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5"/>
  </p:notesMasterIdLst>
  <p:sldIdLst>
    <p:sldId id="307" r:id="rId2"/>
    <p:sldId id="305" r:id="rId3"/>
    <p:sldId id="288" r:id="rId4"/>
    <p:sldId id="258" r:id="rId5"/>
    <p:sldId id="259" r:id="rId6"/>
    <p:sldId id="279" r:id="rId7"/>
    <p:sldId id="287" r:id="rId8"/>
    <p:sldId id="260" r:id="rId9"/>
    <p:sldId id="289" r:id="rId10"/>
    <p:sldId id="297" r:id="rId11"/>
    <p:sldId id="261" r:id="rId12"/>
    <p:sldId id="290" r:id="rId13"/>
    <p:sldId id="298" r:id="rId14"/>
    <p:sldId id="262" r:id="rId15"/>
    <p:sldId id="291" r:id="rId16"/>
    <p:sldId id="299" r:id="rId17"/>
    <p:sldId id="263" r:id="rId18"/>
    <p:sldId id="292" r:id="rId19"/>
    <p:sldId id="300" r:id="rId20"/>
    <p:sldId id="264" r:id="rId21"/>
    <p:sldId id="293" r:id="rId22"/>
    <p:sldId id="301" r:id="rId23"/>
    <p:sldId id="265" r:id="rId24"/>
    <p:sldId id="294" r:id="rId25"/>
    <p:sldId id="302" r:id="rId26"/>
    <p:sldId id="266" r:id="rId27"/>
    <p:sldId id="295" r:id="rId28"/>
    <p:sldId id="303" r:id="rId29"/>
    <p:sldId id="267" r:id="rId30"/>
    <p:sldId id="296" r:id="rId31"/>
    <p:sldId id="304" r:id="rId32"/>
    <p:sldId id="268" r:id="rId33"/>
    <p:sldId id="269" r:id="rId34"/>
  </p:sldIdLst>
  <p:sldSz cx="12192000" cy="6858000"/>
  <p:notesSz cx="6858000" cy="9144000"/>
  <p:embeddedFontLst>
    <p:embeddedFont>
      <p:font typeface="Abril Fatface" panose="02000503000000020003" pitchFamily="2" charset="0"/>
      <p:regular r:id="rId36"/>
    </p:embeddedFont>
    <p:embeddedFont>
      <p:font typeface="Barlow Condensed" panose="00000506000000000000" pitchFamily="2" charset="0"/>
      <p:regular r:id="rId37"/>
      <p:bold r:id="rId38"/>
      <p:italic r:id="rId39"/>
      <p:boldItalic r:id="rId40"/>
    </p:embeddedFont>
    <p:embeddedFont>
      <p:font typeface="BN Bilbo" panose="02000400000000000000" pitchFamily="2" charset="-79"/>
      <p:regular r:id="rId41"/>
    </p:embeddedFont>
    <p:embeddedFont>
      <p:font typeface="David" panose="020E0502060401010101" pitchFamily="34" charset="-79"/>
      <p:regular r:id="rId42"/>
      <p:bold r:id="rId43"/>
    </p:embeddedFont>
    <p:embeddedFont>
      <p:font typeface="Gochi Hand" panose="020B0604020202020204" charset="0"/>
      <p:regular r:id="rId44"/>
    </p:embeddedFont>
    <p:embeddedFont>
      <p:font typeface="Homemade Apple" panose="020B0604020202020204" charset="0"/>
      <p:regular r:id="rId45"/>
    </p:embeddedFont>
    <p:embeddedFont>
      <p:font typeface="Mystery Quest" panose="020B0604020202020204" charset="0"/>
      <p:regular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Questrial" pitchFamily="2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Google Shape;379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4" name="Google Shape;379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8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ge539bd222a_0_4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3" name="Google Shape;3893;ge539bd222a_0_4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996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081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ge539bd222a_0_4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9" name="Google Shape;3919;ge539bd222a_0_4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253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76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e539bd222a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e539bd222a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774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80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Google Shape;3970;ge539bd222a_0_6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1" name="Google Shape;3971;ge539bd222a_0_6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262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243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145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ge539bd222a_0_5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7" name="Google Shape;3997;ge539bd222a_0_5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849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75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2" name="Google Shape;4022;ge539bd222a_0_6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3" name="Google Shape;4023;ge539bd222a_0_6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153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988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8" name="Google Shape;4048;ge539bd222a_0_6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9" name="Google Shape;4049;ge539bd222a_0_6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13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7" name="Google Shape;3827;ge539bd222a_0_2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8" name="Google Shape;3828;ge539bd222a_0_2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644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8" name="Google Shape;4088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ge539bd222a_0_3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1" name="Google Shape;3841;ge539bd222a_0_3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721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63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e539bd222a_0_4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7" name="Google Shape;3867;ge539bd222a_0_4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225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29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s://www.instagram.com/slidesmania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gif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533409" y="3205888"/>
            <a:ext cx="3505589" cy="3685249"/>
            <a:chOff x="1070831" y="743674"/>
            <a:chExt cx="5280296" cy="555091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48;p2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" name="Google Shape;73;p2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p2"/>
          <p:cNvGrpSpPr/>
          <p:nvPr/>
        </p:nvGrpSpPr>
        <p:grpSpPr>
          <a:xfrm flipH="1">
            <a:off x="4144550" y="4442190"/>
            <a:ext cx="8072323" cy="2417556"/>
            <a:chOff x="1" y="2177475"/>
            <a:chExt cx="12191999" cy="4680651"/>
          </a:xfrm>
        </p:grpSpPr>
        <p:grpSp>
          <p:nvGrpSpPr>
            <p:cNvPr id="77" name="Google Shape;77;p2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2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"/>
          <p:cNvSpPr/>
          <p:nvPr/>
        </p:nvSpPr>
        <p:spPr>
          <a:xfrm>
            <a:off x="9864262" y="42008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7067706" y="1091741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10531702" y="1491119"/>
            <a:ext cx="1212596" cy="250999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"/>
          <p:cNvPicPr preferRelativeResize="0"/>
          <p:nvPr/>
        </p:nvPicPr>
        <p:blipFill rotWithShape="1">
          <a:blip r:embed="rId2">
            <a:alphaModFix/>
          </a:blip>
          <a:srcRect l="10317" t="6602" r="10317" b="14038"/>
          <a:stretch/>
        </p:blipFill>
        <p:spPr>
          <a:xfrm>
            <a:off x="6217199" y="935387"/>
            <a:ext cx="5793725" cy="567600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2"/>
          <p:cNvSpPr/>
          <p:nvPr/>
        </p:nvSpPr>
        <p:spPr>
          <a:xfrm>
            <a:off x="7310542" y="1873733"/>
            <a:ext cx="3609077" cy="3534441"/>
          </a:xfrm>
          <a:custGeom>
            <a:avLst/>
            <a:gdLst/>
            <a:ahLst/>
            <a:cxnLst/>
            <a:rect l="l" t="t" r="r" b="b"/>
            <a:pathLst>
              <a:path w="1860349" h="1860232" extrusionOk="0">
                <a:moveTo>
                  <a:pt x="929846" y="1860066"/>
                </a:moveTo>
                <a:cubicBezTo>
                  <a:pt x="417024" y="1860066"/>
                  <a:pt x="-271" y="1442830"/>
                  <a:pt x="-271" y="929950"/>
                </a:cubicBezTo>
                <a:cubicBezTo>
                  <a:pt x="-271" y="417070"/>
                  <a:pt x="417024" y="-167"/>
                  <a:pt x="929846" y="-167"/>
                </a:cubicBezTo>
                <a:cubicBezTo>
                  <a:pt x="1442667" y="-167"/>
                  <a:pt x="1860078" y="417070"/>
                  <a:pt x="1860078" y="929950"/>
                </a:cubicBezTo>
                <a:cubicBezTo>
                  <a:pt x="1860078" y="1442830"/>
                  <a:pt x="1442725" y="1860066"/>
                  <a:pt x="929846" y="1860066"/>
                </a:cubicBezTo>
                <a:close/>
                <a:moveTo>
                  <a:pt x="929846" y="17340"/>
                </a:moveTo>
                <a:cubicBezTo>
                  <a:pt x="426652" y="17340"/>
                  <a:pt x="17236" y="426757"/>
                  <a:pt x="17236" y="929950"/>
                </a:cubicBezTo>
                <a:cubicBezTo>
                  <a:pt x="17236" y="1433143"/>
                  <a:pt x="426652" y="1842560"/>
                  <a:pt x="929846" y="1842560"/>
                </a:cubicBezTo>
                <a:cubicBezTo>
                  <a:pt x="1433038" y="1842560"/>
                  <a:pt x="1842572" y="1433201"/>
                  <a:pt x="1842572" y="929950"/>
                </a:cubicBezTo>
                <a:cubicBezTo>
                  <a:pt x="1842572" y="426698"/>
                  <a:pt x="1433097" y="17340"/>
                  <a:pt x="929846" y="17340"/>
                </a:cubicBezTo>
                <a:close/>
              </a:path>
            </a:pathLst>
          </a:custGeom>
          <a:solidFill>
            <a:srgbClr val="022B3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"/>
          <p:cNvGrpSpPr/>
          <p:nvPr/>
        </p:nvGrpSpPr>
        <p:grpSpPr>
          <a:xfrm>
            <a:off x="8013994" y="3450012"/>
            <a:ext cx="2183341" cy="3490043"/>
            <a:chOff x="4244107" y="3277890"/>
            <a:chExt cx="1196679" cy="1912876"/>
          </a:xfrm>
        </p:grpSpPr>
        <p:sp>
          <p:nvSpPr>
            <p:cNvPr id="197" name="Google Shape;197;p2"/>
            <p:cNvSpPr/>
            <p:nvPr/>
          </p:nvSpPr>
          <p:spPr>
            <a:xfrm>
              <a:off x="4707521" y="3277890"/>
              <a:ext cx="262704" cy="262318"/>
            </a:xfrm>
            <a:custGeom>
              <a:avLst/>
              <a:gdLst/>
              <a:ahLst/>
              <a:cxnLst/>
              <a:rect l="l" t="t" r="r" b="b"/>
              <a:pathLst>
                <a:path w="648652" h="647700" extrusionOk="0">
                  <a:moveTo>
                    <a:pt x="323850" y="438150"/>
                  </a:moveTo>
                  <a:cubicBezTo>
                    <a:pt x="260985" y="438150"/>
                    <a:pt x="209550" y="386715"/>
                    <a:pt x="209550" y="323850"/>
                  </a:cubicBezTo>
                  <a:cubicBezTo>
                    <a:pt x="209550" y="260985"/>
                    <a:pt x="260985" y="209550"/>
                    <a:pt x="323850" y="209550"/>
                  </a:cubicBezTo>
                  <a:cubicBezTo>
                    <a:pt x="386715" y="209550"/>
                    <a:pt x="438150" y="260985"/>
                    <a:pt x="438150" y="323850"/>
                  </a:cubicBezTo>
                  <a:cubicBezTo>
                    <a:pt x="438150" y="386715"/>
                    <a:pt x="386715" y="438150"/>
                    <a:pt x="323850" y="438150"/>
                  </a:cubicBezTo>
                  <a:close/>
                  <a:moveTo>
                    <a:pt x="581025" y="252413"/>
                  </a:moveTo>
                  <a:cubicBezTo>
                    <a:pt x="575310" y="231458"/>
                    <a:pt x="566738" y="211455"/>
                    <a:pt x="556260" y="193358"/>
                  </a:cubicBezTo>
                  <a:lnTo>
                    <a:pt x="580073" y="121920"/>
                  </a:lnTo>
                  <a:lnTo>
                    <a:pt x="525780" y="67628"/>
                  </a:lnTo>
                  <a:lnTo>
                    <a:pt x="454343" y="91440"/>
                  </a:lnTo>
                  <a:cubicBezTo>
                    <a:pt x="435293" y="80963"/>
                    <a:pt x="415290" y="72390"/>
                    <a:pt x="394335" y="66675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458" y="72390"/>
                    <a:pt x="211455" y="80963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963" y="212408"/>
                    <a:pt x="72390" y="232410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90" y="416243"/>
                    <a:pt x="80963" y="436245"/>
                    <a:pt x="91440" y="454343"/>
                  </a:cubicBezTo>
                  <a:lnTo>
                    <a:pt x="67628" y="525780"/>
                  </a:lnTo>
                  <a:lnTo>
                    <a:pt x="121920" y="580073"/>
                  </a:lnTo>
                  <a:lnTo>
                    <a:pt x="193358" y="556260"/>
                  </a:lnTo>
                  <a:cubicBezTo>
                    <a:pt x="212408" y="566738"/>
                    <a:pt x="232410" y="575310"/>
                    <a:pt x="253365" y="581025"/>
                  </a:cubicBezTo>
                  <a:lnTo>
                    <a:pt x="286703" y="647700"/>
                  </a:lnTo>
                  <a:lnTo>
                    <a:pt x="362903" y="647700"/>
                  </a:lnTo>
                  <a:lnTo>
                    <a:pt x="396240" y="581025"/>
                  </a:lnTo>
                  <a:cubicBezTo>
                    <a:pt x="417195" y="575310"/>
                    <a:pt x="437198" y="566738"/>
                    <a:pt x="455295" y="556260"/>
                  </a:cubicBezTo>
                  <a:lnTo>
                    <a:pt x="526733" y="580073"/>
                  </a:lnTo>
                  <a:lnTo>
                    <a:pt x="581025" y="525780"/>
                  </a:lnTo>
                  <a:lnTo>
                    <a:pt x="557213" y="454343"/>
                  </a:lnTo>
                  <a:cubicBezTo>
                    <a:pt x="567690" y="435293"/>
                    <a:pt x="576263" y="415290"/>
                    <a:pt x="581978" y="394335"/>
                  </a:cubicBezTo>
                  <a:lnTo>
                    <a:pt x="648653" y="360998"/>
                  </a:lnTo>
                  <a:lnTo>
                    <a:pt x="648653" y="284798"/>
                  </a:lnTo>
                  <a:lnTo>
                    <a:pt x="581025" y="25241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2"/>
            <p:cNvGrpSpPr/>
            <p:nvPr/>
          </p:nvGrpSpPr>
          <p:grpSpPr>
            <a:xfrm>
              <a:off x="4244107" y="3389095"/>
              <a:ext cx="1196679" cy="1801671"/>
              <a:chOff x="9628189" y="3549300"/>
              <a:chExt cx="1196679" cy="1801671"/>
            </a:xfrm>
          </p:grpSpPr>
          <p:sp>
            <p:nvSpPr>
              <p:cNvPr id="199" name="Google Shape;199;p2"/>
              <p:cNvSpPr/>
              <p:nvPr/>
            </p:nvSpPr>
            <p:spPr>
              <a:xfrm rot="-4364553">
                <a:off x="9023276" y="4398956"/>
                <a:ext cx="1861672" cy="102359"/>
              </a:xfrm>
              <a:custGeom>
                <a:avLst/>
                <a:gdLst/>
                <a:ahLst/>
                <a:cxnLst/>
                <a:rect l="l" t="t" r="r" b="b"/>
                <a:pathLst>
                  <a:path w="2103979" h="46683" extrusionOk="0">
                    <a:moveTo>
                      <a:pt x="-271" y="-167"/>
                    </a:moveTo>
                    <a:lnTo>
                      <a:pt x="2103709" y="-167"/>
                    </a:lnTo>
                    <a:lnTo>
                      <a:pt x="2103709" y="46517"/>
                    </a:lnTo>
                    <a:lnTo>
                      <a:pt x="-271" y="4651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-803187">
                <a:off x="10447779" y="3519339"/>
                <a:ext cx="102332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46683" h="2103979" extrusionOk="0">
                    <a:moveTo>
                      <a:pt x="-271" y="-167"/>
                    </a:moveTo>
                    <a:lnTo>
                      <a:pt x="46413" y="-167"/>
                    </a:lnTo>
                    <a:lnTo>
                      <a:pt x="46413" y="2103813"/>
                    </a:lnTo>
                    <a:lnTo>
                      <a:pt x="-271" y="210381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2"/>
            <p:cNvSpPr/>
            <p:nvPr/>
          </p:nvSpPr>
          <p:spPr>
            <a:xfrm>
              <a:off x="4775718" y="3345895"/>
              <a:ext cx="126300" cy="126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"/>
          <p:cNvSpPr txBox="1">
            <a:spLocks noGrp="1"/>
          </p:cNvSpPr>
          <p:nvPr>
            <p:ph type="title"/>
          </p:nvPr>
        </p:nvSpPr>
        <p:spPr>
          <a:xfrm>
            <a:off x="524800" y="659825"/>
            <a:ext cx="5238900" cy="123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5763688" y="24257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4782813" y="2921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" name="Google Shape;205;p2"/>
          <p:cNvGrpSpPr/>
          <p:nvPr/>
        </p:nvGrpSpPr>
        <p:grpSpPr>
          <a:xfrm>
            <a:off x="0" y="3790945"/>
            <a:ext cx="2922937" cy="3068857"/>
            <a:chOff x="1" y="-2009238"/>
            <a:chExt cx="9091561" cy="9545435"/>
          </a:xfrm>
        </p:grpSpPr>
        <p:sp>
          <p:nvSpPr>
            <p:cNvPr id="206" name="Google Shape;206;p2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2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242" name="Google Shape;242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" name="Google Shape;251;p2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" name="Google Shape;260;p2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1" name="Google Shape;261;p2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262" name="Google Shape;262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1" name="Google Shape;271;p2"/>
          <p:cNvGrpSpPr/>
          <p:nvPr/>
        </p:nvGrpSpPr>
        <p:grpSpPr>
          <a:xfrm>
            <a:off x="1763512" y="2881244"/>
            <a:ext cx="3784697" cy="3976709"/>
            <a:chOff x="-2738032" y="-4257501"/>
            <a:chExt cx="9954489" cy="10459519"/>
          </a:xfrm>
        </p:grpSpPr>
        <p:sp>
          <p:nvSpPr>
            <p:cNvPr id="272" name="Google Shape;272;p2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8" name="Google Shape;278;p2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279" name="Google Shape;279;p2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9" name="Google Shape;309;p2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310" name="Google Shape;310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2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320" name="Google Shape;320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9" name="Google Shape;329;p2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" name="Google Shape;335;p2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336" name="Google Shape;336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 1 1 1">
  <p:cSld name="CUSTOM_16_1_1_1_1_1_1"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2" name="Google Shape;2632;p11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2633" name="Google Shape;2633;p11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2634" name="Google Shape;2634;p11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11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11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11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11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11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11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11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11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11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11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11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11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11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11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11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11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11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11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11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11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11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11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11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11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11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11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11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11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1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11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11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11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11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11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11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11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11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11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11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11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11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11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11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11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11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11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11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11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11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11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11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11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11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11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11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11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11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11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11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11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11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11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11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11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11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11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11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11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11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11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11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11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11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11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11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11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11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11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11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1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11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11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11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11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11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11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1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11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11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11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11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11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11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11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1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1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11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11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11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11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1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11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11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11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11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11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11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11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11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11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11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6" name="Google Shape;2746;p11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7" name="Google Shape;2747;p11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48" name="Google Shape;2748;p11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749" name="Google Shape;2749;p11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2750" name="Google Shape;2750;p11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2751" name="Google Shape;2751;p11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52" name="Google Shape;2752;p11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2753" name="Google Shape;2753;p11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4" name="Google Shape;2754;p11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5" name="Google Shape;2755;p11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6" name="Google Shape;2756;p11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7" name="Google Shape;2757;p11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8" name="Google Shape;2758;p11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9" name="Google Shape;2759;p11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0" name="Google Shape;2760;p11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61" name="Google Shape;2761;p11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2762" name="Google Shape;276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3" name="Google Shape;276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4" name="Google Shape;276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5" name="Google Shape;276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66" name="Google Shape;2766;p11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2767" name="Google Shape;276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8" name="Google Shape;276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9" name="Google Shape;276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0" name="Google Shape;277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71" name="Google Shape;2771;p11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2772" name="Google Shape;277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3" name="Google Shape;277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4" name="Google Shape;277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5" name="Google Shape;277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76" name="Google Shape;2776;p11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2777" name="Google Shape;277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8" name="Google Shape;277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9" name="Google Shape;277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0" name="Google Shape;278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81" name="Google Shape;2781;p11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2782" name="Google Shape;278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3" name="Google Shape;278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4" name="Google Shape;278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5" name="Google Shape;278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86" name="Google Shape;2786;p11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2787" name="Google Shape;278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8" name="Google Shape;278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9" name="Google Shape;278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0" name="Google Shape;279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91" name="Google Shape;2791;p11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2792" name="Google Shape;279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3" name="Google Shape;279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4" name="Google Shape;279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5" name="Google Shape;279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96" name="Google Shape;2796;p11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2797" name="Google Shape;279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8" name="Google Shape;279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9" name="Google Shape;279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0" name="Google Shape;280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01" name="Google Shape;2801;p11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2802" name="Google Shape;280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3" name="Google Shape;280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4" name="Google Shape;280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5" name="Google Shape;280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06" name="Google Shape;2806;p11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2807" name="Google Shape;280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8" name="Google Shape;280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9" name="Google Shape;280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0" name="Google Shape;281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11" name="Google Shape;2811;p11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812" name="Google Shape;281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3" name="Google Shape;281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4" name="Google Shape;281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5" name="Google Shape;281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16" name="Google Shape;2816;p11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2817" name="Google Shape;281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8" name="Google Shape;281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9" name="Google Shape;281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0" name="Google Shape;282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21" name="Google Shape;2821;p11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822" name="Google Shape;282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3" name="Google Shape;282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4" name="Google Shape;282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5" name="Google Shape;282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26" name="Google Shape;2826;p11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2827" name="Google Shape;282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8" name="Google Shape;282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9" name="Google Shape;282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0" name="Google Shape;283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31" name="Google Shape;2831;p11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2832" name="Google Shape;2832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3" name="Google Shape;2833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4" name="Google Shape;2834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5" name="Google Shape;2835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36" name="Google Shape;2836;p11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2837" name="Google Shape;2837;p11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8" name="Google Shape;2838;p11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9" name="Google Shape;2839;p11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0" name="Google Shape;2840;p11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41" name="Google Shape;2841;p11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42" name="Google Shape;2842;p11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2843" name="Google Shape;2843;p11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44" name="Google Shape;2844;p11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2845" name="Google Shape;2845;p11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6" name="Google Shape;2846;p11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47" name="Google Shape;2847;p11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48" name="Google Shape;2848;p11"/>
          <p:cNvGrpSpPr/>
          <p:nvPr/>
        </p:nvGrpSpPr>
        <p:grpSpPr>
          <a:xfrm>
            <a:off x="780853" y="2913442"/>
            <a:ext cx="3752179" cy="3944476"/>
            <a:chOff x="1368156" y="-457226"/>
            <a:chExt cx="5280296" cy="5550910"/>
          </a:xfrm>
        </p:grpSpPr>
        <p:sp>
          <p:nvSpPr>
            <p:cNvPr id="2849" name="Google Shape;2849;p11"/>
            <p:cNvSpPr/>
            <p:nvPr/>
          </p:nvSpPr>
          <p:spPr>
            <a:xfrm flipH="1">
              <a:off x="1368156" y="27039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1"/>
            <p:cNvSpPr/>
            <p:nvPr/>
          </p:nvSpPr>
          <p:spPr>
            <a:xfrm flipH="1">
              <a:off x="1907235" y="27039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1"/>
            <p:cNvSpPr/>
            <p:nvPr/>
          </p:nvSpPr>
          <p:spPr>
            <a:xfrm flipH="1">
              <a:off x="2384059" y="27039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11"/>
            <p:cNvSpPr/>
            <p:nvPr/>
          </p:nvSpPr>
          <p:spPr>
            <a:xfrm flipH="1">
              <a:off x="2905391" y="27039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11"/>
            <p:cNvSpPr/>
            <p:nvPr/>
          </p:nvSpPr>
          <p:spPr>
            <a:xfrm flipH="1">
              <a:off x="3426949" y="27039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11"/>
            <p:cNvSpPr/>
            <p:nvPr/>
          </p:nvSpPr>
          <p:spPr>
            <a:xfrm flipH="1">
              <a:off x="3908414" y="27038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11"/>
            <p:cNvSpPr/>
            <p:nvPr/>
          </p:nvSpPr>
          <p:spPr>
            <a:xfrm flipH="1">
              <a:off x="3328609" y="-457093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11"/>
            <p:cNvSpPr/>
            <p:nvPr/>
          </p:nvSpPr>
          <p:spPr>
            <a:xfrm rot="10800000" flipH="1">
              <a:off x="3988241" y="-457226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11"/>
            <p:cNvSpPr/>
            <p:nvPr/>
          </p:nvSpPr>
          <p:spPr>
            <a:xfrm flipH="1">
              <a:off x="1500600" y="3296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11"/>
            <p:cNvSpPr/>
            <p:nvPr/>
          </p:nvSpPr>
          <p:spPr>
            <a:xfrm flipH="1">
              <a:off x="1848767" y="3296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11"/>
            <p:cNvSpPr/>
            <p:nvPr/>
          </p:nvSpPr>
          <p:spPr>
            <a:xfrm flipH="1">
              <a:off x="2288774" y="3296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11"/>
            <p:cNvSpPr/>
            <p:nvPr/>
          </p:nvSpPr>
          <p:spPr>
            <a:xfrm flipH="1">
              <a:off x="2935580" y="3296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11"/>
            <p:cNvSpPr/>
            <p:nvPr/>
          </p:nvSpPr>
          <p:spPr>
            <a:xfrm flipH="1">
              <a:off x="3587641" y="3296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11"/>
            <p:cNvSpPr/>
            <p:nvPr/>
          </p:nvSpPr>
          <p:spPr>
            <a:xfrm flipH="1">
              <a:off x="2286406" y="27662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11"/>
            <p:cNvSpPr/>
            <p:nvPr/>
          </p:nvSpPr>
          <p:spPr>
            <a:xfrm flipH="1">
              <a:off x="1845231" y="27662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11"/>
            <p:cNvSpPr/>
            <p:nvPr/>
          </p:nvSpPr>
          <p:spPr>
            <a:xfrm flipH="1">
              <a:off x="5726645" y="27662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11"/>
            <p:cNvSpPr/>
            <p:nvPr/>
          </p:nvSpPr>
          <p:spPr>
            <a:xfrm flipH="1">
              <a:off x="6167568" y="27662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11"/>
            <p:cNvSpPr/>
            <p:nvPr/>
          </p:nvSpPr>
          <p:spPr>
            <a:xfrm flipH="1">
              <a:off x="5079409" y="27662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11"/>
            <p:cNvSpPr/>
            <p:nvPr/>
          </p:nvSpPr>
          <p:spPr>
            <a:xfrm flipH="1">
              <a:off x="4426121" y="27658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11"/>
            <p:cNvSpPr/>
            <p:nvPr/>
          </p:nvSpPr>
          <p:spPr>
            <a:xfrm flipH="1">
              <a:off x="3587765" y="27662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11"/>
            <p:cNvSpPr/>
            <p:nvPr/>
          </p:nvSpPr>
          <p:spPr>
            <a:xfrm flipH="1">
              <a:off x="2934314" y="27662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11"/>
            <p:cNvSpPr/>
            <p:nvPr/>
          </p:nvSpPr>
          <p:spPr>
            <a:xfrm flipH="1">
              <a:off x="1496531" y="27662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11"/>
            <p:cNvSpPr/>
            <p:nvPr/>
          </p:nvSpPr>
          <p:spPr>
            <a:xfrm flipH="1">
              <a:off x="3499103" y="741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11"/>
            <p:cNvSpPr/>
            <p:nvPr/>
          </p:nvSpPr>
          <p:spPr>
            <a:xfrm flipH="1">
              <a:off x="3569664" y="741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11"/>
            <p:cNvSpPr/>
            <p:nvPr/>
          </p:nvSpPr>
          <p:spPr>
            <a:xfrm flipH="1">
              <a:off x="3658817" y="741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11"/>
            <p:cNvSpPr/>
            <p:nvPr/>
          </p:nvSpPr>
          <p:spPr>
            <a:xfrm flipH="1">
              <a:off x="3789670" y="741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11"/>
            <p:cNvSpPr/>
            <p:nvPr/>
          </p:nvSpPr>
          <p:spPr>
            <a:xfrm flipH="1">
              <a:off x="3921622" y="741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1"/>
            <p:cNvSpPr/>
            <p:nvPr/>
          </p:nvSpPr>
          <p:spPr>
            <a:xfrm flipH="1">
              <a:off x="3658337" y="8398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1"/>
            <p:cNvSpPr/>
            <p:nvPr/>
          </p:nvSpPr>
          <p:spPr>
            <a:xfrm flipH="1">
              <a:off x="3568998" y="8398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11"/>
            <p:cNvSpPr/>
            <p:nvPr/>
          </p:nvSpPr>
          <p:spPr>
            <a:xfrm flipH="1">
              <a:off x="4354347" y="8398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11"/>
            <p:cNvSpPr/>
            <p:nvPr/>
          </p:nvSpPr>
          <p:spPr>
            <a:xfrm flipH="1">
              <a:off x="4443512" y="8398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11"/>
            <p:cNvSpPr/>
            <p:nvPr/>
          </p:nvSpPr>
          <p:spPr>
            <a:xfrm flipH="1">
              <a:off x="4223063" y="8398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11"/>
            <p:cNvSpPr/>
            <p:nvPr/>
          </p:nvSpPr>
          <p:spPr>
            <a:xfrm flipH="1">
              <a:off x="4091254" y="8398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1"/>
            <p:cNvSpPr/>
            <p:nvPr/>
          </p:nvSpPr>
          <p:spPr>
            <a:xfrm flipH="1">
              <a:off x="3921624" y="8398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11"/>
            <p:cNvSpPr/>
            <p:nvPr/>
          </p:nvSpPr>
          <p:spPr>
            <a:xfrm flipH="1">
              <a:off x="3789414" y="8394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11"/>
            <p:cNvSpPr/>
            <p:nvPr/>
          </p:nvSpPr>
          <p:spPr>
            <a:xfrm flipH="1">
              <a:off x="3498502" y="8398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85" name="Google Shape;2885;p11"/>
            <p:cNvGrpSpPr/>
            <p:nvPr/>
          </p:nvGrpSpPr>
          <p:grpSpPr>
            <a:xfrm flipH="1">
              <a:off x="1496304" y="2771314"/>
              <a:ext cx="5019520" cy="228263"/>
              <a:chOff x="2422006" y="4665565"/>
              <a:chExt cx="5073810" cy="230732"/>
            </a:xfrm>
          </p:grpSpPr>
          <p:sp>
            <p:nvSpPr>
              <p:cNvPr id="2886" name="Google Shape;2886;p11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1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1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1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1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1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1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1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1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95" name="Google Shape;2895;p11"/>
            <p:cNvGrpSpPr/>
            <p:nvPr/>
          </p:nvGrpSpPr>
          <p:grpSpPr>
            <a:xfrm flipH="1">
              <a:off x="3503180" y="844013"/>
              <a:ext cx="1015539" cy="72161"/>
              <a:chOff x="4445473" y="2718342"/>
              <a:chExt cx="1026523" cy="72941"/>
            </a:xfrm>
          </p:grpSpPr>
          <p:sp>
            <p:nvSpPr>
              <p:cNvPr id="2896" name="Google Shape;2896;p11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1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1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1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1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1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1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1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1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05" name="Google Shape;2905;p11"/>
            <p:cNvSpPr/>
            <p:nvPr/>
          </p:nvSpPr>
          <p:spPr>
            <a:xfrm flipH="1">
              <a:off x="3999728" y="30199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11"/>
            <p:cNvSpPr/>
            <p:nvPr/>
          </p:nvSpPr>
          <p:spPr>
            <a:xfrm flipH="1">
              <a:off x="3989227" y="30609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11"/>
            <p:cNvSpPr/>
            <p:nvPr/>
          </p:nvSpPr>
          <p:spPr>
            <a:xfrm flipH="1">
              <a:off x="3998949" y="30202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11"/>
            <p:cNvSpPr/>
            <p:nvPr/>
          </p:nvSpPr>
          <p:spPr>
            <a:xfrm flipH="1">
              <a:off x="3430921" y="30400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11"/>
            <p:cNvSpPr/>
            <p:nvPr/>
          </p:nvSpPr>
          <p:spPr>
            <a:xfrm flipH="1">
              <a:off x="3435490" y="30444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0" name="Google Shape;2910;p11"/>
            <p:cNvGrpSpPr/>
            <p:nvPr/>
          </p:nvGrpSpPr>
          <p:grpSpPr>
            <a:xfrm flipH="1">
              <a:off x="3178820" y="3250558"/>
              <a:ext cx="1647684" cy="1841677"/>
              <a:chOff x="1969851" y="5110588"/>
              <a:chExt cx="1665505" cy="1861596"/>
            </a:xfrm>
          </p:grpSpPr>
          <p:sp>
            <p:nvSpPr>
              <p:cNvPr id="2911" name="Google Shape;2911;p11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1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 1 1 1 1">
  <p:cSld name="CUSTOM_16_1_1_1_1_1_1_1"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4" name="Google Shape;2914;p12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2915" name="Google Shape;2915;p12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2916" name="Google Shape;2916;p12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2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2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2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2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2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12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12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2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12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12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2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12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12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2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12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12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2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2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2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2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2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2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2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2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2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2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2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2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2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2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2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2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2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2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2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2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2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2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2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2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2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2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2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2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2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2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2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2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2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2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2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2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2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2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12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12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2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2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2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2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2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2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2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2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2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2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2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2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2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2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2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2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12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12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2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2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2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2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2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2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2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2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2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2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2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2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2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2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2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2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2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2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2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2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2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2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2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2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2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2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2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2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2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2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2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2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2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2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2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2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2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28" name="Google Shape;3028;p12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9" name="Google Shape;3029;p12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30" name="Google Shape;3030;p12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31" name="Google Shape;3031;p12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3032" name="Google Shape;3032;p12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3033" name="Google Shape;3033;p12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34" name="Google Shape;3034;p12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3035" name="Google Shape;3035;p12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6" name="Google Shape;3036;p12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7" name="Google Shape;3037;p12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8" name="Google Shape;3038;p12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12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12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12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2" name="Google Shape;3042;p12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43" name="Google Shape;3043;p12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3044" name="Google Shape;304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48" name="Google Shape;3048;p12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3049" name="Google Shape;304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53" name="Google Shape;3053;p12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3054" name="Google Shape;305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58" name="Google Shape;3058;p12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3059" name="Google Shape;305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2" name="Google Shape;306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63" name="Google Shape;3063;p12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3064" name="Google Shape;306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68" name="Google Shape;3068;p12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3069" name="Google Shape;306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3" name="Google Shape;3073;p12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3074" name="Google Shape;307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8" name="Google Shape;3078;p12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3079" name="Google Shape;307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83" name="Google Shape;3083;p12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3084" name="Google Shape;308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7" name="Google Shape;308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88" name="Google Shape;3088;p12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3089" name="Google Shape;308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1" name="Google Shape;309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2" name="Google Shape;309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3" name="Google Shape;3093;p12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094" name="Google Shape;309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5" name="Google Shape;309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6" name="Google Shape;309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7" name="Google Shape;309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8" name="Google Shape;3098;p12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3099" name="Google Shape;309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0" name="Google Shape;310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1" name="Google Shape;310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2" name="Google Shape;310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03" name="Google Shape;3103;p12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104" name="Google Shape;310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5" name="Google Shape;310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6" name="Google Shape;310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7" name="Google Shape;310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08" name="Google Shape;3108;p12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3109" name="Google Shape;310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0" name="Google Shape;311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1" name="Google Shape;311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2" name="Google Shape;311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13" name="Google Shape;3113;p12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3114" name="Google Shape;3114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5" name="Google Shape;3115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6" name="Google Shape;3116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7" name="Google Shape;3117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18" name="Google Shape;3118;p12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3119" name="Google Shape;3119;p12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0" name="Google Shape;3120;p12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1" name="Google Shape;3121;p12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2" name="Google Shape;3122;p12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123" name="Google Shape;3123;p12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24" name="Google Shape;3124;p12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3125" name="Google Shape;3125;p12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26" name="Google Shape;3126;p12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3127" name="Google Shape;3127;p12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8" name="Google Shape;3128;p12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29" name="Google Shape;3129;p12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30" name="Google Shape;3130;p12"/>
          <p:cNvGrpSpPr/>
          <p:nvPr/>
        </p:nvGrpSpPr>
        <p:grpSpPr>
          <a:xfrm>
            <a:off x="780853" y="2913442"/>
            <a:ext cx="3752179" cy="3944476"/>
            <a:chOff x="1368156" y="-457226"/>
            <a:chExt cx="5280296" cy="5550910"/>
          </a:xfrm>
        </p:grpSpPr>
        <p:sp>
          <p:nvSpPr>
            <p:cNvPr id="3131" name="Google Shape;3131;p12"/>
            <p:cNvSpPr/>
            <p:nvPr/>
          </p:nvSpPr>
          <p:spPr>
            <a:xfrm flipH="1">
              <a:off x="1368156" y="27039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2"/>
            <p:cNvSpPr/>
            <p:nvPr/>
          </p:nvSpPr>
          <p:spPr>
            <a:xfrm flipH="1">
              <a:off x="1907235" y="27039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2"/>
            <p:cNvSpPr/>
            <p:nvPr/>
          </p:nvSpPr>
          <p:spPr>
            <a:xfrm flipH="1">
              <a:off x="2384059" y="27039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2"/>
            <p:cNvSpPr/>
            <p:nvPr/>
          </p:nvSpPr>
          <p:spPr>
            <a:xfrm flipH="1">
              <a:off x="2905391" y="27039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2"/>
            <p:cNvSpPr/>
            <p:nvPr/>
          </p:nvSpPr>
          <p:spPr>
            <a:xfrm flipH="1">
              <a:off x="3426949" y="27039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2"/>
            <p:cNvSpPr/>
            <p:nvPr/>
          </p:nvSpPr>
          <p:spPr>
            <a:xfrm flipH="1">
              <a:off x="3908414" y="27038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2"/>
            <p:cNvSpPr/>
            <p:nvPr/>
          </p:nvSpPr>
          <p:spPr>
            <a:xfrm flipH="1">
              <a:off x="3328609" y="-457093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2"/>
            <p:cNvSpPr/>
            <p:nvPr/>
          </p:nvSpPr>
          <p:spPr>
            <a:xfrm rot="10800000" flipH="1">
              <a:off x="3988241" y="-457226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2"/>
            <p:cNvSpPr/>
            <p:nvPr/>
          </p:nvSpPr>
          <p:spPr>
            <a:xfrm flipH="1">
              <a:off x="1500600" y="3296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2"/>
            <p:cNvSpPr/>
            <p:nvPr/>
          </p:nvSpPr>
          <p:spPr>
            <a:xfrm flipH="1">
              <a:off x="1848767" y="3296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2"/>
            <p:cNvSpPr/>
            <p:nvPr/>
          </p:nvSpPr>
          <p:spPr>
            <a:xfrm flipH="1">
              <a:off x="2288774" y="3296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2"/>
            <p:cNvSpPr/>
            <p:nvPr/>
          </p:nvSpPr>
          <p:spPr>
            <a:xfrm flipH="1">
              <a:off x="2935580" y="3296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2"/>
            <p:cNvSpPr/>
            <p:nvPr/>
          </p:nvSpPr>
          <p:spPr>
            <a:xfrm flipH="1">
              <a:off x="3587641" y="3296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2"/>
            <p:cNvSpPr/>
            <p:nvPr/>
          </p:nvSpPr>
          <p:spPr>
            <a:xfrm flipH="1">
              <a:off x="2286406" y="27662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2"/>
            <p:cNvSpPr/>
            <p:nvPr/>
          </p:nvSpPr>
          <p:spPr>
            <a:xfrm flipH="1">
              <a:off x="1845231" y="27662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2"/>
            <p:cNvSpPr/>
            <p:nvPr/>
          </p:nvSpPr>
          <p:spPr>
            <a:xfrm flipH="1">
              <a:off x="5726645" y="27662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2"/>
            <p:cNvSpPr/>
            <p:nvPr/>
          </p:nvSpPr>
          <p:spPr>
            <a:xfrm flipH="1">
              <a:off x="6167568" y="27662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2"/>
            <p:cNvSpPr/>
            <p:nvPr/>
          </p:nvSpPr>
          <p:spPr>
            <a:xfrm flipH="1">
              <a:off x="5079409" y="27662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2"/>
            <p:cNvSpPr/>
            <p:nvPr/>
          </p:nvSpPr>
          <p:spPr>
            <a:xfrm flipH="1">
              <a:off x="4426121" y="27658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2"/>
            <p:cNvSpPr/>
            <p:nvPr/>
          </p:nvSpPr>
          <p:spPr>
            <a:xfrm flipH="1">
              <a:off x="3587765" y="27662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2"/>
            <p:cNvSpPr/>
            <p:nvPr/>
          </p:nvSpPr>
          <p:spPr>
            <a:xfrm flipH="1">
              <a:off x="2934314" y="27662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2"/>
            <p:cNvSpPr/>
            <p:nvPr/>
          </p:nvSpPr>
          <p:spPr>
            <a:xfrm flipH="1">
              <a:off x="1496531" y="27662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2"/>
            <p:cNvSpPr/>
            <p:nvPr/>
          </p:nvSpPr>
          <p:spPr>
            <a:xfrm flipH="1">
              <a:off x="3499103" y="741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2"/>
            <p:cNvSpPr/>
            <p:nvPr/>
          </p:nvSpPr>
          <p:spPr>
            <a:xfrm flipH="1">
              <a:off x="3569664" y="741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2"/>
            <p:cNvSpPr/>
            <p:nvPr/>
          </p:nvSpPr>
          <p:spPr>
            <a:xfrm flipH="1">
              <a:off x="3658817" y="741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2"/>
            <p:cNvSpPr/>
            <p:nvPr/>
          </p:nvSpPr>
          <p:spPr>
            <a:xfrm flipH="1">
              <a:off x="3789670" y="741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2"/>
            <p:cNvSpPr/>
            <p:nvPr/>
          </p:nvSpPr>
          <p:spPr>
            <a:xfrm flipH="1">
              <a:off x="3921622" y="741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2"/>
            <p:cNvSpPr/>
            <p:nvPr/>
          </p:nvSpPr>
          <p:spPr>
            <a:xfrm flipH="1">
              <a:off x="3658337" y="8398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2"/>
            <p:cNvSpPr/>
            <p:nvPr/>
          </p:nvSpPr>
          <p:spPr>
            <a:xfrm flipH="1">
              <a:off x="3568998" y="8398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2"/>
            <p:cNvSpPr/>
            <p:nvPr/>
          </p:nvSpPr>
          <p:spPr>
            <a:xfrm flipH="1">
              <a:off x="4354347" y="8398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2"/>
            <p:cNvSpPr/>
            <p:nvPr/>
          </p:nvSpPr>
          <p:spPr>
            <a:xfrm flipH="1">
              <a:off x="4443512" y="8398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2"/>
            <p:cNvSpPr/>
            <p:nvPr/>
          </p:nvSpPr>
          <p:spPr>
            <a:xfrm flipH="1">
              <a:off x="4223063" y="8398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2"/>
            <p:cNvSpPr/>
            <p:nvPr/>
          </p:nvSpPr>
          <p:spPr>
            <a:xfrm flipH="1">
              <a:off x="4091254" y="8398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2"/>
            <p:cNvSpPr/>
            <p:nvPr/>
          </p:nvSpPr>
          <p:spPr>
            <a:xfrm flipH="1">
              <a:off x="3921624" y="8398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2"/>
            <p:cNvSpPr/>
            <p:nvPr/>
          </p:nvSpPr>
          <p:spPr>
            <a:xfrm flipH="1">
              <a:off x="3789414" y="8394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2"/>
            <p:cNvSpPr/>
            <p:nvPr/>
          </p:nvSpPr>
          <p:spPr>
            <a:xfrm flipH="1">
              <a:off x="3498502" y="8398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7" name="Google Shape;3167;p12"/>
            <p:cNvGrpSpPr/>
            <p:nvPr/>
          </p:nvGrpSpPr>
          <p:grpSpPr>
            <a:xfrm flipH="1">
              <a:off x="1496304" y="2771314"/>
              <a:ext cx="5019520" cy="228263"/>
              <a:chOff x="2422006" y="4665565"/>
              <a:chExt cx="5073810" cy="230732"/>
            </a:xfrm>
          </p:grpSpPr>
          <p:sp>
            <p:nvSpPr>
              <p:cNvPr id="3168" name="Google Shape;3168;p1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1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1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1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1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1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1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1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1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7" name="Google Shape;3177;p12"/>
            <p:cNvGrpSpPr/>
            <p:nvPr/>
          </p:nvGrpSpPr>
          <p:grpSpPr>
            <a:xfrm flipH="1">
              <a:off x="3503180" y="844013"/>
              <a:ext cx="1015539" cy="72161"/>
              <a:chOff x="4445473" y="2718342"/>
              <a:chExt cx="1026523" cy="72941"/>
            </a:xfrm>
          </p:grpSpPr>
          <p:sp>
            <p:nvSpPr>
              <p:cNvPr id="3178" name="Google Shape;3178;p1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1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1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1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1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1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1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1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1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7" name="Google Shape;3187;p12"/>
            <p:cNvSpPr/>
            <p:nvPr/>
          </p:nvSpPr>
          <p:spPr>
            <a:xfrm flipH="1">
              <a:off x="3999728" y="30199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2"/>
            <p:cNvSpPr/>
            <p:nvPr/>
          </p:nvSpPr>
          <p:spPr>
            <a:xfrm flipH="1">
              <a:off x="3989227" y="30609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2"/>
            <p:cNvSpPr/>
            <p:nvPr/>
          </p:nvSpPr>
          <p:spPr>
            <a:xfrm flipH="1">
              <a:off x="3998949" y="30202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2"/>
            <p:cNvSpPr/>
            <p:nvPr/>
          </p:nvSpPr>
          <p:spPr>
            <a:xfrm flipH="1">
              <a:off x="3430921" y="30400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2"/>
            <p:cNvSpPr/>
            <p:nvPr/>
          </p:nvSpPr>
          <p:spPr>
            <a:xfrm flipH="1">
              <a:off x="3435490" y="30444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92" name="Google Shape;3192;p12"/>
            <p:cNvGrpSpPr/>
            <p:nvPr/>
          </p:nvGrpSpPr>
          <p:grpSpPr>
            <a:xfrm flipH="1">
              <a:off x="3178820" y="3250558"/>
              <a:ext cx="1647684" cy="1841677"/>
              <a:chOff x="1969851" y="5110588"/>
              <a:chExt cx="1665505" cy="1861596"/>
            </a:xfrm>
          </p:grpSpPr>
          <p:sp>
            <p:nvSpPr>
              <p:cNvPr id="3193" name="Google Shape;3193;p1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1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 1 1 1 1 1">
  <p:cSld name="CUSTOM_16_1_1_1_1_1_1_1_1"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6" name="Google Shape;3196;p13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3197" name="Google Shape;3197;p13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3198" name="Google Shape;3198;p13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13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13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13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13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13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13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13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13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13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13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13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13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13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13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13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13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13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13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13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13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13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13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13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13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13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13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13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13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13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13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13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13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13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13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13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13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13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13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13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13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13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13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13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13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13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13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13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13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13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13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13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13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13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13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13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13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13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13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13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13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13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13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13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13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13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13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13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13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13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13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13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13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13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13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13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13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13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13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13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13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13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13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13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13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13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13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13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13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13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13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13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13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13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13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3" name="Google Shape;3293;p13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4" name="Google Shape;3294;p13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13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6" name="Google Shape;3296;p13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7" name="Google Shape;3297;p13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8" name="Google Shape;3298;p13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9" name="Google Shape;3299;p13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0" name="Google Shape;3300;p13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1" name="Google Shape;3301;p13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2" name="Google Shape;3302;p13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3" name="Google Shape;3303;p13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4" name="Google Shape;3304;p13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13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6" name="Google Shape;3306;p13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7" name="Google Shape;3307;p13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13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9" name="Google Shape;3309;p13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0" name="Google Shape;3310;p13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1" name="Google Shape;3311;p13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12" name="Google Shape;3312;p13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313" name="Google Shape;3313;p13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3314" name="Google Shape;3314;p13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3315" name="Google Shape;3315;p13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16" name="Google Shape;3316;p13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3317" name="Google Shape;3317;p13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8" name="Google Shape;3318;p13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9" name="Google Shape;3319;p13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0" name="Google Shape;3320;p13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1" name="Google Shape;3321;p13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2" name="Google Shape;3322;p13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3" name="Google Shape;3323;p13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4" name="Google Shape;3324;p13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25" name="Google Shape;3325;p13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3326" name="Google Shape;332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7" name="Google Shape;332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8" name="Google Shape;332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9" name="Google Shape;332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0" name="Google Shape;3330;p13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3331" name="Google Shape;333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2" name="Google Shape;333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3" name="Google Shape;333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4" name="Google Shape;333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5" name="Google Shape;3335;p13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3336" name="Google Shape;333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7" name="Google Shape;333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8" name="Google Shape;333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9" name="Google Shape;333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0" name="Google Shape;3340;p13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3341" name="Google Shape;334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2" name="Google Shape;334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3" name="Google Shape;334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4" name="Google Shape;334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5" name="Google Shape;3345;p13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3346" name="Google Shape;334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7" name="Google Shape;334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8" name="Google Shape;334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9" name="Google Shape;334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50" name="Google Shape;3350;p13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3351" name="Google Shape;335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2" name="Google Shape;335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3" name="Google Shape;335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4" name="Google Shape;335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55" name="Google Shape;3355;p13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3356" name="Google Shape;335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7" name="Google Shape;335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8" name="Google Shape;335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9" name="Google Shape;335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0" name="Google Shape;3360;p13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3361" name="Google Shape;336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2" name="Google Shape;336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3" name="Google Shape;336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4" name="Google Shape;336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5" name="Google Shape;3365;p13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3366" name="Google Shape;336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7" name="Google Shape;336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8" name="Google Shape;336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9" name="Google Shape;336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70" name="Google Shape;3370;p13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3371" name="Google Shape;337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2" name="Google Shape;337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3" name="Google Shape;337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4" name="Google Shape;337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75" name="Google Shape;3375;p13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376" name="Google Shape;337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7" name="Google Shape;337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8" name="Google Shape;337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9" name="Google Shape;337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80" name="Google Shape;3380;p13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3381" name="Google Shape;338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2" name="Google Shape;338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3" name="Google Shape;338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4" name="Google Shape;338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85" name="Google Shape;3385;p13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386" name="Google Shape;338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7" name="Google Shape;338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8" name="Google Shape;338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9" name="Google Shape;338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0" name="Google Shape;3390;p13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3391" name="Google Shape;339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2" name="Google Shape;339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3" name="Google Shape;339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4" name="Google Shape;339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5" name="Google Shape;3395;p13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3396" name="Google Shape;3396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7" name="Google Shape;3397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8" name="Google Shape;3398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9" name="Google Shape;3399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00" name="Google Shape;3400;p13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3401" name="Google Shape;3401;p1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2" name="Google Shape;3402;p1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3" name="Google Shape;3403;p1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4" name="Google Shape;3404;p1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405" name="Google Shape;3405;p13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06" name="Google Shape;3406;p13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3407" name="Google Shape;3407;p13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08" name="Google Shape;3408;p13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3409" name="Google Shape;3409;p13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0" name="Google Shape;3410;p13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11" name="Google Shape;3411;p13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12" name="Google Shape;3412;p13"/>
          <p:cNvGrpSpPr/>
          <p:nvPr/>
        </p:nvGrpSpPr>
        <p:grpSpPr>
          <a:xfrm>
            <a:off x="780853" y="2913442"/>
            <a:ext cx="3752179" cy="3944476"/>
            <a:chOff x="1368156" y="-457226"/>
            <a:chExt cx="5280296" cy="5550910"/>
          </a:xfrm>
        </p:grpSpPr>
        <p:sp>
          <p:nvSpPr>
            <p:cNvPr id="3413" name="Google Shape;3413;p13"/>
            <p:cNvSpPr/>
            <p:nvPr/>
          </p:nvSpPr>
          <p:spPr>
            <a:xfrm flipH="1">
              <a:off x="1368156" y="27039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3"/>
            <p:cNvSpPr/>
            <p:nvPr/>
          </p:nvSpPr>
          <p:spPr>
            <a:xfrm flipH="1">
              <a:off x="1907235" y="27039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3"/>
            <p:cNvSpPr/>
            <p:nvPr/>
          </p:nvSpPr>
          <p:spPr>
            <a:xfrm flipH="1">
              <a:off x="2384059" y="27039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3"/>
            <p:cNvSpPr/>
            <p:nvPr/>
          </p:nvSpPr>
          <p:spPr>
            <a:xfrm flipH="1">
              <a:off x="2905391" y="27039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3"/>
            <p:cNvSpPr/>
            <p:nvPr/>
          </p:nvSpPr>
          <p:spPr>
            <a:xfrm flipH="1">
              <a:off x="3426949" y="27039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3"/>
            <p:cNvSpPr/>
            <p:nvPr/>
          </p:nvSpPr>
          <p:spPr>
            <a:xfrm flipH="1">
              <a:off x="3908414" y="27038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3"/>
            <p:cNvSpPr/>
            <p:nvPr/>
          </p:nvSpPr>
          <p:spPr>
            <a:xfrm flipH="1">
              <a:off x="3328609" y="-457093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3"/>
            <p:cNvSpPr/>
            <p:nvPr/>
          </p:nvSpPr>
          <p:spPr>
            <a:xfrm rot="10800000" flipH="1">
              <a:off x="3988241" y="-457226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3"/>
            <p:cNvSpPr/>
            <p:nvPr/>
          </p:nvSpPr>
          <p:spPr>
            <a:xfrm flipH="1">
              <a:off x="1500600" y="3296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3"/>
            <p:cNvSpPr/>
            <p:nvPr/>
          </p:nvSpPr>
          <p:spPr>
            <a:xfrm flipH="1">
              <a:off x="1848767" y="3296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3"/>
            <p:cNvSpPr/>
            <p:nvPr/>
          </p:nvSpPr>
          <p:spPr>
            <a:xfrm flipH="1">
              <a:off x="2288774" y="3296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3"/>
            <p:cNvSpPr/>
            <p:nvPr/>
          </p:nvSpPr>
          <p:spPr>
            <a:xfrm flipH="1">
              <a:off x="2935580" y="3296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3"/>
            <p:cNvSpPr/>
            <p:nvPr/>
          </p:nvSpPr>
          <p:spPr>
            <a:xfrm flipH="1">
              <a:off x="3587641" y="3296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3"/>
            <p:cNvSpPr/>
            <p:nvPr/>
          </p:nvSpPr>
          <p:spPr>
            <a:xfrm flipH="1">
              <a:off x="2286406" y="27662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3"/>
            <p:cNvSpPr/>
            <p:nvPr/>
          </p:nvSpPr>
          <p:spPr>
            <a:xfrm flipH="1">
              <a:off x="1845231" y="27662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3"/>
            <p:cNvSpPr/>
            <p:nvPr/>
          </p:nvSpPr>
          <p:spPr>
            <a:xfrm flipH="1">
              <a:off x="5726645" y="27662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3"/>
            <p:cNvSpPr/>
            <p:nvPr/>
          </p:nvSpPr>
          <p:spPr>
            <a:xfrm flipH="1">
              <a:off x="6167568" y="27662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3"/>
            <p:cNvSpPr/>
            <p:nvPr/>
          </p:nvSpPr>
          <p:spPr>
            <a:xfrm flipH="1">
              <a:off x="5079409" y="27662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3"/>
            <p:cNvSpPr/>
            <p:nvPr/>
          </p:nvSpPr>
          <p:spPr>
            <a:xfrm flipH="1">
              <a:off x="4426121" y="27658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3"/>
            <p:cNvSpPr/>
            <p:nvPr/>
          </p:nvSpPr>
          <p:spPr>
            <a:xfrm flipH="1">
              <a:off x="3587765" y="27662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3"/>
            <p:cNvSpPr/>
            <p:nvPr/>
          </p:nvSpPr>
          <p:spPr>
            <a:xfrm flipH="1">
              <a:off x="2934314" y="27662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3"/>
            <p:cNvSpPr/>
            <p:nvPr/>
          </p:nvSpPr>
          <p:spPr>
            <a:xfrm flipH="1">
              <a:off x="1496531" y="27662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3"/>
            <p:cNvSpPr/>
            <p:nvPr/>
          </p:nvSpPr>
          <p:spPr>
            <a:xfrm flipH="1">
              <a:off x="3499103" y="741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3"/>
            <p:cNvSpPr/>
            <p:nvPr/>
          </p:nvSpPr>
          <p:spPr>
            <a:xfrm flipH="1">
              <a:off x="3569664" y="741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3"/>
            <p:cNvSpPr/>
            <p:nvPr/>
          </p:nvSpPr>
          <p:spPr>
            <a:xfrm flipH="1">
              <a:off x="3658817" y="741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3"/>
            <p:cNvSpPr/>
            <p:nvPr/>
          </p:nvSpPr>
          <p:spPr>
            <a:xfrm flipH="1">
              <a:off x="3789670" y="741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3"/>
            <p:cNvSpPr/>
            <p:nvPr/>
          </p:nvSpPr>
          <p:spPr>
            <a:xfrm flipH="1">
              <a:off x="3921622" y="741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3"/>
            <p:cNvSpPr/>
            <p:nvPr/>
          </p:nvSpPr>
          <p:spPr>
            <a:xfrm flipH="1">
              <a:off x="3658337" y="8398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3"/>
            <p:cNvSpPr/>
            <p:nvPr/>
          </p:nvSpPr>
          <p:spPr>
            <a:xfrm flipH="1">
              <a:off x="3568998" y="8398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3"/>
            <p:cNvSpPr/>
            <p:nvPr/>
          </p:nvSpPr>
          <p:spPr>
            <a:xfrm flipH="1">
              <a:off x="4354347" y="8398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3"/>
            <p:cNvSpPr/>
            <p:nvPr/>
          </p:nvSpPr>
          <p:spPr>
            <a:xfrm flipH="1">
              <a:off x="4443512" y="8398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3"/>
            <p:cNvSpPr/>
            <p:nvPr/>
          </p:nvSpPr>
          <p:spPr>
            <a:xfrm flipH="1">
              <a:off x="4223063" y="8398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3"/>
            <p:cNvSpPr/>
            <p:nvPr/>
          </p:nvSpPr>
          <p:spPr>
            <a:xfrm flipH="1">
              <a:off x="4091254" y="8398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3"/>
            <p:cNvSpPr/>
            <p:nvPr/>
          </p:nvSpPr>
          <p:spPr>
            <a:xfrm flipH="1">
              <a:off x="3921624" y="8398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3"/>
            <p:cNvSpPr/>
            <p:nvPr/>
          </p:nvSpPr>
          <p:spPr>
            <a:xfrm flipH="1">
              <a:off x="3789414" y="8394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3"/>
            <p:cNvSpPr/>
            <p:nvPr/>
          </p:nvSpPr>
          <p:spPr>
            <a:xfrm flipH="1">
              <a:off x="3498502" y="8398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49" name="Google Shape;3449;p13"/>
            <p:cNvGrpSpPr/>
            <p:nvPr/>
          </p:nvGrpSpPr>
          <p:grpSpPr>
            <a:xfrm flipH="1">
              <a:off x="1496304" y="2771314"/>
              <a:ext cx="5019520" cy="228263"/>
              <a:chOff x="2422006" y="4665565"/>
              <a:chExt cx="5073810" cy="230732"/>
            </a:xfrm>
          </p:grpSpPr>
          <p:sp>
            <p:nvSpPr>
              <p:cNvPr id="3450" name="Google Shape;3450;p1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1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1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1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1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1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59" name="Google Shape;3459;p13"/>
            <p:cNvGrpSpPr/>
            <p:nvPr/>
          </p:nvGrpSpPr>
          <p:grpSpPr>
            <a:xfrm flipH="1">
              <a:off x="3503180" y="844013"/>
              <a:ext cx="1015539" cy="72161"/>
              <a:chOff x="4445473" y="2718342"/>
              <a:chExt cx="1026523" cy="72941"/>
            </a:xfrm>
          </p:grpSpPr>
          <p:sp>
            <p:nvSpPr>
              <p:cNvPr id="3460" name="Google Shape;3460;p1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1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2" name="Google Shape;3462;p1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1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1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1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1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1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1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9" name="Google Shape;3469;p13"/>
            <p:cNvSpPr/>
            <p:nvPr/>
          </p:nvSpPr>
          <p:spPr>
            <a:xfrm flipH="1">
              <a:off x="3999728" y="30199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13"/>
            <p:cNvSpPr/>
            <p:nvPr/>
          </p:nvSpPr>
          <p:spPr>
            <a:xfrm flipH="1">
              <a:off x="3989227" y="30609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13"/>
            <p:cNvSpPr/>
            <p:nvPr/>
          </p:nvSpPr>
          <p:spPr>
            <a:xfrm flipH="1">
              <a:off x="3998949" y="30202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3"/>
            <p:cNvSpPr/>
            <p:nvPr/>
          </p:nvSpPr>
          <p:spPr>
            <a:xfrm flipH="1">
              <a:off x="3430921" y="30400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3"/>
            <p:cNvSpPr/>
            <p:nvPr/>
          </p:nvSpPr>
          <p:spPr>
            <a:xfrm flipH="1">
              <a:off x="3435490" y="30444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74" name="Google Shape;3474;p13"/>
            <p:cNvGrpSpPr/>
            <p:nvPr/>
          </p:nvGrpSpPr>
          <p:grpSpPr>
            <a:xfrm flipH="1">
              <a:off x="3178820" y="3250558"/>
              <a:ext cx="1647684" cy="1841677"/>
              <a:chOff x="1969851" y="5110588"/>
              <a:chExt cx="1665505" cy="1861596"/>
            </a:xfrm>
          </p:grpSpPr>
          <p:sp>
            <p:nvSpPr>
              <p:cNvPr id="3475" name="Google Shape;3475;p1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1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2" name="Google Shape;3782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83" name="Google Shape;3783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785" name="Google Shape;3785;p1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786" name="Google Shape;3786;p15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7" name="Google Shape;3787;p1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8" name="Google Shape;3788;p1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9" name="Google Shape;3789;p1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0" name="Google Shape;3790;p1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791" name="Google Shape;3791;p15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F7A20B-BE67-3A37-787F-E5093868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273043F-4F8D-B914-F2C1-5D32EFD2E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18B4303-6E3E-EEEB-B586-6EE50D8B3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EF1D-BA26-43F1-A84B-11826BA7472E}" type="datetimeFigureOut">
              <a:rPr lang="he-IL" smtClean="0"/>
              <a:t>א'/אלול/תשפ"ג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5214B4A-2E22-D684-4AF4-775156D2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76383C5-90DD-507B-9BA4-B3206050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CB8D-F5D7-4A69-B972-1EC0CBD9C29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493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>
  <p:cSld name="CUSTOM_2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3"/>
          <p:cNvGrpSpPr/>
          <p:nvPr/>
        </p:nvGrpSpPr>
        <p:grpSpPr>
          <a:xfrm flipH="1">
            <a:off x="533409" y="3205888"/>
            <a:ext cx="3505589" cy="3685249"/>
            <a:chOff x="1070831" y="743674"/>
            <a:chExt cx="5280296" cy="5550910"/>
          </a:xfrm>
        </p:grpSpPr>
        <p:sp>
          <p:nvSpPr>
            <p:cNvPr id="340" name="Google Shape;340;p3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" name="Google Shape;376;p3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377" name="Google Shape;377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Google Shape;396;p3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3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402" name="Google Shape;402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4" name="Google Shape;404;p3"/>
          <p:cNvGrpSpPr/>
          <p:nvPr/>
        </p:nvGrpSpPr>
        <p:grpSpPr>
          <a:xfrm flipH="1">
            <a:off x="4144550" y="4442190"/>
            <a:ext cx="8072323" cy="2417556"/>
            <a:chOff x="1" y="2177475"/>
            <a:chExt cx="12191999" cy="4680651"/>
          </a:xfrm>
        </p:grpSpPr>
        <p:grpSp>
          <p:nvGrpSpPr>
            <p:cNvPr id="405" name="Google Shape;405;p3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406" name="Google Shape;406;p3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8" name="Google Shape;518;p3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9" name="Google Shape;519;p3"/>
          <p:cNvSpPr/>
          <p:nvPr/>
        </p:nvSpPr>
        <p:spPr>
          <a:xfrm>
            <a:off x="9864262" y="42008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"/>
          <p:cNvSpPr/>
          <p:nvPr/>
        </p:nvSpPr>
        <p:spPr>
          <a:xfrm>
            <a:off x="7067706" y="1091741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"/>
          <p:cNvSpPr/>
          <p:nvPr/>
        </p:nvSpPr>
        <p:spPr>
          <a:xfrm>
            <a:off x="10531702" y="1491119"/>
            <a:ext cx="1212596" cy="250999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"/>
          <p:cNvSpPr txBox="1">
            <a:spLocks noGrp="1"/>
          </p:cNvSpPr>
          <p:nvPr>
            <p:ph type="title"/>
          </p:nvPr>
        </p:nvSpPr>
        <p:spPr>
          <a:xfrm>
            <a:off x="524800" y="659825"/>
            <a:ext cx="5238900" cy="123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23" name="Google Shape;523;p3"/>
          <p:cNvSpPr/>
          <p:nvPr/>
        </p:nvSpPr>
        <p:spPr>
          <a:xfrm>
            <a:off x="5763688" y="24257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"/>
          <p:cNvSpPr/>
          <p:nvPr/>
        </p:nvSpPr>
        <p:spPr>
          <a:xfrm>
            <a:off x="4782813" y="2921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3"/>
          <p:cNvGrpSpPr/>
          <p:nvPr/>
        </p:nvGrpSpPr>
        <p:grpSpPr>
          <a:xfrm>
            <a:off x="0" y="3790945"/>
            <a:ext cx="2922937" cy="3068857"/>
            <a:chOff x="1" y="-2009238"/>
            <a:chExt cx="9091561" cy="9545435"/>
          </a:xfrm>
        </p:grpSpPr>
        <p:sp>
          <p:nvSpPr>
            <p:cNvPr id="526" name="Google Shape;526;p3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1" name="Google Shape;561;p3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1" name="Google Shape;571;p3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3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3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1" name="Google Shape;581;p3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582" name="Google Shape;582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1" name="Google Shape;591;p3"/>
          <p:cNvGrpSpPr/>
          <p:nvPr/>
        </p:nvGrpSpPr>
        <p:grpSpPr>
          <a:xfrm>
            <a:off x="1763512" y="2881244"/>
            <a:ext cx="3784697" cy="3976709"/>
            <a:chOff x="-2738032" y="-4257501"/>
            <a:chExt cx="9954489" cy="10459519"/>
          </a:xfrm>
        </p:grpSpPr>
        <p:sp>
          <p:nvSpPr>
            <p:cNvPr id="592" name="Google Shape;592;p3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8" name="Google Shape;598;p3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3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630" name="Google Shape;630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3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640" name="Google Shape;640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3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p3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656" name="Google Shape;656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8" name="Google Shape;658;p3"/>
          <p:cNvGrpSpPr/>
          <p:nvPr/>
        </p:nvGrpSpPr>
        <p:grpSpPr>
          <a:xfrm>
            <a:off x="5993215" y="576553"/>
            <a:ext cx="6233315" cy="6340113"/>
            <a:chOff x="-1322821" y="-545792"/>
            <a:chExt cx="7418847" cy="7545957"/>
          </a:xfrm>
        </p:grpSpPr>
        <p:grpSp>
          <p:nvGrpSpPr>
            <p:cNvPr id="659" name="Google Shape;659;p3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660" name="Google Shape;660;p3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1" name="Google Shape;661;p3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662" name="Google Shape;662;p3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3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3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3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3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3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0" name="Google Shape;670;p3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671" name="Google Shape;67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5" name="Google Shape;675;p3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676" name="Google Shape;67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3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681" name="Google Shape;68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5" name="Google Shape;685;p3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686" name="Google Shape;68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0" name="Google Shape;690;p3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691" name="Google Shape;69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3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696" name="Google Shape;69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0" name="Google Shape;700;p3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701" name="Google Shape;70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5" name="Google Shape;705;p3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706" name="Google Shape;70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0" name="Google Shape;710;p3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711" name="Google Shape;71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5" name="Google Shape;715;p3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716" name="Google Shape;71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0" name="Google Shape;720;p3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721" name="Google Shape;72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5" name="Google Shape;725;p3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726" name="Google Shape;72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30" name="Google Shape;730;p3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731" name="Google Shape;73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35" name="Google Shape;735;p3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736" name="Google Shape;73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0" name="Google Shape;740;p3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741" name="Google Shape;74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5" name="Google Shape;745;p3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746" name="Google Shape;74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50" name="Google Shape;750;p3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1" name="Google Shape;751;p3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752" name="Google Shape;752;p3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53" name="Google Shape;753;p3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754" name="Google Shape;754;p3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6" name="Google Shape;756;p3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CUSTOM_9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"/>
          <p:cNvSpPr/>
          <p:nvPr/>
        </p:nvSpPr>
        <p:spPr>
          <a:xfrm rot="-357428">
            <a:off x="5237984" y="2763289"/>
            <a:ext cx="389370" cy="4354255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"/>
          <p:cNvSpPr/>
          <p:nvPr/>
        </p:nvSpPr>
        <p:spPr>
          <a:xfrm>
            <a:off x="5873169" y="3454849"/>
            <a:ext cx="233202" cy="3474590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"/>
          <p:cNvSpPr/>
          <p:nvPr/>
        </p:nvSpPr>
        <p:spPr>
          <a:xfrm rot="-10308034" flipH="1">
            <a:off x="6680944" y="2833013"/>
            <a:ext cx="295151" cy="4214827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"/>
          <p:cNvSpPr/>
          <p:nvPr/>
        </p:nvSpPr>
        <p:spPr>
          <a:xfrm>
            <a:off x="5755463" y="289323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"/>
          <p:cNvSpPr/>
          <p:nvPr/>
        </p:nvSpPr>
        <p:spPr>
          <a:xfrm>
            <a:off x="10072981" y="280755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"/>
          <p:cNvSpPr/>
          <p:nvPr/>
        </p:nvSpPr>
        <p:spPr>
          <a:xfrm>
            <a:off x="3259913" y="94738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"/>
          <p:cNvSpPr/>
          <p:nvPr/>
        </p:nvSpPr>
        <p:spPr>
          <a:xfrm>
            <a:off x="6297156" y="860428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4"/>
          <p:cNvSpPr/>
          <p:nvPr/>
        </p:nvSpPr>
        <p:spPr>
          <a:xfrm rot="-1136340">
            <a:off x="4295573" y="3648385"/>
            <a:ext cx="181574" cy="3926627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"/>
          <p:cNvSpPr/>
          <p:nvPr/>
        </p:nvSpPr>
        <p:spPr>
          <a:xfrm>
            <a:off x="6224076" y="1957825"/>
            <a:ext cx="233202" cy="5064949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"/>
          <p:cNvSpPr/>
          <p:nvPr/>
        </p:nvSpPr>
        <p:spPr>
          <a:xfrm rot="904109">
            <a:off x="7825411" y="3341361"/>
            <a:ext cx="68005" cy="4107376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"/>
          <p:cNvSpPr/>
          <p:nvPr/>
        </p:nvSpPr>
        <p:spPr>
          <a:xfrm rot="653613">
            <a:off x="7117077" y="4395626"/>
            <a:ext cx="227194" cy="2794273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"/>
          <p:cNvSpPr/>
          <p:nvPr/>
        </p:nvSpPr>
        <p:spPr>
          <a:xfrm rot="-663208">
            <a:off x="4791706" y="4231526"/>
            <a:ext cx="184427" cy="3122466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0" name="Google Shape;770;p4"/>
          <p:cNvGrpSpPr/>
          <p:nvPr/>
        </p:nvGrpSpPr>
        <p:grpSpPr>
          <a:xfrm>
            <a:off x="5267494" y="4739026"/>
            <a:ext cx="1326282" cy="1745352"/>
            <a:chOff x="4048257" y="3672819"/>
            <a:chExt cx="668523" cy="879758"/>
          </a:xfrm>
        </p:grpSpPr>
        <p:sp>
          <p:nvSpPr>
            <p:cNvPr id="771" name="Google Shape;771;p4"/>
            <p:cNvSpPr/>
            <p:nvPr/>
          </p:nvSpPr>
          <p:spPr>
            <a:xfrm flipH="1">
              <a:off x="4305980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flipH="1">
              <a:off x="4048257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flipH="1">
              <a:off x="4484971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flipH="1">
              <a:off x="4343964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4"/>
          <p:cNvGrpSpPr/>
          <p:nvPr/>
        </p:nvGrpSpPr>
        <p:grpSpPr>
          <a:xfrm>
            <a:off x="5615886" y="718648"/>
            <a:ext cx="1326282" cy="1745352"/>
            <a:chOff x="4904878" y="3672819"/>
            <a:chExt cx="668523" cy="879758"/>
          </a:xfrm>
        </p:grpSpPr>
        <p:sp>
          <p:nvSpPr>
            <p:cNvPr id="776" name="Google Shape;776;p4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4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4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0" name="Google Shape;780;p4"/>
          <p:cNvGrpSpPr/>
          <p:nvPr/>
        </p:nvGrpSpPr>
        <p:grpSpPr>
          <a:xfrm rot="-959961">
            <a:off x="4036465" y="1479948"/>
            <a:ext cx="1326245" cy="1745303"/>
            <a:chOff x="6618120" y="3672819"/>
            <a:chExt cx="668523" cy="879758"/>
          </a:xfrm>
        </p:grpSpPr>
        <p:sp>
          <p:nvSpPr>
            <p:cNvPr id="781" name="Google Shape;781;p4"/>
            <p:cNvSpPr/>
            <p:nvPr/>
          </p:nvSpPr>
          <p:spPr>
            <a:xfrm flipH="1">
              <a:off x="6875843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4"/>
            <p:cNvSpPr/>
            <p:nvPr/>
          </p:nvSpPr>
          <p:spPr>
            <a:xfrm flipH="1">
              <a:off x="6618120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4"/>
            <p:cNvSpPr/>
            <p:nvPr/>
          </p:nvSpPr>
          <p:spPr>
            <a:xfrm flipH="1">
              <a:off x="7054834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flipH="1">
              <a:off x="6913828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4"/>
          <p:cNvGrpSpPr/>
          <p:nvPr/>
        </p:nvGrpSpPr>
        <p:grpSpPr>
          <a:xfrm rot="373465">
            <a:off x="6840155" y="1646034"/>
            <a:ext cx="1326279" cy="1745347"/>
            <a:chOff x="4476568" y="4600482"/>
            <a:chExt cx="668523" cy="879758"/>
          </a:xfrm>
        </p:grpSpPr>
        <p:sp>
          <p:nvSpPr>
            <p:cNvPr id="786" name="Google Shape;786;p4"/>
            <p:cNvSpPr/>
            <p:nvPr/>
          </p:nvSpPr>
          <p:spPr>
            <a:xfrm flipH="1">
              <a:off x="4734290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4"/>
            <p:cNvSpPr/>
            <p:nvPr/>
          </p:nvSpPr>
          <p:spPr>
            <a:xfrm flipH="1">
              <a:off x="4476568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4"/>
            <p:cNvSpPr/>
            <p:nvPr/>
          </p:nvSpPr>
          <p:spPr>
            <a:xfrm flipH="1">
              <a:off x="4913281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flipH="1">
              <a:off x="4772275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0" name="Google Shape;790;p4"/>
          <p:cNvGrpSpPr/>
          <p:nvPr/>
        </p:nvGrpSpPr>
        <p:grpSpPr>
          <a:xfrm>
            <a:off x="5267468" y="2576403"/>
            <a:ext cx="1326282" cy="1745352"/>
            <a:chOff x="5333189" y="4600482"/>
            <a:chExt cx="668523" cy="879758"/>
          </a:xfrm>
        </p:grpSpPr>
        <p:sp>
          <p:nvSpPr>
            <p:cNvPr id="791" name="Google Shape;791;p4"/>
            <p:cNvSpPr/>
            <p:nvPr/>
          </p:nvSpPr>
          <p:spPr>
            <a:xfrm flipH="1">
              <a:off x="5590911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4"/>
            <p:cNvSpPr/>
            <p:nvPr/>
          </p:nvSpPr>
          <p:spPr>
            <a:xfrm flipH="1">
              <a:off x="5333189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4"/>
            <p:cNvSpPr/>
            <p:nvPr/>
          </p:nvSpPr>
          <p:spPr>
            <a:xfrm flipH="1">
              <a:off x="5769902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flipH="1">
              <a:off x="5628896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"/>
          <p:cNvGrpSpPr/>
          <p:nvPr/>
        </p:nvGrpSpPr>
        <p:grpSpPr>
          <a:xfrm rot="-388640">
            <a:off x="3915796" y="3832970"/>
            <a:ext cx="1326258" cy="1745320"/>
            <a:chOff x="6189810" y="4600482"/>
            <a:chExt cx="668523" cy="879758"/>
          </a:xfrm>
        </p:grpSpPr>
        <p:sp>
          <p:nvSpPr>
            <p:cNvPr id="796" name="Google Shape;796;p4"/>
            <p:cNvSpPr/>
            <p:nvPr/>
          </p:nvSpPr>
          <p:spPr>
            <a:xfrm flipH="1">
              <a:off x="6447532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4"/>
            <p:cNvSpPr/>
            <p:nvPr/>
          </p:nvSpPr>
          <p:spPr>
            <a:xfrm flipH="1">
              <a:off x="6189810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4"/>
            <p:cNvSpPr/>
            <p:nvPr/>
          </p:nvSpPr>
          <p:spPr>
            <a:xfrm flipH="1">
              <a:off x="6626523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flipH="1">
              <a:off x="6485517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0" name="Google Shape;800;p4"/>
          <p:cNvGrpSpPr/>
          <p:nvPr/>
        </p:nvGrpSpPr>
        <p:grpSpPr>
          <a:xfrm>
            <a:off x="6642909" y="4067741"/>
            <a:ext cx="1326282" cy="1745352"/>
            <a:chOff x="7046431" y="4600482"/>
            <a:chExt cx="668523" cy="879758"/>
          </a:xfrm>
        </p:grpSpPr>
        <p:sp>
          <p:nvSpPr>
            <p:cNvPr id="801" name="Google Shape;801;p4"/>
            <p:cNvSpPr/>
            <p:nvPr/>
          </p:nvSpPr>
          <p:spPr>
            <a:xfrm flipH="1">
              <a:off x="7304154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4"/>
            <p:cNvSpPr/>
            <p:nvPr/>
          </p:nvSpPr>
          <p:spPr>
            <a:xfrm flipH="1">
              <a:off x="7046431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4"/>
            <p:cNvSpPr/>
            <p:nvPr/>
          </p:nvSpPr>
          <p:spPr>
            <a:xfrm flipH="1">
              <a:off x="7483144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flipH="1">
              <a:off x="7342138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5" name="Google Shape;805;p4"/>
          <p:cNvGrpSpPr/>
          <p:nvPr/>
        </p:nvGrpSpPr>
        <p:grpSpPr>
          <a:xfrm rot="761727">
            <a:off x="7993893" y="2742624"/>
            <a:ext cx="1326283" cy="1745354"/>
            <a:chOff x="7474742" y="3672819"/>
            <a:chExt cx="668523" cy="879758"/>
          </a:xfrm>
        </p:grpSpPr>
        <p:sp>
          <p:nvSpPr>
            <p:cNvPr id="806" name="Google Shape;806;p4"/>
            <p:cNvSpPr/>
            <p:nvPr/>
          </p:nvSpPr>
          <p:spPr>
            <a:xfrm>
              <a:off x="8035188" y="4012190"/>
              <a:ext cx="935" cy="40276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8036074" y="4012458"/>
              <a:ext cx="837" cy="39941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flipH="1">
              <a:off x="7732464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4"/>
            <p:cNvSpPr/>
            <p:nvPr/>
          </p:nvSpPr>
          <p:spPr>
            <a:xfrm flipH="1">
              <a:off x="7474742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4"/>
            <p:cNvSpPr/>
            <p:nvPr/>
          </p:nvSpPr>
          <p:spPr>
            <a:xfrm flipH="1">
              <a:off x="7770449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flipH="1">
              <a:off x="7904484" y="3775245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4"/>
          <p:cNvGrpSpPr/>
          <p:nvPr/>
        </p:nvGrpSpPr>
        <p:grpSpPr>
          <a:xfrm rot="-681145">
            <a:off x="2737396" y="2880080"/>
            <a:ext cx="1326224" cy="1745275"/>
            <a:chOff x="4904878" y="3672819"/>
            <a:chExt cx="668523" cy="879758"/>
          </a:xfrm>
        </p:grpSpPr>
        <p:sp>
          <p:nvSpPr>
            <p:cNvPr id="813" name="Google Shape;813;p4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4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4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7" name="Google Shape;817;p4"/>
          <p:cNvSpPr/>
          <p:nvPr/>
        </p:nvSpPr>
        <p:spPr>
          <a:xfrm>
            <a:off x="869131" y="204555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8" name="Google Shape;818;p4"/>
          <p:cNvGrpSpPr/>
          <p:nvPr/>
        </p:nvGrpSpPr>
        <p:grpSpPr>
          <a:xfrm rot="-301416">
            <a:off x="272511" y="2795879"/>
            <a:ext cx="2520239" cy="2549620"/>
            <a:chOff x="7335223" y="-24953"/>
            <a:chExt cx="2357774" cy="2385261"/>
          </a:xfrm>
        </p:grpSpPr>
        <p:sp>
          <p:nvSpPr>
            <p:cNvPr id="819" name="Google Shape;819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4"/>
          <p:cNvGrpSpPr/>
          <p:nvPr/>
        </p:nvGrpSpPr>
        <p:grpSpPr>
          <a:xfrm rot="3791139">
            <a:off x="9418465" y="323434"/>
            <a:ext cx="2520320" cy="2549702"/>
            <a:chOff x="7335223" y="-24953"/>
            <a:chExt cx="2357774" cy="2385261"/>
          </a:xfrm>
        </p:grpSpPr>
        <p:sp>
          <p:nvSpPr>
            <p:cNvPr id="858" name="Google Shape;858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4"/>
          <p:cNvGrpSpPr/>
          <p:nvPr/>
        </p:nvGrpSpPr>
        <p:grpSpPr>
          <a:xfrm rot="-301398">
            <a:off x="1471981" y="191567"/>
            <a:ext cx="1715267" cy="1735264"/>
            <a:chOff x="7335223" y="-24953"/>
            <a:chExt cx="2357774" cy="2385261"/>
          </a:xfrm>
        </p:grpSpPr>
        <p:sp>
          <p:nvSpPr>
            <p:cNvPr id="897" name="Google Shape;897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5" name="Google Shape;935;p4"/>
          <p:cNvSpPr/>
          <p:nvPr/>
        </p:nvSpPr>
        <p:spPr>
          <a:xfrm>
            <a:off x="9125053" y="4728059"/>
            <a:ext cx="1451534" cy="272322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CUSTOM_16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5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938" name="Google Shape;938;p5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939" name="Google Shape;939;p5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5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5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5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5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5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5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5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5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5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5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5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5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5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5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5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5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5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5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5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5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5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5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5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5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5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5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5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5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5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5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5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5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5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5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5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5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5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5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5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5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5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5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5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5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5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2" name="Google Shape;1052;p5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3" name="Google Shape;1053;p5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54" name="Google Shape;1054;p5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055" name="Google Shape;1055;p5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056" name="Google Shape;1056;p5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57" name="Google Shape;1057;p5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058" name="Google Shape;1058;p5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5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5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5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5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5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5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5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6" name="Google Shape;1066;p5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067" name="Google Shape;106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1" name="Google Shape;1071;p5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72" name="Google Shape;107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6" name="Google Shape;1076;p5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77" name="Google Shape;107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1" name="Google Shape;1081;p5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82" name="Google Shape;108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6" name="Google Shape;1086;p5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087" name="Google Shape;108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1" name="Google Shape;1091;p5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092" name="Google Shape;109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6" name="Google Shape;1096;p5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097" name="Google Shape;109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1" name="Google Shape;1101;p5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102" name="Google Shape;110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6" name="Google Shape;1106;p5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07" name="Google Shape;110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1" name="Google Shape;1111;p5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12" name="Google Shape;111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6" name="Google Shape;1116;p5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17" name="Google Shape;111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1" name="Google Shape;1121;p5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122" name="Google Shape;112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6" name="Google Shape;1126;p5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27" name="Google Shape;112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1" name="Google Shape;1131;p5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132" name="Google Shape;113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5" name="Google Shape;113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6" name="Google Shape;1136;p5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137" name="Google Shape;113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41" name="Google Shape;1141;p5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142" name="Google Shape;114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46" name="Google Shape;1146;p5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7" name="Google Shape;1147;p5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148" name="Google Shape;1148;p5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9" name="Google Shape;1149;p5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150" name="Google Shape;1150;p5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5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52" name="Google Shape;1152;p5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3" name="Google Shape;1153;p5"/>
          <p:cNvGrpSpPr/>
          <p:nvPr/>
        </p:nvGrpSpPr>
        <p:grpSpPr>
          <a:xfrm>
            <a:off x="780831" y="2913984"/>
            <a:ext cx="3751651" cy="3943921"/>
            <a:chOff x="1070831" y="743674"/>
            <a:chExt cx="5280296" cy="5550910"/>
          </a:xfrm>
        </p:grpSpPr>
        <p:sp>
          <p:nvSpPr>
            <p:cNvPr id="1154" name="Google Shape;1154;p5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0" name="Google Shape;1190;p5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1191" name="Google Shape;1191;p5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5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5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1201" name="Google Shape;1201;p5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5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5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0" name="Google Shape;1210;p5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5" name="Google Shape;1215;p5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1216" name="Google Shape;1216;p5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5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">
  <p:cSld name="CUSTOM_16_1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6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1220" name="Google Shape;1220;p6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1221" name="Google Shape;1221;p6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6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6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6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6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6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6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6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6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6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6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6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6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6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6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6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6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6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6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6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6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6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6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6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6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6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6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6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6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6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6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6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6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6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6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6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6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6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6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6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6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6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6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6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6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6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6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6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6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6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6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6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6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6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6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6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6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6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6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6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6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6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6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6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6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6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6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6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6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6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6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6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6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3" name="Google Shape;1333;p6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4" name="Google Shape;1334;p6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35" name="Google Shape;1335;p6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36" name="Google Shape;1336;p6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337" name="Google Shape;1337;p6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338" name="Google Shape;1338;p6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39" name="Google Shape;1339;p6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340" name="Google Shape;1340;p6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48" name="Google Shape;1348;p6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349" name="Google Shape;134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53" name="Google Shape;1353;p6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54" name="Google Shape;135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58" name="Google Shape;1358;p6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59" name="Google Shape;135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3" name="Google Shape;1363;p6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64" name="Google Shape;136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8" name="Google Shape;1368;p6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369" name="Google Shape;136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3" name="Google Shape;1373;p6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374" name="Google Shape;137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8" name="Google Shape;1378;p6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379" name="Google Shape;137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3" name="Google Shape;1383;p6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384" name="Google Shape;138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8" name="Google Shape;1388;p6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89" name="Google Shape;138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3" name="Google Shape;1393;p6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94" name="Google Shape;139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8" name="Google Shape;1398;p6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99" name="Google Shape;139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3" name="Google Shape;1403;p6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404" name="Google Shape;140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8" name="Google Shape;1408;p6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409" name="Google Shape;140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3" name="Google Shape;1413;p6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414" name="Google Shape;141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8" name="Google Shape;1418;p6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419" name="Google Shape;141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3" name="Google Shape;1423;p6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424" name="Google Shape;142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28" name="Google Shape;1428;p6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9" name="Google Shape;1429;p6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430" name="Google Shape;1430;p6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31" name="Google Shape;1431;p6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432" name="Google Shape;1432;p6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6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4" name="Google Shape;1434;p6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5" name="Google Shape;1435;p6"/>
          <p:cNvGrpSpPr/>
          <p:nvPr/>
        </p:nvGrpSpPr>
        <p:grpSpPr>
          <a:xfrm>
            <a:off x="780832" y="2913933"/>
            <a:ext cx="3751651" cy="3943921"/>
            <a:chOff x="1115981" y="-1027951"/>
            <a:chExt cx="5280296" cy="5550910"/>
          </a:xfrm>
        </p:grpSpPr>
        <p:sp>
          <p:nvSpPr>
            <p:cNvPr id="1436" name="Google Shape;1436;p6"/>
            <p:cNvSpPr/>
            <p:nvPr/>
          </p:nvSpPr>
          <p:spPr>
            <a:xfrm flipH="1">
              <a:off x="1115981" y="2133254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6"/>
            <p:cNvSpPr/>
            <p:nvPr/>
          </p:nvSpPr>
          <p:spPr>
            <a:xfrm flipH="1">
              <a:off x="1655060" y="2133254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6"/>
            <p:cNvSpPr/>
            <p:nvPr/>
          </p:nvSpPr>
          <p:spPr>
            <a:xfrm flipH="1">
              <a:off x="2131884" y="2133254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6"/>
            <p:cNvSpPr/>
            <p:nvPr/>
          </p:nvSpPr>
          <p:spPr>
            <a:xfrm flipH="1">
              <a:off x="2653216" y="2133254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6"/>
            <p:cNvSpPr/>
            <p:nvPr/>
          </p:nvSpPr>
          <p:spPr>
            <a:xfrm flipH="1">
              <a:off x="3174774" y="2133254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6"/>
            <p:cNvSpPr/>
            <p:nvPr/>
          </p:nvSpPr>
          <p:spPr>
            <a:xfrm flipH="1">
              <a:off x="3656239" y="2133132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6"/>
            <p:cNvSpPr/>
            <p:nvPr/>
          </p:nvSpPr>
          <p:spPr>
            <a:xfrm flipH="1">
              <a:off x="3076434" y="-1027818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6"/>
            <p:cNvSpPr/>
            <p:nvPr/>
          </p:nvSpPr>
          <p:spPr>
            <a:xfrm rot="10800000" flipH="1">
              <a:off x="3736066" y="-1027951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6"/>
            <p:cNvSpPr/>
            <p:nvPr/>
          </p:nvSpPr>
          <p:spPr>
            <a:xfrm flipH="1">
              <a:off x="1248425" y="-241042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6"/>
            <p:cNvSpPr/>
            <p:nvPr/>
          </p:nvSpPr>
          <p:spPr>
            <a:xfrm flipH="1">
              <a:off x="1596592" y="-241042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6"/>
            <p:cNvSpPr/>
            <p:nvPr/>
          </p:nvSpPr>
          <p:spPr>
            <a:xfrm flipH="1">
              <a:off x="2036599" y="-241042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6"/>
            <p:cNvSpPr/>
            <p:nvPr/>
          </p:nvSpPr>
          <p:spPr>
            <a:xfrm flipH="1">
              <a:off x="2683405" y="-241042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6"/>
            <p:cNvSpPr/>
            <p:nvPr/>
          </p:nvSpPr>
          <p:spPr>
            <a:xfrm flipH="1">
              <a:off x="3335466" y="-241042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6"/>
            <p:cNvSpPr/>
            <p:nvPr/>
          </p:nvSpPr>
          <p:spPr>
            <a:xfrm flipH="1">
              <a:off x="2034231" y="2195484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6"/>
            <p:cNvSpPr/>
            <p:nvPr/>
          </p:nvSpPr>
          <p:spPr>
            <a:xfrm flipH="1">
              <a:off x="1593056" y="2195484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6"/>
            <p:cNvSpPr/>
            <p:nvPr/>
          </p:nvSpPr>
          <p:spPr>
            <a:xfrm flipH="1">
              <a:off x="5474470" y="2195484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6"/>
            <p:cNvSpPr/>
            <p:nvPr/>
          </p:nvSpPr>
          <p:spPr>
            <a:xfrm flipH="1">
              <a:off x="5915393" y="2195484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6"/>
            <p:cNvSpPr/>
            <p:nvPr/>
          </p:nvSpPr>
          <p:spPr>
            <a:xfrm flipH="1">
              <a:off x="4827234" y="2195484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6"/>
            <p:cNvSpPr/>
            <p:nvPr/>
          </p:nvSpPr>
          <p:spPr>
            <a:xfrm flipH="1">
              <a:off x="4173946" y="2195116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6"/>
            <p:cNvSpPr/>
            <p:nvPr/>
          </p:nvSpPr>
          <p:spPr>
            <a:xfrm flipH="1">
              <a:off x="3335590" y="2195484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6"/>
            <p:cNvSpPr/>
            <p:nvPr/>
          </p:nvSpPr>
          <p:spPr>
            <a:xfrm flipH="1">
              <a:off x="2682139" y="2195484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6"/>
            <p:cNvSpPr/>
            <p:nvPr/>
          </p:nvSpPr>
          <p:spPr>
            <a:xfrm flipH="1">
              <a:off x="1244356" y="2195484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6"/>
            <p:cNvSpPr/>
            <p:nvPr/>
          </p:nvSpPr>
          <p:spPr>
            <a:xfrm flipH="1">
              <a:off x="3246928" y="-496578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6"/>
            <p:cNvSpPr/>
            <p:nvPr/>
          </p:nvSpPr>
          <p:spPr>
            <a:xfrm flipH="1">
              <a:off x="3317489" y="-496578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6"/>
            <p:cNvSpPr/>
            <p:nvPr/>
          </p:nvSpPr>
          <p:spPr>
            <a:xfrm flipH="1">
              <a:off x="3406642" y="-496578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6"/>
            <p:cNvSpPr/>
            <p:nvPr/>
          </p:nvSpPr>
          <p:spPr>
            <a:xfrm flipH="1">
              <a:off x="3537495" y="-496578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6"/>
            <p:cNvSpPr/>
            <p:nvPr/>
          </p:nvSpPr>
          <p:spPr>
            <a:xfrm flipH="1">
              <a:off x="3669447" y="-496578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6"/>
            <p:cNvSpPr/>
            <p:nvPr/>
          </p:nvSpPr>
          <p:spPr>
            <a:xfrm flipH="1">
              <a:off x="3406162" y="269171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6"/>
            <p:cNvSpPr/>
            <p:nvPr/>
          </p:nvSpPr>
          <p:spPr>
            <a:xfrm flipH="1">
              <a:off x="3316823" y="269171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6"/>
            <p:cNvSpPr/>
            <p:nvPr/>
          </p:nvSpPr>
          <p:spPr>
            <a:xfrm flipH="1">
              <a:off x="4102172" y="269171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6"/>
            <p:cNvSpPr/>
            <p:nvPr/>
          </p:nvSpPr>
          <p:spPr>
            <a:xfrm flipH="1">
              <a:off x="4191337" y="269171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6"/>
            <p:cNvSpPr/>
            <p:nvPr/>
          </p:nvSpPr>
          <p:spPr>
            <a:xfrm flipH="1">
              <a:off x="3970888" y="269171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6"/>
            <p:cNvSpPr/>
            <p:nvPr/>
          </p:nvSpPr>
          <p:spPr>
            <a:xfrm flipH="1">
              <a:off x="3839079" y="269171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6"/>
            <p:cNvSpPr/>
            <p:nvPr/>
          </p:nvSpPr>
          <p:spPr>
            <a:xfrm flipH="1">
              <a:off x="3669449" y="269171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6"/>
            <p:cNvSpPr/>
            <p:nvPr/>
          </p:nvSpPr>
          <p:spPr>
            <a:xfrm flipH="1">
              <a:off x="3537239" y="268681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6"/>
            <p:cNvSpPr/>
            <p:nvPr/>
          </p:nvSpPr>
          <p:spPr>
            <a:xfrm flipH="1">
              <a:off x="3246327" y="269171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6"/>
            <p:cNvGrpSpPr/>
            <p:nvPr/>
          </p:nvGrpSpPr>
          <p:grpSpPr>
            <a:xfrm flipH="1">
              <a:off x="1244129" y="2200589"/>
              <a:ext cx="5019520" cy="228263"/>
              <a:chOff x="2422006" y="4665565"/>
              <a:chExt cx="5073810" cy="230732"/>
            </a:xfrm>
          </p:grpSpPr>
          <p:sp>
            <p:nvSpPr>
              <p:cNvPr id="1473" name="Google Shape;1473;p6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6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6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6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6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6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6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6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6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2" name="Google Shape;1482;p6"/>
            <p:cNvGrpSpPr/>
            <p:nvPr/>
          </p:nvGrpSpPr>
          <p:grpSpPr>
            <a:xfrm flipH="1">
              <a:off x="3251005" y="273288"/>
              <a:ext cx="1015539" cy="72161"/>
              <a:chOff x="4445473" y="2718342"/>
              <a:chExt cx="1026523" cy="72941"/>
            </a:xfrm>
          </p:grpSpPr>
          <p:sp>
            <p:nvSpPr>
              <p:cNvPr id="1483" name="Google Shape;1483;p6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6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6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6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6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6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6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6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6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6"/>
            <p:cNvSpPr/>
            <p:nvPr/>
          </p:nvSpPr>
          <p:spPr>
            <a:xfrm flipH="1">
              <a:off x="3747553" y="2449258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6"/>
            <p:cNvSpPr/>
            <p:nvPr/>
          </p:nvSpPr>
          <p:spPr>
            <a:xfrm flipH="1">
              <a:off x="3737052" y="2490233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6"/>
            <p:cNvSpPr/>
            <p:nvPr/>
          </p:nvSpPr>
          <p:spPr>
            <a:xfrm flipH="1">
              <a:off x="3746774" y="2449523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6"/>
            <p:cNvSpPr/>
            <p:nvPr/>
          </p:nvSpPr>
          <p:spPr>
            <a:xfrm flipH="1">
              <a:off x="3178746" y="2469314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6"/>
            <p:cNvSpPr/>
            <p:nvPr/>
          </p:nvSpPr>
          <p:spPr>
            <a:xfrm flipH="1">
              <a:off x="3183315" y="2473764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7" name="Google Shape;1497;p6"/>
            <p:cNvGrpSpPr/>
            <p:nvPr/>
          </p:nvGrpSpPr>
          <p:grpSpPr>
            <a:xfrm flipH="1">
              <a:off x="2926645" y="2679833"/>
              <a:ext cx="1647684" cy="1841677"/>
              <a:chOff x="1969851" y="5110588"/>
              <a:chExt cx="1665505" cy="1861596"/>
            </a:xfrm>
          </p:grpSpPr>
          <p:sp>
            <p:nvSpPr>
              <p:cNvPr id="1498" name="Google Shape;1498;p6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6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">
  <p:cSld name="CUSTOM_16_1_1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Google Shape;1501;p7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1502" name="Google Shape;1502;p7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1503" name="Google Shape;1503;p7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7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7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7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7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7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7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7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7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7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7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7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7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7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7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7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7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7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7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7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7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7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7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7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7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7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7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7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7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7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7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7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7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7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7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7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7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7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7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7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7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7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7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7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7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7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7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7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7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7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7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7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7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7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7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7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7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7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7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7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7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7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7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7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7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7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7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7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7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7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7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7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7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7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7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7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7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7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7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7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7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7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7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7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7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7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7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7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7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7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7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7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7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7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7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7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7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7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7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7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7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7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7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7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7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7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7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7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7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7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7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7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5" name="Google Shape;1615;p7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6" name="Google Shape;1616;p7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7" name="Google Shape;1617;p7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618" name="Google Shape;1618;p7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619" name="Google Shape;1619;p7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620" name="Google Shape;1620;p7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21" name="Google Shape;1621;p7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622" name="Google Shape;1622;p7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7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7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7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7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7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7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7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0" name="Google Shape;1630;p7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631" name="Google Shape;163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5" name="Google Shape;1635;p7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36" name="Google Shape;163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40" name="Google Shape;1640;p7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41" name="Google Shape;164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45" name="Google Shape;1645;p7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46" name="Google Shape;164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0" name="Google Shape;1650;p7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651" name="Google Shape;165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5" name="Google Shape;1655;p7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656" name="Google Shape;165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60" name="Google Shape;1660;p7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61" name="Google Shape;166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65" name="Google Shape;1665;p7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666" name="Google Shape;166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70" name="Google Shape;1670;p7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71" name="Google Shape;167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4" name="Google Shape;167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75" name="Google Shape;1675;p7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76" name="Google Shape;167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8" name="Google Shape;167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80" name="Google Shape;1680;p7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81" name="Google Shape;168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85" name="Google Shape;1685;p7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86" name="Google Shape;168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90" name="Google Shape;1690;p7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91" name="Google Shape;169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95" name="Google Shape;1695;p7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96" name="Google Shape;169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00" name="Google Shape;1700;p7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701" name="Google Shape;170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05" name="Google Shape;1705;p7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706" name="Google Shape;170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7" name="Google Shape;170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8" name="Google Shape;170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9" name="Google Shape;170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710" name="Google Shape;1710;p7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1" name="Google Shape;1711;p7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712" name="Google Shape;1712;p7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3" name="Google Shape;1713;p7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714" name="Google Shape;1714;p7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5" name="Google Shape;1715;p7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16" name="Google Shape;1716;p7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17" name="Google Shape;1717;p7"/>
          <p:cNvGrpSpPr/>
          <p:nvPr/>
        </p:nvGrpSpPr>
        <p:grpSpPr>
          <a:xfrm>
            <a:off x="780819" y="2914528"/>
            <a:ext cx="3750500" cy="3943264"/>
            <a:chOff x="1659465" y="1166502"/>
            <a:chExt cx="4879651" cy="5130451"/>
          </a:xfrm>
        </p:grpSpPr>
        <p:sp>
          <p:nvSpPr>
            <p:cNvPr id="1718" name="Google Shape;1718;p7"/>
            <p:cNvSpPr/>
            <p:nvPr/>
          </p:nvSpPr>
          <p:spPr>
            <a:xfrm flipH="1">
              <a:off x="1659465" y="4088269"/>
              <a:ext cx="4879651" cy="2205179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"/>
            <p:cNvSpPr/>
            <p:nvPr/>
          </p:nvSpPr>
          <p:spPr>
            <a:xfrm flipH="1">
              <a:off x="2157555" y="4088269"/>
              <a:ext cx="3898314" cy="2205179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"/>
            <p:cNvSpPr/>
            <p:nvPr/>
          </p:nvSpPr>
          <p:spPr>
            <a:xfrm flipH="1">
              <a:off x="2598122" y="4088269"/>
              <a:ext cx="3022169" cy="2205179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"/>
            <p:cNvSpPr/>
            <p:nvPr/>
          </p:nvSpPr>
          <p:spPr>
            <a:xfrm flipH="1">
              <a:off x="3079811" y="4088269"/>
              <a:ext cx="2057797" cy="2205179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"/>
            <p:cNvSpPr/>
            <p:nvPr/>
          </p:nvSpPr>
          <p:spPr>
            <a:xfrm flipH="1">
              <a:off x="3561705" y="4088269"/>
              <a:ext cx="1072050" cy="2205179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"/>
            <p:cNvSpPr/>
            <p:nvPr/>
          </p:nvSpPr>
          <p:spPr>
            <a:xfrm flipH="1">
              <a:off x="4006559" y="4088157"/>
              <a:ext cx="181088" cy="2201108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"/>
            <p:cNvSpPr/>
            <p:nvPr/>
          </p:nvSpPr>
          <p:spPr>
            <a:xfrm flipH="1">
              <a:off x="3470731" y="1166523"/>
              <a:ext cx="627417" cy="27696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"/>
            <p:cNvSpPr/>
            <p:nvPr/>
          </p:nvSpPr>
          <p:spPr>
            <a:xfrm rot="10800000" flipH="1">
              <a:off x="4080310" y="1166502"/>
              <a:ext cx="26807" cy="567922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"/>
            <p:cNvSpPr/>
            <p:nvPr/>
          </p:nvSpPr>
          <p:spPr>
            <a:xfrm flipH="1">
              <a:off x="1781838" y="1893732"/>
              <a:ext cx="4635108" cy="2252120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"/>
            <p:cNvSpPr/>
            <p:nvPr/>
          </p:nvSpPr>
          <p:spPr>
            <a:xfrm flipH="1">
              <a:off x="2103530" y="1893732"/>
              <a:ext cx="3991516" cy="2252120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"/>
            <p:cNvSpPr/>
            <p:nvPr/>
          </p:nvSpPr>
          <p:spPr>
            <a:xfrm flipH="1">
              <a:off x="2510079" y="1893732"/>
              <a:ext cx="3177129" cy="2252120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"/>
            <p:cNvSpPr/>
            <p:nvPr/>
          </p:nvSpPr>
          <p:spPr>
            <a:xfrm flipH="1">
              <a:off x="3107700" y="1893732"/>
              <a:ext cx="1980657" cy="2252120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"/>
            <p:cNvSpPr/>
            <p:nvPr/>
          </p:nvSpPr>
          <p:spPr>
            <a:xfrm flipH="1">
              <a:off x="3710179" y="1893732"/>
              <a:ext cx="774233" cy="2252120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"/>
            <p:cNvSpPr/>
            <p:nvPr/>
          </p:nvSpPr>
          <p:spPr>
            <a:xfrm flipH="1">
              <a:off x="2507429" y="4145788"/>
              <a:ext cx="598235" cy="20035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"/>
            <p:cNvSpPr/>
            <p:nvPr/>
          </p:nvSpPr>
          <p:spPr>
            <a:xfrm flipH="1">
              <a:off x="2099621" y="4145788"/>
              <a:ext cx="407194" cy="21042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"/>
            <p:cNvSpPr/>
            <p:nvPr/>
          </p:nvSpPr>
          <p:spPr>
            <a:xfrm flipH="1">
              <a:off x="5687173" y="4145788"/>
              <a:ext cx="407194" cy="205769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"/>
            <p:cNvSpPr/>
            <p:nvPr/>
          </p:nvSpPr>
          <p:spPr>
            <a:xfrm flipH="1">
              <a:off x="6094697" y="4145788"/>
              <a:ext cx="321875" cy="2103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"/>
            <p:cNvSpPr/>
            <p:nvPr/>
          </p:nvSpPr>
          <p:spPr>
            <a:xfrm flipH="1">
              <a:off x="5088973" y="4145788"/>
              <a:ext cx="598800" cy="205052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"/>
            <p:cNvSpPr/>
            <p:nvPr/>
          </p:nvSpPr>
          <p:spPr>
            <a:xfrm flipH="1">
              <a:off x="4485146" y="4145448"/>
              <a:ext cx="603212" cy="210045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"/>
            <p:cNvSpPr/>
            <p:nvPr/>
          </p:nvSpPr>
          <p:spPr>
            <a:xfrm flipH="1">
              <a:off x="3710293" y="4145788"/>
              <a:ext cx="774233" cy="199980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"/>
            <p:cNvSpPr/>
            <p:nvPr/>
          </p:nvSpPr>
          <p:spPr>
            <a:xfrm flipH="1">
              <a:off x="3106284" y="4145788"/>
              <a:ext cx="603212" cy="195186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"/>
            <p:cNvSpPr/>
            <p:nvPr/>
          </p:nvSpPr>
          <p:spPr>
            <a:xfrm flipH="1">
              <a:off x="1777305" y="4145788"/>
              <a:ext cx="321670" cy="200038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"/>
            <p:cNvSpPr/>
            <p:nvPr/>
          </p:nvSpPr>
          <p:spPr>
            <a:xfrm flipH="1">
              <a:off x="3628373" y="1657543"/>
              <a:ext cx="937789" cy="707838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"/>
            <p:cNvSpPr/>
            <p:nvPr/>
          </p:nvSpPr>
          <p:spPr>
            <a:xfrm flipH="1">
              <a:off x="3693568" y="1657543"/>
              <a:ext cx="807714" cy="707838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"/>
            <p:cNvSpPr/>
            <p:nvPr/>
          </p:nvSpPr>
          <p:spPr>
            <a:xfrm flipH="1">
              <a:off x="3775941" y="1657543"/>
              <a:ext cx="642800" cy="707838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"/>
            <p:cNvSpPr/>
            <p:nvPr/>
          </p:nvSpPr>
          <p:spPr>
            <a:xfrm flipH="1">
              <a:off x="3896845" y="1657543"/>
              <a:ext cx="400746" cy="707838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"/>
            <p:cNvSpPr/>
            <p:nvPr/>
          </p:nvSpPr>
          <p:spPr>
            <a:xfrm flipH="1">
              <a:off x="4018763" y="1657543"/>
              <a:ext cx="156656" cy="707838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"/>
            <p:cNvSpPr/>
            <p:nvPr/>
          </p:nvSpPr>
          <p:spPr>
            <a:xfrm flipH="1">
              <a:off x="3775405" y="2365316"/>
              <a:ext cx="121026" cy="63057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"/>
            <p:cNvSpPr/>
            <p:nvPr/>
          </p:nvSpPr>
          <p:spPr>
            <a:xfrm flipH="1">
              <a:off x="3692823" y="2365316"/>
              <a:ext cx="82456" cy="66177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"/>
            <p:cNvSpPr/>
            <p:nvPr/>
          </p:nvSpPr>
          <p:spPr>
            <a:xfrm flipH="1">
              <a:off x="4418713" y="2365316"/>
              <a:ext cx="82456" cy="64772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"/>
            <p:cNvSpPr/>
            <p:nvPr/>
          </p:nvSpPr>
          <p:spPr>
            <a:xfrm flipH="1">
              <a:off x="4501124" y="2365316"/>
              <a:ext cx="65145" cy="66169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"/>
            <p:cNvSpPr/>
            <p:nvPr/>
          </p:nvSpPr>
          <p:spPr>
            <a:xfrm flipH="1">
              <a:off x="4297375" y="2365316"/>
              <a:ext cx="120687" cy="64510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"/>
            <p:cNvSpPr/>
            <p:nvPr/>
          </p:nvSpPr>
          <p:spPr>
            <a:xfrm flipH="1">
              <a:off x="4175546" y="2365316"/>
              <a:ext cx="122044" cy="66057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"/>
            <p:cNvSpPr/>
            <p:nvPr/>
          </p:nvSpPr>
          <p:spPr>
            <a:xfrm flipH="1">
              <a:off x="4018764" y="2365316"/>
              <a:ext cx="156429" cy="62888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"/>
            <p:cNvSpPr/>
            <p:nvPr/>
          </p:nvSpPr>
          <p:spPr>
            <a:xfrm flipH="1">
              <a:off x="3896558" y="2364864"/>
              <a:ext cx="121931" cy="61434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"/>
            <p:cNvSpPr/>
            <p:nvPr/>
          </p:nvSpPr>
          <p:spPr>
            <a:xfrm flipH="1">
              <a:off x="3627661" y="2365316"/>
              <a:ext cx="65096" cy="62907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4" name="Google Shape;1754;p7"/>
            <p:cNvGrpSpPr/>
            <p:nvPr/>
          </p:nvGrpSpPr>
          <p:grpSpPr>
            <a:xfrm flipH="1">
              <a:off x="1777038" y="4150507"/>
              <a:ext cx="4639492" cy="210982"/>
              <a:chOff x="2422006" y="4665565"/>
              <a:chExt cx="5073810" cy="230732"/>
            </a:xfrm>
          </p:grpSpPr>
          <p:sp>
            <p:nvSpPr>
              <p:cNvPr id="1755" name="Google Shape;1755;p7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7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7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7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7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7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7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7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4" name="Google Shape;1764;p7"/>
            <p:cNvGrpSpPr/>
            <p:nvPr/>
          </p:nvGrpSpPr>
          <p:grpSpPr>
            <a:xfrm flipH="1">
              <a:off x="3631973" y="2369121"/>
              <a:ext cx="938653" cy="66698"/>
              <a:chOff x="4445473" y="2718342"/>
              <a:chExt cx="1026523" cy="72941"/>
            </a:xfrm>
          </p:grpSpPr>
          <p:sp>
            <p:nvSpPr>
              <p:cNvPr id="1765" name="Google Shape;1765;p7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7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7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7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7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7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7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7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7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4" name="Google Shape;1774;p7"/>
            <p:cNvSpPr/>
            <p:nvPr/>
          </p:nvSpPr>
          <p:spPr>
            <a:xfrm flipH="1">
              <a:off x="4091213" y="4418222"/>
              <a:ext cx="9596" cy="172658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"/>
            <p:cNvSpPr/>
            <p:nvPr/>
          </p:nvSpPr>
          <p:spPr>
            <a:xfrm flipH="1">
              <a:off x="4090928" y="4380349"/>
              <a:ext cx="856" cy="3685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"/>
            <p:cNvSpPr/>
            <p:nvPr/>
          </p:nvSpPr>
          <p:spPr>
            <a:xfrm flipH="1">
              <a:off x="4090207" y="4380594"/>
              <a:ext cx="766" cy="36546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"/>
            <p:cNvSpPr/>
            <p:nvPr/>
          </p:nvSpPr>
          <p:spPr>
            <a:xfrm flipH="1">
              <a:off x="3565239" y="4398886"/>
              <a:ext cx="1049459" cy="1893953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"/>
            <p:cNvSpPr/>
            <p:nvPr/>
          </p:nvSpPr>
          <p:spPr>
            <a:xfrm flipH="1">
              <a:off x="3569462" y="4402999"/>
              <a:ext cx="1049459" cy="1893953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9" name="Google Shape;1779;p7"/>
            <p:cNvGrpSpPr/>
            <p:nvPr/>
          </p:nvGrpSpPr>
          <p:grpSpPr>
            <a:xfrm flipH="1">
              <a:off x="3332170" y="4593467"/>
              <a:ext cx="1522938" cy="1702243"/>
              <a:chOff x="1969851" y="5110588"/>
              <a:chExt cx="1665505" cy="1861596"/>
            </a:xfrm>
          </p:grpSpPr>
          <p:sp>
            <p:nvSpPr>
              <p:cNvPr id="1780" name="Google Shape;1780;p7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7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">
  <p:cSld name="CUSTOM_16_1_1_1"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3" name="Google Shape;1783;p8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1784" name="Google Shape;1784;p8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1785" name="Google Shape;1785;p8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8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8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8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8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8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8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8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8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8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8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8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8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8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8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8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8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8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8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8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8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8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8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8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8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8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8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8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8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8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8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8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8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8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8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8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8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8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8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8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8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8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8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8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8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8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8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8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8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8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8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8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8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8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8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8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8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8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8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8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8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8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8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8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8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8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8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8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8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8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8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8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8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8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8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8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8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8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8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8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8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8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8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8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8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8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8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8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8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8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8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8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8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8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8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8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8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8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8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8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8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8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8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8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8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8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8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8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8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8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8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8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7" name="Google Shape;1897;p8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8" name="Google Shape;1898;p8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99" name="Google Shape;1899;p8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900" name="Google Shape;1900;p8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901" name="Google Shape;1901;p8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902" name="Google Shape;1902;p8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03" name="Google Shape;1903;p8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904" name="Google Shape;1904;p8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8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8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8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8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8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8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8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12" name="Google Shape;1912;p8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913" name="Google Shape;191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17" name="Google Shape;1917;p8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918" name="Google Shape;191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2" name="Google Shape;1922;p8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923" name="Google Shape;192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6" name="Google Shape;192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7" name="Google Shape;1927;p8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928" name="Google Shape;192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2" name="Google Shape;1932;p8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933" name="Google Shape;193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7" name="Google Shape;1937;p8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938" name="Google Shape;193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42" name="Google Shape;1942;p8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943" name="Google Shape;194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47" name="Google Shape;1947;p8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948" name="Google Shape;194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52" name="Google Shape;1952;p8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953" name="Google Shape;195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57" name="Google Shape;1957;p8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958" name="Google Shape;195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62" name="Google Shape;1962;p8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963" name="Google Shape;196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67" name="Google Shape;1967;p8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968" name="Google Shape;196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2" name="Google Shape;1972;p8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973" name="Google Shape;197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6" name="Google Shape;197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7" name="Google Shape;1977;p8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978" name="Google Shape;197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2" name="Google Shape;1982;p8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983" name="Google Shape;1983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7" name="Google Shape;1987;p8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988" name="Google Shape;1988;p8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p8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0" name="Google Shape;1990;p8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Google Shape;1991;p8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92" name="Google Shape;1992;p8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3" name="Google Shape;1993;p8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994" name="Google Shape;1994;p8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95" name="Google Shape;1995;p8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996" name="Google Shape;1996;p8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7" name="Google Shape;1997;p8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98" name="Google Shape;1998;p8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99" name="Google Shape;1999;p8"/>
          <p:cNvGrpSpPr/>
          <p:nvPr/>
        </p:nvGrpSpPr>
        <p:grpSpPr>
          <a:xfrm flipH="1">
            <a:off x="780516" y="2921003"/>
            <a:ext cx="3746869" cy="3936963"/>
            <a:chOff x="-2738032" y="-4257501"/>
            <a:chExt cx="9954489" cy="10459519"/>
          </a:xfrm>
        </p:grpSpPr>
        <p:sp>
          <p:nvSpPr>
            <p:cNvPr id="2000" name="Google Shape;2000;p8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06" name="Google Shape;2006;p8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2007" name="Google Shape;2007;p8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8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8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8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8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8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8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8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8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8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8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8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8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8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8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8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8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8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8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8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8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8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8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8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8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8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8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8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8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8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7" name="Google Shape;2037;p8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2038" name="Google Shape;2038;p8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8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8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8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8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8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8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8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8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7" name="Google Shape;2047;p8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2048" name="Google Shape;2048;p8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8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8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8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8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8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8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8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8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57" name="Google Shape;2057;p8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63" name="Google Shape;2063;p8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2064" name="Google Shape;2064;p8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8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 1">
  <p:cSld name="CUSTOM_16_1_1_1_1"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Google Shape;2067;p9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2068" name="Google Shape;2068;p9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2069" name="Google Shape;2069;p9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9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9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9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9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9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9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9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9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9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9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9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9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9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9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9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9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9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9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9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9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9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9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9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9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9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9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9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9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9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9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9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9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9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9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9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9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9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9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9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9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9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9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9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9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9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9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9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9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9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9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9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9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9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9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9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9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9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9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9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9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9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9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9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9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9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9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9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9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9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9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9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9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9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9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9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9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9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9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9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9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9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9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9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9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9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9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9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9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9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9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9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9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9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9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9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9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9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9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9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9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9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9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9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9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9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9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9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9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9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9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9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1" name="Google Shape;2181;p9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2" name="Google Shape;2182;p9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83" name="Google Shape;2183;p9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184" name="Google Shape;2184;p9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2185" name="Google Shape;2185;p9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2186" name="Google Shape;2186;p9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87" name="Google Shape;2187;p9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2188" name="Google Shape;2188;p9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9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9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9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9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9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9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9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96" name="Google Shape;2196;p9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2197" name="Google Shape;219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01" name="Google Shape;2201;p9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2202" name="Google Shape;220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06" name="Google Shape;2206;p9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2207" name="Google Shape;220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11" name="Google Shape;2211;p9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2212" name="Google Shape;221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16" name="Google Shape;2216;p9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2217" name="Google Shape;221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1" name="Google Shape;2221;p9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2222" name="Google Shape;222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6" name="Google Shape;2226;p9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2227" name="Google Shape;222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31" name="Google Shape;2231;p9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2232" name="Google Shape;223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36" name="Google Shape;2236;p9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2237" name="Google Shape;223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41" name="Google Shape;2241;p9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2242" name="Google Shape;224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46" name="Google Shape;2246;p9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247" name="Google Shape;224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51" name="Google Shape;2251;p9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2252" name="Google Shape;225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56" name="Google Shape;2256;p9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257" name="Google Shape;225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61" name="Google Shape;2261;p9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2262" name="Google Shape;226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66" name="Google Shape;2266;p9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2267" name="Google Shape;2267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71" name="Google Shape;2271;p9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2272" name="Google Shape;2272;p9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9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9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9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76" name="Google Shape;2276;p9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77" name="Google Shape;2277;p9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2278" name="Google Shape;2278;p9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79" name="Google Shape;2279;p9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2280" name="Google Shape;2280;p9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9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82" name="Google Shape;2282;p9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83" name="Google Shape;2283;p9"/>
          <p:cNvGrpSpPr/>
          <p:nvPr/>
        </p:nvGrpSpPr>
        <p:grpSpPr>
          <a:xfrm flipH="1">
            <a:off x="780457" y="2912876"/>
            <a:ext cx="3757542" cy="3945128"/>
            <a:chOff x="1" y="-2009238"/>
            <a:chExt cx="9091561" cy="9545435"/>
          </a:xfrm>
        </p:grpSpPr>
        <p:sp>
          <p:nvSpPr>
            <p:cNvPr id="2284" name="Google Shape;2284;p9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9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9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9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9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9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9" name="Google Shape;2319;p9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2320" name="Google Shape;2320;p9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9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9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9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9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9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9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9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9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9" name="Google Shape;2329;p9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35" name="Google Shape;2335;p9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2336" name="Google Shape;2336;p9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9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38" name="Google Shape;2338;p9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39" name="Google Shape;2339;p9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2340" name="Google Shape;2340;p9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9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9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9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9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9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9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9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9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 1 1 1">
  <p:cSld name="CUSTOM_16_1_1_1_1_1"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10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2351" name="Google Shape;2351;p10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2352" name="Google Shape;2352;p10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10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10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10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10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0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10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10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10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10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10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10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10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10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10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10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10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10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10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10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10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10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10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10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10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10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10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10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10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10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10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10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10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10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10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10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0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0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0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10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10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0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0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10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10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0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10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10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0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10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10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0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10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10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0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10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10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10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10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10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10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10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10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10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10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10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10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10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10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10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10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10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10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10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10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10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10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10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10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10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10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10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10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10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10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10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10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10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10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10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10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10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10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10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10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10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10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10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10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10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10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10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10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10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10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10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10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10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10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10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10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10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4" name="Google Shape;2464;p10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5" name="Google Shape;2465;p10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66" name="Google Shape;2466;p10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67" name="Google Shape;2467;p10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2468" name="Google Shape;2468;p10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2469" name="Google Shape;2469;p10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0" name="Google Shape;2470;p10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2471" name="Google Shape;2471;p10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10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10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10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10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10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10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10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79" name="Google Shape;2479;p10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2480" name="Google Shape;248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84" name="Google Shape;2484;p10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2485" name="Google Shape;248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89" name="Google Shape;2489;p10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2490" name="Google Shape;249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4" name="Google Shape;2494;p10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2495" name="Google Shape;249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9" name="Google Shape;2499;p10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2500" name="Google Shape;250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4" name="Google Shape;2504;p10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2505" name="Google Shape;250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6" name="Google Shape;250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9" name="Google Shape;2509;p10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2510" name="Google Shape;251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14" name="Google Shape;2514;p10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2515" name="Google Shape;251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19" name="Google Shape;2519;p10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2520" name="Google Shape;252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24" name="Google Shape;2524;p10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2525" name="Google Shape;252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29" name="Google Shape;2529;p10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530" name="Google Shape;253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34" name="Google Shape;2534;p10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2535" name="Google Shape;253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39" name="Google Shape;2539;p10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2540" name="Google Shape;254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44" name="Google Shape;2544;p10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2545" name="Google Shape;254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49" name="Google Shape;2549;p10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2550" name="Google Shape;2550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54" name="Google Shape;2554;p10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2555" name="Google Shape;2555;p10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10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10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10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59" name="Google Shape;2559;p10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60" name="Google Shape;2560;p10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2561" name="Google Shape;2561;p10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62" name="Google Shape;2562;p10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2563" name="Google Shape;2563;p10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10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65" name="Google Shape;2565;p10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66" name="Google Shape;2566;p10"/>
          <p:cNvGrpSpPr/>
          <p:nvPr/>
        </p:nvGrpSpPr>
        <p:grpSpPr>
          <a:xfrm>
            <a:off x="780490" y="2922441"/>
            <a:ext cx="3747543" cy="3935535"/>
            <a:chOff x="-6256821" y="-3916777"/>
            <a:chExt cx="8619005" cy="9051369"/>
          </a:xfrm>
        </p:grpSpPr>
        <p:sp>
          <p:nvSpPr>
            <p:cNvPr id="2567" name="Google Shape;2567;p10"/>
            <p:cNvSpPr/>
            <p:nvPr/>
          </p:nvSpPr>
          <p:spPr>
            <a:xfrm flipH="1">
              <a:off x="-6256821" y="1239549"/>
              <a:ext cx="8619005" cy="3895043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0"/>
            <p:cNvSpPr/>
            <p:nvPr/>
          </p:nvSpPr>
          <p:spPr>
            <a:xfrm flipH="1">
              <a:off x="-5376128" y="1239549"/>
              <a:ext cx="6885654" cy="3895043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0"/>
            <p:cNvSpPr/>
            <p:nvPr/>
          </p:nvSpPr>
          <p:spPr>
            <a:xfrm flipH="1">
              <a:off x="-4597129" y="1239549"/>
              <a:ext cx="5338104" cy="3895043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0"/>
            <p:cNvSpPr/>
            <p:nvPr/>
          </p:nvSpPr>
          <p:spPr>
            <a:xfrm flipH="1">
              <a:off x="-3745406" y="1239549"/>
              <a:ext cx="3634720" cy="3895043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0"/>
            <p:cNvSpPr/>
            <p:nvPr/>
          </p:nvSpPr>
          <p:spPr>
            <a:xfrm flipH="1">
              <a:off x="-2893282" y="1239549"/>
              <a:ext cx="1893579" cy="3895043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10"/>
            <p:cNvSpPr/>
            <p:nvPr/>
          </p:nvSpPr>
          <p:spPr>
            <a:xfrm flipH="1">
              <a:off x="-2106691" y="1239351"/>
              <a:ext cx="319858" cy="388785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3" name="Google Shape;2573;p10"/>
            <p:cNvGrpSpPr/>
            <p:nvPr/>
          </p:nvGrpSpPr>
          <p:grpSpPr>
            <a:xfrm flipH="1">
              <a:off x="-6040148" y="-3916777"/>
              <a:ext cx="8186853" cy="5629399"/>
              <a:chOff x="4146327" y="1266920"/>
              <a:chExt cx="3903334" cy="2683989"/>
            </a:xfrm>
          </p:grpSpPr>
          <p:sp>
            <p:nvSpPr>
              <p:cNvPr id="2574" name="Google Shape;2574;p10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0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0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0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0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0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10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10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10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0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10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10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10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10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10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10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10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10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10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10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0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0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10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10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0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0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0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0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0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0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4" name="Google Shape;2604;p10"/>
            <p:cNvGrpSpPr/>
            <p:nvPr/>
          </p:nvGrpSpPr>
          <p:grpSpPr>
            <a:xfrm flipH="1">
              <a:off x="-6040197" y="1349364"/>
              <a:ext cx="8186085" cy="372263"/>
              <a:chOff x="2422006" y="4665565"/>
              <a:chExt cx="5073810" cy="230732"/>
            </a:xfrm>
          </p:grpSpPr>
          <p:sp>
            <p:nvSpPr>
              <p:cNvPr id="2605" name="Google Shape;2605;p10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10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10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10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10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10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10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10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10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14" name="Google Shape;2614;p10"/>
            <p:cNvGrpSpPr/>
            <p:nvPr/>
          </p:nvGrpSpPr>
          <p:grpSpPr>
            <a:xfrm flipH="1">
              <a:off x="-2767283" y="-1793776"/>
              <a:ext cx="1656192" cy="117684"/>
              <a:chOff x="4445473" y="2718342"/>
              <a:chExt cx="1026523" cy="72941"/>
            </a:xfrm>
          </p:grpSpPr>
          <p:sp>
            <p:nvSpPr>
              <p:cNvPr id="2615" name="Google Shape;2615;p10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10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10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10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10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10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10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10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10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4" name="Google Shape;2624;p10"/>
            <p:cNvSpPr/>
            <p:nvPr/>
          </p:nvSpPr>
          <p:spPr>
            <a:xfrm flipH="1">
              <a:off x="-1956964" y="1821729"/>
              <a:ext cx="16910" cy="304274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10"/>
            <p:cNvSpPr/>
            <p:nvPr/>
          </p:nvSpPr>
          <p:spPr>
            <a:xfrm flipH="1">
              <a:off x="-1957486" y="1754905"/>
              <a:ext cx="1508" cy="6494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0"/>
            <p:cNvSpPr/>
            <p:nvPr/>
          </p:nvSpPr>
          <p:spPr>
            <a:xfrm flipH="1">
              <a:off x="-1958757" y="1755338"/>
              <a:ext cx="1350" cy="64405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0"/>
            <p:cNvSpPr/>
            <p:nvPr/>
          </p:nvSpPr>
          <p:spPr>
            <a:xfrm flipH="1">
              <a:off x="-2882785" y="1787613"/>
              <a:ext cx="1849457" cy="3337704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0"/>
            <p:cNvSpPr/>
            <p:nvPr/>
          </p:nvSpPr>
          <p:spPr>
            <a:xfrm flipH="1">
              <a:off x="-2875334" y="1794870"/>
              <a:ext cx="1849457" cy="3337704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0"/>
            <p:cNvSpPr/>
            <p:nvPr/>
          </p:nvSpPr>
          <p:spPr>
            <a:xfrm flipH="1">
              <a:off x="-3294768" y="2130938"/>
              <a:ext cx="2685627" cy="3001824"/>
            </a:xfrm>
            <a:custGeom>
              <a:avLst/>
              <a:gdLst/>
              <a:ahLst/>
              <a:cxnLst/>
              <a:rect l="l" t="t" r="r" b="b"/>
              <a:pathLst>
                <a:path w="1665505" h="1861596" extrusionOk="0">
                  <a:moveTo>
                    <a:pt x="834257" y="671"/>
                  </a:moveTo>
                  <a:cubicBezTo>
                    <a:pt x="854396" y="176412"/>
                    <a:pt x="910716" y="427874"/>
                    <a:pt x="1065849" y="665239"/>
                  </a:cubicBezTo>
                  <a:cubicBezTo>
                    <a:pt x="1184532" y="846887"/>
                    <a:pt x="1334362" y="979532"/>
                    <a:pt x="1481574" y="1077204"/>
                  </a:cubicBezTo>
                  <a:cubicBezTo>
                    <a:pt x="1540761" y="1116447"/>
                    <a:pt x="1602169" y="1152219"/>
                    <a:pt x="1665505" y="1184340"/>
                  </a:cubicBezTo>
                  <a:cubicBezTo>
                    <a:pt x="1601787" y="1276990"/>
                    <a:pt x="1547795" y="1375971"/>
                    <a:pt x="1504397" y="1479704"/>
                  </a:cubicBezTo>
                  <a:cubicBezTo>
                    <a:pt x="1496295" y="1499171"/>
                    <a:pt x="1488689" y="1518369"/>
                    <a:pt x="1481574" y="1537299"/>
                  </a:cubicBezTo>
                  <a:cubicBezTo>
                    <a:pt x="1442344" y="1642214"/>
                    <a:pt x="1414003" y="1750888"/>
                    <a:pt x="1396992" y="1861595"/>
                  </a:cubicBezTo>
                  <a:cubicBezTo>
                    <a:pt x="1282163" y="1649524"/>
                    <a:pt x="1183431" y="1429129"/>
                    <a:pt x="1101629" y="1202263"/>
                  </a:cubicBezTo>
                  <a:cubicBezTo>
                    <a:pt x="920383" y="698803"/>
                    <a:pt x="856074" y="255757"/>
                    <a:pt x="834257" y="671"/>
                  </a:cubicBezTo>
                  <a:close/>
                  <a:moveTo>
                    <a:pt x="831315" y="0"/>
                  </a:moveTo>
                  <a:cubicBezTo>
                    <a:pt x="809498" y="255086"/>
                    <a:pt x="745458" y="698132"/>
                    <a:pt x="563876" y="1202264"/>
                  </a:cubicBezTo>
                  <a:cubicBezTo>
                    <a:pt x="482074" y="1429130"/>
                    <a:pt x="383342" y="1649525"/>
                    <a:pt x="268513" y="1861596"/>
                  </a:cubicBezTo>
                  <a:cubicBezTo>
                    <a:pt x="251530" y="1751291"/>
                    <a:pt x="223329" y="1643013"/>
                    <a:pt x="184334" y="1538441"/>
                  </a:cubicBezTo>
                  <a:cubicBezTo>
                    <a:pt x="177132" y="1519108"/>
                    <a:pt x="169385" y="1499527"/>
                    <a:pt x="161108" y="1479704"/>
                  </a:cubicBezTo>
                  <a:cubicBezTo>
                    <a:pt x="117710" y="1375971"/>
                    <a:pt x="63718" y="1276991"/>
                    <a:pt x="0" y="1184340"/>
                  </a:cubicBezTo>
                  <a:cubicBezTo>
                    <a:pt x="63477" y="1152146"/>
                    <a:pt x="125027" y="1116279"/>
                    <a:pt x="184334" y="1076935"/>
                  </a:cubicBezTo>
                  <a:cubicBezTo>
                    <a:pt x="331278" y="979264"/>
                    <a:pt x="481041" y="846686"/>
                    <a:pt x="599656" y="665239"/>
                  </a:cubicBezTo>
                  <a:cubicBezTo>
                    <a:pt x="754990" y="427538"/>
                    <a:pt x="811378" y="175741"/>
                    <a:pt x="831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0"/>
            <p:cNvSpPr/>
            <p:nvPr/>
          </p:nvSpPr>
          <p:spPr>
            <a:xfrm flipH="1">
              <a:off x="-3294768" y="2130938"/>
              <a:ext cx="2685627" cy="3001824"/>
            </a:xfrm>
            <a:custGeom>
              <a:avLst/>
              <a:gdLst/>
              <a:ahLst/>
              <a:cxnLst/>
              <a:rect l="l" t="t" r="r" b="b"/>
              <a:pathLst>
                <a:path w="1665505" h="1861596" extrusionOk="0">
                  <a:moveTo>
                    <a:pt x="834257" y="671"/>
                  </a:moveTo>
                  <a:cubicBezTo>
                    <a:pt x="854396" y="176412"/>
                    <a:pt x="910716" y="427874"/>
                    <a:pt x="1065849" y="665239"/>
                  </a:cubicBezTo>
                  <a:cubicBezTo>
                    <a:pt x="1184532" y="846887"/>
                    <a:pt x="1334362" y="979532"/>
                    <a:pt x="1481574" y="1077204"/>
                  </a:cubicBezTo>
                  <a:cubicBezTo>
                    <a:pt x="1540761" y="1116447"/>
                    <a:pt x="1602169" y="1152219"/>
                    <a:pt x="1665505" y="1184340"/>
                  </a:cubicBezTo>
                  <a:cubicBezTo>
                    <a:pt x="1601787" y="1276990"/>
                    <a:pt x="1547795" y="1375971"/>
                    <a:pt x="1504397" y="1479704"/>
                  </a:cubicBezTo>
                  <a:cubicBezTo>
                    <a:pt x="1496295" y="1499171"/>
                    <a:pt x="1488689" y="1518369"/>
                    <a:pt x="1481574" y="1537299"/>
                  </a:cubicBezTo>
                  <a:cubicBezTo>
                    <a:pt x="1442344" y="1642214"/>
                    <a:pt x="1414003" y="1750888"/>
                    <a:pt x="1396992" y="1861595"/>
                  </a:cubicBezTo>
                  <a:cubicBezTo>
                    <a:pt x="1282163" y="1649524"/>
                    <a:pt x="1183431" y="1429129"/>
                    <a:pt x="1101629" y="1202263"/>
                  </a:cubicBezTo>
                  <a:cubicBezTo>
                    <a:pt x="920383" y="698803"/>
                    <a:pt x="856074" y="255757"/>
                    <a:pt x="834257" y="671"/>
                  </a:cubicBezTo>
                  <a:close/>
                  <a:moveTo>
                    <a:pt x="831315" y="0"/>
                  </a:moveTo>
                  <a:cubicBezTo>
                    <a:pt x="809498" y="255086"/>
                    <a:pt x="745458" y="698132"/>
                    <a:pt x="563876" y="1202264"/>
                  </a:cubicBezTo>
                  <a:cubicBezTo>
                    <a:pt x="482074" y="1429130"/>
                    <a:pt x="383342" y="1649525"/>
                    <a:pt x="268513" y="1861596"/>
                  </a:cubicBezTo>
                  <a:cubicBezTo>
                    <a:pt x="251530" y="1751291"/>
                    <a:pt x="223329" y="1643013"/>
                    <a:pt x="184334" y="1538441"/>
                  </a:cubicBezTo>
                  <a:cubicBezTo>
                    <a:pt x="177132" y="1519108"/>
                    <a:pt x="169385" y="1499527"/>
                    <a:pt x="161108" y="1479704"/>
                  </a:cubicBezTo>
                  <a:cubicBezTo>
                    <a:pt x="117710" y="1375971"/>
                    <a:pt x="63718" y="1276991"/>
                    <a:pt x="0" y="1184340"/>
                  </a:cubicBezTo>
                  <a:cubicBezTo>
                    <a:pt x="63477" y="1152146"/>
                    <a:pt x="125027" y="1116279"/>
                    <a:pt x="184334" y="1076935"/>
                  </a:cubicBezTo>
                  <a:cubicBezTo>
                    <a:pt x="331278" y="979264"/>
                    <a:pt x="481041" y="846686"/>
                    <a:pt x="599656" y="665239"/>
                  </a:cubicBezTo>
                  <a:cubicBezTo>
                    <a:pt x="754990" y="427538"/>
                    <a:pt x="811378" y="175741"/>
                    <a:pt x="831315" y="0"/>
                  </a:cubicBezTo>
                  <a:close/>
                </a:path>
              </a:pathLst>
            </a:custGeom>
            <a:solidFill>
              <a:srgbClr val="000000">
                <a:alpha val="2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5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ochi Hand"/>
              <a:buNone/>
              <a:defRPr sz="4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03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1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2.xml"/><Relationship Id="rId5" Type="http://schemas.openxmlformats.org/officeDocument/2006/relationships/slide" Target="slide4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4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7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9.xml"/><Relationship Id="rId5" Type="http://schemas.openxmlformats.org/officeDocument/2006/relationships/slide" Target="slide4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0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3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5.xml"/><Relationship Id="rId5" Type="http://schemas.openxmlformats.org/officeDocument/2006/relationships/slide" Target="slide4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6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2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slide" Target="slide4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9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0.xml"/><Relationship Id="rId5" Type="http://schemas.openxmlformats.org/officeDocument/2006/relationships/slide" Target="slide4.xm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3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3.xml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9.xml"/><Relationship Id="rId11" Type="http://schemas.openxmlformats.org/officeDocument/2006/relationships/slide" Target="slide17.xml"/><Relationship Id="rId5" Type="http://schemas.openxmlformats.org/officeDocument/2006/relationships/slide" Target="slide26.xml"/><Relationship Id="rId10" Type="http://schemas.openxmlformats.org/officeDocument/2006/relationships/slide" Target="slide14.xml"/><Relationship Id="rId4" Type="http://schemas.openxmlformats.org/officeDocument/2006/relationships/notesSlide" Target="../notesSlides/notesSlide3.xml"/><Relationship Id="rId9" Type="http://schemas.openxmlformats.org/officeDocument/2006/relationships/slide" Target="slide1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8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9.xml"/><Relationship Id="rId5" Type="http://schemas.openxmlformats.org/officeDocument/2006/relationships/slide" Target="slide4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9700BE-7C90-14A6-776B-D9E4842F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168" y="17739"/>
            <a:ext cx="4577832" cy="606174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55FBB66E-03BB-3E35-D99E-7FFD9A12A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לחצן פעולה: קדימה או הבא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097A38-D87B-A836-3F54-70CAF5082322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מציין מיקום תוכן 5">
            <a:extLst>
              <a:ext uri="{FF2B5EF4-FFF2-40B4-BE49-F238E27FC236}">
                <a16:creationId xmlns:a16="http://schemas.microsoft.com/office/drawing/2014/main" id="{FA60204B-87A8-3E0B-DBD7-32B6BF2E6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9562" y="111967"/>
            <a:ext cx="2977037" cy="6404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תמונה 9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987E3FF8-6320-DD57-45CC-CD57E5140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63">
            <a:off x="3906663" y="462375"/>
            <a:ext cx="3984348" cy="5391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03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104402" y="66758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720E40B7-86F3-5DDC-4F02-64CD615AA321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E579E6F9-053F-B10D-AE51-42E854AAC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3728" y="1130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p21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6" name="Google Shape;3896;p21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897" name="Google Shape;3897;p21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898" name="Google Shape;3898;p21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899" name="Google Shape;3899;p21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900" name="Google Shape;3900;p21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01" name="Google Shape;3901;p21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02" name="Google Shape;3902;p21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03" name="Google Shape;3903;p21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04" name="Google Shape;3904;p21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905" name="Google Shape;3905;p21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906" name="Google Shape;3906;p21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07" name="Google Shape;3907;p21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3908" name="Google Shape;3908;p21"/>
          <p:cNvGrpSpPr/>
          <p:nvPr/>
        </p:nvGrpSpPr>
        <p:grpSpPr>
          <a:xfrm>
            <a:off x="10429836" y="422848"/>
            <a:ext cx="1326282" cy="1745352"/>
            <a:chOff x="4904878" y="3672819"/>
            <a:chExt cx="668523" cy="879758"/>
          </a:xfrm>
        </p:grpSpPr>
        <p:sp>
          <p:nvSpPr>
            <p:cNvPr id="3909" name="Google Shape;3909;p21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0" name="Google Shape;3910;p21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1" name="Google Shape;3911;p21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1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3" name="Google Shape;3913;p21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3914" name="Google Shape;3914;p21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8-5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</p:txBody>
      </p:sp>
      <p:sp>
        <p:nvSpPr>
          <p:cNvPr id="3915" name="Google Shape;3915;p21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16" name="Google Shape;3916;p21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9FB86FB6-1B5F-38F9-DD23-992AC8B2810E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D6CD537E-A373-AEFA-314E-6DC7A86ACE99}"/>
              </a:ext>
            </a:extLst>
          </p:cNvPr>
          <p:cNvSpPr/>
          <p:nvPr/>
        </p:nvSpPr>
        <p:spPr>
          <a:xfrm>
            <a:off x="8587749" y="4119716"/>
            <a:ext cx="1533517" cy="9242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BD7BAA4-3712-4BD1-706A-C0D01D83AE2B}"/>
              </a:ext>
            </a:extLst>
          </p:cNvPr>
          <p:cNvSpPr txBox="1"/>
          <p:nvPr/>
        </p:nvSpPr>
        <p:spPr>
          <a:xfrm>
            <a:off x="10766345" y="810192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C09DC1E5-252B-E6DE-509A-6CE0E1BC9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4000" y="5665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32" y="723365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ABC9E7A-F916-072D-2445-A1F86BFE7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5093" y="1032200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C16E089-15DC-4757-BB8C-7A790DB0E622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53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0" y="494763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AD4F4E65-C306-68B6-1777-EB6B4FA1FDE0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4D65D69A-58DB-3F4E-BD28-2828AEFC6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3980" y="1376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p22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2" name="Google Shape;3922;p22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923" name="Google Shape;3923;p22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924" name="Google Shape;3924;p22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25" name="Google Shape;3925;p22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926" name="Google Shape;3926;p22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27" name="Google Shape;3927;p22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28" name="Google Shape;3928;p22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29" name="Google Shape;3929;p22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30" name="Google Shape;3930;p22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931" name="Google Shape;3931;p22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932" name="Google Shape;3932;p22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33" name="Google Shape;3933;p22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sp>
        <p:nvSpPr>
          <p:cNvPr id="3934" name="Google Shape;3934;p22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grpSp>
        <p:nvGrpSpPr>
          <p:cNvPr id="3935" name="Google Shape;3935;p22"/>
          <p:cNvGrpSpPr/>
          <p:nvPr/>
        </p:nvGrpSpPr>
        <p:grpSpPr>
          <a:xfrm>
            <a:off x="10429834" y="422853"/>
            <a:ext cx="1326282" cy="1745352"/>
            <a:chOff x="7046431" y="4600482"/>
            <a:chExt cx="668523" cy="879758"/>
          </a:xfrm>
        </p:grpSpPr>
        <p:sp>
          <p:nvSpPr>
            <p:cNvPr id="3936" name="Google Shape;3936;p22"/>
            <p:cNvSpPr/>
            <p:nvPr/>
          </p:nvSpPr>
          <p:spPr>
            <a:xfrm flipH="1">
              <a:off x="7304154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7" name="Google Shape;3937;p22"/>
            <p:cNvSpPr/>
            <p:nvPr/>
          </p:nvSpPr>
          <p:spPr>
            <a:xfrm flipH="1">
              <a:off x="7046431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8" name="Google Shape;3938;p22"/>
            <p:cNvSpPr/>
            <p:nvPr/>
          </p:nvSpPr>
          <p:spPr>
            <a:xfrm flipH="1">
              <a:off x="7483144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2"/>
            <p:cNvSpPr/>
            <p:nvPr/>
          </p:nvSpPr>
          <p:spPr>
            <a:xfrm flipH="1">
              <a:off x="7342138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0" name="Google Shape;3940;p22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6-2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941" name="Google Shape;3941;p22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42" name="Google Shape;3942;p22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77285342-54B4-F89E-4C7B-6AC07D33CD60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D16A4B5D-6877-22F8-72A8-6567F9604828}"/>
              </a:ext>
            </a:extLst>
          </p:cNvPr>
          <p:cNvSpPr/>
          <p:nvPr/>
        </p:nvSpPr>
        <p:spPr>
          <a:xfrm>
            <a:off x="8653700" y="4138025"/>
            <a:ext cx="1533517" cy="924232"/>
          </a:xfrm>
          <a:prstGeom prst="round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D8797A7-3CFE-8BA5-129E-F9AD25571CE1}"/>
              </a:ext>
            </a:extLst>
          </p:cNvPr>
          <p:cNvSpPr txBox="1"/>
          <p:nvPr/>
        </p:nvSpPr>
        <p:spPr>
          <a:xfrm>
            <a:off x="10736850" y="810195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6BB7726B-6EA0-CB2A-B45A-D00D4FAA6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1986" y="7697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412" y="802708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9F022CF-FBFF-4B18-3980-1EC24AF9D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937" y="1032200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50BC194-861C-33CA-0C6F-972783C1F39E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92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0" y="66758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474955AE-B62B-5E81-FDE7-6F4A5D8738D4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16A6D0B4-B352-C6B1-3890-A9D43E46C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6229" y="1335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p23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8" name="Google Shape;3948;p23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949" name="Google Shape;3949;p23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3960" name="Google Shape;3960;p23"/>
          <p:cNvGrpSpPr/>
          <p:nvPr/>
        </p:nvGrpSpPr>
        <p:grpSpPr>
          <a:xfrm>
            <a:off x="10429832" y="346651"/>
            <a:ext cx="1326282" cy="1745352"/>
            <a:chOff x="4048257" y="3672819"/>
            <a:chExt cx="668523" cy="879758"/>
          </a:xfrm>
        </p:grpSpPr>
        <p:sp>
          <p:nvSpPr>
            <p:cNvPr id="3961" name="Google Shape;3961;p23"/>
            <p:cNvSpPr/>
            <p:nvPr/>
          </p:nvSpPr>
          <p:spPr>
            <a:xfrm flipH="1">
              <a:off x="4305980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3"/>
            <p:cNvSpPr/>
            <p:nvPr/>
          </p:nvSpPr>
          <p:spPr>
            <a:xfrm flipH="1">
              <a:off x="4048257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3"/>
            <p:cNvSpPr/>
            <p:nvPr/>
          </p:nvSpPr>
          <p:spPr>
            <a:xfrm flipH="1">
              <a:off x="4484971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3"/>
            <p:cNvSpPr/>
            <p:nvPr/>
          </p:nvSpPr>
          <p:spPr>
            <a:xfrm flipH="1">
              <a:off x="4343964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5" name="Google Shape;3965;p23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3966" name="Google Shape;3966;p23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4000" dirty="0">
                <a:latin typeface="David" panose="020E0502060401010101" pitchFamily="34" charset="-79"/>
                <a:cs typeface="David" panose="020E0502060401010101" pitchFamily="34" charset="-79"/>
              </a:rPr>
              <a:t>7-4</a:t>
            </a: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967" name="Google Shape;3967;p23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68" name="Google Shape;3968;p23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19BD5BAD-BC57-B547-EF6A-8085846CB0F4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686BA0B3-EC26-D496-656E-1943E0E42AC8}"/>
              </a:ext>
            </a:extLst>
          </p:cNvPr>
          <p:cNvSpPr/>
          <p:nvPr/>
        </p:nvSpPr>
        <p:spPr>
          <a:xfrm>
            <a:off x="8712404" y="4138025"/>
            <a:ext cx="1533517" cy="9242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8809402-B09C-5AD6-B079-1FE694647B70}"/>
              </a:ext>
            </a:extLst>
          </p:cNvPr>
          <p:cNvSpPr txBox="1"/>
          <p:nvPr/>
        </p:nvSpPr>
        <p:spPr>
          <a:xfrm>
            <a:off x="10746690" y="731530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5</a:t>
            </a: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9FD1369C-E9E1-1AC8-DF3A-E74E2C7A6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4838" y="5506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002" y="802708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B1D6239-3618-E0A3-CFA2-A1A9E61DA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082" y="1335025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03B5FE8-25B3-4B19-0436-7C9867B9E05E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15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0" y="623669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9B22B423-2B46-1284-AEEB-4BF233373002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61B36D47-7A1F-4CE9-5AD2-7485A8CC4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6082" y="1704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Google Shape;3796;p16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3797" name="Google Shape;3797;p16"/>
          <p:cNvSpPr txBox="1"/>
          <p:nvPr/>
        </p:nvSpPr>
        <p:spPr>
          <a:xfrm>
            <a:off x="597399" y="650000"/>
            <a:ext cx="7218544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תַּרְגִּילֵי </a:t>
            </a:r>
            <a:r>
              <a:rPr lang="he-IL" sz="4800" dirty="0" err="1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חִסּוּר</a:t>
            </a:r>
            <a:r>
              <a:rPr lang="he-IL" sz="48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 בַּעֲשֶׂרֶת רִאשׁוֹנָה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איילת אזולאי </a:t>
            </a:r>
            <a:r>
              <a:rPr lang="he-IL" sz="2800" dirty="0" err="1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טסלר</a:t>
            </a:r>
            <a:endParaRPr sz="28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3798" name="Google Shape;3798;p16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3799" name="Google Shape;3799;p16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3800" name="Google Shape;3800;p16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3801" name="Google Shape;3801;p16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3802" name="Google Shape;3802;p16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3803" name="Google Shape;3803;p16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Mystery Quest"/>
            </a:endParaRPr>
          </a:p>
        </p:txBody>
      </p:sp>
      <p:sp>
        <p:nvSpPr>
          <p:cNvPr id="3804" name="Google Shape;3804;p16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sp>
        <p:nvSpPr>
          <p:cNvPr id="2" name="כוכב: 8 פינות 1">
            <a:hlinkClick r:id="rId7" action="ppaction://hlinksldjump"/>
            <a:extLst>
              <a:ext uri="{FF2B5EF4-FFF2-40B4-BE49-F238E27FC236}">
                <a16:creationId xmlns:a16="http://schemas.microsoft.com/office/drawing/2014/main" id="{5F3B074E-073D-E8B7-C280-55850650A4AD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5512874-9ABE-5549-AA0C-9703256FD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5540" y="216992"/>
            <a:ext cx="487363" cy="487363"/>
          </a:xfrm>
          <a:prstGeom prst="rect">
            <a:avLst/>
          </a:prstGeom>
        </p:spPr>
      </p:pic>
      <p:pic>
        <p:nvPicPr>
          <p:cNvPr id="6" name="StraightyBaby">
            <a:hlinkClick r:id="" action="ppaction://media"/>
            <a:extLst>
              <a:ext uri="{FF2B5EF4-FFF2-40B4-BE49-F238E27FC236}">
                <a16:creationId xmlns:a16="http://schemas.microsoft.com/office/drawing/2014/main" id="{8ABF79EC-FECB-2203-88FF-2FDD0A683F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5539" y="103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p24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74" name="Google Shape;3974;p24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975" name="Google Shape;3975;p24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976" name="Google Shape;3976;p24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77" name="Google Shape;3977;p24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978" name="Google Shape;3978;p24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79" name="Google Shape;3979;p24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80" name="Google Shape;3980;p24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981" name="Google Shape;3981;p24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982" name="Google Shape;3982;p24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983" name="Google Shape;3983;p24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984" name="Google Shape;3984;p24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985" name="Google Shape;3985;p24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3986" name="Google Shape;3986;p24"/>
          <p:cNvGrpSpPr/>
          <p:nvPr/>
        </p:nvGrpSpPr>
        <p:grpSpPr>
          <a:xfrm>
            <a:off x="10429833" y="365662"/>
            <a:ext cx="1326282" cy="1745352"/>
            <a:chOff x="6189810" y="4600482"/>
            <a:chExt cx="668523" cy="879758"/>
          </a:xfrm>
        </p:grpSpPr>
        <p:sp>
          <p:nvSpPr>
            <p:cNvPr id="3987" name="Google Shape;3987;p24"/>
            <p:cNvSpPr/>
            <p:nvPr/>
          </p:nvSpPr>
          <p:spPr>
            <a:xfrm flipH="1">
              <a:off x="6447532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8" name="Google Shape;3988;p24"/>
            <p:cNvSpPr/>
            <p:nvPr/>
          </p:nvSpPr>
          <p:spPr>
            <a:xfrm flipH="1">
              <a:off x="6189810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9" name="Google Shape;3989;p24"/>
            <p:cNvSpPr/>
            <p:nvPr/>
          </p:nvSpPr>
          <p:spPr>
            <a:xfrm flipH="1">
              <a:off x="6626523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4"/>
            <p:cNvSpPr/>
            <p:nvPr/>
          </p:nvSpPr>
          <p:spPr>
            <a:xfrm flipH="1">
              <a:off x="6485517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1" name="Google Shape;3991;p24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3992" name="Google Shape;3992;p24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10-7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993" name="Google Shape;3993;p24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94" name="Google Shape;3994;p24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FEF560B9-BCC3-C328-1830-32A19A292377}"/>
              </a:ext>
            </a:extLst>
          </p:cNvPr>
          <p:cNvSpPr/>
          <p:nvPr/>
        </p:nvSpPr>
        <p:spPr>
          <a:xfrm>
            <a:off x="8874433" y="4212118"/>
            <a:ext cx="1533517" cy="924232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16A60E1D-9C12-E1C5-38C1-003FBDA6CF43}"/>
              </a:ext>
            </a:extLst>
          </p:cNvPr>
          <p:cNvSpPr/>
          <p:nvPr/>
        </p:nvSpPr>
        <p:spPr>
          <a:xfrm>
            <a:off x="6140137" y="4214225"/>
            <a:ext cx="1533517" cy="924232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0A52092-1CED-2839-A413-A6BD61AFD609}"/>
              </a:ext>
            </a:extLst>
          </p:cNvPr>
          <p:cNvSpPr txBox="1"/>
          <p:nvPr/>
        </p:nvSpPr>
        <p:spPr>
          <a:xfrm>
            <a:off x="10776185" y="741364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6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BAD3F794-3C57-1F50-8EB3-1FA019796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6515" y="10923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32" y="802708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FF0976F-BBCF-9399-AF87-13FF2FAF5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997" y="802708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200E4DB-0B20-F44C-BC04-56B2919FC1C6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50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76425" y="66758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51C3F3BE-AF11-5099-8114-9DDF93A7FCDD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54D43CFD-B06E-C071-D8BF-2A849D3E6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3781" y="1335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25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0" name="Google Shape;4000;p25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4001" name="Google Shape;4001;p25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4002" name="Google Shape;4002;p25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03" name="Google Shape;4003;p25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4004" name="Google Shape;4004;p25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05" name="Google Shape;4005;p25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06" name="Google Shape;4006;p25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07" name="Google Shape;4007;p25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08" name="Google Shape;4008;p25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4009" name="Google Shape;4009;p25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4010" name="Google Shape;4010;p25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11" name="Google Shape;4011;p25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4012" name="Google Shape;4012;p25"/>
          <p:cNvGrpSpPr/>
          <p:nvPr/>
        </p:nvGrpSpPr>
        <p:grpSpPr>
          <a:xfrm>
            <a:off x="10429869" y="346693"/>
            <a:ext cx="1326215" cy="1745264"/>
            <a:chOff x="4904878" y="3672819"/>
            <a:chExt cx="668523" cy="879758"/>
          </a:xfrm>
        </p:grpSpPr>
        <p:sp>
          <p:nvSpPr>
            <p:cNvPr id="4013" name="Google Shape;4013;p25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4" name="Google Shape;4014;p25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5" name="Google Shape;4015;p25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25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7" name="Google Shape;4017;p25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4018" name="Google Shape;4018;p25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6-5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4019" name="Google Shape;4019;p25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20" name="Google Shape;4020;p25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AB8ACF61-DE01-7F29-248B-F7066BE6E1E2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1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BD632061-1987-0C53-E048-0E7E2C8B3E55}"/>
              </a:ext>
            </a:extLst>
          </p:cNvPr>
          <p:cNvSpPr/>
          <p:nvPr/>
        </p:nvSpPr>
        <p:spPr>
          <a:xfrm>
            <a:off x="8658482" y="4119716"/>
            <a:ext cx="1533517" cy="924232"/>
          </a:xfrm>
          <a:prstGeom prst="round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0996321-0A86-A3D5-F236-1C7367773575}"/>
              </a:ext>
            </a:extLst>
          </p:cNvPr>
          <p:cNvSpPr txBox="1"/>
          <p:nvPr/>
        </p:nvSpPr>
        <p:spPr>
          <a:xfrm>
            <a:off x="10776188" y="731536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7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A800D1AB-29EA-F2EC-1C7B-1B3B374E9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5006" y="3591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406800" y="623669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495" y="670748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504574-0938-487F-601E-4F0F6FFA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4375" y="670748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B57EA9B-FDD8-F669-F34B-53D15C7B4289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64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104402" y="6001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E4C793B2-5ACB-8B30-A219-6E6C18B17A1B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990D3980-D29A-803A-3177-667F89771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4066" y="441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Google Shape;4025;p26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6" name="Google Shape;4026;p26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4027" name="Google Shape;4027;p26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4038" name="Google Shape;4038;p26"/>
          <p:cNvGrpSpPr/>
          <p:nvPr/>
        </p:nvGrpSpPr>
        <p:grpSpPr>
          <a:xfrm>
            <a:off x="10429870" y="346697"/>
            <a:ext cx="1326215" cy="1745264"/>
            <a:chOff x="6618120" y="3672819"/>
            <a:chExt cx="668523" cy="879758"/>
          </a:xfrm>
        </p:grpSpPr>
        <p:sp>
          <p:nvSpPr>
            <p:cNvPr id="4039" name="Google Shape;4039;p26"/>
            <p:cNvSpPr/>
            <p:nvPr/>
          </p:nvSpPr>
          <p:spPr>
            <a:xfrm flipH="1">
              <a:off x="6875843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0" name="Google Shape;4040;p26"/>
            <p:cNvSpPr/>
            <p:nvPr/>
          </p:nvSpPr>
          <p:spPr>
            <a:xfrm flipH="1">
              <a:off x="6618120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1" name="Google Shape;4041;p26"/>
            <p:cNvSpPr/>
            <p:nvPr/>
          </p:nvSpPr>
          <p:spPr>
            <a:xfrm flipH="1">
              <a:off x="7054834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26"/>
            <p:cNvSpPr/>
            <p:nvPr/>
          </p:nvSpPr>
          <p:spPr>
            <a:xfrm flipH="1">
              <a:off x="6913828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3" name="Google Shape;4043;p26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4044" name="Google Shape;4044;p26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9-0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4045" name="Google Shape;4045;p26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46" name="Google Shape;4046;p26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50B50768-0FE8-A04E-1F9A-735D84E7E4BE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DFC9BC8C-823F-012D-C511-FC6C16AE8BD3}"/>
              </a:ext>
            </a:extLst>
          </p:cNvPr>
          <p:cNvSpPr/>
          <p:nvPr/>
        </p:nvSpPr>
        <p:spPr>
          <a:xfrm>
            <a:off x="8653700" y="4119716"/>
            <a:ext cx="1533517" cy="9242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DF5935C-3EDB-E2F1-82C9-6ADDC5CAD935}"/>
              </a:ext>
            </a:extLst>
          </p:cNvPr>
          <p:cNvSpPr txBox="1"/>
          <p:nvPr/>
        </p:nvSpPr>
        <p:spPr>
          <a:xfrm>
            <a:off x="10727021" y="672538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CC45825C-E928-3933-26E8-CD57DA869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4167" y="5168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789424" y="596106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847" y="928797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E0544B3-FE70-F32E-4362-DDE98F798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312" y="906692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976DD66-7FF9-860B-8B77-A3AF516C8CD0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4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0" y="66758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5" name="כוכב: 8 פינות 4">
            <a:hlinkClick r:id="rId6" action="ppaction://hlinksldjump"/>
            <a:extLst>
              <a:ext uri="{FF2B5EF4-FFF2-40B4-BE49-F238E27FC236}">
                <a16:creationId xmlns:a16="http://schemas.microsoft.com/office/drawing/2014/main" id="{40B760D8-39CC-45E3-29C7-91A5111C1BD2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411BFC59-E63D-46CC-A52F-F894AA7B9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3513" y="1158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1" name="Google Shape;4051;p27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2" name="Google Shape;4052;p27"/>
          <p:cNvGrpSpPr/>
          <p:nvPr/>
        </p:nvGrpSpPr>
        <p:grpSpPr>
          <a:xfrm>
            <a:off x="5361533" y="622421"/>
            <a:ext cx="4684155" cy="1190154"/>
            <a:chOff x="6126675" y="719488"/>
            <a:chExt cx="4684155" cy="1190154"/>
          </a:xfrm>
        </p:grpSpPr>
        <p:sp>
          <p:nvSpPr>
            <p:cNvPr id="4053" name="Google Shape;4053;p27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55" name="Google Shape;4055;p27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4056" name="Google Shape;4056;p27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57" name="Google Shape;4057;p27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58" name="Google Shape;4058;p27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4059" name="Google Shape;4059;p27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4060" name="Google Shape;4060;p27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4061" name="Google Shape;4061;p27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4062" name="Google Shape;4062;p27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4063" name="Google Shape;4063;p27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4064" name="Google Shape;4064;p27"/>
          <p:cNvGrpSpPr/>
          <p:nvPr/>
        </p:nvGrpSpPr>
        <p:grpSpPr>
          <a:xfrm>
            <a:off x="10429830" y="346653"/>
            <a:ext cx="1326282" cy="1745352"/>
            <a:chOff x="5333189" y="4600482"/>
            <a:chExt cx="668523" cy="879758"/>
          </a:xfrm>
        </p:grpSpPr>
        <p:sp>
          <p:nvSpPr>
            <p:cNvPr id="4065" name="Google Shape;4065;p27"/>
            <p:cNvSpPr/>
            <p:nvPr/>
          </p:nvSpPr>
          <p:spPr>
            <a:xfrm flipH="1">
              <a:off x="5590911" y="5385601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6" name="Google Shape;4066;p27"/>
            <p:cNvSpPr/>
            <p:nvPr/>
          </p:nvSpPr>
          <p:spPr>
            <a:xfrm flipH="1">
              <a:off x="5333189" y="4600482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7" name="Google Shape;4067;p27"/>
            <p:cNvSpPr/>
            <p:nvPr/>
          </p:nvSpPr>
          <p:spPr>
            <a:xfrm flipH="1">
              <a:off x="5769902" y="4703333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27"/>
            <p:cNvSpPr/>
            <p:nvPr/>
          </p:nvSpPr>
          <p:spPr>
            <a:xfrm flipH="1">
              <a:off x="5628896" y="5389526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9" name="Google Shape;4069;p27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4070" name="Google Shape;4070;p27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10-6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he-IL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4071" name="Google Shape;4071;p27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72" name="Google Shape;4072;p27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B990995E-309E-9518-21D1-C16349E196F3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40EF9AF9-F7D6-16A1-43B4-6A1C5D79E0EE}"/>
              </a:ext>
            </a:extLst>
          </p:cNvPr>
          <p:cNvSpPr/>
          <p:nvPr/>
        </p:nvSpPr>
        <p:spPr>
          <a:xfrm>
            <a:off x="8512171" y="4138025"/>
            <a:ext cx="1533517" cy="92423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  <a:endParaRPr lang="he-IL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C96BE04-718C-54A3-869B-B04D1F527468}"/>
              </a:ext>
            </a:extLst>
          </p:cNvPr>
          <p:cNvSpPr txBox="1"/>
          <p:nvPr/>
        </p:nvSpPr>
        <p:spPr>
          <a:xfrm>
            <a:off x="10766351" y="731533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sound33">
            <a:hlinkClick r:id="" action="ppaction://media"/>
            <a:extLst>
              <a:ext uri="{FF2B5EF4-FFF2-40B4-BE49-F238E27FC236}">
                <a16:creationId xmlns:a16="http://schemas.microsoft.com/office/drawing/2014/main" id="{42B271A6-9A2B-B490-EC8C-0AD090660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5341" y="849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8" name="Google Shape;4078;p28"/>
          <p:cNvSpPr txBox="1"/>
          <p:nvPr/>
        </p:nvSpPr>
        <p:spPr>
          <a:xfrm>
            <a:off x="318500" y="290050"/>
            <a:ext cx="5689200" cy="27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הוֹרָאוֹת הַמִּשְׂחָק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בְּחַר בְּכָל שְׁקוּפִית אֶת הַפִּתְרוֹן הַנָּכוֹן לַתַּרְגִּיל שֶׁכָּתוּב.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בְּהַצְלָחָה וּבַהֲנָאָה!</a:t>
            </a:r>
            <a:endParaRPr sz="28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lt1"/>
              </a:solidFill>
              <a:latin typeface="Mystery Quest"/>
            </a:endParaRP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dk2"/>
              </a:solidFill>
              <a:latin typeface="Mystery Quest"/>
            </a:endParaRP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lt2"/>
              </a:solidFill>
              <a:latin typeface="Mystery Quest"/>
            </a:endParaRP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accent1"/>
              </a:solidFill>
              <a:latin typeface="Mystery Quest"/>
            </a:endParaRP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accent2"/>
              </a:solidFill>
              <a:latin typeface="Mystery Quest"/>
            </a:endParaRP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accent3"/>
              </a:solidFill>
              <a:latin typeface="Mystery Quest"/>
            </a:endParaRPr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745FE6-2080-D9F2-A624-BD9D3E006F5C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A8E2265-C534-31F8-8698-C4C34DE0D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9506" y="355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736400" y="52475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240" y="903514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8BFD37D-BF70-0CCD-E484-F36D7B67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3851" y="907154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FDE2554-3C01-AF82-D87C-FCAAF50C30BC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481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0" y="66758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076" y="1254044"/>
            <a:ext cx="2438400" cy="2438400"/>
          </a:xfrm>
          <a:prstGeom prst="rect">
            <a:avLst/>
          </a:prstGeom>
        </p:spPr>
      </p:pic>
      <p:sp>
        <p:nvSpPr>
          <p:cNvPr id="2" name="כוכב: 8 פינות 1">
            <a:hlinkClick r:id="rId6" action="ppaction://hlinksldjump"/>
            <a:extLst>
              <a:ext uri="{FF2B5EF4-FFF2-40B4-BE49-F238E27FC236}">
                <a16:creationId xmlns:a16="http://schemas.microsoft.com/office/drawing/2014/main" id="{8088E08F-2591-76E5-D734-89081ADCC918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829CEDD1-D652-619E-C4E2-BFB20D5EC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9731" y="1254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לְהִתְרָאוֹת בַּמִּשְׂחָק הַבָּא</a:t>
            </a: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E4F085-1EDF-5194-4941-00B11E93452D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סוֹף!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E466E6D-809A-0FF1-6E47-6A83C8FCF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572" y="520534"/>
            <a:ext cx="487363" cy="487363"/>
          </a:xfrm>
          <a:prstGeom prst="rect">
            <a:avLst/>
          </a:prstGeom>
        </p:spPr>
      </p:pic>
      <p:pic>
        <p:nvPicPr>
          <p:cNvPr id="3" name="StraightyBaby">
            <a:hlinkClick r:id="" action="ppaction://media"/>
            <a:extLst>
              <a:ext uri="{FF2B5EF4-FFF2-40B4-BE49-F238E27FC236}">
                <a16:creationId xmlns:a16="http://schemas.microsoft.com/office/drawing/2014/main" id="{132722B3-9DE6-6DCD-8CCA-3C2381DB61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571" y="14358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0" name="Google Shape;3830;p18">
            <a:hlinkClick r:id="rId5" action="ppaction://hlinksldjump"/>
          </p:cNvPr>
          <p:cNvSpPr/>
          <p:nvPr/>
        </p:nvSpPr>
        <p:spPr>
          <a:xfrm>
            <a:off x="3973225" y="1432550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18">
            <a:hlinkClick r:id="rId6" action="ppaction://hlinksldjump"/>
          </p:cNvPr>
          <p:cNvSpPr/>
          <p:nvPr/>
        </p:nvSpPr>
        <p:spPr>
          <a:xfrm>
            <a:off x="5194150" y="2540650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18">
            <a:hlinkClick r:id="rId7" action="ppaction://hlinksldjump"/>
          </p:cNvPr>
          <p:cNvSpPr/>
          <p:nvPr/>
        </p:nvSpPr>
        <p:spPr>
          <a:xfrm>
            <a:off x="5541250" y="666600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18">
            <a:hlinkClick r:id="rId8" action="ppaction://hlinksldjump"/>
          </p:cNvPr>
          <p:cNvSpPr/>
          <p:nvPr/>
        </p:nvSpPr>
        <p:spPr>
          <a:xfrm>
            <a:off x="6808650" y="1633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18">
            <a:hlinkClick r:id="rId9" action="ppaction://hlinksldjump"/>
          </p:cNvPr>
          <p:cNvSpPr/>
          <p:nvPr/>
        </p:nvSpPr>
        <p:spPr>
          <a:xfrm>
            <a:off x="7954900" y="27235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18">
            <a:hlinkClick r:id="rId10" action="ppaction://hlinksldjump"/>
          </p:cNvPr>
          <p:cNvSpPr/>
          <p:nvPr/>
        </p:nvSpPr>
        <p:spPr>
          <a:xfrm>
            <a:off x="6574525" y="3978438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18">
            <a:hlinkClick r:id="rId11" action="ppaction://hlinksldjump"/>
          </p:cNvPr>
          <p:cNvSpPr/>
          <p:nvPr/>
        </p:nvSpPr>
        <p:spPr>
          <a:xfrm>
            <a:off x="5194150" y="4660013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18">
            <a:hlinkClick r:id="rId12" action="ppaction://hlinksldjump"/>
          </p:cNvPr>
          <p:cNvSpPr/>
          <p:nvPr/>
        </p:nvSpPr>
        <p:spPr>
          <a:xfrm>
            <a:off x="3824525" y="3794788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18">
            <a:hlinkClick r:id="rId13" action="ppaction://hlinksldjump"/>
          </p:cNvPr>
          <p:cNvSpPr/>
          <p:nvPr/>
        </p:nvSpPr>
        <p:spPr>
          <a:xfrm>
            <a:off x="2649575" y="2849913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6E09F93-54CE-7257-26EB-B156177C5E13}"/>
              </a:ext>
            </a:extLst>
          </p:cNvPr>
          <p:cNvSpPr txBox="1"/>
          <p:nvPr/>
        </p:nvSpPr>
        <p:spPr>
          <a:xfrm>
            <a:off x="3038168" y="3287925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7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619CEE4-56BF-E08C-F815-93AF03F7F0BB}"/>
              </a:ext>
            </a:extLst>
          </p:cNvPr>
          <p:cNvSpPr txBox="1"/>
          <p:nvPr/>
        </p:nvSpPr>
        <p:spPr>
          <a:xfrm>
            <a:off x="7192305" y="1965485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111B128-EEE2-2A3D-C43A-4D754B054FC9}"/>
              </a:ext>
            </a:extLst>
          </p:cNvPr>
          <p:cNvSpPr txBox="1"/>
          <p:nvPr/>
        </p:nvSpPr>
        <p:spPr>
          <a:xfrm>
            <a:off x="8323021" y="3096196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79C0BED-C5A6-8128-3148-31185264736C}"/>
              </a:ext>
            </a:extLst>
          </p:cNvPr>
          <p:cNvSpPr txBox="1"/>
          <p:nvPr/>
        </p:nvSpPr>
        <p:spPr>
          <a:xfrm>
            <a:off x="6975995" y="4482551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35894AA-7009-528D-CE28-D5CF269EB69E}"/>
              </a:ext>
            </a:extLst>
          </p:cNvPr>
          <p:cNvSpPr txBox="1"/>
          <p:nvPr/>
        </p:nvSpPr>
        <p:spPr>
          <a:xfrm>
            <a:off x="5638808" y="5131480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5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22B95FE-71D2-571F-4A7C-2FCDE02717CE}"/>
              </a:ext>
            </a:extLst>
          </p:cNvPr>
          <p:cNvSpPr txBox="1"/>
          <p:nvPr/>
        </p:nvSpPr>
        <p:spPr>
          <a:xfrm>
            <a:off x="4242620" y="4217074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6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5C44F76-462A-7ADE-0174-31E2C9BED5EF}"/>
              </a:ext>
            </a:extLst>
          </p:cNvPr>
          <p:cNvSpPr txBox="1"/>
          <p:nvPr/>
        </p:nvSpPr>
        <p:spPr>
          <a:xfrm>
            <a:off x="5923941" y="1021584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9291127-A500-44CA-A72F-297C50374577}"/>
              </a:ext>
            </a:extLst>
          </p:cNvPr>
          <p:cNvSpPr txBox="1"/>
          <p:nvPr/>
        </p:nvSpPr>
        <p:spPr>
          <a:xfrm>
            <a:off x="4321278" y="1837667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C55BD4F-D082-F60E-69EC-ADC93D23DBBB}"/>
              </a:ext>
            </a:extLst>
          </p:cNvPr>
          <p:cNvSpPr txBox="1"/>
          <p:nvPr/>
        </p:nvSpPr>
        <p:spPr>
          <a:xfrm>
            <a:off x="5619142" y="2919213"/>
            <a:ext cx="64065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9</a:t>
            </a:r>
          </a:p>
        </p:txBody>
      </p:sp>
      <p:pic>
        <p:nvPicPr>
          <p:cNvPr id="11" name="sound15">
            <a:hlinkClick r:id="" action="ppaction://media"/>
            <a:extLst>
              <a:ext uri="{FF2B5EF4-FFF2-40B4-BE49-F238E27FC236}">
                <a16:creationId xmlns:a16="http://schemas.microsoft.com/office/drawing/2014/main" id="{976D0B28-2B7F-9308-58DE-FDFACC0EB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7598" y="422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p19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4" name="Google Shape;3844;p19"/>
          <p:cNvSpPr txBox="1">
            <a:spLocks noGrp="1"/>
          </p:cNvSpPr>
          <p:nvPr>
            <p:ph type="title"/>
          </p:nvPr>
        </p:nvSpPr>
        <p:spPr>
          <a:xfrm>
            <a:off x="4554039" y="1822434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845" name="Google Shape;3845;p19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10-8</a:t>
            </a:r>
          </a:p>
          <a:p>
            <a:pPr marL="0" lvl="0" indent="0" algn="ct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3846" name="Google Shape;3846;p19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847" name="Google Shape;3847;p19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848" name="Google Shape;3848;p19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849" name="Google Shape;3849;p19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850" name="Google Shape;3850;p19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851" name="Google Shape;3851;p19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852" name="Google Shape;3852;p19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853" name="Google Shape;3853;p19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854" name="Google Shape;3854;p19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855" name="Google Shape;3855;p19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856" name="Google Shape;3856;p19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857" name="Google Shape;3857;p19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3858" name="Google Shape;3858;p19"/>
          <p:cNvGrpSpPr/>
          <p:nvPr/>
        </p:nvGrpSpPr>
        <p:grpSpPr>
          <a:xfrm>
            <a:off x="10429836" y="422848"/>
            <a:ext cx="1326282" cy="1745352"/>
            <a:chOff x="4904878" y="3672819"/>
            <a:chExt cx="668523" cy="879758"/>
          </a:xfrm>
        </p:grpSpPr>
        <p:sp>
          <p:nvSpPr>
            <p:cNvPr id="3859" name="Google Shape;3859;p19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0" name="Google Shape;3860;p19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1" name="Google Shape;3861;p19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9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3" name="Google Shape;3863;p19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64" name="Google Shape;3864;p19">
            <a:hlinkClick r:id="rId5" action="ppaction://hlinksldjump"/>
          </p:cNvPr>
          <p:cNvSpPr/>
          <p:nvPr/>
        </p:nvSpPr>
        <p:spPr>
          <a:xfrm>
            <a:off x="10383719" y="368770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5983ACB-D813-2458-CCE9-C32F1999430E}"/>
              </a:ext>
            </a:extLst>
          </p:cNvPr>
          <p:cNvSpPr txBox="1"/>
          <p:nvPr/>
        </p:nvSpPr>
        <p:spPr>
          <a:xfrm>
            <a:off x="10820394" y="830082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</a:t>
            </a:r>
          </a:p>
        </p:txBody>
      </p:sp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249BA406-4631-7EFE-AE71-F4F177052A75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4CF358EC-583F-727E-FBAA-9F582371AB48}"/>
              </a:ext>
            </a:extLst>
          </p:cNvPr>
          <p:cNvSpPr/>
          <p:nvPr/>
        </p:nvSpPr>
        <p:spPr>
          <a:xfrm>
            <a:off x="8892549" y="4138025"/>
            <a:ext cx="1533517" cy="924232"/>
          </a:xfrm>
          <a:prstGeom prst="round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  <a:endParaRPr lang="he-IL" sz="4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sound33">
            <a:hlinkClick r:id="" action="ppaction://media"/>
            <a:extLst>
              <a:ext uri="{FF2B5EF4-FFF2-40B4-BE49-F238E27FC236}">
                <a16:creationId xmlns:a16="http://schemas.microsoft.com/office/drawing/2014/main" id="{09C3780A-EB2A-4EB8-F1C1-7DF8A2F4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502" y="3196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597400" y="650000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700" y="928797"/>
            <a:ext cx="2525486" cy="2525486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FEE221D-0A83-2933-EF29-FE1FED4ED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581" y="788518"/>
            <a:ext cx="487363" cy="487363"/>
          </a:xfrm>
          <a:prstGeom prst="rect">
            <a:avLst/>
          </a:prstGeom>
        </p:spPr>
      </p:pic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499C1BC-F981-10A4-CB3D-E8136DD1175C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35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-355780" y="623669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                   </a:t>
            </a: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            יָפֶה מְאוֹד!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פרצוף של שעון מעורר מחייך">
            <a:extLst>
              <a:ext uri="{FF2B5EF4-FFF2-40B4-BE49-F238E27FC236}">
                <a16:creationId xmlns:a16="http://schemas.microsoft.com/office/drawing/2014/main" id="{765932AD-5DC7-8E3E-BF89-20AFE2E8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94" y="928616"/>
            <a:ext cx="2438400" cy="2438400"/>
          </a:xfrm>
          <a:prstGeom prst="rect">
            <a:avLst/>
          </a:prstGeom>
        </p:spPr>
      </p:pic>
      <p:sp>
        <p:nvSpPr>
          <p:cNvPr id="4" name="כוכב: 8 פינות 3">
            <a:hlinkClick r:id="rId6" action="ppaction://hlinksldjump"/>
            <a:extLst>
              <a:ext uri="{FF2B5EF4-FFF2-40B4-BE49-F238E27FC236}">
                <a16:creationId xmlns:a16="http://schemas.microsoft.com/office/drawing/2014/main" id="{AA6F427C-9FAA-DD33-BD97-1F7423DFE2E9}"/>
              </a:ext>
            </a:extLst>
          </p:cNvPr>
          <p:cNvSpPr/>
          <p:nvPr/>
        </p:nvSpPr>
        <p:spPr>
          <a:xfrm>
            <a:off x="10577010" y="136376"/>
            <a:ext cx="1473260" cy="1481174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583A2F60-3AF6-2030-9E81-E488D8AE4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3143" y="780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" name="Google Shape;3869;p20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0" name="Google Shape;3870;p20"/>
          <p:cNvGrpSpPr/>
          <p:nvPr/>
        </p:nvGrpSpPr>
        <p:grpSpPr>
          <a:xfrm>
            <a:off x="5364675" y="624238"/>
            <a:ext cx="4684155" cy="1190154"/>
            <a:chOff x="6126675" y="719488"/>
            <a:chExt cx="4684155" cy="1190154"/>
          </a:xfrm>
        </p:grpSpPr>
        <p:sp>
          <p:nvSpPr>
            <p:cNvPr id="3871" name="Google Shape;3871;p20"/>
            <p:cNvSpPr/>
            <p:nvPr/>
          </p:nvSpPr>
          <p:spPr>
            <a:xfrm>
              <a:off x="6126675" y="755525"/>
              <a:ext cx="4684155" cy="115411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Mystery Quest"/>
                </a:rPr>
                <a:t>Exit Ticket</a:t>
              </a:r>
            </a:p>
          </p:txBody>
        </p:sp>
        <p:sp>
          <p:nvSpPr>
            <p:cNvPr id="3872" name="Google Shape;3872;p20"/>
            <p:cNvSpPr/>
            <p:nvPr/>
          </p:nvSpPr>
          <p:spPr>
            <a:xfrm>
              <a:off x="6126675" y="841275"/>
              <a:ext cx="775462" cy="8302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873" name="Google Shape;3873;p20"/>
            <p:cNvSpPr/>
            <p:nvPr/>
          </p:nvSpPr>
          <p:spPr>
            <a:xfrm>
              <a:off x="6769825" y="1009213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dk2"/>
                  </a:solidFill>
                  <a:latin typeface="Mystery Quest"/>
                </a:rPr>
                <a:t>x</a:t>
              </a:r>
            </a:p>
          </p:txBody>
        </p:sp>
        <p:sp>
          <p:nvSpPr>
            <p:cNvPr id="3874" name="Google Shape;3874;p20"/>
            <p:cNvSpPr/>
            <p:nvPr/>
          </p:nvSpPr>
          <p:spPr>
            <a:xfrm>
              <a:off x="7265125" y="946688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2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875" name="Google Shape;3875;p20"/>
            <p:cNvSpPr/>
            <p:nvPr/>
          </p:nvSpPr>
          <p:spPr>
            <a:xfrm>
              <a:off x="7487575" y="755525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1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876" name="Google Shape;3876;p20"/>
            <p:cNvSpPr/>
            <p:nvPr/>
          </p:nvSpPr>
          <p:spPr>
            <a:xfrm>
              <a:off x="8167675" y="855813"/>
              <a:ext cx="567930" cy="871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2"/>
                  </a:solidFill>
                  <a:latin typeface="Mystery Quest"/>
                </a:rPr>
                <a:t>T</a:t>
              </a:r>
            </a:p>
          </p:txBody>
        </p:sp>
        <p:sp>
          <p:nvSpPr>
            <p:cNvPr id="3877" name="Google Shape;3877;p20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3"/>
                  </a:solidFill>
                  <a:latin typeface="Mystery Quest"/>
                </a:rPr>
                <a:t>i</a:t>
              </a:r>
            </a:p>
          </p:txBody>
        </p:sp>
        <p:sp>
          <p:nvSpPr>
            <p:cNvPr id="3878" name="Google Shape;3878;p20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4"/>
                  </a:solidFill>
                  <a:latin typeface="Mystery Quest"/>
                </a:rPr>
                <a:t>c</a:t>
              </a:r>
            </a:p>
          </p:txBody>
        </p:sp>
        <p:sp>
          <p:nvSpPr>
            <p:cNvPr id="3879" name="Google Shape;3879;p20"/>
            <p:cNvSpPr/>
            <p:nvPr/>
          </p:nvSpPr>
          <p:spPr>
            <a:xfrm>
              <a:off x="9415700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5"/>
                  </a:solidFill>
                  <a:latin typeface="Mystery Quest"/>
                </a:rPr>
                <a:t>k</a:t>
              </a:r>
            </a:p>
          </p:txBody>
        </p:sp>
        <p:sp>
          <p:nvSpPr>
            <p:cNvPr id="3880" name="Google Shape;3880;p20"/>
            <p:cNvSpPr/>
            <p:nvPr/>
          </p:nvSpPr>
          <p:spPr>
            <a:xfrm>
              <a:off x="10001150" y="1018950"/>
              <a:ext cx="445444" cy="627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accent6"/>
                  </a:solidFill>
                  <a:latin typeface="Mystery Quest"/>
                </a:rPr>
                <a:t>e</a:t>
              </a:r>
            </a:p>
          </p:txBody>
        </p:sp>
        <p:sp>
          <p:nvSpPr>
            <p:cNvPr id="3881" name="Google Shape;3881;p20"/>
            <p:cNvSpPr/>
            <p:nvPr/>
          </p:nvSpPr>
          <p:spPr>
            <a:xfrm>
              <a:off x="10382500" y="719500"/>
              <a:ext cx="425188" cy="9193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Mystery Quest"/>
                </a:rPr>
                <a:t>t</a:t>
              </a:r>
            </a:p>
          </p:txBody>
        </p:sp>
      </p:grpSp>
      <p:grpSp>
        <p:nvGrpSpPr>
          <p:cNvPr id="3882" name="Google Shape;3882;p20"/>
          <p:cNvGrpSpPr/>
          <p:nvPr/>
        </p:nvGrpSpPr>
        <p:grpSpPr>
          <a:xfrm>
            <a:off x="10429836" y="422848"/>
            <a:ext cx="1326282" cy="1745352"/>
            <a:chOff x="4904878" y="3672819"/>
            <a:chExt cx="668523" cy="879758"/>
          </a:xfrm>
        </p:grpSpPr>
        <p:sp>
          <p:nvSpPr>
            <p:cNvPr id="3883" name="Google Shape;3883;p20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4" name="Google Shape;3884;p20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5" name="Google Shape;3885;p20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0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7" name="Google Shape;3887;p20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בְּחַר אֶת הַפִּתְרוֹן הַנָּכוֹן לַתַּרְגִּיל</a:t>
            </a:r>
            <a:endParaRPr dirty="0"/>
          </a:p>
        </p:txBody>
      </p:sp>
      <p:sp>
        <p:nvSpPr>
          <p:cNvPr id="3889" name="Google Shape;3889;p20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90" name="Google Shape;3890;p20">
            <a:hlinkClick r:id="rId5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845;p19">
            <a:extLst>
              <a:ext uri="{FF2B5EF4-FFF2-40B4-BE49-F238E27FC236}">
                <a16:creationId xmlns:a16="http://schemas.microsoft.com/office/drawing/2014/main" id="{775FB89A-4AA8-497D-FCD0-B9ECC299A0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60938" y="2584450"/>
            <a:ext cx="6599237" cy="31067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 rtl="1"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9-6</a:t>
            </a:r>
          </a:p>
          <a:p>
            <a:pPr marL="0" lvl="0" indent="0" algn="ct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0"/>
              </a:spcBef>
              <a:spcAft>
                <a:spcPts val="2100"/>
              </a:spcAft>
              <a:buNone/>
            </a:pP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לבן: פינות מעוגלות 2">
            <a:hlinkClick r:id="rId6" action="ppaction://hlinksldjump"/>
            <a:extLst>
              <a:ext uri="{FF2B5EF4-FFF2-40B4-BE49-F238E27FC236}">
                <a16:creationId xmlns:a16="http://schemas.microsoft.com/office/drawing/2014/main" id="{49C98226-DE8E-6574-2D37-DDEE109E14ED}"/>
              </a:ext>
            </a:extLst>
          </p:cNvPr>
          <p:cNvSpPr/>
          <p:nvPr/>
        </p:nvSpPr>
        <p:spPr>
          <a:xfrm>
            <a:off x="6007825" y="4119716"/>
            <a:ext cx="1533517" cy="9242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4</a:t>
            </a:r>
          </a:p>
        </p:txBody>
      </p:sp>
      <p:sp>
        <p:nvSpPr>
          <p:cNvPr id="4" name="מלבן: פינות מעוגלות 3">
            <a:hlinkClick r:id="rId7" action="ppaction://hlinksldjump"/>
            <a:extLst>
              <a:ext uri="{FF2B5EF4-FFF2-40B4-BE49-F238E27FC236}">
                <a16:creationId xmlns:a16="http://schemas.microsoft.com/office/drawing/2014/main" id="{CFF3251C-445C-CC9A-CBC4-6E14F8F28296}"/>
              </a:ext>
            </a:extLst>
          </p:cNvPr>
          <p:cNvSpPr/>
          <p:nvPr/>
        </p:nvSpPr>
        <p:spPr>
          <a:xfrm>
            <a:off x="8695113" y="4119716"/>
            <a:ext cx="1533517" cy="9242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2950FAA-37A3-68E5-A3B5-52D2F260907A}"/>
              </a:ext>
            </a:extLst>
          </p:cNvPr>
          <p:cNvSpPr txBox="1"/>
          <p:nvPr/>
        </p:nvSpPr>
        <p:spPr>
          <a:xfrm>
            <a:off x="10786014" y="751195"/>
            <a:ext cx="6406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2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sound33">
            <a:hlinkClick r:id="" action="ppaction://media"/>
            <a:extLst>
              <a:ext uri="{FF2B5EF4-FFF2-40B4-BE49-F238E27FC236}">
                <a16:creationId xmlns:a16="http://schemas.microsoft.com/office/drawing/2014/main" id="{1352D705-B160-848F-1DB8-9F8684DBE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6347" y="5168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736400" y="1617550"/>
            <a:ext cx="3168663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Funfair</a:t>
            </a:r>
          </a:p>
        </p:txBody>
      </p:sp>
      <p:sp>
        <p:nvSpPr>
          <p:cNvPr id="4078" name="Google Shape;4078;p28"/>
          <p:cNvSpPr txBox="1"/>
          <p:nvPr/>
        </p:nvSpPr>
        <p:spPr>
          <a:xfrm>
            <a:off x="811248" y="428231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solidFill>
                  <a:schemeClr val="dk1"/>
                </a:solidFill>
                <a:latin typeface="David" panose="020E0502060401010101" pitchFamily="34" charset="-79"/>
                <a:ea typeface="Gochi Hand"/>
                <a:cs typeface="David" panose="020E0502060401010101" pitchFamily="34" charset="-79"/>
                <a:sym typeface="Gochi Hand"/>
              </a:rPr>
              <a:t>טָעִיתָ! נַסֵּה שֵׁנִית</a:t>
            </a:r>
            <a:endParaRPr sz="4000" dirty="0">
              <a:solidFill>
                <a:schemeClr val="dk1"/>
              </a:solidFill>
              <a:latin typeface="David" panose="020E0502060401010101" pitchFamily="34" charset="-79"/>
              <a:ea typeface="Gochi Hand"/>
              <a:cs typeface="David" panose="020E0502060401010101" pitchFamily="34" charset="-79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646250"/>
            <a:ext cx="600325" cy="850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ystery Quest"/>
              </a:rPr>
              <a:t>F</a:t>
            </a:r>
          </a:p>
        </p:txBody>
      </p:sp>
      <p:sp>
        <p:nvSpPr>
          <p:cNvPr id="4080" name="Google Shape;4080;p28"/>
          <p:cNvSpPr/>
          <p:nvPr/>
        </p:nvSpPr>
        <p:spPr>
          <a:xfrm>
            <a:off x="1286100" y="1879950"/>
            <a:ext cx="528448" cy="6231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u</a:t>
            </a:r>
          </a:p>
        </p:txBody>
      </p:sp>
      <p:sp>
        <p:nvSpPr>
          <p:cNvPr id="4081" name="Google Shape;4081;p28"/>
          <p:cNvSpPr/>
          <p:nvPr/>
        </p:nvSpPr>
        <p:spPr>
          <a:xfrm>
            <a:off x="1724250" y="1863550"/>
            <a:ext cx="591214" cy="65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n</a:t>
            </a:r>
          </a:p>
        </p:txBody>
      </p:sp>
      <p:sp>
        <p:nvSpPr>
          <p:cNvPr id="4082" name="Google Shape;4082;p28"/>
          <p:cNvSpPr/>
          <p:nvPr/>
        </p:nvSpPr>
        <p:spPr>
          <a:xfrm>
            <a:off x="2239275" y="1623700"/>
            <a:ext cx="499090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Mystery Quest"/>
              </a:rPr>
              <a:t>f</a:t>
            </a:r>
          </a:p>
        </p:txBody>
      </p:sp>
      <p:sp>
        <p:nvSpPr>
          <p:cNvPr id="4083" name="Google Shape;4083;p28"/>
          <p:cNvSpPr/>
          <p:nvPr/>
        </p:nvSpPr>
        <p:spPr>
          <a:xfrm>
            <a:off x="2703000" y="1866113"/>
            <a:ext cx="508201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Mystery Quest"/>
              </a:rPr>
              <a:t>a</a:t>
            </a: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Mystery Quest"/>
              </a:rPr>
              <a:t>i</a:t>
            </a:r>
          </a:p>
        </p:txBody>
      </p:sp>
      <p:sp>
        <p:nvSpPr>
          <p:cNvPr id="4085" name="Google Shape;4085;p28"/>
          <p:cNvSpPr/>
          <p:nvPr/>
        </p:nvSpPr>
        <p:spPr>
          <a:xfrm>
            <a:off x="3385550" y="1822388"/>
            <a:ext cx="540596" cy="6508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4"/>
                </a:solidFill>
                <a:latin typeface="Mystery Quest"/>
              </a:rPr>
              <a:t>r</a:t>
            </a:r>
          </a:p>
        </p:txBody>
      </p:sp>
      <p:pic>
        <p:nvPicPr>
          <p:cNvPr id="3" name="תמונה 2" descr="מעף פני שעון מעורר כועס">
            <a:extLst>
              <a:ext uri="{FF2B5EF4-FFF2-40B4-BE49-F238E27FC236}">
                <a16:creationId xmlns:a16="http://schemas.microsoft.com/office/drawing/2014/main" id="{1883295B-168B-56FB-2C59-490C05F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413" y="885073"/>
            <a:ext cx="2525486" cy="2525486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0B3DA51-99CF-346E-32B0-DB15DD0D4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4524" y="810431"/>
            <a:ext cx="487363" cy="487363"/>
          </a:xfrm>
          <a:prstGeom prst="rect">
            <a:avLst/>
          </a:prstGeom>
        </p:spPr>
      </p:pic>
      <p:sp>
        <p:nvSpPr>
          <p:cNvPr id="6" name="לחצן פעולה: חזרה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7B1A37B-BDA4-0EAD-C5EA-87B82F0345B3}"/>
              </a:ext>
            </a:extLst>
          </p:cNvPr>
          <p:cNvSpPr/>
          <p:nvPr/>
        </p:nvSpPr>
        <p:spPr>
          <a:xfrm>
            <a:off x="10982632" y="203168"/>
            <a:ext cx="960331" cy="94720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09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C27ABC"/>
      </a:lt1>
      <a:dk2>
        <a:srgbClr val="E78BB2"/>
      </a:dk2>
      <a:lt2>
        <a:srgbClr val="F1B9C7"/>
      </a:lt2>
      <a:accent1>
        <a:srgbClr val="EFD589"/>
      </a:accent1>
      <a:accent2>
        <a:srgbClr val="7DD5A4"/>
      </a:accent2>
      <a:accent3>
        <a:srgbClr val="8DE4E2"/>
      </a:accent3>
      <a:accent4>
        <a:srgbClr val="3DC3C4"/>
      </a:accent4>
      <a:accent5>
        <a:srgbClr val="00B8D3"/>
      </a:accent5>
      <a:accent6>
        <a:srgbClr val="989DD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586</Words>
  <Application>Microsoft Office PowerPoint</Application>
  <PresentationFormat>מסך רחב</PresentationFormat>
  <Paragraphs>374</Paragraphs>
  <Slides>33</Slides>
  <Notes>32</Notes>
  <HiddenSlides>0</HiddenSlides>
  <MMClips>34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45" baseType="lpstr">
      <vt:lpstr>Gochi Hand</vt:lpstr>
      <vt:lpstr>Abril Fatface</vt:lpstr>
      <vt:lpstr>Barlow Condensed</vt:lpstr>
      <vt:lpstr>David</vt:lpstr>
      <vt:lpstr>Questrial</vt:lpstr>
      <vt:lpstr>Poppins</vt:lpstr>
      <vt:lpstr>BN Bilbo</vt:lpstr>
      <vt:lpstr>Homemade Apple</vt:lpstr>
      <vt:lpstr>Aldrich</vt:lpstr>
      <vt:lpstr>Arial</vt:lpstr>
      <vt:lpstr>Mystery Quest</vt:lpstr>
      <vt:lpstr>SlidesMania</vt:lpstr>
      <vt:lpstr>השיטה הכי יעילה,  מהירה ומהנה  ללימוד חשבון  איילת אזולאי טסלר פתרונות למידה</vt:lpstr>
      <vt:lpstr>מצגת של PowerPoint‏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בְּחַר אֶת הַפִּתְרוֹן הַנָּכוֹן לַתַּרְגִּיל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12</cp:revision>
  <dcterms:modified xsi:type="dcterms:W3CDTF">2023-08-18T13:14:32Z</dcterms:modified>
</cp:coreProperties>
</file>