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</p:sldMasterIdLst>
  <p:notesMasterIdLst>
    <p:notesMasterId r:id="rId35"/>
  </p:notesMasterIdLst>
  <p:sldIdLst>
    <p:sldId id="307" r:id="rId2"/>
    <p:sldId id="305" r:id="rId3"/>
    <p:sldId id="288" r:id="rId4"/>
    <p:sldId id="258" r:id="rId5"/>
    <p:sldId id="259" r:id="rId6"/>
    <p:sldId id="279" r:id="rId7"/>
    <p:sldId id="287" r:id="rId8"/>
    <p:sldId id="260" r:id="rId9"/>
    <p:sldId id="289" r:id="rId10"/>
    <p:sldId id="297" r:id="rId11"/>
    <p:sldId id="261" r:id="rId12"/>
    <p:sldId id="290" r:id="rId13"/>
    <p:sldId id="298" r:id="rId14"/>
    <p:sldId id="262" r:id="rId15"/>
    <p:sldId id="291" r:id="rId16"/>
    <p:sldId id="299" r:id="rId17"/>
    <p:sldId id="263" r:id="rId18"/>
    <p:sldId id="292" r:id="rId19"/>
    <p:sldId id="300" r:id="rId20"/>
    <p:sldId id="264" r:id="rId21"/>
    <p:sldId id="293" r:id="rId22"/>
    <p:sldId id="301" r:id="rId23"/>
    <p:sldId id="265" r:id="rId24"/>
    <p:sldId id="294" r:id="rId25"/>
    <p:sldId id="302" r:id="rId26"/>
    <p:sldId id="266" r:id="rId27"/>
    <p:sldId id="295" r:id="rId28"/>
    <p:sldId id="303" r:id="rId29"/>
    <p:sldId id="267" r:id="rId30"/>
    <p:sldId id="296" r:id="rId31"/>
    <p:sldId id="304" r:id="rId32"/>
    <p:sldId id="268" r:id="rId33"/>
    <p:sldId id="269" r:id="rId34"/>
  </p:sldIdLst>
  <p:sldSz cx="12192000" cy="6858000"/>
  <p:notesSz cx="6858000" cy="9144000"/>
  <p:embeddedFontLst>
    <p:embeddedFont>
      <p:font typeface="Abril Fatface" panose="02000503000000020003" pitchFamily="2" charset="0"/>
      <p:regular r:id="rId36"/>
    </p:embeddedFont>
    <p:embeddedFont>
      <p:font typeface="Barlow Condensed" panose="00000506000000000000" pitchFamily="2" charset="0"/>
      <p:regular r:id="rId37"/>
      <p:bold r:id="rId38"/>
      <p:italic r:id="rId39"/>
      <p:boldItalic r:id="rId40"/>
    </p:embeddedFont>
    <p:embeddedFont>
      <p:font typeface="BN Bilbo" panose="02000400000000000000" pitchFamily="2" charset="-79"/>
      <p:regular r:id="rId41"/>
    </p:embeddedFont>
    <p:embeddedFont>
      <p:font typeface="David" panose="020E0502060401010101" pitchFamily="34" charset="-79"/>
      <p:regular r:id="rId42"/>
      <p:bold r:id="rId43"/>
    </p:embeddedFont>
    <p:embeddedFont>
      <p:font typeface="Gochi Hand" panose="020B0604020202020204" charset="0"/>
      <p:regular r:id="rId44"/>
    </p:embeddedFont>
    <p:embeddedFont>
      <p:font typeface="Homemade Apple" panose="020B0604020202020204" charset="0"/>
      <p:regular r:id="rId45"/>
    </p:embeddedFont>
    <p:embeddedFont>
      <p:font typeface="Mystery Quest" panose="020B0604020202020204" charset="0"/>
      <p:regular r:id="rId46"/>
    </p:embeddedFont>
    <p:embeddedFont>
      <p:font typeface="Poppins" panose="00000500000000000000" pitchFamily="2" charset="0"/>
      <p:regular r:id="rId47"/>
      <p:bold r:id="rId48"/>
      <p:italic r:id="rId49"/>
      <p:boldItalic r:id="rId50"/>
    </p:embeddedFont>
    <p:embeddedFont>
      <p:font typeface="Questrial" pitchFamily="2" charset="0"/>
      <p:regular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06" autoAdjust="0"/>
    <p:restoredTop sz="94660"/>
  </p:normalViewPr>
  <p:slideViewPr>
    <p:cSldViewPr snapToGrid="0">
      <p:cViewPr varScale="1">
        <p:scale>
          <a:sx n="78" d="100"/>
          <a:sy n="78" d="100"/>
        </p:scale>
        <p:origin x="494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8" Type="http://schemas.openxmlformats.org/officeDocument/2006/relationships/slide" Target="slides/slide7.xml"/><Relationship Id="rId51" Type="http://schemas.openxmlformats.org/officeDocument/2006/relationships/font" Target="fonts/font1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3" name="Google Shape;3793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4" name="Google Shape;3794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04865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" name="Google Shape;3892;ge539bd222a_0_44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3" name="Google Shape;3893;ge539bd222a_0_44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4" name="Google Shape;4074;ge539bd222a_0_10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5" name="Google Shape;4075;ge539bd222a_0_105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59963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4" name="Google Shape;4074;ge539bd222a_0_10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5" name="Google Shape;4075;ge539bd222a_0_105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600811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8" name="Google Shape;3918;ge539bd222a_0_49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9" name="Google Shape;3919;ge539bd222a_0_49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4" name="Google Shape;4074;ge539bd222a_0_10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5" name="Google Shape;4075;ge539bd222a_0_105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62539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4" name="Google Shape;4074;ge539bd222a_0_10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5" name="Google Shape;4075;ge539bd222a_0_105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27610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4" name="Google Shape;3944;ge539bd222a_0_54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5" name="Google Shape;3945;ge539bd222a_0_54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4" name="Google Shape;4074;ge539bd222a_0_10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5" name="Google Shape;4075;ge539bd222a_0_105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77747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4" name="Google Shape;4074;ge539bd222a_0_10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5" name="Google Shape;4075;ge539bd222a_0_105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58009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0" name="Google Shape;3970;ge539bd222a_0_6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1" name="Google Shape;3971;ge539bd222a_0_6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4" name="Google Shape;4074;ge539bd222a_0_10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5" name="Google Shape;4075;ge539bd222a_0_105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02625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4" name="Google Shape;4074;ge539bd222a_0_10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5" name="Google Shape;4075;ge539bd222a_0_105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22430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4" name="Google Shape;4074;ge539bd222a_0_10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5" name="Google Shape;4075;ge539bd222a_0_105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81451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6" name="Google Shape;3996;ge539bd222a_0_58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7" name="Google Shape;3997;ge539bd222a_0_58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4" name="Google Shape;4074;ge539bd222a_0_10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5" name="Google Shape;4075;ge539bd222a_0_105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58493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4" name="Google Shape;4074;ge539bd222a_0_10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5" name="Google Shape;4075;ge539bd222a_0_105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3758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2" name="Google Shape;4022;ge539bd222a_0_67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3" name="Google Shape;4023;ge539bd222a_0_67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4" name="Google Shape;4074;ge539bd222a_0_10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5" name="Google Shape;4075;ge539bd222a_0_105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51535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4" name="Google Shape;4074;ge539bd222a_0_10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5" name="Google Shape;4075;ge539bd222a_0_105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39886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8" name="Google Shape;4048;ge539bd222a_0_68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9" name="Google Shape;4049;ge539bd222a_0_68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4" name="Google Shape;4074;ge539bd222a_0_10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5" name="Google Shape;4075;ge539bd222a_0_105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31330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7" name="Google Shape;3827;ge539bd222a_0_27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8" name="Google Shape;3828;ge539bd222a_0_27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4" name="Google Shape;4074;ge539bd222a_0_10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5" name="Google Shape;4075;ge539bd222a_0_105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16441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4" name="Google Shape;4074;ge539bd222a_0_10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5" name="Google Shape;4075;ge539bd222a_0_105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7" name="Google Shape;4087;ga0744a8d92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8" name="Google Shape;4088;ga0744a8d92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" name="Google Shape;3840;ge539bd222a_0_35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1" name="Google Shape;3841;ge539bd222a_0_35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4" name="Google Shape;4074;ge539bd222a_0_10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5" name="Google Shape;4075;ge539bd222a_0_105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6721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4" name="Google Shape;4074;ge539bd222a_0_10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5" name="Google Shape;4075;ge539bd222a_0_105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8637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6" name="Google Shape;3866;ge539bd222a_0_4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7" name="Google Shape;3867;ge539bd222a_0_4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4" name="Google Shape;4074;ge539bd222a_0_10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5" name="Google Shape;4075;ge539bd222a_0_105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12253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4" name="Google Shape;4074;ge539bd222a_0_10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5" name="Google Shape;4075;ge539bd222a_0_105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7292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www.facebook.com/SlidesManiaSM/" TargetMode="External"/><Relationship Id="rId7" Type="http://schemas.openxmlformats.org/officeDocument/2006/relationships/hyperlink" Target="https://www.pinterest.com/slidesmania/" TargetMode="External"/><Relationship Id="rId2" Type="http://schemas.openxmlformats.org/officeDocument/2006/relationships/hyperlink" Target="https://slidesmania.com/questions-powerpoint-google-slides/can-i-use-these-templates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hyperlink" Target="https://twitter.com/SlidesManiaSM/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hyperlink" Target="https://www.instagram.com/slidesmania/" TargetMode="Externa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gif">
  <p:cSld name="CUSTOM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1;p2"/>
          <p:cNvGrpSpPr/>
          <p:nvPr/>
        </p:nvGrpSpPr>
        <p:grpSpPr>
          <a:xfrm flipH="1">
            <a:off x="533409" y="3205888"/>
            <a:ext cx="3505589" cy="3685249"/>
            <a:chOff x="1070831" y="743674"/>
            <a:chExt cx="5280296" cy="5550910"/>
          </a:xfrm>
        </p:grpSpPr>
        <p:sp>
          <p:nvSpPr>
            <p:cNvPr id="12" name="Google Shape;12;p2"/>
            <p:cNvSpPr/>
            <p:nvPr/>
          </p:nvSpPr>
          <p:spPr>
            <a:xfrm flipH="1">
              <a:off x="1070831" y="3904879"/>
              <a:ext cx="5280296" cy="2386236"/>
            </a:xfrm>
            <a:custGeom>
              <a:avLst/>
              <a:gdLst/>
              <a:ahLst/>
              <a:cxnLst/>
              <a:rect l="l" t="t" r="r" b="b"/>
              <a:pathLst>
                <a:path w="4109180" h="1856993" extrusionOk="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 flipH="1">
              <a:off x="1609910" y="3904879"/>
              <a:ext cx="4218386" cy="2386236"/>
            </a:xfrm>
            <a:custGeom>
              <a:avLst/>
              <a:gdLst/>
              <a:ahLst/>
              <a:cxnLst/>
              <a:rect l="l" t="t" r="r" b="b"/>
              <a:pathLst>
                <a:path w="3282791" h="1856993" extrusionOk="0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 flipH="1">
              <a:off x="2086734" y="3904879"/>
              <a:ext cx="3270304" cy="2386236"/>
            </a:xfrm>
            <a:custGeom>
              <a:avLst/>
              <a:gdLst/>
              <a:ahLst/>
              <a:cxnLst/>
              <a:rect l="l" t="t" r="r" b="b"/>
              <a:pathLst>
                <a:path w="2544984" h="1856993" extrusionOk="0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2608066" y="3904879"/>
              <a:ext cx="2226753" cy="2386236"/>
            </a:xfrm>
            <a:custGeom>
              <a:avLst/>
              <a:gdLst/>
              <a:ahLst/>
              <a:cxnLst/>
              <a:rect l="l" t="t" r="r" b="b"/>
              <a:pathLst>
                <a:path w="1732882" h="1856993" extrusionOk="0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 flipH="1">
              <a:off x="3129624" y="3904879"/>
              <a:ext cx="1160071" cy="2386236"/>
            </a:xfrm>
            <a:custGeom>
              <a:avLst/>
              <a:gdLst/>
              <a:ahLst/>
              <a:cxnLst/>
              <a:rect l="l" t="t" r="r" b="b"/>
              <a:pathLst>
                <a:path w="902779" h="1856993" extrusionOk="0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 flipH="1">
              <a:off x="3611089" y="3904757"/>
              <a:ext cx="195956" cy="2381831"/>
            </a:xfrm>
            <a:custGeom>
              <a:avLst/>
              <a:gdLst/>
              <a:ahLst/>
              <a:cxnLst/>
              <a:rect l="l" t="t" r="r" b="b"/>
              <a:pathLst>
                <a:path w="152495" h="1853565" extrusionOk="0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 flipH="1">
              <a:off x="3031284" y="743807"/>
              <a:ext cx="678931" cy="299704"/>
            </a:xfrm>
            <a:custGeom>
              <a:avLst/>
              <a:gdLst/>
              <a:ahLst/>
              <a:cxnLst/>
              <a:rect l="l" t="t" r="r" b="b"/>
              <a:pathLst>
                <a:path w="528351" h="233233" extrusionOk="0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 rot="10800000" flipH="1">
              <a:off x="3690916" y="743674"/>
              <a:ext cx="29008" cy="614551"/>
            </a:xfrm>
            <a:custGeom>
              <a:avLst/>
              <a:gdLst/>
              <a:ahLst/>
              <a:cxnLst/>
              <a:rect l="l" t="t" r="r" b="b"/>
              <a:pathLst>
                <a:path w="22574" h="478250" extrusionOk="0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 flipH="1">
              <a:off x="1203275" y="1530583"/>
              <a:ext cx="5015675" cy="2437031"/>
            </a:xfrm>
            <a:custGeom>
              <a:avLst/>
              <a:gdLst/>
              <a:ahLst/>
              <a:cxnLst/>
              <a:rect l="l" t="t" r="r" b="b"/>
              <a:pathLst>
                <a:path w="3903249" h="1896522" extrusionOk="0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 flipH="1">
              <a:off x="1551442" y="1530583"/>
              <a:ext cx="4319241" cy="2437031"/>
            </a:xfrm>
            <a:custGeom>
              <a:avLst/>
              <a:gdLst/>
              <a:ahLst/>
              <a:cxnLst/>
              <a:rect l="l" t="t" r="r" b="b"/>
              <a:pathLst>
                <a:path w="3361277" h="1896522" extrusionOk="0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 flipH="1">
              <a:off x="1991449" y="1530583"/>
              <a:ext cx="3437988" cy="2437031"/>
            </a:xfrm>
            <a:custGeom>
              <a:avLst/>
              <a:gdLst/>
              <a:ahLst/>
              <a:cxnLst/>
              <a:rect l="l" t="t" r="r" b="b"/>
              <a:pathLst>
                <a:path w="2675477" h="1896522" extrusionOk="0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 flipH="1">
              <a:off x="2638255" y="1530583"/>
              <a:ext cx="2143280" cy="2437031"/>
            </a:xfrm>
            <a:custGeom>
              <a:avLst/>
              <a:gdLst/>
              <a:ahLst/>
              <a:cxnLst/>
              <a:rect l="l" t="t" r="r" b="b"/>
              <a:pathLst>
                <a:path w="1667922" h="1896522" extrusionOk="0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 flipH="1">
              <a:off x="3290316" y="1530583"/>
              <a:ext cx="837802" cy="2437031"/>
            </a:xfrm>
            <a:custGeom>
              <a:avLst/>
              <a:gdLst/>
              <a:ahLst/>
              <a:cxnLst/>
              <a:rect l="l" t="t" r="r" b="b"/>
              <a:pathLst>
                <a:path w="651986" h="1896522" extrusionOk="0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 flipH="1">
              <a:off x="1989081" y="3967109"/>
              <a:ext cx="647353" cy="216809"/>
            </a:xfrm>
            <a:custGeom>
              <a:avLst/>
              <a:gdLst/>
              <a:ahLst/>
              <a:cxnLst/>
              <a:rect l="l" t="t" r="r" b="b"/>
              <a:pathLst>
                <a:path w="503777" h="168723" extrusionOk="0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 flipH="1">
              <a:off x="1547906" y="3967109"/>
              <a:ext cx="440626" cy="227702"/>
            </a:xfrm>
            <a:custGeom>
              <a:avLst/>
              <a:gdLst/>
              <a:ahLst/>
              <a:cxnLst/>
              <a:rect l="l" t="t" r="r" b="b"/>
              <a:pathLst>
                <a:path w="342900" h="177200" extrusionOk="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 flipH="1">
              <a:off x="5429320" y="3967109"/>
              <a:ext cx="440626" cy="222664"/>
            </a:xfrm>
            <a:custGeom>
              <a:avLst/>
              <a:gdLst/>
              <a:ahLst/>
              <a:cxnLst/>
              <a:rect l="l" t="t" r="r" b="b"/>
              <a:pathLst>
                <a:path w="342900" h="173279" extrusionOk="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 flipH="1">
              <a:off x="5870243" y="3967109"/>
              <a:ext cx="348303" cy="227663"/>
            </a:xfrm>
            <a:custGeom>
              <a:avLst/>
              <a:gdLst/>
              <a:ahLst/>
              <a:cxnLst/>
              <a:rect l="l" t="t" r="r" b="b"/>
              <a:pathLst>
                <a:path w="271053" h="177170" extrusionOk="0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 flipH="1">
              <a:off x="4782084" y="3967109"/>
              <a:ext cx="647965" cy="221887"/>
            </a:xfrm>
            <a:custGeom>
              <a:avLst/>
              <a:gdLst/>
              <a:ahLst/>
              <a:cxnLst/>
              <a:rect l="l" t="t" r="r" b="b"/>
              <a:pathLst>
                <a:path w="504253" h="172675" extrusionOk="0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 flipH="1">
              <a:off x="4128796" y="3966741"/>
              <a:ext cx="652739" cy="227291"/>
            </a:xfrm>
            <a:custGeom>
              <a:avLst/>
              <a:gdLst/>
              <a:ahLst/>
              <a:cxnLst/>
              <a:rect l="l" t="t" r="r" b="b"/>
              <a:pathLst>
                <a:path w="507968" h="176880" extrusionOk="0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 flipH="1">
              <a:off x="3290440" y="3967109"/>
              <a:ext cx="837802" cy="216399"/>
            </a:xfrm>
            <a:custGeom>
              <a:avLst/>
              <a:gdLst/>
              <a:ahLst/>
              <a:cxnLst/>
              <a:rect l="l" t="t" r="r" b="b"/>
              <a:pathLst>
                <a:path w="651986" h="168404" extrusionOk="0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 flipH="1">
              <a:off x="2636989" y="3967109"/>
              <a:ext cx="652739" cy="211212"/>
            </a:xfrm>
            <a:custGeom>
              <a:avLst/>
              <a:gdLst/>
              <a:ahLst/>
              <a:cxnLst/>
              <a:rect l="l" t="t" r="r" b="b"/>
              <a:pathLst>
                <a:path w="507968" h="164367" extrusionOk="0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 flipH="1">
              <a:off x="1199206" y="3967109"/>
              <a:ext cx="348081" cy="216462"/>
            </a:xfrm>
            <a:custGeom>
              <a:avLst/>
              <a:gdLst/>
              <a:ahLst/>
              <a:cxnLst/>
              <a:rect l="l" t="t" r="r" b="b"/>
              <a:pathLst>
                <a:path w="270880" h="168453" extrusionOk="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 flipH="1">
              <a:off x="3201778" y="1275047"/>
              <a:ext cx="1014786" cy="765955"/>
            </a:xfrm>
            <a:custGeom>
              <a:avLst/>
              <a:gdLst/>
              <a:ahLst/>
              <a:cxnLst/>
              <a:rect l="l" t="t" r="r" b="b"/>
              <a:pathLst>
                <a:path w="789717" h="596074" extrusionOk="0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 flipH="1">
              <a:off x="3272339" y="1275047"/>
              <a:ext cx="874031" cy="765955"/>
            </a:xfrm>
            <a:custGeom>
              <a:avLst/>
              <a:gdLst/>
              <a:ahLst/>
              <a:cxnLst/>
              <a:rect l="l" t="t" r="r" b="b"/>
              <a:pathLst>
                <a:path w="680180" h="596074" extrusionOk="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 flipH="1">
              <a:off x="3361492" y="1275047"/>
              <a:ext cx="695577" cy="765955"/>
            </a:xfrm>
            <a:custGeom>
              <a:avLst/>
              <a:gdLst/>
              <a:ahLst/>
              <a:cxnLst/>
              <a:rect l="l" t="t" r="r" b="b"/>
              <a:pathLst>
                <a:path w="541305" h="596074" extrusionOk="0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 flipH="1">
              <a:off x="3492345" y="1275047"/>
              <a:ext cx="433649" cy="765955"/>
            </a:xfrm>
            <a:custGeom>
              <a:avLst/>
              <a:gdLst/>
              <a:ahLst/>
              <a:cxnLst/>
              <a:rect l="l" t="t" r="r" b="b"/>
              <a:pathLst>
                <a:path w="337470" h="596074" extrusionOk="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 flipH="1">
              <a:off x="3624297" y="1275047"/>
              <a:ext cx="169518" cy="765955"/>
            </a:xfrm>
            <a:custGeom>
              <a:avLst/>
              <a:gdLst/>
              <a:ahLst/>
              <a:cxnLst/>
              <a:rect l="l" t="t" r="r" b="b"/>
              <a:pathLst>
                <a:path w="131921" h="596074" extrusionOk="0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 flipH="1">
              <a:off x="3361012" y="2040796"/>
              <a:ext cx="130963" cy="68235"/>
            </a:xfrm>
            <a:custGeom>
              <a:avLst/>
              <a:gdLst/>
              <a:ahLst/>
              <a:cxnLst/>
              <a:rect l="l" t="t" r="r" b="b"/>
              <a:pathLst>
                <a:path w="101917" h="53101" extrusionOk="0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 flipH="1">
              <a:off x="3271673" y="2040796"/>
              <a:ext cx="89227" cy="71610"/>
            </a:xfrm>
            <a:custGeom>
              <a:avLst/>
              <a:gdLst/>
              <a:ahLst/>
              <a:cxnLst/>
              <a:rect l="l" t="t" r="r" b="b"/>
              <a:pathLst>
                <a:path w="69437" h="55728" extrusionOk="0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 flipH="1">
              <a:off x="4057022" y="2040796"/>
              <a:ext cx="89227" cy="70090"/>
            </a:xfrm>
            <a:custGeom>
              <a:avLst/>
              <a:gdLst/>
              <a:ahLst/>
              <a:cxnLst/>
              <a:rect l="l" t="t" r="r" b="b"/>
              <a:pathLst>
                <a:path w="69437" h="54545" extrusionOk="0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 flipH="1">
              <a:off x="4146187" y="2040796"/>
              <a:ext cx="70494" cy="71601"/>
            </a:xfrm>
            <a:custGeom>
              <a:avLst/>
              <a:gdLst/>
              <a:ahLst/>
              <a:cxnLst/>
              <a:rect l="l" t="t" r="r" b="b"/>
              <a:pathLst>
                <a:path w="54859" h="55721" extrusionOk="0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 flipH="1">
              <a:off x="3925738" y="2040796"/>
              <a:ext cx="130596" cy="69806"/>
            </a:xfrm>
            <a:custGeom>
              <a:avLst/>
              <a:gdLst/>
              <a:ahLst/>
              <a:cxnLst/>
              <a:rect l="l" t="t" r="r" b="b"/>
              <a:pathLst>
                <a:path w="101631" h="54324" extrusionOk="0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 flipH="1">
              <a:off x="3793929" y="2040796"/>
              <a:ext cx="132065" cy="71481"/>
            </a:xfrm>
            <a:custGeom>
              <a:avLst/>
              <a:gdLst/>
              <a:ahLst/>
              <a:cxnLst/>
              <a:rect l="l" t="t" r="r" b="b"/>
              <a:pathLst>
                <a:path w="102774" h="55627" extrusionOk="0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 flipH="1">
              <a:off x="3624299" y="2040796"/>
              <a:ext cx="169273" cy="68051"/>
            </a:xfrm>
            <a:custGeom>
              <a:avLst/>
              <a:gdLst/>
              <a:ahLst/>
              <a:cxnLst/>
              <a:rect l="l" t="t" r="r" b="b"/>
              <a:pathLst>
                <a:path w="131730" h="52958" extrusionOk="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 flipH="1">
              <a:off x="3492089" y="2040306"/>
              <a:ext cx="131943" cy="66478"/>
            </a:xfrm>
            <a:custGeom>
              <a:avLst/>
              <a:gdLst/>
              <a:ahLst/>
              <a:cxnLst/>
              <a:rect l="l" t="t" r="r" b="b"/>
              <a:pathLst>
                <a:path w="102679" h="51734" extrusionOk="0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 flipH="1">
              <a:off x="3201177" y="2040796"/>
              <a:ext cx="70441" cy="68072"/>
            </a:xfrm>
            <a:custGeom>
              <a:avLst/>
              <a:gdLst/>
              <a:ahLst/>
              <a:cxnLst/>
              <a:rect l="l" t="t" r="r" b="b"/>
              <a:pathLst>
                <a:path w="54818" h="52974" extrusionOk="0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8" name="Google Shape;48;p2"/>
            <p:cNvGrpSpPr/>
            <p:nvPr/>
          </p:nvGrpSpPr>
          <p:grpSpPr>
            <a:xfrm flipH="1">
              <a:off x="1198979" y="3972214"/>
              <a:ext cx="5019520" cy="228263"/>
              <a:chOff x="2422006" y="4665565"/>
              <a:chExt cx="5073810" cy="230732"/>
            </a:xfrm>
          </p:grpSpPr>
          <p:sp>
            <p:nvSpPr>
              <p:cNvPr id="49" name="Google Shape;49;p2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8" name="Google Shape;58;p2"/>
            <p:cNvGrpSpPr/>
            <p:nvPr/>
          </p:nvGrpSpPr>
          <p:grpSpPr>
            <a:xfrm flipH="1">
              <a:off x="3205855" y="2044913"/>
              <a:ext cx="1015539" cy="72161"/>
              <a:chOff x="4445473" y="2718342"/>
              <a:chExt cx="1026523" cy="72941"/>
            </a:xfrm>
          </p:grpSpPr>
          <p:sp>
            <p:nvSpPr>
              <p:cNvPr id="59" name="Google Shape;59;p2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8" name="Google Shape;68;p2"/>
            <p:cNvSpPr/>
            <p:nvPr/>
          </p:nvSpPr>
          <p:spPr>
            <a:xfrm flipH="1">
              <a:off x="3702403" y="4220883"/>
              <a:ext cx="926" cy="39873"/>
            </a:xfrm>
            <a:custGeom>
              <a:avLst/>
              <a:gdLst/>
              <a:ahLst/>
              <a:cxnLst/>
              <a:rect l="l" t="t" r="r" b="b"/>
              <a:pathLst>
                <a:path w="935" h="40276" extrusionOk="0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 flipH="1">
              <a:off x="3691902" y="4261858"/>
              <a:ext cx="10444" cy="187474"/>
            </a:xfrm>
            <a:custGeom>
              <a:avLst/>
              <a:gdLst/>
              <a:ahLst/>
              <a:cxnLst/>
              <a:rect l="l" t="t" r="r" b="b"/>
              <a:pathLst>
                <a:path w="10550" h="189368" extrusionOk="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 flipH="1">
              <a:off x="3701624" y="4221148"/>
              <a:ext cx="829" cy="39542"/>
            </a:xfrm>
            <a:custGeom>
              <a:avLst/>
              <a:gdLst/>
              <a:ahLst/>
              <a:cxnLst/>
              <a:rect l="l" t="t" r="r" b="b"/>
              <a:pathLst>
                <a:path w="837" h="39941" extrusionOk="0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 flipH="1">
              <a:off x="3133596" y="4240939"/>
              <a:ext cx="1135481" cy="2049195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 flipH="1">
              <a:off x="3138165" y="4245389"/>
              <a:ext cx="1135481" cy="2049195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3" name="Google Shape;73;p2"/>
            <p:cNvGrpSpPr/>
            <p:nvPr/>
          </p:nvGrpSpPr>
          <p:grpSpPr>
            <a:xfrm flipH="1">
              <a:off x="2881495" y="4451458"/>
              <a:ext cx="1647684" cy="1841677"/>
              <a:chOff x="1969851" y="5110588"/>
              <a:chExt cx="1665505" cy="1861596"/>
            </a:xfrm>
          </p:grpSpPr>
          <p:sp>
            <p:nvSpPr>
              <p:cNvPr id="74" name="Google Shape;74;p2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  <a:effectLst>
                <a:outerShdw blurRad="635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6" name="Google Shape;76;p2"/>
          <p:cNvGrpSpPr/>
          <p:nvPr/>
        </p:nvGrpSpPr>
        <p:grpSpPr>
          <a:xfrm flipH="1">
            <a:off x="4144550" y="4442190"/>
            <a:ext cx="8072323" cy="2417556"/>
            <a:chOff x="1" y="2177475"/>
            <a:chExt cx="12191999" cy="4680651"/>
          </a:xfrm>
        </p:grpSpPr>
        <p:grpSp>
          <p:nvGrpSpPr>
            <p:cNvPr id="77" name="Google Shape;77;p2"/>
            <p:cNvGrpSpPr/>
            <p:nvPr/>
          </p:nvGrpSpPr>
          <p:grpSpPr>
            <a:xfrm>
              <a:off x="119831" y="2343268"/>
              <a:ext cx="11965386" cy="4514858"/>
              <a:chOff x="119831" y="2273655"/>
              <a:chExt cx="11965386" cy="4586406"/>
            </a:xfrm>
          </p:grpSpPr>
          <p:sp>
            <p:nvSpPr>
              <p:cNvPr id="78" name="Google Shape;78;p2"/>
              <p:cNvSpPr/>
              <p:nvPr/>
            </p:nvSpPr>
            <p:spPr>
              <a:xfrm>
                <a:off x="10390467" y="4843937"/>
                <a:ext cx="17933" cy="201576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015766" extrusionOk="0">
                    <a:moveTo>
                      <a:pt x="10" y="-246"/>
                    </a:moveTo>
                    <a:lnTo>
                      <a:pt x="10" y="2015521"/>
                    </a:lnTo>
                    <a:lnTo>
                      <a:pt x="17944" y="2015521"/>
                    </a:lnTo>
                    <a:lnTo>
                      <a:pt x="17944" y="30690"/>
                    </a:lnTo>
                    <a:cubicBezTo>
                      <a:pt x="11846" y="20468"/>
                      <a:pt x="5839" y="10156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10379168" y="5017357"/>
                <a:ext cx="423060" cy="1739764"/>
              </a:xfrm>
              <a:custGeom>
                <a:avLst/>
                <a:gdLst/>
                <a:ahLst/>
                <a:cxnLst/>
                <a:rect l="l" t="t" r="r" b="b"/>
                <a:pathLst>
                  <a:path w="423060" h="1739764" extrusionOk="0">
                    <a:moveTo>
                      <a:pt x="394106" y="1713066"/>
                    </a:moveTo>
                    <a:lnTo>
                      <a:pt x="225080" y="1559642"/>
                    </a:lnTo>
                    <a:lnTo>
                      <a:pt x="394106" y="1406217"/>
                    </a:lnTo>
                    <a:lnTo>
                      <a:pt x="412040" y="1389987"/>
                    </a:lnTo>
                    <a:lnTo>
                      <a:pt x="413385" y="1388732"/>
                    </a:lnTo>
                    <a:lnTo>
                      <a:pt x="412040" y="1387477"/>
                    </a:lnTo>
                    <a:lnTo>
                      <a:pt x="394106" y="1371246"/>
                    </a:lnTo>
                    <a:lnTo>
                      <a:pt x="225080" y="1217822"/>
                    </a:lnTo>
                    <a:lnTo>
                      <a:pt x="394106" y="1064398"/>
                    </a:lnTo>
                    <a:lnTo>
                      <a:pt x="412040" y="1048168"/>
                    </a:lnTo>
                    <a:lnTo>
                      <a:pt x="413385" y="1046912"/>
                    </a:lnTo>
                    <a:lnTo>
                      <a:pt x="412040" y="1045657"/>
                    </a:lnTo>
                    <a:lnTo>
                      <a:pt x="394106" y="1029427"/>
                    </a:lnTo>
                    <a:lnTo>
                      <a:pt x="225080" y="876092"/>
                    </a:lnTo>
                    <a:lnTo>
                      <a:pt x="394106" y="722668"/>
                    </a:lnTo>
                    <a:lnTo>
                      <a:pt x="412040" y="706438"/>
                    </a:lnTo>
                    <a:lnTo>
                      <a:pt x="413385" y="705182"/>
                    </a:lnTo>
                    <a:lnTo>
                      <a:pt x="412040" y="703927"/>
                    </a:lnTo>
                    <a:lnTo>
                      <a:pt x="394106" y="687697"/>
                    </a:lnTo>
                    <a:lnTo>
                      <a:pt x="225080" y="534273"/>
                    </a:lnTo>
                    <a:lnTo>
                      <a:pt x="394106" y="380938"/>
                    </a:lnTo>
                    <a:lnTo>
                      <a:pt x="412040" y="364708"/>
                    </a:lnTo>
                    <a:lnTo>
                      <a:pt x="413385" y="363453"/>
                    </a:lnTo>
                    <a:lnTo>
                      <a:pt x="412040" y="362197"/>
                    </a:lnTo>
                    <a:lnTo>
                      <a:pt x="394106" y="346057"/>
                    </a:lnTo>
                    <a:lnTo>
                      <a:pt x="394106" y="346057"/>
                    </a:lnTo>
                    <a:lnTo>
                      <a:pt x="225080" y="192633"/>
                    </a:lnTo>
                    <a:lnTo>
                      <a:pt x="278881" y="144032"/>
                    </a:lnTo>
                    <a:cubicBezTo>
                      <a:pt x="276192" y="138051"/>
                      <a:pt x="273591" y="132312"/>
                      <a:pt x="271080" y="126815"/>
                    </a:cubicBezTo>
                    <a:lnTo>
                      <a:pt x="211898" y="180617"/>
                    </a:lnTo>
                    <a:lnTo>
                      <a:pt x="91204" y="71131"/>
                    </a:lnTo>
                    <a:lnTo>
                      <a:pt x="46369" y="30869"/>
                    </a:lnTo>
                    <a:lnTo>
                      <a:pt x="36506" y="21902"/>
                    </a:lnTo>
                    <a:lnTo>
                      <a:pt x="45473" y="14012"/>
                    </a:lnTo>
                    <a:lnTo>
                      <a:pt x="46637" y="12935"/>
                    </a:lnTo>
                    <a:lnTo>
                      <a:pt x="44665" y="12935"/>
                    </a:lnTo>
                    <a:lnTo>
                      <a:pt x="34532" y="-246"/>
                    </a:lnTo>
                    <a:lnTo>
                      <a:pt x="29422" y="4327"/>
                    </a:lnTo>
                    <a:lnTo>
                      <a:pt x="11488" y="20557"/>
                    </a:lnTo>
                    <a:lnTo>
                      <a:pt x="10053" y="21902"/>
                    </a:lnTo>
                    <a:lnTo>
                      <a:pt x="11488" y="23247"/>
                    </a:lnTo>
                    <a:lnTo>
                      <a:pt x="29422" y="39477"/>
                    </a:lnTo>
                    <a:lnTo>
                      <a:pt x="198358" y="192723"/>
                    </a:lnTo>
                    <a:lnTo>
                      <a:pt x="29242" y="345877"/>
                    </a:lnTo>
                    <a:lnTo>
                      <a:pt x="11308" y="362108"/>
                    </a:lnTo>
                    <a:lnTo>
                      <a:pt x="9873" y="363453"/>
                    </a:lnTo>
                    <a:lnTo>
                      <a:pt x="11308" y="364798"/>
                    </a:lnTo>
                    <a:lnTo>
                      <a:pt x="29242" y="381028"/>
                    </a:lnTo>
                    <a:lnTo>
                      <a:pt x="198179" y="534273"/>
                    </a:lnTo>
                    <a:lnTo>
                      <a:pt x="29242" y="687608"/>
                    </a:lnTo>
                    <a:lnTo>
                      <a:pt x="11308" y="703838"/>
                    </a:lnTo>
                    <a:lnTo>
                      <a:pt x="9873" y="705182"/>
                    </a:lnTo>
                    <a:lnTo>
                      <a:pt x="11308" y="706528"/>
                    </a:lnTo>
                    <a:lnTo>
                      <a:pt x="29242" y="722758"/>
                    </a:lnTo>
                    <a:lnTo>
                      <a:pt x="198179" y="876092"/>
                    </a:lnTo>
                    <a:lnTo>
                      <a:pt x="29242" y="1029337"/>
                    </a:lnTo>
                    <a:lnTo>
                      <a:pt x="11308" y="1045567"/>
                    </a:lnTo>
                    <a:lnTo>
                      <a:pt x="9873" y="1046912"/>
                    </a:lnTo>
                    <a:lnTo>
                      <a:pt x="11308" y="1048257"/>
                    </a:lnTo>
                    <a:lnTo>
                      <a:pt x="29242" y="1064488"/>
                    </a:lnTo>
                    <a:lnTo>
                      <a:pt x="198179" y="1217822"/>
                    </a:lnTo>
                    <a:lnTo>
                      <a:pt x="29242" y="1371157"/>
                    </a:lnTo>
                    <a:lnTo>
                      <a:pt x="11308" y="1387387"/>
                    </a:lnTo>
                    <a:lnTo>
                      <a:pt x="9873" y="1388732"/>
                    </a:lnTo>
                    <a:lnTo>
                      <a:pt x="11308" y="1390077"/>
                    </a:lnTo>
                    <a:lnTo>
                      <a:pt x="29242" y="1406307"/>
                    </a:lnTo>
                    <a:lnTo>
                      <a:pt x="198179" y="1559642"/>
                    </a:lnTo>
                    <a:lnTo>
                      <a:pt x="29242" y="1712976"/>
                    </a:lnTo>
                    <a:lnTo>
                      <a:pt x="11308" y="1729296"/>
                    </a:lnTo>
                    <a:lnTo>
                      <a:pt x="10" y="1739518"/>
                    </a:lnTo>
                    <a:lnTo>
                      <a:pt x="423070" y="1739518"/>
                    </a:lnTo>
                    <a:lnTo>
                      <a:pt x="411862" y="1729386"/>
                    </a:lnTo>
                    <a:close/>
                    <a:moveTo>
                      <a:pt x="46637" y="372420"/>
                    </a:moveTo>
                    <a:lnTo>
                      <a:pt x="36774" y="363453"/>
                    </a:lnTo>
                    <a:lnTo>
                      <a:pt x="46637" y="354486"/>
                    </a:lnTo>
                    <a:lnTo>
                      <a:pt x="211719" y="204648"/>
                    </a:lnTo>
                    <a:lnTo>
                      <a:pt x="376801" y="354486"/>
                    </a:lnTo>
                    <a:lnTo>
                      <a:pt x="386664" y="363453"/>
                    </a:lnTo>
                    <a:lnTo>
                      <a:pt x="376801" y="372420"/>
                    </a:lnTo>
                    <a:lnTo>
                      <a:pt x="211719" y="522616"/>
                    </a:lnTo>
                    <a:close/>
                    <a:moveTo>
                      <a:pt x="46637" y="714149"/>
                    </a:moveTo>
                    <a:lnTo>
                      <a:pt x="36774" y="705182"/>
                    </a:lnTo>
                    <a:lnTo>
                      <a:pt x="46637" y="696216"/>
                    </a:lnTo>
                    <a:lnTo>
                      <a:pt x="211719" y="546468"/>
                    </a:lnTo>
                    <a:lnTo>
                      <a:pt x="376801" y="696216"/>
                    </a:lnTo>
                    <a:lnTo>
                      <a:pt x="386664" y="705182"/>
                    </a:lnTo>
                    <a:lnTo>
                      <a:pt x="376801" y="714149"/>
                    </a:lnTo>
                    <a:lnTo>
                      <a:pt x="211719" y="863987"/>
                    </a:lnTo>
                    <a:close/>
                    <a:moveTo>
                      <a:pt x="46637" y="1055879"/>
                    </a:moveTo>
                    <a:lnTo>
                      <a:pt x="36774" y="1046912"/>
                    </a:lnTo>
                    <a:lnTo>
                      <a:pt x="46637" y="1037945"/>
                    </a:lnTo>
                    <a:lnTo>
                      <a:pt x="211719" y="888198"/>
                    </a:lnTo>
                    <a:lnTo>
                      <a:pt x="376801" y="1037945"/>
                    </a:lnTo>
                    <a:lnTo>
                      <a:pt x="386664" y="1046912"/>
                    </a:lnTo>
                    <a:lnTo>
                      <a:pt x="376801" y="1055879"/>
                    </a:lnTo>
                    <a:lnTo>
                      <a:pt x="211719" y="1205717"/>
                    </a:lnTo>
                    <a:close/>
                    <a:moveTo>
                      <a:pt x="46637" y="1397699"/>
                    </a:moveTo>
                    <a:lnTo>
                      <a:pt x="36774" y="1388732"/>
                    </a:lnTo>
                    <a:lnTo>
                      <a:pt x="46637" y="1379765"/>
                    </a:lnTo>
                    <a:lnTo>
                      <a:pt x="211719" y="1229928"/>
                    </a:lnTo>
                    <a:lnTo>
                      <a:pt x="376801" y="1379765"/>
                    </a:lnTo>
                    <a:lnTo>
                      <a:pt x="386664" y="1388732"/>
                    </a:lnTo>
                    <a:lnTo>
                      <a:pt x="376801" y="1397699"/>
                    </a:lnTo>
                    <a:lnTo>
                      <a:pt x="211719" y="1547536"/>
                    </a:lnTo>
                    <a:close/>
                    <a:moveTo>
                      <a:pt x="46637" y="1721585"/>
                    </a:moveTo>
                    <a:lnTo>
                      <a:pt x="211719" y="1571747"/>
                    </a:lnTo>
                    <a:lnTo>
                      <a:pt x="376801" y="1721585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10773264" y="5346802"/>
                <a:ext cx="17933" cy="1512901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512901" extrusionOk="0">
                    <a:moveTo>
                      <a:pt x="10" y="-246"/>
                    </a:moveTo>
                    <a:lnTo>
                      <a:pt x="10" y="1512655"/>
                    </a:lnTo>
                    <a:lnTo>
                      <a:pt x="17944" y="1512655"/>
                    </a:lnTo>
                    <a:lnTo>
                      <a:pt x="17944" y="19481"/>
                    </a:lnTo>
                    <a:cubicBezTo>
                      <a:pt x="11757" y="13025"/>
                      <a:pt x="5839" y="6479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10402572" y="5030360"/>
                <a:ext cx="15692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56921" h="17933" extrusionOk="0">
                    <a:moveTo>
                      <a:pt x="13666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156931" y="17688"/>
                    </a:lnTo>
                    <a:cubicBezTo>
                      <a:pt x="150026" y="11859"/>
                      <a:pt x="143301" y="5851"/>
                      <a:pt x="136666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10402662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10402662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10402662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10402662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9108195" y="2638072"/>
                <a:ext cx="17933" cy="4221631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221631" extrusionOk="0">
                    <a:moveTo>
                      <a:pt x="2879" y="3341"/>
                    </a:moveTo>
                    <a:lnTo>
                      <a:pt x="10" y="-246"/>
                    </a:lnTo>
                    <a:lnTo>
                      <a:pt x="10" y="4221386"/>
                    </a:lnTo>
                    <a:lnTo>
                      <a:pt x="17944" y="4221386"/>
                    </a:lnTo>
                    <a:lnTo>
                      <a:pt x="17944" y="24861"/>
                    </a:lnTo>
                    <a:cubicBezTo>
                      <a:pt x="12922" y="17598"/>
                      <a:pt x="7991" y="10425"/>
                      <a:pt x="2879" y="334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>
                <a:off x="9096897" y="2886814"/>
                <a:ext cx="423060" cy="3870307"/>
              </a:xfrm>
              <a:custGeom>
                <a:avLst/>
                <a:gdLst/>
                <a:ahLst/>
                <a:cxnLst/>
                <a:rect l="l" t="t" r="r" b="b"/>
                <a:pathLst>
                  <a:path w="423060" h="3870307" extrusionOk="0">
                    <a:moveTo>
                      <a:pt x="393928" y="3843609"/>
                    </a:moveTo>
                    <a:lnTo>
                      <a:pt x="224900" y="3690185"/>
                    </a:lnTo>
                    <a:lnTo>
                      <a:pt x="393928" y="3536760"/>
                    </a:lnTo>
                    <a:lnTo>
                      <a:pt x="411862" y="3520530"/>
                    </a:lnTo>
                    <a:lnTo>
                      <a:pt x="413206" y="3519275"/>
                    </a:lnTo>
                    <a:lnTo>
                      <a:pt x="411862" y="3518020"/>
                    </a:lnTo>
                    <a:lnTo>
                      <a:pt x="393928" y="3501790"/>
                    </a:lnTo>
                    <a:lnTo>
                      <a:pt x="224900" y="3348366"/>
                    </a:lnTo>
                    <a:lnTo>
                      <a:pt x="393928" y="3194941"/>
                    </a:lnTo>
                    <a:lnTo>
                      <a:pt x="411862" y="3178711"/>
                    </a:lnTo>
                    <a:lnTo>
                      <a:pt x="413206" y="3177455"/>
                    </a:lnTo>
                    <a:lnTo>
                      <a:pt x="411862" y="3176200"/>
                    </a:lnTo>
                    <a:lnTo>
                      <a:pt x="393928" y="3159970"/>
                    </a:lnTo>
                    <a:lnTo>
                      <a:pt x="224900" y="3006635"/>
                    </a:lnTo>
                    <a:lnTo>
                      <a:pt x="393928" y="2853211"/>
                    </a:lnTo>
                    <a:lnTo>
                      <a:pt x="411862" y="2836981"/>
                    </a:lnTo>
                    <a:lnTo>
                      <a:pt x="413206" y="2835726"/>
                    </a:lnTo>
                    <a:lnTo>
                      <a:pt x="411862" y="2834470"/>
                    </a:lnTo>
                    <a:lnTo>
                      <a:pt x="393928" y="2818240"/>
                    </a:lnTo>
                    <a:lnTo>
                      <a:pt x="224900" y="2664816"/>
                    </a:lnTo>
                    <a:lnTo>
                      <a:pt x="393928" y="2511482"/>
                    </a:lnTo>
                    <a:lnTo>
                      <a:pt x="411862" y="2495252"/>
                    </a:lnTo>
                    <a:lnTo>
                      <a:pt x="413206" y="2493996"/>
                    </a:lnTo>
                    <a:lnTo>
                      <a:pt x="411862" y="2492741"/>
                    </a:lnTo>
                    <a:lnTo>
                      <a:pt x="393928" y="2476510"/>
                    </a:lnTo>
                    <a:lnTo>
                      <a:pt x="224900" y="2323086"/>
                    </a:lnTo>
                    <a:lnTo>
                      <a:pt x="393928" y="2169752"/>
                    </a:lnTo>
                    <a:lnTo>
                      <a:pt x="411862" y="2153522"/>
                    </a:lnTo>
                    <a:lnTo>
                      <a:pt x="413206" y="2152266"/>
                    </a:lnTo>
                    <a:lnTo>
                      <a:pt x="411862" y="2151011"/>
                    </a:lnTo>
                    <a:lnTo>
                      <a:pt x="393928" y="2134781"/>
                    </a:lnTo>
                    <a:lnTo>
                      <a:pt x="224900" y="1981357"/>
                    </a:lnTo>
                    <a:lnTo>
                      <a:pt x="393928" y="1828022"/>
                    </a:lnTo>
                    <a:lnTo>
                      <a:pt x="411862" y="1811792"/>
                    </a:lnTo>
                    <a:lnTo>
                      <a:pt x="413206" y="1810537"/>
                    </a:lnTo>
                    <a:lnTo>
                      <a:pt x="411862" y="1809281"/>
                    </a:lnTo>
                    <a:lnTo>
                      <a:pt x="393928" y="1793051"/>
                    </a:lnTo>
                    <a:lnTo>
                      <a:pt x="224900" y="1639896"/>
                    </a:lnTo>
                    <a:lnTo>
                      <a:pt x="393928" y="1486561"/>
                    </a:lnTo>
                    <a:lnTo>
                      <a:pt x="411862" y="1470331"/>
                    </a:lnTo>
                    <a:lnTo>
                      <a:pt x="413206" y="1469076"/>
                    </a:lnTo>
                    <a:lnTo>
                      <a:pt x="411862" y="1467820"/>
                    </a:lnTo>
                    <a:lnTo>
                      <a:pt x="393928" y="1451590"/>
                    </a:lnTo>
                    <a:lnTo>
                      <a:pt x="224900" y="1298256"/>
                    </a:lnTo>
                    <a:lnTo>
                      <a:pt x="393928" y="1144831"/>
                    </a:lnTo>
                    <a:lnTo>
                      <a:pt x="411862" y="1128601"/>
                    </a:lnTo>
                    <a:lnTo>
                      <a:pt x="413206" y="1127346"/>
                    </a:lnTo>
                    <a:lnTo>
                      <a:pt x="411862" y="1126091"/>
                    </a:lnTo>
                    <a:lnTo>
                      <a:pt x="393928" y="1109860"/>
                    </a:lnTo>
                    <a:lnTo>
                      <a:pt x="224900" y="956436"/>
                    </a:lnTo>
                    <a:lnTo>
                      <a:pt x="393928" y="803101"/>
                    </a:lnTo>
                    <a:lnTo>
                      <a:pt x="411862" y="786871"/>
                    </a:lnTo>
                    <a:lnTo>
                      <a:pt x="413206" y="785616"/>
                    </a:lnTo>
                    <a:lnTo>
                      <a:pt x="411862" y="784361"/>
                    </a:lnTo>
                    <a:lnTo>
                      <a:pt x="393928" y="768131"/>
                    </a:lnTo>
                    <a:lnTo>
                      <a:pt x="224900" y="614706"/>
                    </a:lnTo>
                    <a:lnTo>
                      <a:pt x="393928" y="461372"/>
                    </a:lnTo>
                    <a:lnTo>
                      <a:pt x="399577" y="456261"/>
                    </a:lnTo>
                    <a:lnTo>
                      <a:pt x="411862" y="445142"/>
                    </a:lnTo>
                    <a:lnTo>
                      <a:pt x="413206" y="443886"/>
                    </a:lnTo>
                    <a:lnTo>
                      <a:pt x="411862" y="442631"/>
                    </a:lnTo>
                    <a:lnTo>
                      <a:pt x="393928" y="426401"/>
                    </a:lnTo>
                    <a:lnTo>
                      <a:pt x="372138" y="406584"/>
                    </a:lnTo>
                    <a:lnTo>
                      <a:pt x="224900" y="272976"/>
                    </a:lnTo>
                    <a:lnTo>
                      <a:pt x="270901" y="231280"/>
                    </a:lnTo>
                    <a:lnTo>
                      <a:pt x="314749" y="191557"/>
                    </a:lnTo>
                    <a:cubicBezTo>
                      <a:pt x="310804" y="186984"/>
                      <a:pt x="306948" y="182590"/>
                      <a:pt x="303093" y="177748"/>
                    </a:cubicBezTo>
                    <a:lnTo>
                      <a:pt x="261396" y="215588"/>
                    </a:lnTo>
                    <a:lnTo>
                      <a:pt x="211539" y="260871"/>
                    </a:lnTo>
                    <a:lnTo>
                      <a:pt x="46459" y="111123"/>
                    </a:lnTo>
                    <a:lnTo>
                      <a:pt x="36595" y="102157"/>
                    </a:lnTo>
                    <a:lnTo>
                      <a:pt x="46459" y="93190"/>
                    </a:lnTo>
                    <a:lnTo>
                      <a:pt x="132989" y="14729"/>
                    </a:lnTo>
                    <a:cubicBezTo>
                      <a:pt x="129671" y="9707"/>
                      <a:pt x="126264" y="4686"/>
                      <a:pt x="122768" y="-246"/>
                    </a:cubicBezTo>
                    <a:lnTo>
                      <a:pt x="29242" y="84312"/>
                    </a:lnTo>
                    <a:lnTo>
                      <a:pt x="11308" y="100542"/>
                    </a:lnTo>
                    <a:lnTo>
                      <a:pt x="9873" y="101888"/>
                    </a:lnTo>
                    <a:lnTo>
                      <a:pt x="11308" y="103233"/>
                    </a:lnTo>
                    <a:lnTo>
                      <a:pt x="29242" y="119463"/>
                    </a:lnTo>
                    <a:lnTo>
                      <a:pt x="198179" y="272707"/>
                    </a:lnTo>
                    <a:lnTo>
                      <a:pt x="29242" y="426042"/>
                    </a:lnTo>
                    <a:lnTo>
                      <a:pt x="11308" y="442272"/>
                    </a:lnTo>
                    <a:lnTo>
                      <a:pt x="9873" y="443617"/>
                    </a:lnTo>
                    <a:lnTo>
                      <a:pt x="11308" y="444962"/>
                    </a:lnTo>
                    <a:lnTo>
                      <a:pt x="29242" y="461192"/>
                    </a:lnTo>
                    <a:lnTo>
                      <a:pt x="198179" y="614437"/>
                    </a:lnTo>
                    <a:lnTo>
                      <a:pt x="29242" y="767772"/>
                    </a:lnTo>
                    <a:lnTo>
                      <a:pt x="11308" y="784002"/>
                    </a:lnTo>
                    <a:lnTo>
                      <a:pt x="9873" y="785347"/>
                    </a:lnTo>
                    <a:lnTo>
                      <a:pt x="11308" y="786692"/>
                    </a:lnTo>
                    <a:lnTo>
                      <a:pt x="29242" y="802922"/>
                    </a:lnTo>
                    <a:lnTo>
                      <a:pt x="198179" y="956167"/>
                    </a:lnTo>
                    <a:lnTo>
                      <a:pt x="29242" y="1109502"/>
                    </a:lnTo>
                    <a:lnTo>
                      <a:pt x="11308" y="1125732"/>
                    </a:lnTo>
                    <a:lnTo>
                      <a:pt x="9873" y="1127077"/>
                    </a:lnTo>
                    <a:lnTo>
                      <a:pt x="11308" y="1128422"/>
                    </a:lnTo>
                    <a:lnTo>
                      <a:pt x="29242" y="1144652"/>
                    </a:lnTo>
                    <a:lnTo>
                      <a:pt x="198179" y="1297987"/>
                    </a:lnTo>
                    <a:lnTo>
                      <a:pt x="29242" y="1451590"/>
                    </a:lnTo>
                    <a:lnTo>
                      <a:pt x="11308" y="1467820"/>
                    </a:lnTo>
                    <a:lnTo>
                      <a:pt x="9873" y="1469165"/>
                    </a:lnTo>
                    <a:lnTo>
                      <a:pt x="11308" y="1470510"/>
                    </a:lnTo>
                    <a:lnTo>
                      <a:pt x="29242" y="1486741"/>
                    </a:lnTo>
                    <a:lnTo>
                      <a:pt x="198179" y="1639896"/>
                    </a:lnTo>
                    <a:lnTo>
                      <a:pt x="29242" y="1792961"/>
                    </a:lnTo>
                    <a:lnTo>
                      <a:pt x="11308" y="1809191"/>
                    </a:lnTo>
                    <a:lnTo>
                      <a:pt x="9873" y="1810537"/>
                    </a:lnTo>
                    <a:lnTo>
                      <a:pt x="11308" y="1811881"/>
                    </a:lnTo>
                    <a:lnTo>
                      <a:pt x="29242" y="1828111"/>
                    </a:lnTo>
                    <a:lnTo>
                      <a:pt x="198179" y="1981357"/>
                    </a:lnTo>
                    <a:lnTo>
                      <a:pt x="29242" y="2134691"/>
                    </a:lnTo>
                    <a:lnTo>
                      <a:pt x="11308" y="2150921"/>
                    </a:lnTo>
                    <a:lnTo>
                      <a:pt x="9873" y="2152266"/>
                    </a:lnTo>
                    <a:lnTo>
                      <a:pt x="11308" y="2153611"/>
                    </a:lnTo>
                    <a:lnTo>
                      <a:pt x="29242" y="2169841"/>
                    </a:lnTo>
                    <a:lnTo>
                      <a:pt x="198179" y="2323086"/>
                    </a:lnTo>
                    <a:lnTo>
                      <a:pt x="29242" y="2476421"/>
                    </a:lnTo>
                    <a:lnTo>
                      <a:pt x="11308" y="2492651"/>
                    </a:lnTo>
                    <a:lnTo>
                      <a:pt x="9873" y="2493996"/>
                    </a:lnTo>
                    <a:lnTo>
                      <a:pt x="11308" y="2495341"/>
                    </a:lnTo>
                    <a:lnTo>
                      <a:pt x="29242" y="2511571"/>
                    </a:lnTo>
                    <a:lnTo>
                      <a:pt x="198179" y="2664816"/>
                    </a:lnTo>
                    <a:lnTo>
                      <a:pt x="29242" y="2818151"/>
                    </a:lnTo>
                    <a:lnTo>
                      <a:pt x="11308" y="2834381"/>
                    </a:lnTo>
                    <a:lnTo>
                      <a:pt x="9873" y="2835726"/>
                    </a:lnTo>
                    <a:lnTo>
                      <a:pt x="11308" y="2837071"/>
                    </a:lnTo>
                    <a:lnTo>
                      <a:pt x="29242" y="2853301"/>
                    </a:lnTo>
                    <a:lnTo>
                      <a:pt x="198179" y="3006635"/>
                    </a:lnTo>
                    <a:lnTo>
                      <a:pt x="29242" y="3159880"/>
                    </a:lnTo>
                    <a:lnTo>
                      <a:pt x="11308" y="3176111"/>
                    </a:lnTo>
                    <a:lnTo>
                      <a:pt x="9873" y="3177455"/>
                    </a:lnTo>
                    <a:lnTo>
                      <a:pt x="11308" y="3178801"/>
                    </a:lnTo>
                    <a:lnTo>
                      <a:pt x="29242" y="3195031"/>
                    </a:lnTo>
                    <a:lnTo>
                      <a:pt x="198179" y="3348366"/>
                    </a:lnTo>
                    <a:lnTo>
                      <a:pt x="29242" y="3501700"/>
                    </a:lnTo>
                    <a:lnTo>
                      <a:pt x="11308" y="3517930"/>
                    </a:lnTo>
                    <a:lnTo>
                      <a:pt x="9873" y="3519275"/>
                    </a:lnTo>
                    <a:lnTo>
                      <a:pt x="11308" y="3520620"/>
                    </a:lnTo>
                    <a:lnTo>
                      <a:pt x="29242" y="3536850"/>
                    </a:lnTo>
                    <a:lnTo>
                      <a:pt x="198179" y="3690185"/>
                    </a:lnTo>
                    <a:lnTo>
                      <a:pt x="29242" y="3843519"/>
                    </a:lnTo>
                    <a:lnTo>
                      <a:pt x="11308" y="3859839"/>
                    </a:lnTo>
                    <a:lnTo>
                      <a:pt x="10" y="3870062"/>
                    </a:lnTo>
                    <a:lnTo>
                      <a:pt x="423070" y="3870062"/>
                    </a:lnTo>
                    <a:lnTo>
                      <a:pt x="411862" y="3859929"/>
                    </a:lnTo>
                    <a:close/>
                    <a:moveTo>
                      <a:pt x="46459" y="452584"/>
                    </a:moveTo>
                    <a:lnTo>
                      <a:pt x="36595" y="443617"/>
                    </a:lnTo>
                    <a:lnTo>
                      <a:pt x="46459" y="434650"/>
                    </a:lnTo>
                    <a:lnTo>
                      <a:pt x="211539" y="284813"/>
                    </a:lnTo>
                    <a:lnTo>
                      <a:pt x="376621" y="434650"/>
                    </a:lnTo>
                    <a:lnTo>
                      <a:pt x="386484" y="443617"/>
                    </a:lnTo>
                    <a:lnTo>
                      <a:pt x="376621" y="452584"/>
                    </a:lnTo>
                    <a:lnTo>
                      <a:pt x="211539" y="602332"/>
                    </a:lnTo>
                    <a:close/>
                    <a:moveTo>
                      <a:pt x="46459" y="794314"/>
                    </a:moveTo>
                    <a:lnTo>
                      <a:pt x="36595" y="785347"/>
                    </a:lnTo>
                    <a:lnTo>
                      <a:pt x="46459" y="776380"/>
                    </a:lnTo>
                    <a:lnTo>
                      <a:pt x="211539" y="626632"/>
                    </a:lnTo>
                    <a:lnTo>
                      <a:pt x="376621" y="776470"/>
                    </a:lnTo>
                    <a:lnTo>
                      <a:pt x="386484" y="785437"/>
                    </a:lnTo>
                    <a:lnTo>
                      <a:pt x="376621" y="794404"/>
                    </a:lnTo>
                    <a:lnTo>
                      <a:pt x="211539" y="944151"/>
                    </a:lnTo>
                    <a:close/>
                    <a:moveTo>
                      <a:pt x="46459" y="1136044"/>
                    </a:moveTo>
                    <a:lnTo>
                      <a:pt x="36595" y="1127077"/>
                    </a:lnTo>
                    <a:lnTo>
                      <a:pt x="46459" y="1118110"/>
                    </a:lnTo>
                    <a:lnTo>
                      <a:pt x="211539" y="968272"/>
                    </a:lnTo>
                    <a:lnTo>
                      <a:pt x="376621" y="1118110"/>
                    </a:lnTo>
                    <a:lnTo>
                      <a:pt x="386484" y="1127077"/>
                    </a:lnTo>
                    <a:lnTo>
                      <a:pt x="376621" y="1136044"/>
                    </a:lnTo>
                    <a:lnTo>
                      <a:pt x="211539" y="1285792"/>
                    </a:lnTo>
                    <a:close/>
                    <a:moveTo>
                      <a:pt x="46459" y="1477774"/>
                    </a:moveTo>
                    <a:lnTo>
                      <a:pt x="36595" y="1468807"/>
                    </a:lnTo>
                    <a:lnTo>
                      <a:pt x="46459" y="1459840"/>
                    </a:lnTo>
                    <a:lnTo>
                      <a:pt x="211539" y="1310092"/>
                    </a:lnTo>
                    <a:lnTo>
                      <a:pt x="376621" y="1459840"/>
                    </a:lnTo>
                    <a:lnTo>
                      <a:pt x="386484" y="1468807"/>
                    </a:lnTo>
                    <a:lnTo>
                      <a:pt x="376621" y="1477774"/>
                    </a:lnTo>
                    <a:lnTo>
                      <a:pt x="211539" y="1627521"/>
                    </a:lnTo>
                    <a:close/>
                    <a:moveTo>
                      <a:pt x="46459" y="1819504"/>
                    </a:moveTo>
                    <a:lnTo>
                      <a:pt x="36595" y="1810537"/>
                    </a:lnTo>
                    <a:lnTo>
                      <a:pt x="46459" y="1801570"/>
                    </a:lnTo>
                    <a:lnTo>
                      <a:pt x="211539" y="1651732"/>
                    </a:lnTo>
                    <a:lnTo>
                      <a:pt x="376621" y="1801300"/>
                    </a:lnTo>
                    <a:lnTo>
                      <a:pt x="386484" y="1810267"/>
                    </a:lnTo>
                    <a:lnTo>
                      <a:pt x="376621" y="1819234"/>
                    </a:lnTo>
                    <a:lnTo>
                      <a:pt x="211539" y="1968982"/>
                    </a:lnTo>
                    <a:close/>
                    <a:moveTo>
                      <a:pt x="46459" y="2161233"/>
                    </a:moveTo>
                    <a:lnTo>
                      <a:pt x="36595" y="2152266"/>
                    </a:lnTo>
                    <a:lnTo>
                      <a:pt x="46459" y="2143299"/>
                    </a:lnTo>
                    <a:lnTo>
                      <a:pt x="211539" y="1993462"/>
                    </a:lnTo>
                    <a:lnTo>
                      <a:pt x="376621" y="2143299"/>
                    </a:lnTo>
                    <a:lnTo>
                      <a:pt x="386484" y="2152266"/>
                    </a:lnTo>
                    <a:lnTo>
                      <a:pt x="376621" y="2161233"/>
                    </a:lnTo>
                    <a:lnTo>
                      <a:pt x="211539" y="2310981"/>
                    </a:lnTo>
                    <a:close/>
                    <a:moveTo>
                      <a:pt x="46459" y="2502963"/>
                    </a:moveTo>
                    <a:lnTo>
                      <a:pt x="36595" y="2493996"/>
                    </a:lnTo>
                    <a:lnTo>
                      <a:pt x="46459" y="2485029"/>
                    </a:lnTo>
                    <a:lnTo>
                      <a:pt x="211539" y="2335191"/>
                    </a:lnTo>
                    <a:lnTo>
                      <a:pt x="376621" y="2485029"/>
                    </a:lnTo>
                    <a:lnTo>
                      <a:pt x="386484" y="2493996"/>
                    </a:lnTo>
                    <a:lnTo>
                      <a:pt x="376621" y="2502963"/>
                    </a:lnTo>
                    <a:lnTo>
                      <a:pt x="211539" y="2653159"/>
                    </a:lnTo>
                    <a:close/>
                    <a:moveTo>
                      <a:pt x="46459" y="2844693"/>
                    </a:moveTo>
                    <a:lnTo>
                      <a:pt x="36595" y="2835726"/>
                    </a:lnTo>
                    <a:lnTo>
                      <a:pt x="46459" y="2826759"/>
                    </a:lnTo>
                    <a:lnTo>
                      <a:pt x="211539" y="2677011"/>
                    </a:lnTo>
                    <a:lnTo>
                      <a:pt x="376621" y="2826759"/>
                    </a:lnTo>
                    <a:lnTo>
                      <a:pt x="386484" y="2835726"/>
                    </a:lnTo>
                    <a:lnTo>
                      <a:pt x="376621" y="2844693"/>
                    </a:lnTo>
                    <a:lnTo>
                      <a:pt x="211539" y="2994530"/>
                    </a:lnTo>
                    <a:close/>
                    <a:moveTo>
                      <a:pt x="46459" y="3186422"/>
                    </a:moveTo>
                    <a:lnTo>
                      <a:pt x="36595" y="3177455"/>
                    </a:lnTo>
                    <a:lnTo>
                      <a:pt x="46459" y="3168488"/>
                    </a:lnTo>
                    <a:lnTo>
                      <a:pt x="211539" y="3018741"/>
                    </a:lnTo>
                    <a:lnTo>
                      <a:pt x="376621" y="3168488"/>
                    </a:lnTo>
                    <a:lnTo>
                      <a:pt x="386484" y="3177455"/>
                    </a:lnTo>
                    <a:lnTo>
                      <a:pt x="376621" y="3186422"/>
                    </a:lnTo>
                    <a:lnTo>
                      <a:pt x="211539" y="3336260"/>
                    </a:lnTo>
                    <a:close/>
                    <a:moveTo>
                      <a:pt x="46459" y="3528242"/>
                    </a:moveTo>
                    <a:lnTo>
                      <a:pt x="36595" y="3519275"/>
                    </a:lnTo>
                    <a:lnTo>
                      <a:pt x="46459" y="3510308"/>
                    </a:lnTo>
                    <a:lnTo>
                      <a:pt x="211539" y="3360471"/>
                    </a:lnTo>
                    <a:lnTo>
                      <a:pt x="376621" y="3510308"/>
                    </a:lnTo>
                    <a:lnTo>
                      <a:pt x="386484" y="3519275"/>
                    </a:lnTo>
                    <a:lnTo>
                      <a:pt x="376621" y="3528242"/>
                    </a:lnTo>
                    <a:lnTo>
                      <a:pt x="211539" y="3678079"/>
                    </a:lnTo>
                    <a:close/>
                    <a:moveTo>
                      <a:pt x="46459" y="3852128"/>
                    </a:moveTo>
                    <a:lnTo>
                      <a:pt x="211539" y="3702290"/>
                    </a:lnTo>
                    <a:lnTo>
                      <a:pt x="376621" y="385212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9490815" y="3158512"/>
                <a:ext cx="17933" cy="3701190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3701190" extrusionOk="0">
                    <a:moveTo>
                      <a:pt x="14177" y="11949"/>
                    </a:moveTo>
                    <a:cubicBezTo>
                      <a:pt x="9424" y="8003"/>
                      <a:pt x="4672" y="3879"/>
                      <a:pt x="10" y="-246"/>
                    </a:cubicBezTo>
                    <a:lnTo>
                      <a:pt x="10" y="3700945"/>
                    </a:lnTo>
                    <a:lnTo>
                      <a:pt x="17944" y="3700945"/>
                    </a:lnTo>
                    <a:lnTo>
                      <a:pt x="17944" y="14729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9120300" y="2979981"/>
                <a:ext cx="228298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28298" h="17933" extrusionOk="0">
                    <a:moveTo>
                      <a:pt x="21521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228309" y="1768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9120211" y="332171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9120211" y="366344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9120211" y="400517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9120211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9120211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9120211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9120211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9120211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9120211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9120211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7825744" y="2305488"/>
                <a:ext cx="17933" cy="455421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554215" extrusionOk="0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54215"/>
                    </a:lnTo>
                    <a:lnTo>
                      <a:pt x="0" y="4554215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>
                <a:off x="7814625" y="2298942"/>
                <a:ext cx="422880" cy="4458179"/>
              </a:xfrm>
              <a:custGeom>
                <a:avLst/>
                <a:gdLst/>
                <a:ahLst/>
                <a:cxnLst/>
                <a:rect l="l" t="t" r="r" b="b"/>
                <a:pathLst>
                  <a:path w="422880" h="4458179" extrusionOk="0">
                    <a:moveTo>
                      <a:pt x="411682" y="4447801"/>
                    </a:moveTo>
                    <a:lnTo>
                      <a:pt x="393748" y="4431481"/>
                    </a:lnTo>
                    <a:lnTo>
                      <a:pt x="224721" y="4278057"/>
                    </a:lnTo>
                    <a:lnTo>
                      <a:pt x="393748" y="4124632"/>
                    </a:lnTo>
                    <a:lnTo>
                      <a:pt x="411682" y="4108402"/>
                    </a:lnTo>
                    <a:lnTo>
                      <a:pt x="413027" y="4107147"/>
                    </a:lnTo>
                    <a:lnTo>
                      <a:pt x="411682" y="4105892"/>
                    </a:lnTo>
                    <a:lnTo>
                      <a:pt x="393748" y="4089662"/>
                    </a:lnTo>
                    <a:lnTo>
                      <a:pt x="224721" y="3936238"/>
                    </a:lnTo>
                    <a:lnTo>
                      <a:pt x="393748" y="3782813"/>
                    </a:lnTo>
                    <a:lnTo>
                      <a:pt x="411682" y="3766583"/>
                    </a:lnTo>
                    <a:lnTo>
                      <a:pt x="413027" y="3765327"/>
                    </a:lnTo>
                    <a:lnTo>
                      <a:pt x="411682" y="3764072"/>
                    </a:lnTo>
                    <a:lnTo>
                      <a:pt x="393748" y="3747842"/>
                    </a:lnTo>
                    <a:lnTo>
                      <a:pt x="224721" y="3594507"/>
                    </a:lnTo>
                    <a:lnTo>
                      <a:pt x="393748" y="3441083"/>
                    </a:lnTo>
                    <a:lnTo>
                      <a:pt x="411682" y="3424853"/>
                    </a:lnTo>
                    <a:lnTo>
                      <a:pt x="413027" y="3423598"/>
                    </a:lnTo>
                    <a:lnTo>
                      <a:pt x="411682" y="3422342"/>
                    </a:lnTo>
                    <a:lnTo>
                      <a:pt x="393748" y="3406112"/>
                    </a:lnTo>
                    <a:lnTo>
                      <a:pt x="224721" y="3252688"/>
                    </a:lnTo>
                    <a:lnTo>
                      <a:pt x="393748" y="3099354"/>
                    </a:lnTo>
                    <a:lnTo>
                      <a:pt x="411682" y="3083124"/>
                    </a:lnTo>
                    <a:lnTo>
                      <a:pt x="413027" y="3081868"/>
                    </a:lnTo>
                    <a:lnTo>
                      <a:pt x="411682" y="3080613"/>
                    </a:lnTo>
                    <a:lnTo>
                      <a:pt x="393748" y="3064382"/>
                    </a:lnTo>
                    <a:lnTo>
                      <a:pt x="224721" y="2910958"/>
                    </a:lnTo>
                    <a:lnTo>
                      <a:pt x="393748" y="2757624"/>
                    </a:lnTo>
                    <a:lnTo>
                      <a:pt x="411682" y="2741394"/>
                    </a:lnTo>
                    <a:lnTo>
                      <a:pt x="413027" y="2740138"/>
                    </a:lnTo>
                    <a:lnTo>
                      <a:pt x="411682" y="2738883"/>
                    </a:lnTo>
                    <a:lnTo>
                      <a:pt x="393748" y="2722653"/>
                    </a:lnTo>
                    <a:lnTo>
                      <a:pt x="224721" y="2569229"/>
                    </a:lnTo>
                    <a:lnTo>
                      <a:pt x="393748" y="2416073"/>
                    </a:lnTo>
                    <a:lnTo>
                      <a:pt x="411682" y="2399843"/>
                    </a:lnTo>
                    <a:lnTo>
                      <a:pt x="413027" y="2398588"/>
                    </a:lnTo>
                    <a:lnTo>
                      <a:pt x="411682" y="2397332"/>
                    </a:lnTo>
                    <a:lnTo>
                      <a:pt x="393748" y="2381102"/>
                    </a:lnTo>
                    <a:lnTo>
                      <a:pt x="224721" y="2227768"/>
                    </a:lnTo>
                    <a:lnTo>
                      <a:pt x="393748" y="2074433"/>
                    </a:lnTo>
                    <a:lnTo>
                      <a:pt x="411682" y="2058203"/>
                    </a:lnTo>
                    <a:lnTo>
                      <a:pt x="413027" y="2056948"/>
                    </a:lnTo>
                    <a:lnTo>
                      <a:pt x="411682" y="2055692"/>
                    </a:lnTo>
                    <a:lnTo>
                      <a:pt x="393748" y="2039462"/>
                    </a:lnTo>
                    <a:lnTo>
                      <a:pt x="224721" y="1886128"/>
                    </a:lnTo>
                    <a:lnTo>
                      <a:pt x="393748" y="1732703"/>
                    </a:lnTo>
                    <a:lnTo>
                      <a:pt x="411682" y="1716473"/>
                    </a:lnTo>
                    <a:lnTo>
                      <a:pt x="413027" y="1715218"/>
                    </a:lnTo>
                    <a:lnTo>
                      <a:pt x="411682" y="1713963"/>
                    </a:lnTo>
                    <a:lnTo>
                      <a:pt x="393748" y="1697733"/>
                    </a:lnTo>
                    <a:lnTo>
                      <a:pt x="224721" y="1544039"/>
                    </a:lnTo>
                    <a:lnTo>
                      <a:pt x="393748" y="1390705"/>
                    </a:lnTo>
                    <a:lnTo>
                      <a:pt x="411682" y="1374474"/>
                    </a:lnTo>
                    <a:lnTo>
                      <a:pt x="413027" y="1373219"/>
                    </a:lnTo>
                    <a:lnTo>
                      <a:pt x="411682" y="1371964"/>
                    </a:lnTo>
                    <a:lnTo>
                      <a:pt x="393748" y="1355734"/>
                    </a:lnTo>
                    <a:lnTo>
                      <a:pt x="224721" y="1202310"/>
                    </a:lnTo>
                    <a:lnTo>
                      <a:pt x="393748" y="1048975"/>
                    </a:lnTo>
                    <a:lnTo>
                      <a:pt x="411682" y="1032745"/>
                    </a:lnTo>
                    <a:lnTo>
                      <a:pt x="413027" y="1031489"/>
                    </a:lnTo>
                    <a:lnTo>
                      <a:pt x="411682" y="1030234"/>
                    </a:lnTo>
                    <a:lnTo>
                      <a:pt x="393748" y="1014004"/>
                    </a:lnTo>
                    <a:lnTo>
                      <a:pt x="224721" y="860580"/>
                    </a:lnTo>
                    <a:lnTo>
                      <a:pt x="393748" y="707245"/>
                    </a:lnTo>
                    <a:lnTo>
                      <a:pt x="411682" y="691015"/>
                    </a:lnTo>
                    <a:lnTo>
                      <a:pt x="413027" y="689760"/>
                    </a:lnTo>
                    <a:lnTo>
                      <a:pt x="411682" y="688504"/>
                    </a:lnTo>
                    <a:lnTo>
                      <a:pt x="393748" y="672274"/>
                    </a:lnTo>
                    <a:lnTo>
                      <a:pt x="224721" y="518939"/>
                    </a:lnTo>
                    <a:lnTo>
                      <a:pt x="393748" y="365515"/>
                    </a:lnTo>
                    <a:lnTo>
                      <a:pt x="411682" y="349285"/>
                    </a:lnTo>
                    <a:lnTo>
                      <a:pt x="413027" y="348030"/>
                    </a:lnTo>
                    <a:lnTo>
                      <a:pt x="411682" y="346774"/>
                    </a:lnTo>
                    <a:lnTo>
                      <a:pt x="393748" y="330544"/>
                    </a:lnTo>
                    <a:lnTo>
                      <a:pt x="224721" y="177210"/>
                    </a:lnTo>
                    <a:lnTo>
                      <a:pt x="393748" y="23875"/>
                    </a:lnTo>
                    <a:lnTo>
                      <a:pt x="405853" y="12935"/>
                    </a:lnTo>
                    <a:lnTo>
                      <a:pt x="393837" y="-246"/>
                    </a:lnTo>
                    <a:lnTo>
                      <a:pt x="393837" y="-246"/>
                    </a:lnTo>
                    <a:lnTo>
                      <a:pt x="211360" y="165373"/>
                    </a:lnTo>
                    <a:lnTo>
                      <a:pt x="30318" y="1010"/>
                    </a:lnTo>
                    <a:lnTo>
                      <a:pt x="29152" y="-67"/>
                    </a:lnTo>
                    <a:lnTo>
                      <a:pt x="25297" y="4238"/>
                    </a:lnTo>
                    <a:lnTo>
                      <a:pt x="23145" y="6569"/>
                    </a:lnTo>
                    <a:lnTo>
                      <a:pt x="17047" y="13204"/>
                    </a:lnTo>
                    <a:lnTo>
                      <a:pt x="29063" y="24144"/>
                    </a:lnTo>
                    <a:lnTo>
                      <a:pt x="198090" y="177479"/>
                    </a:lnTo>
                    <a:lnTo>
                      <a:pt x="29242" y="330544"/>
                    </a:lnTo>
                    <a:lnTo>
                      <a:pt x="11308" y="346774"/>
                    </a:lnTo>
                    <a:lnTo>
                      <a:pt x="9963" y="348030"/>
                    </a:lnTo>
                    <a:lnTo>
                      <a:pt x="11308" y="349285"/>
                    </a:lnTo>
                    <a:lnTo>
                      <a:pt x="29242" y="365515"/>
                    </a:lnTo>
                    <a:lnTo>
                      <a:pt x="198269" y="518939"/>
                    </a:lnTo>
                    <a:lnTo>
                      <a:pt x="29242" y="672274"/>
                    </a:lnTo>
                    <a:lnTo>
                      <a:pt x="11308" y="688504"/>
                    </a:lnTo>
                    <a:lnTo>
                      <a:pt x="9963" y="689760"/>
                    </a:lnTo>
                    <a:lnTo>
                      <a:pt x="11308" y="691015"/>
                    </a:lnTo>
                    <a:lnTo>
                      <a:pt x="29242" y="707245"/>
                    </a:lnTo>
                    <a:lnTo>
                      <a:pt x="198269" y="860580"/>
                    </a:lnTo>
                    <a:lnTo>
                      <a:pt x="29242" y="1014004"/>
                    </a:lnTo>
                    <a:lnTo>
                      <a:pt x="11308" y="1030234"/>
                    </a:lnTo>
                    <a:lnTo>
                      <a:pt x="9963" y="1031489"/>
                    </a:lnTo>
                    <a:lnTo>
                      <a:pt x="11308" y="1032745"/>
                    </a:lnTo>
                    <a:lnTo>
                      <a:pt x="29242" y="1048975"/>
                    </a:lnTo>
                    <a:lnTo>
                      <a:pt x="198269" y="1202310"/>
                    </a:lnTo>
                    <a:lnTo>
                      <a:pt x="29242" y="1355734"/>
                    </a:lnTo>
                    <a:lnTo>
                      <a:pt x="11308" y="1371964"/>
                    </a:lnTo>
                    <a:lnTo>
                      <a:pt x="9963" y="1373219"/>
                    </a:lnTo>
                    <a:lnTo>
                      <a:pt x="11308" y="1374474"/>
                    </a:lnTo>
                    <a:lnTo>
                      <a:pt x="29242" y="1390705"/>
                    </a:lnTo>
                    <a:lnTo>
                      <a:pt x="198269" y="1544039"/>
                    </a:lnTo>
                    <a:lnTo>
                      <a:pt x="29242" y="1697463"/>
                    </a:lnTo>
                    <a:lnTo>
                      <a:pt x="11308" y="1713694"/>
                    </a:lnTo>
                    <a:lnTo>
                      <a:pt x="9963" y="1714949"/>
                    </a:lnTo>
                    <a:lnTo>
                      <a:pt x="11308" y="1716204"/>
                    </a:lnTo>
                    <a:lnTo>
                      <a:pt x="29242" y="1732434"/>
                    </a:lnTo>
                    <a:lnTo>
                      <a:pt x="198269" y="1885859"/>
                    </a:lnTo>
                    <a:lnTo>
                      <a:pt x="29242" y="2039462"/>
                    </a:lnTo>
                    <a:lnTo>
                      <a:pt x="11308" y="2055692"/>
                    </a:lnTo>
                    <a:lnTo>
                      <a:pt x="9963" y="2056948"/>
                    </a:lnTo>
                    <a:lnTo>
                      <a:pt x="11308" y="2058203"/>
                    </a:lnTo>
                    <a:lnTo>
                      <a:pt x="29242" y="2074433"/>
                    </a:lnTo>
                    <a:lnTo>
                      <a:pt x="198090" y="2227768"/>
                    </a:lnTo>
                    <a:lnTo>
                      <a:pt x="29242" y="2380923"/>
                    </a:lnTo>
                    <a:lnTo>
                      <a:pt x="11308" y="2397153"/>
                    </a:lnTo>
                    <a:lnTo>
                      <a:pt x="9963" y="2398409"/>
                    </a:lnTo>
                    <a:lnTo>
                      <a:pt x="11308" y="2399664"/>
                    </a:lnTo>
                    <a:lnTo>
                      <a:pt x="29242" y="2415894"/>
                    </a:lnTo>
                    <a:lnTo>
                      <a:pt x="198269" y="2569229"/>
                    </a:lnTo>
                    <a:lnTo>
                      <a:pt x="29242" y="2722653"/>
                    </a:lnTo>
                    <a:lnTo>
                      <a:pt x="11308" y="2738883"/>
                    </a:lnTo>
                    <a:lnTo>
                      <a:pt x="9963" y="2740138"/>
                    </a:lnTo>
                    <a:lnTo>
                      <a:pt x="11308" y="2741394"/>
                    </a:lnTo>
                    <a:lnTo>
                      <a:pt x="29242" y="2757624"/>
                    </a:lnTo>
                    <a:lnTo>
                      <a:pt x="198269" y="2910958"/>
                    </a:lnTo>
                    <a:lnTo>
                      <a:pt x="29242" y="3064382"/>
                    </a:lnTo>
                    <a:lnTo>
                      <a:pt x="11308" y="3080613"/>
                    </a:lnTo>
                    <a:lnTo>
                      <a:pt x="9963" y="3081868"/>
                    </a:lnTo>
                    <a:lnTo>
                      <a:pt x="11308" y="3083124"/>
                    </a:lnTo>
                    <a:lnTo>
                      <a:pt x="29242" y="3099354"/>
                    </a:lnTo>
                    <a:lnTo>
                      <a:pt x="198269" y="3252688"/>
                    </a:lnTo>
                    <a:lnTo>
                      <a:pt x="29242" y="3406112"/>
                    </a:lnTo>
                    <a:lnTo>
                      <a:pt x="11308" y="3422342"/>
                    </a:lnTo>
                    <a:lnTo>
                      <a:pt x="9963" y="3423598"/>
                    </a:lnTo>
                    <a:lnTo>
                      <a:pt x="11308" y="3424853"/>
                    </a:lnTo>
                    <a:lnTo>
                      <a:pt x="29242" y="3441083"/>
                    </a:lnTo>
                    <a:lnTo>
                      <a:pt x="198269" y="3594507"/>
                    </a:lnTo>
                    <a:lnTo>
                      <a:pt x="29242" y="3747842"/>
                    </a:lnTo>
                    <a:lnTo>
                      <a:pt x="11308" y="3764072"/>
                    </a:lnTo>
                    <a:lnTo>
                      <a:pt x="9963" y="3765327"/>
                    </a:lnTo>
                    <a:lnTo>
                      <a:pt x="11308" y="3766583"/>
                    </a:lnTo>
                    <a:lnTo>
                      <a:pt x="29242" y="3782813"/>
                    </a:lnTo>
                    <a:lnTo>
                      <a:pt x="198269" y="3936238"/>
                    </a:lnTo>
                    <a:lnTo>
                      <a:pt x="29242" y="4089662"/>
                    </a:lnTo>
                    <a:lnTo>
                      <a:pt x="11308" y="4105892"/>
                    </a:lnTo>
                    <a:lnTo>
                      <a:pt x="9963" y="4107147"/>
                    </a:lnTo>
                    <a:lnTo>
                      <a:pt x="11308" y="4108402"/>
                    </a:lnTo>
                    <a:lnTo>
                      <a:pt x="29242" y="4124632"/>
                    </a:lnTo>
                    <a:lnTo>
                      <a:pt x="198269" y="4278057"/>
                    </a:lnTo>
                    <a:lnTo>
                      <a:pt x="29242" y="4431391"/>
                    </a:lnTo>
                    <a:lnTo>
                      <a:pt x="11308" y="4447711"/>
                    </a:lnTo>
                    <a:lnTo>
                      <a:pt x="10" y="4457934"/>
                    </a:lnTo>
                    <a:lnTo>
                      <a:pt x="422891" y="4457934"/>
                    </a:lnTo>
                    <a:close/>
                    <a:moveTo>
                      <a:pt x="46279" y="356997"/>
                    </a:moveTo>
                    <a:lnTo>
                      <a:pt x="36416" y="348030"/>
                    </a:lnTo>
                    <a:lnTo>
                      <a:pt x="46279" y="339063"/>
                    </a:lnTo>
                    <a:lnTo>
                      <a:pt x="211360" y="189315"/>
                    </a:lnTo>
                    <a:lnTo>
                      <a:pt x="376531" y="339063"/>
                    </a:lnTo>
                    <a:lnTo>
                      <a:pt x="386395" y="348030"/>
                    </a:lnTo>
                    <a:lnTo>
                      <a:pt x="376531" y="356997"/>
                    </a:lnTo>
                    <a:lnTo>
                      <a:pt x="211360" y="506744"/>
                    </a:lnTo>
                    <a:close/>
                    <a:moveTo>
                      <a:pt x="46279" y="698727"/>
                    </a:moveTo>
                    <a:lnTo>
                      <a:pt x="36416" y="689760"/>
                    </a:lnTo>
                    <a:lnTo>
                      <a:pt x="46279" y="680793"/>
                    </a:lnTo>
                    <a:lnTo>
                      <a:pt x="211360" y="531045"/>
                    </a:lnTo>
                    <a:lnTo>
                      <a:pt x="376531" y="680793"/>
                    </a:lnTo>
                    <a:lnTo>
                      <a:pt x="386395" y="689760"/>
                    </a:lnTo>
                    <a:lnTo>
                      <a:pt x="376531" y="698727"/>
                    </a:lnTo>
                    <a:lnTo>
                      <a:pt x="211360" y="848474"/>
                    </a:lnTo>
                    <a:close/>
                    <a:moveTo>
                      <a:pt x="46279" y="1040456"/>
                    </a:moveTo>
                    <a:lnTo>
                      <a:pt x="36416" y="1031489"/>
                    </a:lnTo>
                    <a:lnTo>
                      <a:pt x="46279" y="1022522"/>
                    </a:lnTo>
                    <a:lnTo>
                      <a:pt x="211360" y="872685"/>
                    </a:lnTo>
                    <a:lnTo>
                      <a:pt x="376531" y="1022522"/>
                    </a:lnTo>
                    <a:lnTo>
                      <a:pt x="386395" y="1031489"/>
                    </a:lnTo>
                    <a:lnTo>
                      <a:pt x="376531" y="1040456"/>
                    </a:lnTo>
                    <a:lnTo>
                      <a:pt x="211360" y="1190204"/>
                    </a:lnTo>
                    <a:close/>
                    <a:moveTo>
                      <a:pt x="46279" y="1382186"/>
                    </a:moveTo>
                    <a:lnTo>
                      <a:pt x="36416" y="1373219"/>
                    </a:lnTo>
                    <a:lnTo>
                      <a:pt x="46279" y="1364252"/>
                    </a:lnTo>
                    <a:lnTo>
                      <a:pt x="211360" y="1214504"/>
                    </a:lnTo>
                    <a:lnTo>
                      <a:pt x="376531" y="1364342"/>
                    </a:lnTo>
                    <a:lnTo>
                      <a:pt x="386395" y="1373309"/>
                    </a:lnTo>
                    <a:lnTo>
                      <a:pt x="376531" y="1382276"/>
                    </a:lnTo>
                    <a:lnTo>
                      <a:pt x="211360" y="1532023"/>
                    </a:lnTo>
                    <a:close/>
                    <a:moveTo>
                      <a:pt x="46279" y="1723916"/>
                    </a:moveTo>
                    <a:lnTo>
                      <a:pt x="36416" y="1714949"/>
                    </a:lnTo>
                    <a:lnTo>
                      <a:pt x="46279" y="1705982"/>
                    </a:lnTo>
                    <a:lnTo>
                      <a:pt x="211360" y="1556145"/>
                    </a:lnTo>
                    <a:lnTo>
                      <a:pt x="376531" y="1705982"/>
                    </a:lnTo>
                    <a:lnTo>
                      <a:pt x="386395" y="1714949"/>
                    </a:lnTo>
                    <a:lnTo>
                      <a:pt x="376531" y="1723916"/>
                    </a:lnTo>
                    <a:lnTo>
                      <a:pt x="211360" y="1873664"/>
                    </a:lnTo>
                    <a:close/>
                    <a:moveTo>
                      <a:pt x="46279" y="2065646"/>
                    </a:moveTo>
                    <a:lnTo>
                      <a:pt x="36416" y="2056679"/>
                    </a:lnTo>
                    <a:lnTo>
                      <a:pt x="46279" y="2047712"/>
                    </a:lnTo>
                    <a:lnTo>
                      <a:pt x="211360" y="1897964"/>
                    </a:lnTo>
                    <a:lnTo>
                      <a:pt x="376531" y="2047712"/>
                    </a:lnTo>
                    <a:lnTo>
                      <a:pt x="386395" y="2056679"/>
                    </a:lnTo>
                    <a:lnTo>
                      <a:pt x="376531" y="2065646"/>
                    </a:lnTo>
                    <a:lnTo>
                      <a:pt x="211360" y="2215393"/>
                    </a:lnTo>
                    <a:close/>
                    <a:moveTo>
                      <a:pt x="46279" y="2407376"/>
                    </a:moveTo>
                    <a:lnTo>
                      <a:pt x="36416" y="2398409"/>
                    </a:lnTo>
                    <a:lnTo>
                      <a:pt x="46279" y="2389442"/>
                    </a:lnTo>
                    <a:lnTo>
                      <a:pt x="211360" y="2239604"/>
                    </a:lnTo>
                    <a:lnTo>
                      <a:pt x="376531" y="2389173"/>
                    </a:lnTo>
                    <a:lnTo>
                      <a:pt x="386395" y="2398139"/>
                    </a:lnTo>
                    <a:lnTo>
                      <a:pt x="376531" y="2407106"/>
                    </a:lnTo>
                    <a:lnTo>
                      <a:pt x="211360" y="2556854"/>
                    </a:lnTo>
                    <a:close/>
                    <a:moveTo>
                      <a:pt x="46279" y="2749105"/>
                    </a:moveTo>
                    <a:lnTo>
                      <a:pt x="36416" y="2740138"/>
                    </a:lnTo>
                    <a:lnTo>
                      <a:pt x="46279" y="2731171"/>
                    </a:lnTo>
                    <a:lnTo>
                      <a:pt x="211360" y="2581334"/>
                    </a:lnTo>
                    <a:lnTo>
                      <a:pt x="376531" y="2731171"/>
                    </a:lnTo>
                    <a:lnTo>
                      <a:pt x="386395" y="2740138"/>
                    </a:lnTo>
                    <a:lnTo>
                      <a:pt x="376531" y="2749105"/>
                    </a:lnTo>
                    <a:lnTo>
                      <a:pt x="211360" y="2898853"/>
                    </a:lnTo>
                    <a:close/>
                    <a:moveTo>
                      <a:pt x="46279" y="3090835"/>
                    </a:moveTo>
                    <a:lnTo>
                      <a:pt x="36416" y="3081868"/>
                    </a:lnTo>
                    <a:lnTo>
                      <a:pt x="46279" y="3072901"/>
                    </a:lnTo>
                    <a:lnTo>
                      <a:pt x="211360" y="2923064"/>
                    </a:lnTo>
                    <a:lnTo>
                      <a:pt x="376531" y="3072901"/>
                    </a:lnTo>
                    <a:lnTo>
                      <a:pt x="386395" y="3081868"/>
                    </a:lnTo>
                    <a:lnTo>
                      <a:pt x="376531" y="3090835"/>
                    </a:lnTo>
                    <a:lnTo>
                      <a:pt x="211360" y="3241031"/>
                    </a:lnTo>
                    <a:close/>
                    <a:moveTo>
                      <a:pt x="46279" y="3432565"/>
                    </a:moveTo>
                    <a:lnTo>
                      <a:pt x="36416" y="3423598"/>
                    </a:lnTo>
                    <a:lnTo>
                      <a:pt x="46279" y="3414631"/>
                    </a:lnTo>
                    <a:lnTo>
                      <a:pt x="211360" y="3264883"/>
                    </a:lnTo>
                    <a:lnTo>
                      <a:pt x="376531" y="3414631"/>
                    </a:lnTo>
                    <a:lnTo>
                      <a:pt x="386395" y="3423598"/>
                    </a:lnTo>
                    <a:lnTo>
                      <a:pt x="376531" y="3432565"/>
                    </a:lnTo>
                    <a:lnTo>
                      <a:pt x="211360" y="3582402"/>
                    </a:lnTo>
                    <a:close/>
                    <a:moveTo>
                      <a:pt x="46279" y="3774294"/>
                    </a:moveTo>
                    <a:lnTo>
                      <a:pt x="36416" y="3765327"/>
                    </a:lnTo>
                    <a:lnTo>
                      <a:pt x="46279" y="3756360"/>
                    </a:lnTo>
                    <a:lnTo>
                      <a:pt x="211360" y="3606613"/>
                    </a:lnTo>
                    <a:lnTo>
                      <a:pt x="376531" y="3756360"/>
                    </a:lnTo>
                    <a:lnTo>
                      <a:pt x="386395" y="3765327"/>
                    </a:lnTo>
                    <a:lnTo>
                      <a:pt x="376531" y="3774294"/>
                    </a:lnTo>
                    <a:lnTo>
                      <a:pt x="211360" y="3924132"/>
                    </a:lnTo>
                    <a:close/>
                    <a:moveTo>
                      <a:pt x="46279" y="4116114"/>
                    </a:moveTo>
                    <a:lnTo>
                      <a:pt x="36416" y="4107147"/>
                    </a:lnTo>
                    <a:lnTo>
                      <a:pt x="46279" y="4098180"/>
                    </a:lnTo>
                    <a:lnTo>
                      <a:pt x="211360" y="3948343"/>
                    </a:lnTo>
                    <a:lnTo>
                      <a:pt x="376531" y="4098180"/>
                    </a:lnTo>
                    <a:lnTo>
                      <a:pt x="386395" y="4107147"/>
                    </a:lnTo>
                    <a:lnTo>
                      <a:pt x="376531" y="4116114"/>
                    </a:lnTo>
                    <a:lnTo>
                      <a:pt x="211360" y="4265951"/>
                    </a:lnTo>
                    <a:close/>
                    <a:moveTo>
                      <a:pt x="46279" y="4440000"/>
                    </a:moveTo>
                    <a:lnTo>
                      <a:pt x="211360" y="4290162"/>
                    </a:lnTo>
                    <a:lnTo>
                      <a:pt x="376441" y="444000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8208363" y="2273655"/>
                <a:ext cx="17933" cy="4586047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586047" extrusionOk="0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86048"/>
                    </a:lnTo>
                    <a:lnTo>
                      <a:pt x="0" y="458604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7837760" y="2638251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7837760" y="2979981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>
                <a:off x="7837760" y="332171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7837760" y="366344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>
                <a:off x="7837760" y="400517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>
                <a:off x="7837760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>
                <a:off x="7837760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7837760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7837760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>
                <a:off x="7837760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>
                <a:off x="7837760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114;p2"/>
              <p:cNvSpPr/>
              <p:nvPr/>
            </p:nvSpPr>
            <p:spPr>
              <a:xfrm>
                <a:off x="7837760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115;p2"/>
              <p:cNvSpPr/>
              <p:nvPr/>
            </p:nvSpPr>
            <p:spPr>
              <a:xfrm>
                <a:off x="6543652" y="4320716"/>
                <a:ext cx="17933" cy="2538987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538987" extrusionOk="0">
                    <a:moveTo>
                      <a:pt x="10" y="4596"/>
                    </a:moveTo>
                    <a:lnTo>
                      <a:pt x="10" y="2538741"/>
                    </a:lnTo>
                    <a:lnTo>
                      <a:pt x="17944" y="2538741"/>
                    </a:lnTo>
                    <a:lnTo>
                      <a:pt x="17944" y="-246"/>
                    </a:lnTo>
                    <a:cubicBezTo>
                      <a:pt x="12053" y="1673"/>
                      <a:pt x="6062" y="3287"/>
                      <a:pt x="10" y="459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16;p2"/>
              <p:cNvSpPr/>
              <p:nvPr/>
            </p:nvSpPr>
            <p:spPr>
              <a:xfrm>
                <a:off x="6532354" y="3939981"/>
                <a:ext cx="423059" cy="2817141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2817141" extrusionOk="0">
                    <a:moveTo>
                      <a:pt x="11308" y="2806673"/>
                    </a:moveTo>
                    <a:lnTo>
                      <a:pt x="10" y="2816895"/>
                    </a:lnTo>
                    <a:lnTo>
                      <a:pt x="423070" y="2816895"/>
                    </a:lnTo>
                    <a:lnTo>
                      <a:pt x="411861" y="2806763"/>
                    </a:lnTo>
                    <a:lnTo>
                      <a:pt x="393927" y="2790443"/>
                    </a:lnTo>
                    <a:lnTo>
                      <a:pt x="224901" y="2637019"/>
                    </a:lnTo>
                    <a:lnTo>
                      <a:pt x="393927" y="2483594"/>
                    </a:lnTo>
                    <a:lnTo>
                      <a:pt x="411861" y="2467364"/>
                    </a:lnTo>
                    <a:lnTo>
                      <a:pt x="413206" y="2466109"/>
                    </a:lnTo>
                    <a:lnTo>
                      <a:pt x="411861" y="2464853"/>
                    </a:lnTo>
                    <a:lnTo>
                      <a:pt x="393927" y="2448623"/>
                    </a:lnTo>
                    <a:lnTo>
                      <a:pt x="224901" y="2295199"/>
                    </a:lnTo>
                    <a:lnTo>
                      <a:pt x="393927" y="2141775"/>
                    </a:lnTo>
                    <a:lnTo>
                      <a:pt x="411861" y="2125545"/>
                    </a:lnTo>
                    <a:lnTo>
                      <a:pt x="413206" y="2124289"/>
                    </a:lnTo>
                    <a:lnTo>
                      <a:pt x="411861" y="2123034"/>
                    </a:lnTo>
                    <a:lnTo>
                      <a:pt x="393927" y="2106804"/>
                    </a:lnTo>
                    <a:lnTo>
                      <a:pt x="224901" y="1953469"/>
                    </a:lnTo>
                    <a:lnTo>
                      <a:pt x="393927" y="1800045"/>
                    </a:lnTo>
                    <a:lnTo>
                      <a:pt x="411861" y="1783815"/>
                    </a:lnTo>
                    <a:lnTo>
                      <a:pt x="413206" y="1782559"/>
                    </a:lnTo>
                    <a:lnTo>
                      <a:pt x="411861" y="1781304"/>
                    </a:lnTo>
                    <a:lnTo>
                      <a:pt x="393927" y="1765074"/>
                    </a:lnTo>
                    <a:lnTo>
                      <a:pt x="224542" y="1611650"/>
                    </a:lnTo>
                    <a:lnTo>
                      <a:pt x="393569" y="1458315"/>
                    </a:lnTo>
                    <a:lnTo>
                      <a:pt x="411503" y="1442085"/>
                    </a:lnTo>
                    <a:lnTo>
                      <a:pt x="412848" y="1440830"/>
                    </a:lnTo>
                    <a:lnTo>
                      <a:pt x="411503" y="1439574"/>
                    </a:lnTo>
                    <a:lnTo>
                      <a:pt x="393569" y="1423344"/>
                    </a:lnTo>
                    <a:lnTo>
                      <a:pt x="224542" y="1269920"/>
                    </a:lnTo>
                    <a:lnTo>
                      <a:pt x="393569" y="1116586"/>
                    </a:lnTo>
                    <a:lnTo>
                      <a:pt x="411503" y="1100356"/>
                    </a:lnTo>
                    <a:lnTo>
                      <a:pt x="412848" y="1099100"/>
                    </a:lnTo>
                    <a:lnTo>
                      <a:pt x="411503" y="1097845"/>
                    </a:lnTo>
                    <a:lnTo>
                      <a:pt x="393569" y="1081614"/>
                    </a:lnTo>
                    <a:lnTo>
                      <a:pt x="224542" y="928190"/>
                    </a:lnTo>
                    <a:lnTo>
                      <a:pt x="393569" y="775035"/>
                    </a:lnTo>
                    <a:lnTo>
                      <a:pt x="411503" y="758805"/>
                    </a:lnTo>
                    <a:lnTo>
                      <a:pt x="412848" y="757549"/>
                    </a:lnTo>
                    <a:lnTo>
                      <a:pt x="411503" y="756294"/>
                    </a:lnTo>
                    <a:lnTo>
                      <a:pt x="393569" y="740064"/>
                    </a:lnTo>
                    <a:lnTo>
                      <a:pt x="224542" y="586729"/>
                    </a:lnTo>
                    <a:lnTo>
                      <a:pt x="393569" y="433395"/>
                    </a:lnTo>
                    <a:lnTo>
                      <a:pt x="411503" y="417165"/>
                    </a:lnTo>
                    <a:lnTo>
                      <a:pt x="412848" y="415909"/>
                    </a:lnTo>
                    <a:lnTo>
                      <a:pt x="411503" y="414654"/>
                    </a:lnTo>
                    <a:lnTo>
                      <a:pt x="393569" y="398424"/>
                    </a:lnTo>
                    <a:lnTo>
                      <a:pt x="224542" y="245089"/>
                    </a:lnTo>
                    <a:lnTo>
                      <a:pt x="393569" y="91665"/>
                    </a:lnTo>
                    <a:lnTo>
                      <a:pt x="411503" y="75435"/>
                    </a:lnTo>
                    <a:lnTo>
                      <a:pt x="412848" y="74179"/>
                    </a:lnTo>
                    <a:lnTo>
                      <a:pt x="411503" y="72924"/>
                    </a:lnTo>
                    <a:lnTo>
                      <a:pt x="393569" y="56694"/>
                    </a:lnTo>
                    <a:lnTo>
                      <a:pt x="330800" y="-246"/>
                    </a:lnTo>
                    <a:lnTo>
                      <a:pt x="322909" y="16791"/>
                    </a:lnTo>
                    <a:lnTo>
                      <a:pt x="376711" y="65213"/>
                    </a:lnTo>
                    <a:lnTo>
                      <a:pt x="386574" y="74179"/>
                    </a:lnTo>
                    <a:lnTo>
                      <a:pt x="376711" y="83146"/>
                    </a:lnTo>
                    <a:lnTo>
                      <a:pt x="226515" y="219085"/>
                    </a:lnTo>
                    <a:cubicBezTo>
                      <a:pt x="219251" y="233970"/>
                      <a:pt x="211809" y="248766"/>
                      <a:pt x="204367" y="263920"/>
                    </a:cubicBezTo>
                    <a:lnTo>
                      <a:pt x="211540" y="257374"/>
                    </a:lnTo>
                    <a:lnTo>
                      <a:pt x="376711" y="407122"/>
                    </a:lnTo>
                    <a:lnTo>
                      <a:pt x="386574" y="416089"/>
                    </a:lnTo>
                    <a:lnTo>
                      <a:pt x="376711" y="425056"/>
                    </a:lnTo>
                    <a:lnTo>
                      <a:pt x="211540" y="574803"/>
                    </a:lnTo>
                    <a:lnTo>
                      <a:pt x="95598" y="469621"/>
                    </a:lnTo>
                    <a:lnTo>
                      <a:pt x="46458" y="424787"/>
                    </a:lnTo>
                    <a:lnTo>
                      <a:pt x="36595" y="415820"/>
                    </a:lnTo>
                    <a:lnTo>
                      <a:pt x="46458" y="406853"/>
                    </a:lnTo>
                    <a:lnTo>
                      <a:pt x="29242" y="406853"/>
                    </a:lnTo>
                    <a:lnTo>
                      <a:pt x="29242" y="398424"/>
                    </a:lnTo>
                    <a:lnTo>
                      <a:pt x="11308" y="414654"/>
                    </a:lnTo>
                    <a:lnTo>
                      <a:pt x="9963" y="415909"/>
                    </a:lnTo>
                    <a:lnTo>
                      <a:pt x="11308" y="417165"/>
                    </a:lnTo>
                    <a:lnTo>
                      <a:pt x="29242" y="433395"/>
                    </a:lnTo>
                    <a:lnTo>
                      <a:pt x="86631" y="485493"/>
                    </a:lnTo>
                    <a:lnTo>
                      <a:pt x="197910" y="586729"/>
                    </a:lnTo>
                    <a:lnTo>
                      <a:pt x="29242" y="739885"/>
                    </a:lnTo>
                    <a:lnTo>
                      <a:pt x="11308" y="756115"/>
                    </a:lnTo>
                    <a:lnTo>
                      <a:pt x="9963" y="757370"/>
                    </a:lnTo>
                    <a:lnTo>
                      <a:pt x="11308" y="758625"/>
                    </a:lnTo>
                    <a:lnTo>
                      <a:pt x="29242" y="774855"/>
                    </a:lnTo>
                    <a:lnTo>
                      <a:pt x="198269" y="928190"/>
                    </a:lnTo>
                    <a:lnTo>
                      <a:pt x="29242" y="1081614"/>
                    </a:lnTo>
                    <a:lnTo>
                      <a:pt x="11308" y="1097845"/>
                    </a:lnTo>
                    <a:lnTo>
                      <a:pt x="9963" y="1099100"/>
                    </a:lnTo>
                    <a:lnTo>
                      <a:pt x="11308" y="1100356"/>
                    </a:lnTo>
                    <a:lnTo>
                      <a:pt x="29242" y="1116586"/>
                    </a:lnTo>
                    <a:lnTo>
                      <a:pt x="198269" y="1269920"/>
                    </a:lnTo>
                    <a:lnTo>
                      <a:pt x="29242" y="1423344"/>
                    </a:lnTo>
                    <a:lnTo>
                      <a:pt x="11308" y="1439574"/>
                    </a:lnTo>
                    <a:lnTo>
                      <a:pt x="9963" y="1440830"/>
                    </a:lnTo>
                    <a:lnTo>
                      <a:pt x="11308" y="1442085"/>
                    </a:lnTo>
                    <a:lnTo>
                      <a:pt x="29242" y="1458315"/>
                    </a:lnTo>
                    <a:lnTo>
                      <a:pt x="198269" y="1611650"/>
                    </a:lnTo>
                    <a:lnTo>
                      <a:pt x="29242" y="1765074"/>
                    </a:lnTo>
                    <a:lnTo>
                      <a:pt x="11308" y="1781304"/>
                    </a:lnTo>
                    <a:lnTo>
                      <a:pt x="9963" y="1782559"/>
                    </a:lnTo>
                    <a:lnTo>
                      <a:pt x="11308" y="1783815"/>
                    </a:lnTo>
                    <a:lnTo>
                      <a:pt x="29242" y="1800045"/>
                    </a:lnTo>
                    <a:lnTo>
                      <a:pt x="198269" y="1953469"/>
                    </a:lnTo>
                    <a:lnTo>
                      <a:pt x="29242" y="2106804"/>
                    </a:lnTo>
                    <a:lnTo>
                      <a:pt x="11308" y="2123034"/>
                    </a:lnTo>
                    <a:lnTo>
                      <a:pt x="9963" y="2124289"/>
                    </a:lnTo>
                    <a:lnTo>
                      <a:pt x="11308" y="2125545"/>
                    </a:lnTo>
                    <a:lnTo>
                      <a:pt x="29242" y="2141775"/>
                    </a:lnTo>
                    <a:lnTo>
                      <a:pt x="198269" y="2295199"/>
                    </a:lnTo>
                    <a:lnTo>
                      <a:pt x="29242" y="2448623"/>
                    </a:lnTo>
                    <a:lnTo>
                      <a:pt x="11308" y="2464853"/>
                    </a:lnTo>
                    <a:lnTo>
                      <a:pt x="9963" y="2466109"/>
                    </a:lnTo>
                    <a:lnTo>
                      <a:pt x="11308" y="2467364"/>
                    </a:lnTo>
                    <a:lnTo>
                      <a:pt x="29242" y="2483594"/>
                    </a:lnTo>
                    <a:lnTo>
                      <a:pt x="198269" y="2637019"/>
                    </a:lnTo>
                    <a:lnTo>
                      <a:pt x="29242" y="2790353"/>
                    </a:lnTo>
                    <a:close/>
                    <a:moveTo>
                      <a:pt x="46100" y="766068"/>
                    </a:moveTo>
                    <a:lnTo>
                      <a:pt x="36237" y="757101"/>
                    </a:lnTo>
                    <a:lnTo>
                      <a:pt x="46100" y="748134"/>
                    </a:lnTo>
                    <a:lnTo>
                      <a:pt x="211181" y="598297"/>
                    </a:lnTo>
                    <a:lnTo>
                      <a:pt x="376352" y="748134"/>
                    </a:lnTo>
                    <a:lnTo>
                      <a:pt x="386216" y="757101"/>
                    </a:lnTo>
                    <a:lnTo>
                      <a:pt x="376352" y="766068"/>
                    </a:lnTo>
                    <a:lnTo>
                      <a:pt x="211181" y="915816"/>
                    </a:lnTo>
                    <a:close/>
                    <a:moveTo>
                      <a:pt x="46100" y="1107798"/>
                    </a:moveTo>
                    <a:lnTo>
                      <a:pt x="36237" y="1098831"/>
                    </a:lnTo>
                    <a:lnTo>
                      <a:pt x="46100" y="1089864"/>
                    </a:lnTo>
                    <a:lnTo>
                      <a:pt x="211181" y="940027"/>
                    </a:lnTo>
                    <a:lnTo>
                      <a:pt x="376352" y="1089864"/>
                    </a:lnTo>
                    <a:lnTo>
                      <a:pt x="386216" y="1098831"/>
                    </a:lnTo>
                    <a:lnTo>
                      <a:pt x="376352" y="1107798"/>
                    </a:lnTo>
                    <a:lnTo>
                      <a:pt x="211181" y="1257546"/>
                    </a:lnTo>
                    <a:close/>
                    <a:moveTo>
                      <a:pt x="46100" y="1449527"/>
                    </a:moveTo>
                    <a:lnTo>
                      <a:pt x="36237" y="1440560"/>
                    </a:lnTo>
                    <a:lnTo>
                      <a:pt x="46100" y="1431593"/>
                    </a:lnTo>
                    <a:lnTo>
                      <a:pt x="211181" y="1281756"/>
                    </a:lnTo>
                    <a:lnTo>
                      <a:pt x="376352" y="1431593"/>
                    </a:lnTo>
                    <a:lnTo>
                      <a:pt x="386216" y="1440560"/>
                    </a:lnTo>
                    <a:lnTo>
                      <a:pt x="376352" y="1449527"/>
                    </a:lnTo>
                    <a:lnTo>
                      <a:pt x="211181" y="1599993"/>
                    </a:lnTo>
                    <a:close/>
                    <a:moveTo>
                      <a:pt x="46100" y="1791258"/>
                    </a:moveTo>
                    <a:lnTo>
                      <a:pt x="36237" y="1782291"/>
                    </a:lnTo>
                    <a:lnTo>
                      <a:pt x="46100" y="1773324"/>
                    </a:lnTo>
                    <a:lnTo>
                      <a:pt x="211181" y="1623576"/>
                    </a:lnTo>
                    <a:lnTo>
                      <a:pt x="376352" y="1773324"/>
                    </a:lnTo>
                    <a:lnTo>
                      <a:pt x="386216" y="1782291"/>
                    </a:lnTo>
                    <a:lnTo>
                      <a:pt x="376352" y="1791258"/>
                    </a:lnTo>
                    <a:lnTo>
                      <a:pt x="211181" y="1941095"/>
                    </a:lnTo>
                    <a:close/>
                    <a:moveTo>
                      <a:pt x="46100" y="2132987"/>
                    </a:moveTo>
                    <a:lnTo>
                      <a:pt x="36237" y="2124020"/>
                    </a:lnTo>
                    <a:lnTo>
                      <a:pt x="46100" y="2115053"/>
                    </a:lnTo>
                    <a:lnTo>
                      <a:pt x="211181" y="1965305"/>
                    </a:lnTo>
                    <a:lnTo>
                      <a:pt x="376352" y="2115053"/>
                    </a:lnTo>
                    <a:lnTo>
                      <a:pt x="386216" y="2124020"/>
                    </a:lnTo>
                    <a:lnTo>
                      <a:pt x="376352" y="2132987"/>
                    </a:lnTo>
                    <a:lnTo>
                      <a:pt x="211181" y="2282825"/>
                    </a:lnTo>
                    <a:close/>
                    <a:moveTo>
                      <a:pt x="46100" y="2474807"/>
                    </a:moveTo>
                    <a:lnTo>
                      <a:pt x="36237" y="2465840"/>
                    </a:lnTo>
                    <a:lnTo>
                      <a:pt x="46100" y="2456873"/>
                    </a:lnTo>
                    <a:lnTo>
                      <a:pt x="211181" y="2307035"/>
                    </a:lnTo>
                    <a:lnTo>
                      <a:pt x="376352" y="2456873"/>
                    </a:lnTo>
                    <a:lnTo>
                      <a:pt x="386216" y="2465840"/>
                    </a:lnTo>
                    <a:lnTo>
                      <a:pt x="376352" y="2474807"/>
                    </a:lnTo>
                    <a:lnTo>
                      <a:pt x="211181" y="2624913"/>
                    </a:lnTo>
                    <a:close/>
                    <a:moveTo>
                      <a:pt x="211181" y="2649124"/>
                    </a:moveTo>
                    <a:lnTo>
                      <a:pt x="376263" y="2798961"/>
                    </a:lnTo>
                    <a:lnTo>
                      <a:pt x="46100" y="2798961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17;p2"/>
              <p:cNvSpPr/>
              <p:nvPr/>
            </p:nvSpPr>
            <p:spPr>
              <a:xfrm>
                <a:off x="6925913" y="3670614"/>
                <a:ext cx="17933" cy="318908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3189089" extrusionOk="0">
                    <a:moveTo>
                      <a:pt x="10" y="30331"/>
                    </a:moveTo>
                    <a:lnTo>
                      <a:pt x="10" y="3188844"/>
                    </a:lnTo>
                    <a:lnTo>
                      <a:pt x="17944" y="3188844"/>
                    </a:lnTo>
                    <a:lnTo>
                      <a:pt x="17944" y="292"/>
                    </a:lnTo>
                    <a:lnTo>
                      <a:pt x="17406" y="-246"/>
                    </a:lnTo>
                    <a:cubicBezTo>
                      <a:pt x="12294" y="10066"/>
                      <a:pt x="6107" y="20199"/>
                      <a:pt x="10" y="3033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>
                <a:off x="6824227" y="4005170"/>
                <a:ext cx="107603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07603" h="17933" extrusionOk="0">
                    <a:moveTo>
                      <a:pt x="107613" y="-246"/>
                    </a:moveTo>
                    <a:lnTo>
                      <a:pt x="107613" y="17688"/>
                    </a:lnTo>
                    <a:lnTo>
                      <a:pt x="10" y="17688"/>
                    </a:lnTo>
                    <a:cubicBezTo>
                      <a:pt x="2790" y="11770"/>
                      <a:pt x="5659" y="5762"/>
                      <a:pt x="8439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>
                <a:off x="6555220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>
                <a:off x="6555309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21;p2"/>
              <p:cNvSpPr/>
              <p:nvPr/>
            </p:nvSpPr>
            <p:spPr>
              <a:xfrm>
                <a:off x="6555309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22;p2"/>
              <p:cNvSpPr/>
              <p:nvPr/>
            </p:nvSpPr>
            <p:spPr>
              <a:xfrm>
                <a:off x="6555309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23;p2"/>
              <p:cNvSpPr/>
              <p:nvPr/>
            </p:nvSpPr>
            <p:spPr>
              <a:xfrm>
                <a:off x="6555309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2"/>
              <p:cNvSpPr/>
              <p:nvPr/>
            </p:nvSpPr>
            <p:spPr>
              <a:xfrm>
                <a:off x="6555309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2"/>
              <p:cNvSpPr/>
              <p:nvPr/>
            </p:nvSpPr>
            <p:spPr>
              <a:xfrm>
                <a:off x="6555309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26;p2"/>
              <p:cNvSpPr/>
              <p:nvPr/>
            </p:nvSpPr>
            <p:spPr>
              <a:xfrm>
                <a:off x="5260843" y="5470815"/>
                <a:ext cx="17933" cy="1388888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388888" extrusionOk="0">
                    <a:moveTo>
                      <a:pt x="10" y="-246"/>
                    </a:moveTo>
                    <a:lnTo>
                      <a:pt x="10" y="1388642"/>
                    </a:lnTo>
                    <a:lnTo>
                      <a:pt x="17944" y="1388642"/>
                    </a:lnTo>
                    <a:lnTo>
                      <a:pt x="17944" y="11321"/>
                    </a:lnTo>
                    <a:cubicBezTo>
                      <a:pt x="11738" y="7824"/>
                      <a:pt x="5749" y="3959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27;p2"/>
              <p:cNvSpPr/>
              <p:nvPr/>
            </p:nvSpPr>
            <p:spPr>
              <a:xfrm>
                <a:off x="5249545" y="5432616"/>
                <a:ext cx="423059" cy="1324953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324953" extrusionOk="0">
                    <a:moveTo>
                      <a:pt x="393927" y="1297807"/>
                    </a:moveTo>
                    <a:lnTo>
                      <a:pt x="224901" y="1144383"/>
                    </a:lnTo>
                    <a:lnTo>
                      <a:pt x="393927" y="990959"/>
                    </a:lnTo>
                    <a:lnTo>
                      <a:pt x="411861" y="974728"/>
                    </a:lnTo>
                    <a:lnTo>
                      <a:pt x="413206" y="973473"/>
                    </a:lnTo>
                    <a:lnTo>
                      <a:pt x="411861" y="972218"/>
                    </a:lnTo>
                    <a:lnTo>
                      <a:pt x="393927" y="955988"/>
                    </a:lnTo>
                    <a:lnTo>
                      <a:pt x="224901" y="802564"/>
                    </a:lnTo>
                    <a:lnTo>
                      <a:pt x="393927" y="649139"/>
                    </a:lnTo>
                    <a:lnTo>
                      <a:pt x="411861" y="632909"/>
                    </a:lnTo>
                    <a:lnTo>
                      <a:pt x="413206" y="631654"/>
                    </a:lnTo>
                    <a:lnTo>
                      <a:pt x="411861" y="630399"/>
                    </a:lnTo>
                    <a:lnTo>
                      <a:pt x="393927" y="614168"/>
                    </a:lnTo>
                    <a:lnTo>
                      <a:pt x="224901" y="460834"/>
                    </a:lnTo>
                    <a:lnTo>
                      <a:pt x="393927" y="307409"/>
                    </a:lnTo>
                    <a:lnTo>
                      <a:pt x="411861" y="291179"/>
                    </a:lnTo>
                    <a:lnTo>
                      <a:pt x="413206" y="289924"/>
                    </a:lnTo>
                    <a:lnTo>
                      <a:pt x="411861" y="288668"/>
                    </a:lnTo>
                    <a:lnTo>
                      <a:pt x="393927" y="272438"/>
                    </a:lnTo>
                    <a:lnTo>
                      <a:pt x="224901" y="119014"/>
                    </a:lnTo>
                    <a:lnTo>
                      <a:pt x="356445" y="-246"/>
                    </a:lnTo>
                    <a:cubicBezTo>
                      <a:pt x="345748" y="2032"/>
                      <a:pt x="334943" y="3771"/>
                      <a:pt x="324075" y="4955"/>
                    </a:cubicBezTo>
                    <a:lnTo>
                      <a:pt x="211540" y="107357"/>
                    </a:lnTo>
                    <a:lnTo>
                      <a:pt x="160249" y="60819"/>
                    </a:lnTo>
                    <a:cubicBezTo>
                      <a:pt x="153694" y="63231"/>
                      <a:pt x="146978" y="65204"/>
                      <a:pt x="140163" y="66737"/>
                    </a:cubicBezTo>
                    <a:lnTo>
                      <a:pt x="198269" y="119462"/>
                    </a:lnTo>
                    <a:lnTo>
                      <a:pt x="29242" y="272887"/>
                    </a:lnTo>
                    <a:lnTo>
                      <a:pt x="11308" y="289117"/>
                    </a:lnTo>
                    <a:lnTo>
                      <a:pt x="9963" y="290372"/>
                    </a:lnTo>
                    <a:lnTo>
                      <a:pt x="11308" y="291628"/>
                    </a:lnTo>
                    <a:lnTo>
                      <a:pt x="29242" y="307858"/>
                    </a:lnTo>
                    <a:lnTo>
                      <a:pt x="198269" y="461282"/>
                    </a:lnTo>
                    <a:lnTo>
                      <a:pt x="29242" y="614617"/>
                    </a:lnTo>
                    <a:lnTo>
                      <a:pt x="11308" y="630847"/>
                    </a:lnTo>
                    <a:lnTo>
                      <a:pt x="9963" y="632102"/>
                    </a:lnTo>
                    <a:lnTo>
                      <a:pt x="11308" y="633357"/>
                    </a:lnTo>
                    <a:lnTo>
                      <a:pt x="29242" y="649587"/>
                    </a:lnTo>
                    <a:lnTo>
                      <a:pt x="198269" y="803012"/>
                    </a:lnTo>
                    <a:lnTo>
                      <a:pt x="29242" y="956436"/>
                    </a:lnTo>
                    <a:lnTo>
                      <a:pt x="11308" y="972666"/>
                    </a:lnTo>
                    <a:lnTo>
                      <a:pt x="9963" y="973922"/>
                    </a:lnTo>
                    <a:lnTo>
                      <a:pt x="11308" y="975177"/>
                    </a:lnTo>
                    <a:lnTo>
                      <a:pt x="29242" y="991407"/>
                    </a:lnTo>
                    <a:lnTo>
                      <a:pt x="198269" y="1144831"/>
                    </a:lnTo>
                    <a:lnTo>
                      <a:pt x="29242" y="1298166"/>
                    </a:lnTo>
                    <a:lnTo>
                      <a:pt x="11308" y="1314486"/>
                    </a:lnTo>
                    <a:lnTo>
                      <a:pt x="10" y="1324708"/>
                    </a:lnTo>
                    <a:lnTo>
                      <a:pt x="423070" y="1324708"/>
                    </a:lnTo>
                    <a:lnTo>
                      <a:pt x="411861" y="1314575"/>
                    </a:lnTo>
                    <a:close/>
                    <a:moveTo>
                      <a:pt x="46458" y="298891"/>
                    </a:moveTo>
                    <a:lnTo>
                      <a:pt x="36595" y="289924"/>
                    </a:lnTo>
                    <a:lnTo>
                      <a:pt x="46458" y="280957"/>
                    </a:lnTo>
                    <a:lnTo>
                      <a:pt x="211540" y="131209"/>
                    </a:lnTo>
                    <a:lnTo>
                      <a:pt x="376711" y="280957"/>
                    </a:lnTo>
                    <a:lnTo>
                      <a:pt x="386574" y="289924"/>
                    </a:lnTo>
                    <a:lnTo>
                      <a:pt x="376711" y="298891"/>
                    </a:lnTo>
                    <a:lnTo>
                      <a:pt x="211540" y="448728"/>
                    </a:lnTo>
                    <a:close/>
                    <a:moveTo>
                      <a:pt x="46458" y="640620"/>
                    </a:moveTo>
                    <a:lnTo>
                      <a:pt x="36595" y="631654"/>
                    </a:lnTo>
                    <a:lnTo>
                      <a:pt x="46458" y="622687"/>
                    </a:lnTo>
                    <a:lnTo>
                      <a:pt x="211540" y="472939"/>
                    </a:lnTo>
                    <a:lnTo>
                      <a:pt x="376711" y="622687"/>
                    </a:lnTo>
                    <a:lnTo>
                      <a:pt x="386574" y="631654"/>
                    </a:lnTo>
                    <a:lnTo>
                      <a:pt x="376711" y="640620"/>
                    </a:lnTo>
                    <a:lnTo>
                      <a:pt x="211540" y="790458"/>
                    </a:lnTo>
                    <a:close/>
                    <a:moveTo>
                      <a:pt x="46458" y="982440"/>
                    </a:moveTo>
                    <a:lnTo>
                      <a:pt x="36595" y="973473"/>
                    </a:lnTo>
                    <a:lnTo>
                      <a:pt x="46458" y="964507"/>
                    </a:lnTo>
                    <a:lnTo>
                      <a:pt x="211540" y="814669"/>
                    </a:lnTo>
                    <a:lnTo>
                      <a:pt x="376711" y="964507"/>
                    </a:lnTo>
                    <a:lnTo>
                      <a:pt x="386574" y="973473"/>
                    </a:lnTo>
                    <a:lnTo>
                      <a:pt x="376711" y="982440"/>
                    </a:lnTo>
                    <a:lnTo>
                      <a:pt x="211540" y="1132278"/>
                    </a:lnTo>
                    <a:close/>
                    <a:moveTo>
                      <a:pt x="46458" y="1306326"/>
                    </a:moveTo>
                    <a:lnTo>
                      <a:pt x="211540" y="1156488"/>
                    </a:lnTo>
                    <a:lnTo>
                      <a:pt x="376621" y="1306326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28;p2"/>
              <p:cNvSpPr/>
              <p:nvPr/>
            </p:nvSpPr>
            <p:spPr>
              <a:xfrm>
                <a:off x="5643462" y="5416027"/>
                <a:ext cx="17933" cy="144367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443676" extrusionOk="0">
                    <a:moveTo>
                      <a:pt x="10" y="5941"/>
                    </a:moveTo>
                    <a:lnTo>
                      <a:pt x="10" y="1443430"/>
                    </a:lnTo>
                    <a:lnTo>
                      <a:pt x="17944" y="1443430"/>
                    </a:lnTo>
                    <a:lnTo>
                      <a:pt x="17944" y="-246"/>
                    </a:lnTo>
                    <a:cubicBezTo>
                      <a:pt x="12474" y="1727"/>
                      <a:pt x="6018" y="3878"/>
                      <a:pt x="10" y="594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29;p2"/>
              <p:cNvSpPr/>
              <p:nvPr/>
            </p:nvSpPr>
            <p:spPr>
              <a:xfrm>
                <a:off x="5272859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130;p2"/>
              <p:cNvSpPr/>
              <p:nvPr/>
            </p:nvSpPr>
            <p:spPr>
              <a:xfrm>
                <a:off x="5272859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31;p2"/>
              <p:cNvSpPr/>
              <p:nvPr/>
            </p:nvSpPr>
            <p:spPr>
              <a:xfrm>
                <a:off x="5272859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32;p2"/>
              <p:cNvSpPr/>
              <p:nvPr/>
            </p:nvSpPr>
            <p:spPr>
              <a:xfrm>
                <a:off x="3978392" y="4668454"/>
                <a:ext cx="17933" cy="219124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191249" extrusionOk="0">
                    <a:moveTo>
                      <a:pt x="10" y="-246"/>
                    </a:moveTo>
                    <a:lnTo>
                      <a:pt x="10" y="2191003"/>
                    </a:lnTo>
                    <a:lnTo>
                      <a:pt x="17944" y="2191003"/>
                    </a:lnTo>
                    <a:lnTo>
                      <a:pt x="17944" y="22530"/>
                    </a:lnTo>
                    <a:cubicBezTo>
                      <a:pt x="11667" y="14997"/>
                      <a:pt x="5659" y="7465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33;p2"/>
              <p:cNvSpPr/>
              <p:nvPr/>
            </p:nvSpPr>
            <p:spPr>
              <a:xfrm>
                <a:off x="3967184" y="4684774"/>
                <a:ext cx="422970" cy="2072348"/>
              </a:xfrm>
              <a:custGeom>
                <a:avLst/>
                <a:gdLst/>
                <a:ahLst/>
                <a:cxnLst/>
                <a:rect l="l" t="t" r="r" b="b"/>
                <a:pathLst>
                  <a:path w="422970" h="2072348" extrusionOk="0">
                    <a:moveTo>
                      <a:pt x="393837" y="2045650"/>
                    </a:moveTo>
                    <a:lnTo>
                      <a:pt x="224811" y="1892226"/>
                    </a:lnTo>
                    <a:lnTo>
                      <a:pt x="393837" y="1738801"/>
                    </a:lnTo>
                    <a:lnTo>
                      <a:pt x="411771" y="1722571"/>
                    </a:lnTo>
                    <a:lnTo>
                      <a:pt x="413116" y="1721316"/>
                    </a:lnTo>
                    <a:lnTo>
                      <a:pt x="411771" y="1720060"/>
                    </a:lnTo>
                    <a:lnTo>
                      <a:pt x="393837" y="1703830"/>
                    </a:lnTo>
                    <a:lnTo>
                      <a:pt x="224811" y="1550406"/>
                    </a:lnTo>
                    <a:lnTo>
                      <a:pt x="393837" y="1396982"/>
                    </a:lnTo>
                    <a:lnTo>
                      <a:pt x="411771" y="1380751"/>
                    </a:lnTo>
                    <a:lnTo>
                      <a:pt x="413116" y="1379496"/>
                    </a:lnTo>
                    <a:lnTo>
                      <a:pt x="411771" y="1378241"/>
                    </a:lnTo>
                    <a:lnTo>
                      <a:pt x="393837" y="1362011"/>
                    </a:lnTo>
                    <a:lnTo>
                      <a:pt x="224811" y="1208676"/>
                    </a:lnTo>
                    <a:lnTo>
                      <a:pt x="393837" y="1055252"/>
                    </a:lnTo>
                    <a:lnTo>
                      <a:pt x="411771" y="1039022"/>
                    </a:lnTo>
                    <a:lnTo>
                      <a:pt x="413116" y="1037766"/>
                    </a:lnTo>
                    <a:lnTo>
                      <a:pt x="411771" y="1036511"/>
                    </a:lnTo>
                    <a:lnTo>
                      <a:pt x="393837" y="1020281"/>
                    </a:lnTo>
                    <a:lnTo>
                      <a:pt x="224811" y="866857"/>
                    </a:lnTo>
                    <a:lnTo>
                      <a:pt x="393837" y="713522"/>
                    </a:lnTo>
                    <a:lnTo>
                      <a:pt x="411771" y="697292"/>
                    </a:lnTo>
                    <a:lnTo>
                      <a:pt x="413116" y="696037"/>
                    </a:lnTo>
                    <a:lnTo>
                      <a:pt x="411771" y="694781"/>
                    </a:lnTo>
                    <a:lnTo>
                      <a:pt x="393837" y="678551"/>
                    </a:lnTo>
                    <a:lnTo>
                      <a:pt x="224811" y="525127"/>
                    </a:lnTo>
                    <a:lnTo>
                      <a:pt x="359315" y="403266"/>
                    </a:lnTo>
                    <a:lnTo>
                      <a:pt x="394017" y="371793"/>
                    </a:lnTo>
                    <a:lnTo>
                      <a:pt x="411950" y="355562"/>
                    </a:lnTo>
                    <a:lnTo>
                      <a:pt x="413296" y="354307"/>
                    </a:lnTo>
                    <a:lnTo>
                      <a:pt x="411950" y="353051"/>
                    </a:lnTo>
                    <a:lnTo>
                      <a:pt x="394017" y="336821"/>
                    </a:lnTo>
                    <a:lnTo>
                      <a:pt x="352679" y="299250"/>
                    </a:lnTo>
                    <a:cubicBezTo>
                      <a:pt x="339928" y="297403"/>
                      <a:pt x="327419" y="294157"/>
                      <a:pt x="315377" y="289565"/>
                    </a:cubicBezTo>
                    <a:lnTo>
                      <a:pt x="376621" y="345071"/>
                    </a:lnTo>
                    <a:lnTo>
                      <a:pt x="386484" y="354038"/>
                    </a:lnTo>
                    <a:lnTo>
                      <a:pt x="376621" y="363005"/>
                    </a:lnTo>
                    <a:lnTo>
                      <a:pt x="345595" y="391161"/>
                    </a:lnTo>
                    <a:lnTo>
                      <a:pt x="211091" y="512752"/>
                    </a:lnTo>
                    <a:lnTo>
                      <a:pt x="46010" y="363005"/>
                    </a:lnTo>
                    <a:lnTo>
                      <a:pt x="36147" y="354038"/>
                    </a:lnTo>
                    <a:lnTo>
                      <a:pt x="46010" y="345071"/>
                    </a:lnTo>
                    <a:lnTo>
                      <a:pt x="171547" y="231280"/>
                    </a:lnTo>
                    <a:lnTo>
                      <a:pt x="211271" y="195413"/>
                    </a:lnTo>
                    <a:lnTo>
                      <a:pt x="238172" y="220072"/>
                    </a:lnTo>
                    <a:cubicBezTo>
                      <a:pt x="231957" y="207069"/>
                      <a:pt x="224945" y="194462"/>
                      <a:pt x="217189" y="182321"/>
                    </a:cubicBezTo>
                    <a:cubicBezTo>
                      <a:pt x="216382" y="181066"/>
                      <a:pt x="215306" y="179631"/>
                      <a:pt x="214140" y="178106"/>
                    </a:cubicBezTo>
                    <a:lnTo>
                      <a:pt x="212167" y="176134"/>
                    </a:lnTo>
                    <a:cubicBezTo>
                      <a:pt x="201048" y="164298"/>
                      <a:pt x="190019" y="152551"/>
                      <a:pt x="178093" y="141342"/>
                    </a:cubicBezTo>
                    <a:lnTo>
                      <a:pt x="169126" y="133541"/>
                    </a:lnTo>
                    <a:cubicBezTo>
                      <a:pt x="139715" y="107178"/>
                      <a:pt x="108151" y="83416"/>
                      <a:pt x="78560" y="57322"/>
                    </a:cubicBezTo>
                    <a:cubicBezTo>
                      <a:pt x="58501" y="39693"/>
                      <a:pt x="39939" y="20441"/>
                      <a:pt x="23055" y="-246"/>
                    </a:cubicBezTo>
                    <a:lnTo>
                      <a:pt x="10411" y="11232"/>
                    </a:lnTo>
                    <a:lnTo>
                      <a:pt x="9066" y="12487"/>
                    </a:lnTo>
                    <a:lnTo>
                      <a:pt x="10411" y="13742"/>
                    </a:lnTo>
                    <a:lnTo>
                      <a:pt x="28345" y="29973"/>
                    </a:lnTo>
                    <a:lnTo>
                      <a:pt x="197372" y="183307"/>
                    </a:lnTo>
                    <a:lnTo>
                      <a:pt x="157917" y="219175"/>
                    </a:lnTo>
                    <a:lnTo>
                      <a:pt x="28345" y="336821"/>
                    </a:lnTo>
                    <a:lnTo>
                      <a:pt x="10411" y="353051"/>
                    </a:lnTo>
                    <a:lnTo>
                      <a:pt x="9066" y="354307"/>
                    </a:lnTo>
                    <a:lnTo>
                      <a:pt x="10411" y="355562"/>
                    </a:lnTo>
                    <a:lnTo>
                      <a:pt x="28345" y="371793"/>
                    </a:lnTo>
                    <a:lnTo>
                      <a:pt x="197372" y="525127"/>
                    </a:lnTo>
                    <a:lnTo>
                      <a:pt x="29152" y="678551"/>
                    </a:lnTo>
                    <a:lnTo>
                      <a:pt x="11218" y="694781"/>
                    </a:lnTo>
                    <a:lnTo>
                      <a:pt x="9873" y="696037"/>
                    </a:lnTo>
                    <a:lnTo>
                      <a:pt x="11218" y="697292"/>
                    </a:lnTo>
                    <a:lnTo>
                      <a:pt x="29152" y="713522"/>
                    </a:lnTo>
                    <a:lnTo>
                      <a:pt x="198179" y="866857"/>
                    </a:lnTo>
                    <a:lnTo>
                      <a:pt x="29152" y="1020281"/>
                    </a:lnTo>
                    <a:lnTo>
                      <a:pt x="11218" y="1036511"/>
                    </a:lnTo>
                    <a:lnTo>
                      <a:pt x="9873" y="1037766"/>
                    </a:lnTo>
                    <a:lnTo>
                      <a:pt x="11218" y="1039022"/>
                    </a:lnTo>
                    <a:lnTo>
                      <a:pt x="29152" y="1055252"/>
                    </a:lnTo>
                    <a:lnTo>
                      <a:pt x="198179" y="1208676"/>
                    </a:lnTo>
                    <a:lnTo>
                      <a:pt x="29152" y="1362011"/>
                    </a:lnTo>
                    <a:lnTo>
                      <a:pt x="11218" y="1378241"/>
                    </a:lnTo>
                    <a:lnTo>
                      <a:pt x="9873" y="1379496"/>
                    </a:lnTo>
                    <a:lnTo>
                      <a:pt x="11218" y="1380751"/>
                    </a:lnTo>
                    <a:lnTo>
                      <a:pt x="29152" y="1396982"/>
                    </a:lnTo>
                    <a:lnTo>
                      <a:pt x="198179" y="1550406"/>
                    </a:lnTo>
                    <a:lnTo>
                      <a:pt x="29152" y="1703830"/>
                    </a:lnTo>
                    <a:lnTo>
                      <a:pt x="11218" y="1720060"/>
                    </a:lnTo>
                    <a:lnTo>
                      <a:pt x="9873" y="1721316"/>
                    </a:lnTo>
                    <a:lnTo>
                      <a:pt x="11218" y="1722571"/>
                    </a:lnTo>
                    <a:lnTo>
                      <a:pt x="29152" y="1738801"/>
                    </a:lnTo>
                    <a:lnTo>
                      <a:pt x="198179" y="1892226"/>
                    </a:lnTo>
                    <a:lnTo>
                      <a:pt x="29152" y="2045650"/>
                    </a:lnTo>
                    <a:lnTo>
                      <a:pt x="11218" y="2061970"/>
                    </a:lnTo>
                    <a:lnTo>
                      <a:pt x="10" y="2072102"/>
                    </a:lnTo>
                    <a:lnTo>
                      <a:pt x="422980" y="2072102"/>
                    </a:lnTo>
                    <a:lnTo>
                      <a:pt x="411771" y="2061970"/>
                    </a:lnTo>
                    <a:close/>
                    <a:moveTo>
                      <a:pt x="46369" y="705003"/>
                    </a:moveTo>
                    <a:lnTo>
                      <a:pt x="36505" y="696037"/>
                    </a:lnTo>
                    <a:lnTo>
                      <a:pt x="46369" y="687070"/>
                    </a:lnTo>
                    <a:lnTo>
                      <a:pt x="211450" y="537232"/>
                    </a:lnTo>
                    <a:lnTo>
                      <a:pt x="376621" y="687070"/>
                    </a:lnTo>
                    <a:lnTo>
                      <a:pt x="386484" y="696037"/>
                    </a:lnTo>
                    <a:lnTo>
                      <a:pt x="376621" y="705003"/>
                    </a:lnTo>
                    <a:lnTo>
                      <a:pt x="211450" y="855200"/>
                    </a:lnTo>
                    <a:close/>
                    <a:moveTo>
                      <a:pt x="46369" y="1046733"/>
                    </a:moveTo>
                    <a:lnTo>
                      <a:pt x="36505" y="1037766"/>
                    </a:lnTo>
                    <a:lnTo>
                      <a:pt x="46369" y="1028799"/>
                    </a:lnTo>
                    <a:lnTo>
                      <a:pt x="211450" y="879051"/>
                    </a:lnTo>
                    <a:lnTo>
                      <a:pt x="376621" y="1028799"/>
                    </a:lnTo>
                    <a:lnTo>
                      <a:pt x="386484" y="1037766"/>
                    </a:lnTo>
                    <a:lnTo>
                      <a:pt x="376621" y="1046733"/>
                    </a:lnTo>
                    <a:lnTo>
                      <a:pt x="211450" y="1196571"/>
                    </a:lnTo>
                    <a:close/>
                    <a:moveTo>
                      <a:pt x="46369" y="1388463"/>
                    </a:moveTo>
                    <a:lnTo>
                      <a:pt x="36505" y="1379496"/>
                    </a:lnTo>
                    <a:lnTo>
                      <a:pt x="46369" y="1370529"/>
                    </a:lnTo>
                    <a:lnTo>
                      <a:pt x="211450" y="1220782"/>
                    </a:lnTo>
                    <a:lnTo>
                      <a:pt x="376621" y="1370529"/>
                    </a:lnTo>
                    <a:lnTo>
                      <a:pt x="386484" y="1379496"/>
                    </a:lnTo>
                    <a:lnTo>
                      <a:pt x="376621" y="1388463"/>
                    </a:lnTo>
                    <a:lnTo>
                      <a:pt x="211450" y="1538300"/>
                    </a:lnTo>
                    <a:close/>
                    <a:moveTo>
                      <a:pt x="46369" y="1730283"/>
                    </a:moveTo>
                    <a:lnTo>
                      <a:pt x="36505" y="1721316"/>
                    </a:lnTo>
                    <a:lnTo>
                      <a:pt x="46369" y="1712349"/>
                    </a:lnTo>
                    <a:lnTo>
                      <a:pt x="211450" y="1562511"/>
                    </a:lnTo>
                    <a:lnTo>
                      <a:pt x="376621" y="1712349"/>
                    </a:lnTo>
                    <a:lnTo>
                      <a:pt x="386484" y="1721316"/>
                    </a:lnTo>
                    <a:lnTo>
                      <a:pt x="376621" y="1730283"/>
                    </a:lnTo>
                    <a:lnTo>
                      <a:pt x="211450" y="1880120"/>
                    </a:lnTo>
                    <a:close/>
                    <a:moveTo>
                      <a:pt x="46369" y="2054168"/>
                    </a:moveTo>
                    <a:lnTo>
                      <a:pt x="211450" y="1904331"/>
                    </a:lnTo>
                    <a:lnTo>
                      <a:pt x="376621" y="205416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34;p2"/>
              <p:cNvSpPr/>
              <p:nvPr/>
            </p:nvSpPr>
            <p:spPr>
              <a:xfrm>
                <a:off x="4361011" y="4984269"/>
                <a:ext cx="17933" cy="1875792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875792" extrusionOk="0">
                    <a:moveTo>
                      <a:pt x="10" y="1458"/>
                    </a:moveTo>
                    <a:lnTo>
                      <a:pt x="10" y="1875547"/>
                    </a:lnTo>
                    <a:lnTo>
                      <a:pt x="17944" y="1875547"/>
                    </a:lnTo>
                    <a:lnTo>
                      <a:pt x="17944" y="-246"/>
                    </a:lnTo>
                    <a:cubicBezTo>
                      <a:pt x="12025" y="292"/>
                      <a:pt x="6018" y="1010"/>
                      <a:pt x="10" y="1458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35;p2"/>
              <p:cNvSpPr/>
              <p:nvPr/>
            </p:nvSpPr>
            <p:spPr>
              <a:xfrm>
                <a:off x="3990408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36;p2"/>
              <p:cNvSpPr/>
              <p:nvPr/>
            </p:nvSpPr>
            <p:spPr>
              <a:xfrm>
                <a:off x="3990408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3990408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38;p2"/>
              <p:cNvSpPr/>
              <p:nvPr/>
            </p:nvSpPr>
            <p:spPr>
              <a:xfrm>
                <a:off x="3990408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139;p2"/>
              <p:cNvSpPr/>
              <p:nvPr/>
            </p:nvSpPr>
            <p:spPr>
              <a:xfrm>
                <a:off x="3990408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140;p2"/>
              <p:cNvSpPr/>
              <p:nvPr/>
            </p:nvSpPr>
            <p:spPr>
              <a:xfrm>
                <a:off x="2695941" y="4423208"/>
                <a:ext cx="17933" cy="243649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436495" extrusionOk="0">
                    <a:moveTo>
                      <a:pt x="10" y="-246"/>
                    </a:moveTo>
                    <a:lnTo>
                      <a:pt x="10" y="2436249"/>
                    </a:lnTo>
                    <a:lnTo>
                      <a:pt x="17944" y="2436249"/>
                    </a:lnTo>
                    <a:lnTo>
                      <a:pt x="17944" y="2713"/>
                    </a:lnTo>
                    <a:cubicBezTo>
                      <a:pt x="11918" y="2041"/>
                      <a:pt x="5928" y="1054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141;p2"/>
              <p:cNvSpPr/>
              <p:nvPr/>
            </p:nvSpPr>
            <p:spPr>
              <a:xfrm>
                <a:off x="2684733" y="4315695"/>
                <a:ext cx="423059" cy="2441426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2441426" extrusionOk="0">
                    <a:moveTo>
                      <a:pt x="393838" y="2414639"/>
                    </a:moveTo>
                    <a:lnTo>
                      <a:pt x="224811" y="2261304"/>
                    </a:lnTo>
                    <a:lnTo>
                      <a:pt x="393838" y="2107880"/>
                    </a:lnTo>
                    <a:lnTo>
                      <a:pt x="411772" y="2091649"/>
                    </a:lnTo>
                    <a:lnTo>
                      <a:pt x="413116" y="2090395"/>
                    </a:lnTo>
                    <a:lnTo>
                      <a:pt x="411772" y="2089139"/>
                    </a:lnTo>
                    <a:lnTo>
                      <a:pt x="393838" y="2072909"/>
                    </a:lnTo>
                    <a:lnTo>
                      <a:pt x="224811" y="1919485"/>
                    </a:lnTo>
                    <a:lnTo>
                      <a:pt x="393838" y="1766060"/>
                    </a:lnTo>
                    <a:lnTo>
                      <a:pt x="411772" y="1749830"/>
                    </a:lnTo>
                    <a:lnTo>
                      <a:pt x="413116" y="1748575"/>
                    </a:lnTo>
                    <a:lnTo>
                      <a:pt x="411772" y="1747320"/>
                    </a:lnTo>
                    <a:lnTo>
                      <a:pt x="393838" y="1731090"/>
                    </a:lnTo>
                    <a:lnTo>
                      <a:pt x="224811" y="1577755"/>
                    </a:lnTo>
                    <a:lnTo>
                      <a:pt x="393838" y="1424331"/>
                    </a:lnTo>
                    <a:lnTo>
                      <a:pt x="411772" y="1408100"/>
                    </a:lnTo>
                    <a:lnTo>
                      <a:pt x="413116" y="1406845"/>
                    </a:lnTo>
                    <a:lnTo>
                      <a:pt x="411772" y="1405589"/>
                    </a:lnTo>
                    <a:lnTo>
                      <a:pt x="393838" y="1389359"/>
                    </a:lnTo>
                    <a:lnTo>
                      <a:pt x="224811" y="1235935"/>
                    </a:lnTo>
                    <a:lnTo>
                      <a:pt x="393838" y="1082601"/>
                    </a:lnTo>
                    <a:lnTo>
                      <a:pt x="411772" y="1066371"/>
                    </a:lnTo>
                    <a:lnTo>
                      <a:pt x="413116" y="1065115"/>
                    </a:lnTo>
                    <a:lnTo>
                      <a:pt x="411772" y="1063860"/>
                    </a:lnTo>
                    <a:lnTo>
                      <a:pt x="393838" y="1047630"/>
                    </a:lnTo>
                    <a:lnTo>
                      <a:pt x="224811" y="894206"/>
                    </a:lnTo>
                    <a:lnTo>
                      <a:pt x="393838" y="740871"/>
                    </a:lnTo>
                    <a:lnTo>
                      <a:pt x="411772" y="724641"/>
                    </a:lnTo>
                    <a:lnTo>
                      <a:pt x="413116" y="723386"/>
                    </a:lnTo>
                    <a:lnTo>
                      <a:pt x="411772" y="722130"/>
                    </a:lnTo>
                    <a:lnTo>
                      <a:pt x="393838" y="705900"/>
                    </a:lnTo>
                    <a:lnTo>
                      <a:pt x="224811" y="552476"/>
                    </a:lnTo>
                    <a:lnTo>
                      <a:pt x="393838" y="399321"/>
                    </a:lnTo>
                    <a:lnTo>
                      <a:pt x="411772" y="383090"/>
                    </a:lnTo>
                    <a:lnTo>
                      <a:pt x="413116" y="381835"/>
                    </a:lnTo>
                    <a:lnTo>
                      <a:pt x="411772" y="380579"/>
                    </a:lnTo>
                    <a:lnTo>
                      <a:pt x="393838" y="364349"/>
                    </a:lnTo>
                    <a:lnTo>
                      <a:pt x="224811" y="211015"/>
                    </a:lnTo>
                    <a:lnTo>
                      <a:pt x="393838" y="57680"/>
                    </a:lnTo>
                    <a:lnTo>
                      <a:pt x="411772" y="41450"/>
                    </a:lnTo>
                    <a:lnTo>
                      <a:pt x="413116" y="40195"/>
                    </a:lnTo>
                    <a:lnTo>
                      <a:pt x="411772" y="38939"/>
                    </a:lnTo>
                    <a:lnTo>
                      <a:pt x="393838" y="22709"/>
                    </a:lnTo>
                    <a:lnTo>
                      <a:pt x="368551" y="-246"/>
                    </a:lnTo>
                    <a:lnTo>
                      <a:pt x="357790" y="1189"/>
                    </a:lnTo>
                    <a:lnTo>
                      <a:pt x="345506" y="2982"/>
                    </a:lnTo>
                    <a:lnTo>
                      <a:pt x="376621" y="31228"/>
                    </a:lnTo>
                    <a:lnTo>
                      <a:pt x="386485" y="40195"/>
                    </a:lnTo>
                    <a:lnTo>
                      <a:pt x="376621" y="49162"/>
                    </a:lnTo>
                    <a:lnTo>
                      <a:pt x="211540" y="198910"/>
                    </a:lnTo>
                    <a:lnTo>
                      <a:pt x="103130" y="100273"/>
                    </a:lnTo>
                    <a:cubicBezTo>
                      <a:pt x="96826" y="102936"/>
                      <a:pt x="90316" y="105089"/>
                      <a:pt x="83671" y="106729"/>
                    </a:cubicBezTo>
                    <a:lnTo>
                      <a:pt x="198179" y="211015"/>
                    </a:lnTo>
                    <a:lnTo>
                      <a:pt x="29152" y="364170"/>
                    </a:lnTo>
                    <a:lnTo>
                      <a:pt x="11218" y="380400"/>
                    </a:lnTo>
                    <a:lnTo>
                      <a:pt x="9873" y="381656"/>
                    </a:lnTo>
                    <a:lnTo>
                      <a:pt x="11218" y="382911"/>
                    </a:lnTo>
                    <a:lnTo>
                      <a:pt x="29152" y="399141"/>
                    </a:lnTo>
                    <a:lnTo>
                      <a:pt x="198179" y="552476"/>
                    </a:lnTo>
                    <a:lnTo>
                      <a:pt x="29152" y="705900"/>
                    </a:lnTo>
                    <a:lnTo>
                      <a:pt x="11218" y="722130"/>
                    </a:lnTo>
                    <a:lnTo>
                      <a:pt x="9873" y="723386"/>
                    </a:lnTo>
                    <a:lnTo>
                      <a:pt x="11218" y="724641"/>
                    </a:lnTo>
                    <a:lnTo>
                      <a:pt x="29152" y="740871"/>
                    </a:lnTo>
                    <a:lnTo>
                      <a:pt x="198179" y="894206"/>
                    </a:lnTo>
                    <a:lnTo>
                      <a:pt x="29152" y="1047630"/>
                    </a:lnTo>
                    <a:lnTo>
                      <a:pt x="11218" y="1063860"/>
                    </a:lnTo>
                    <a:lnTo>
                      <a:pt x="9873" y="1065115"/>
                    </a:lnTo>
                    <a:lnTo>
                      <a:pt x="11218" y="1066371"/>
                    </a:lnTo>
                    <a:lnTo>
                      <a:pt x="29152" y="1082601"/>
                    </a:lnTo>
                    <a:lnTo>
                      <a:pt x="198179" y="1235935"/>
                    </a:lnTo>
                    <a:lnTo>
                      <a:pt x="29152" y="1389359"/>
                    </a:lnTo>
                    <a:lnTo>
                      <a:pt x="11218" y="1405589"/>
                    </a:lnTo>
                    <a:lnTo>
                      <a:pt x="9873" y="1406845"/>
                    </a:lnTo>
                    <a:lnTo>
                      <a:pt x="11218" y="1408100"/>
                    </a:lnTo>
                    <a:lnTo>
                      <a:pt x="29152" y="1424331"/>
                    </a:lnTo>
                    <a:lnTo>
                      <a:pt x="198179" y="1577755"/>
                    </a:lnTo>
                    <a:lnTo>
                      <a:pt x="29152" y="1731090"/>
                    </a:lnTo>
                    <a:lnTo>
                      <a:pt x="11218" y="1747320"/>
                    </a:lnTo>
                    <a:lnTo>
                      <a:pt x="9873" y="1748575"/>
                    </a:lnTo>
                    <a:lnTo>
                      <a:pt x="11218" y="1749830"/>
                    </a:lnTo>
                    <a:lnTo>
                      <a:pt x="29152" y="1766060"/>
                    </a:lnTo>
                    <a:lnTo>
                      <a:pt x="198179" y="1919485"/>
                    </a:lnTo>
                    <a:lnTo>
                      <a:pt x="29152" y="2072909"/>
                    </a:lnTo>
                    <a:lnTo>
                      <a:pt x="11218" y="2089139"/>
                    </a:lnTo>
                    <a:lnTo>
                      <a:pt x="9873" y="2090395"/>
                    </a:lnTo>
                    <a:lnTo>
                      <a:pt x="11218" y="2091649"/>
                    </a:lnTo>
                    <a:lnTo>
                      <a:pt x="29152" y="2107880"/>
                    </a:lnTo>
                    <a:lnTo>
                      <a:pt x="198179" y="2261304"/>
                    </a:lnTo>
                    <a:lnTo>
                      <a:pt x="29152" y="2414728"/>
                    </a:lnTo>
                    <a:lnTo>
                      <a:pt x="11218" y="2431048"/>
                    </a:lnTo>
                    <a:lnTo>
                      <a:pt x="10" y="2441181"/>
                    </a:lnTo>
                    <a:lnTo>
                      <a:pt x="423070" y="2441181"/>
                    </a:lnTo>
                    <a:lnTo>
                      <a:pt x="411772" y="2430959"/>
                    </a:lnTo>
                    <a:close/>
                    <a:moveTo>
                      <a:pt x="46369" y="390354"/>
                    </a:moveTo>
                    <a:lnTo>
                      <a:pt x="36505" y="381387"/>
                    </a:lnTo>
                    <a:lnTo>
                      <a:pt x="46369" y="372420"/>
                    </a:lnTo>
                    <a:lnTo>
                      <a:pt x="211540" y="222582"/>
                    </a:lnTo>
                    <a:lnTo>
                      <a:pt x="376621" y="372420"/>
                    </a:lnTo>
                    <a:lnTo>
                      <a:pt x="386485" y="381387"/>
                    </a:lnTo>
                    <a:lnTo>
                      <a:pt x="376621" y="390354"/>
                    </a:lnTo>
                    <a:lnTo>
                      <a:pt x="211540" y="540101"/>
                    </a:lnTo>
                    <a:close/>
                    <a:moveTo>
                      <a:pt x="46369" y="732083"/>
                    </a:moveTo>
                    <a:lnTo>
                      <a:pt x="36505" y="723116"/>
                    </a:lnTo>
                    <a:lnTo>
                      <a:pt x="46369" y="714149"/>
                    </a:lnTo>
                    <a:lnTo>
                      <a:pt x="211540" y="564312"/>
                    </a:lnTo>
                    <a:lnTo>
                      <a:pt x="376621" y="714149"/>
                    </a:lnTo>
                    <a:lnTo>
                      <a:pt x="386485" y="723116"/>
                    </a:lnTo>
                    <a:lnTo>
                      <a:pt x="376621" y="732083"/>
                    </a:lnTo>
                    <a:lnTo>
                      <a:pt x="211540" y="881831"/>
                    </a:lnTo>
                    <a:close/>
                    <a:moveTo>
                      <a:pt x="46369" y="1073813"/>
                    </a:moveTo>
                    <a:lnTo>
                      <a:pt x="36505" y="1064846"/>
                    </a:lnTo>
                    <a:lnTo>
                      <a:pt x="46369" y="1055879"/>
                    </a:lnTo>
                    <a:lnTo>
                      <a:pt x="211540" y="906042"/>
                    </a:lnTo>
                    <a:lnTo>
                      <a:pt x="376621" y="1055879"/>
                    </a:lnTo>
                    <a:lnTo>
                      <a:pt x="386485" y="1064846"/>
                    </a:lnTo>
                    <a:lnTo>
                      <a:pt x="376621" y="1073813"/>
                    </a:lnTo>
                    <a:lnTo>
                      <a:pt x="211540" y="1224278"/>
                    </a:lnTo>
                    <a:close/>
                    <a:moveTo>
                      <a:pt x="46369" y="1415543"/>
                    </a:moveTo>
                    <a:lnTo>
                      <a:pt x="36505" y="1406576"/>
                    </a:lnTo>
                    <a:lnTo>
                      <a:pt x="46369" y="1397609"/>
                    </a:lnTo>
                    <a:lnTo>
                      <a:pt x="211540" y="1247861"/>
                    </a:lnTo>
                    <a:lnTo>
                      <a:pt x="376621" y="1397609"/>
                    </a:lnTo>
                    <a:lnTo>
                      <a:pt x="386485" y="1406576"/>
                    </a:lnTo>
                    <a:lnTo>
                      <a:pt x="376621" y="1415543"/>
                    </a:lnTo>
                    <a:lnTo>
                      <a:pt x="211540" y="1565380"/>
                    </a:lnTo>
                    <a:close/>
                    <a:moveTo>
                      <a:pt x="46369" y="1757273"/>
                    </a:moveTo>
                    <a:lnTo>
                      <a:pt x="36505" y="1748306"/>
                    </a:lnTo>
                    <a:lnTo>
                      <a:pt x="46369" y="1739339"/>
                    </a:lnTo>
                    <a:lnTo>
                      <a:pt x="211540" y="1589591"/>
                    </a:lnTo>
                    <a:lnTo>
                      <a:pt x="376621" y="1739339"/>
                    </a:lnTo>
                    <a:lnTo>
                      <a:pt x="386485" y="1748306"/>
                    </a:lnTo>
                    <a:lnTo>
                      <a:pt x="376621" y="1757273"/>
                    </a:lnTo>
                    <a:lnTo>
                      <a:pt x="211540" y="1907110"/>
                    </a:lnTo>
                    <a:close/>
                    <a:moveTo>
                      <a:pt x="46369" y="2099092"/>
                    </a:moveTo>
                    <a:lnTo>
                      <a:pt x="36505" y="2090125"/>
                    </a:lnTo>
                    <a:lnTo>
                      <a:pt x="46369" y="2081158"/>
                    </a:lnTo>
                    <a:lnTo>
                      <a:pt x="211540" y="1931321"/>
                    </a:lnTo>
                    <a:lnTo>
                      <a:pt x="376621" y="2081158"/>
                    </a:lnTo>
                    <a:lnTo>
                      <a:pt x="386485" y="2090125"/>
                    </a:lnTo>
                    <a:lnTo>
                      <a:pt x="376621" y="2099092"/>
                    </a:lnTo>
                    <a:lnTo>
                      <a:pt x="211540" y="2249199"/>
                    </a:lnTo>
                    <a:close/>
                    <a:moveTo>
                      <a:pt x="46369" y="2422978"/>
                    </a:moveTo>
                    <a:lnTo>
                      <a:pt x="211540" y="2273409"/>
                    </a:lnTo>
                    <a:lnTo>
                      <a:pt x="376621" y="2423247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>
                <a:off x="3078561" y="4242794"/>
                <a:ext cx="17933" cy="261690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616909" extrusionOk="0">
                    <a:moveTo>
                      <a:pt x="10" y="5941"/>
                    </a:moveTo>
                    <a:lnTo>
                      <a:pt x="10" y="2616664"/>
                    </a:lnTo>
                    <a:lnTo>
                      <a:pt x="17944" y="2616664"/>
                    </a:lnTo>
                    <a:lnTo>
                      <a:pt x="17944" y="-246"/>
                    </a:lnTo>
                    <a:cubicBezTo>
                      <a:pt x="12115" y="1906"/>
                      <a:pt x="6107" y="3879"/>
                      <a:pt x="10" y="594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2"/>
              <p:cNvSpPr/>
              <p:nvPr/>
            </p:nvSpPr>
            <p:spPr>
              <a:xfrm>
                <a:off x="2854746" y="4346900"/>
                <a:ext cx="229822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29822" h="17933" extrusionOk="0">
                    <a:moveTo>
                      <a:pt x="4583" y="12128"/>
                    </a:moveTo>
                    <a:cubicBezTo>
                      <a:pt x="2790" y="14460"/>
                      <a:pt x="1355" y="16253"/>
                      <a:pt x="10" y="17688"/>
                    </a:cubicBezTo>
                    <a:lnTo>
                      <a:pt x="229832" y="17688"/>
                    </a:lnTo>
                    <a:lnTo>
                      <a:pt x="229832" y="-246"/>
                    </a:lnTo>
                    <a:lnTo>
                      <a:pt x="25924" y="-246"/>
                    </a:lnTo>
                    <a:cubicBezTo>
                      <a:pt x="18751" y="3789"/>
                      <a:pt x="11667" y="7914"/>
                      <a:pt x="4583" y="12128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144;p2"/>
              <p:cNvSpPr/>
              <p:nvPr/>
            </p:nvSpPr>
            <p:spPr>
              <a:xfrm>
                <a:off x="2707957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2"/>
              <p:cNvSpPr/>
              <p:nvPr/>
            </p:nvSpPr>
            <p:spPr>
              <a:xfrm>
                <a:off x="2707957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146;p2"/>
              <p:cNvSpPr/>
              <p:nvPr/>
            </p:nvSpPr>
            <p:spPr>
              <a:xfrm>
                <a:off x="2707957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147;p2"/>
              <p:cNvSpPr/>
              <p:nvPr/>
            </p:nvSpPr>
            <p:spPr>
              <a:xfrm>
                <a:off x="2707957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" name="Google Shape;148;p2"/>
              <p:cNvSpPr/>
              <p:nvPr/>
            </p:nvSpPr>
            <p:spPr>
              <a:xfrm>
                <a:off x="2707957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" name="Google Shape;149;p2"/>
              <p:cNvSpPr/>
              <p:nvPr/>
            </p:nvSpPr>
            <p:spPr>
              <a:xfrm>
                <a:off x="2707957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>
                <a:off x="1413491" y="5407688"/>
                <a:ext cx="17933" cy="145201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452015" extrusionOk="0">
                    <a:moveTo>
                      <a:pt x="10" y="-246"/>
                    </a:moveTo>
                    <a:lnTo>
                      <a:pt x="10" y="1451770"/>
                    </a:lnTo>
                    <a:lnTo>
                      <a:pt x="17944" y="1451770"/>
                    </a:lnTo>
                    <a:lnTo>
                      <a:pt x="17944" y="920"/>
                    </a:lnTo>
                    <a:cubicBezTo>
                      <a:pt x="11936" y="741"/>
                      <a:pt x="6018" y="382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151;p2"/>
              <p:cNvSpPr/>
              <p:nvPr/>
            </p:nvSpPr>
            <p:spPr>
              <a:xfrm>
                <a:off x="1402282" y="5303223"/>
                <a:ext cx="423059" cy="1454346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454346" extrusionOk="0">
                    <a:moveTo>
                      <a:pt x="393838" y="1427110"/>
                    </a:moveTo>
                    <a:lnTo>
                      <a:pt x="224811" y="1273776"/>
                    </a:lnTo>
                    <a:lnTo>
                      <a:pt x="393838" y="1120351"/>
                    </a:lnTo>
                    <a:lnTo>
                      <a:pt x="411771" y="1104121"/>
                    </a:lnTo>
                    <a:lnTo>
                      <a:pt x="413116" y="1102866"/>
                    </a:lnTo>
                    <a:lnTo>
                      <a:pt x="411771" y="1101611"/>
                    </a:lnTo>
                    <a:lnTo>
                      <a:pt x="393838" y="1085381"/>
                    </a:lnTo>
                    <a:lnTo>
                      <a:pt x="224811" y="931957"/>
                    </a:lnTo>
                    <a:lnTo>
                      <a:pt x="393838" y="778532"/>
                    </a:lnTo>
                    <a:lnTo>
                      <a:pt x="411771" y="762302"/>
                    </a:lnTo>
                    <a:lnTo>
                      <a:pt x="413116" y="761046"/>
                    </a:lnTo>
                    <a:lnTo>
                      <a:pt x="411771" y="759791"/>
                    </a:lnTo>
                    <a:lnTo>
                      <a:pt x="393838" y="743561"/>
                    </a:lnTo>
                    <a:lnTo>
                      <a:pt x="224811" y="590226"/>
                    </a:lnTo>
                    <a:lnTo>
                      <a:pt x="393838" y="436802"/>
                    </a:lnTo>
                    <a:lnTo>
                      <a:pt x="411771" y="420572"/>
                    </a:lnTo>
                    <a:lnTo>
                      <a:pt x="413116" y="419317"/>
                    </a:lnTo>
                    <a:lnTo>
                      <a:pt x="411771" y="418061"/>
                    </a:lnTo>
                    <a:lnTo>
                      <a:pt x="393838" y="401831"/>
                    </a:lnTo>
                    <a:lnTo>
                      <a:pt x="224811" y="248407"/>
                    </a:lnTo>
                    <a:lnTo>
                      <a:pt x="393838" y="95073"/>
                    </a:lnTo>
                    <a:lnTo>
                      <a:pt x="411771" y="78842"/>
                    </a:lnTo>
                    <a:lnTo>
                      <a:pt x="413116" y="77587"/>
                    </a:lnTo>
                    <a:lnTo>
                      <a:pt x="411771" y="76331"/>
                    </a:lnTo>
                    <a:lnTo>
                      <a:pt x="393838" y="60101"/>
                    </a:lnTo>
                    <a:lnTo>
                      <a:pt x="327392" y="-246"/>
                    </a:lnTo>
                    <a:lnTo>
                      <a:pt x="310624" y="8721"/>
                    </a:lnTo>
                    <a:lnTo>
                      <a:pt x="376621" y="68620"/>
                    </a:lnTo>
                    <a:lnTo>
                      <a:pt x="386485" y="77587"/>
                    </a:lnTo>
                    <a:lnTo>
                      <a:pt x="376621" y="86554"/>
                    </a:lnTo>
                    <a:lnTo>
                      <a:pt x="211540" y="236750"/>
                    </a:lnTo>
                    <a:lnTo>
                      <a:pt x="67620" y="106191"/>
                    </a:lnTo>
                    <a:lnTo>
                      <a:pt x="65648" y="104398"/>
                    </a:lnTo>
                    <a:cubicBezTo>
                      <a:pt x="57309" y="105295"/>
                      <a:pt x="48880" y="105743"/>
                      <a:pt x="40451" y="105833"/>
                    </a:cubicBezTo>
                    <a:lnTo>
                      <a:pt x="47086" y="111841"/>
                    </a:lnTo>
                    <a:lnTo>
                      <a:pt x="198179" y="248855"/>
                    </a:lnTo>
                    <a:lnTo>
                      <a:pt x="29152" y="402280"/>
                    </a:lnTo>
                    <a:lnTo>
                      <a:pt x="11218" y="418510"/>
                    </a:lnTo>
                    <a:lnTo>
                      <a:pt x="9873" y="419765"/>
                    </a:lnTo>
                    <a:lnTo>
                      <a:pt x="11218" y="421020"/>
                    </a:lnTo>
                    <a:lnTo>
                      <a:pt x="29152" y="437250"/>
                    </a:lnTo>
                    <a:lnTo>
                      <a:pt x="198179" y="590675"/>
                    </a:lnTo>
                    <a:lnTo>
                      <a:pt x="29152" y="744009"/>
                    </a:lnTo>
                    <a:lnTo>
                      <a:pt x="11218" y="760240"/>
                    </a:lnTo>
                    <a:lnTo>
                      <a:pt x="9873" y="761495"/>
                    </a:lnTo>
                    <a:lnTo>
                      <a:pt x="11218" y="762750"/>
                    </a:lnTo>
                    <a:lnTo>
                      <a:pt x="29152" y="778980"/>
                    </a:lnTo>
                    <a:lnTo>
                      <a:pt x="198179" y="932405"/>
                    </a:lnTo>
                    <a:lnTo>
                      <a:pt x="29152" y="1085829"/>
                    </a:lnTo>
                    <a:lnTo>
                      <a:pt x="11218" y="1102059"/>
                    </a:lnTo>
                    <a:lnTo>
                      <a:pt x="9873" y="1103314"/>
                    </a:lnTo>
                    <a:lnTo>
                      <a:pt x="11218" y="1104570"/>
                    </a:lnTo>
                    <a:lnTo>
                      <a:pt x="29152" y="1120800"/>
                    </a:lnTo>
                    <a:lnTo>
                      <a:pt x="198179" y="1274224"/>
                    </a:lnTo>
                    <a:lnTo>
                      <a:pt x="29152" y="1427648"/>
                    </a:lnTo>
                    <a:lnTo>
                      <a:pt x="11218" y="1443968"/>
                    </a:lnTo>
                    <a:lnTo>
                      <a:pt x="10" y="1454101"/>
                    </a:lnTo>
                    <a:lnTo>
                      <a:pt x="423070" y="1454101"/>
                    </a:lnTo>
                    <a:lnTo>
                      <a:pt x="411771" y="1443878"/>
                    </a:lnTo>
                    <a:close/>
                    <a:moveTo>
                      <a:pt x="46369" y="428284"/>
                    </a:moveTo>
                    <a:lnTo>
                      <a:pt x="36505" y="419317"/>
                    </a:lnTo>
                    <a:lnTo>
                      <a:pt x="46369" y="410350"/>
                    </a:lnTo>
                    <a:lnTo>
                      <a:pt x="211540" y="260602"/>
                    </a:lnTo>
                    <a:lnTo>
                      <a:pt x="376621" y="410350"/>
                    </a:lnTo>
                    <a:lnTo>
                      <a:pt x="386485" y="419317"/>
                    </a:lnTo>
                    <a:lnTo>
                      <a:pt x="376621" y="428284"/>
                    </a:lnTo>
                    <a:lnTo>
                      <a:pt x="211540" y="578121"/>
                    </a:lnTo>
                    <a:close/>
                    <a:moveTo>
                      <a:pt x="46369" y="770013"/>
                    </a:moveTo>
                    <a:lnTo>
                      <a:pt x="36505" y="761046"/>
                    </a:lnTo>
                    <a:lnTo>
                      <a:pt x="46369" y="752079"/>
                    </a:lnTo>
                    <a:lnTo>
                      <a:pt x="211540" y="602332"/>
                    </a:lnTo>
                    <a:lnTo>
                      <a:pt x="376621" y="752079"/>
                    </a:lnTo>
                    <a:lnTo>
                      <a:pt x="386485" y="761046"/>
                    </a:lnTo>
                    <a:lnTo>
                      <a:pt x="376621" y="770013"/>
                    </a:lnTo>
                    <a:lnTo>
                      <a:pt x="211540" y="919851"/>
                    </a:lnTo>
                    <a:close/>
                    <a:moveTo>
                      <a:pt x="46369" y="1111833"/>
                    </a:moveTo>
                    <a:lnTo>
                      <a:pt x="36505" y="1102866"/>
                    </a:lnTo>
                    <a:lnTo>
                      <a:pt x="46369" y="1093899"/>
                    </a:lnTo>
                    <a:lnTo>
                      <a:pt x="211540" y="944062"/>
                    </a:lnTo>
                    <a:lnTo>
                      <a:pt x="376621" y="1093899"/>
                    </a:lnTo>
                    <a:lnTo>
                      <a:pt x="386485" y="1102866"/>
                    </a:lnTo>
                    <a:lnTo>
                      <a:pt x="376621" y="1111833"/>
                    </a:lnTo>
                    <a:lnTo>
                      <a:pt x="211540" y="1261670"/>
                    </a:lnTo>
                    <a:close/>
                    <a:moveTo>
                      <a:pt x="46369" y="1435719"/>
                    </a:moveTo>
                    <a:lnTo>
                      <a:pt x="211540" y="1285881"/>
                    </a:lnTo>
                    <a:lnTo>
                      <a:pt x="376621" y="1435719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" name="Google Shape;152;p2"/>
              <p:cNvSpPr/>
              <p:nvPr/>
            </p:nvSpPr>
            <p:spPr>
              <a:xfrm>
                <a:off x="1796110" y="5253457"/>
                <a:ext cx="17933" cy="160624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606246" extrusionOk="0">
                    <a:moveTo>
                      <a:pt x="10" y="10873"/>
                    </a:moveTo>
                    <a:lnTo>
                      <a:pt x="17944" y="-246"/>
                    </a:lnTo>
                    <a:lnTo>
                      <a:pt x="17944" y="1606001"/>
                    </a:lnTo>
                    <a:lnTo>
                      <a:pt x="10" y="1606001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153;p2"/>
              <p:cNvSpPr/>
              <p:nvPr/>
            </p:nvSpPr>
            <p:spPr>
              <a:xfrm>
                <a:off x="1543690" y="5372089"/>
                <a:ext cx="25842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58427" h="17933" extrusionOk="0">
                    <a:moveTo>
                      <a:pt x="10" y="17688"/>
                    </a:moveTo>
                    <a:lnTo>
                      <a:pt x="258437" y="17688"/>
                    </a:lnTo>
                    <a:lnTo>
                      <a:pt x="258437" y="-246"/>
                    </a:lnTo>
                    <a:lnTo>
                      <a:pt x="43679" y="-246"/>
                    </a:lnTo>
                    <a:cubicBezTo>
                      <a:pt x="29466" y="6524"/>
                      <a:pt x="14886" y="12514"/>
                      <a:pt x="10" y="17688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" name="Google Shape;154;p2"/>
              <p:cNvSpPr/>
              <p:nvPr/>
            </p:nvSpPr>
            <p:spPr>
              <a:xfrm>
                <a:off x="1425506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" name="Google Shape;155;p2"/>
              <p:cNvSpPr/>
              <p:nvPr/>
            </p:nvSpPr>
            <p:spPr>
              <a:xfrm>
                <a:off x="1425506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" name="Google Shape;156;p2"/>
              <p:cNvSpPr/>
              <p:nvPr/>
            </p:nvSpPr>
            <p:spPr>
              <a:xfrm>
                <a:off x="1425506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157;p2"/>
              <p:cNvSpPr/>
              <p:nvPr/>
            </p:nvSpPr>
            <p:spPr>
              <a:xfrm>
                <a:off x="131040" y="5168809"/>
                <a:ext cx="17933" cy="1690894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690894" extrusionOk="0">
                    <a:moveTo>
                      <a:pt x="10" y="-246"/>
                    </a:moveTo>
                    <a:lnTo>
                      <a:pt x="17944" y="10066"/>
                    </a:lnTo>
                    <a:lnTo>
                      <a:pt x="17944" y="1690649"/>
                    </a:lnTo>
                    <a:lnTo>
                      <a:pt x="10" y="1690649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158;p2"/>
              <p:cNvSpPr/>
              <p:nvPr/>
            </p:nvSpPr>
            <p:spPr>
              <a:xfrm>
                <a:off x="119831" y="5247000"/>
                <a:ext cx="423059" cy="1510121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510121" extrusionOk="0">
                    <a:moveTo>
                      <a:pt x="411771" y="1499653"/>
                    </a:moveTo>
                    <a:lnTo>
                      <a:pt x="393838" y="1483333"/>
                    </a:lnTo>
                    <a:lnTo>
                      <a:pt x="224811" y="1329999"/>
                    </a:lnTo>
                    <a:lnTo>
                      <a:pt x="393838" y="1176574"/>
                    </a:lnTo>
                    <a:lnTo>
                      <a:pt x="411771" y="1160344"/>
                    </a:lnTo>
                    <a:lnTo>
                      <a:pt x="413116" y="1159089"/>
                    </a:lnTo>
                    <a:lnTo>
                      <a:pt x="411771" y="1157834"/>
                    </a:lnTo>
                    <a:lnTo>
                      <a:pt x="393838" y="1141603"/>
                    </a:lnTo>
                    <a:lnTo>
                      <a:pt x="224811" y="988179"/>
                    </a:lnTo>
                    <a:lnTo>
                      <a:pt x="393838" y="834755"/>
                    </a:lnTo>
                    <a:lnTo>
                      <a:pt x="411771" y="818525"/>
                    </a:lnTo>
                    <a:lnTo>
                      <a:pt x="413116" y="817269"/>
                    </a:lnTo>
                    <a:lnTo>
                      <a:pt x="411771" y="816014"/>
                    </a:lnTo>
                    <a:lnTo>
                      <a:pt x="393838" y="799784"/>
                    </a:lnTo>
                    <a:lnTo>
                      <a:pt x="224811" y="646449"/>
                    </a:lnTo>
                    <a:lnTo>
                      <a:pt x="393838" y="493025"/>
                    </a:lnTo>
                    <a:lnTo>
                      <a:pt x="411771" y="476795"/>
                    </a:lnTo>
                    <a:lnTo>
                      <a:pt x="413116" y="475539"/>
                    </a:lnTo>
                    <a:lnTo>
                      <a:pt x="411771" y="474284"/>
                    </a:lnTo>
                    <a:lnTo>
                      <a:pt x="393838" y="458054"/>
                    </a:lnTo>
                    <a:lnTo>
                      <a:pt x="224811" y="304630"/>
                    </a:lnTo>
                    <a:lnTo>
                      <a:pt x="393838" y="151295"/>
                    </a:lnTo>
                    <a:lnTo>
                      <a:pt x="411771" y="135065"/>
                    </a:lnTo>
                    <a:lnTo>
                      <a:pt x="413116" y="133810"/>
                    </a:lnTo>
                    <a:lnTo>
                      <a:pt x="411771" y="132554"/>
                    </a:lnTo>
                    <a:lnTo>
                      <a:pt x="393838" y="116324"/>
                    </a:lnTo>
                    <a:lnTo>
                      <a:pt x="368640" y="93459"/>
                    </a:lnTo>
                    <a:cubicBezTo>
                      <a:pt x="353038" y="87541"/>
                      <a:pt x="337256" y="81264"/>
                      <a:pt x="321564" y="74897"/>
                    </a:cubicBezTo>
                    <a:lnTo>
                      <a:pt x="376621" y="124843"/>
                    </a:lnTo>
                    <a:lnTo>
                      <a:pt x="386485" y="133810"/>
                    </a:lnTo>
                    <a:lnTo>
                      <a:pt x="376621" y="142777"/>
                    </a:lnTo>
                    <a:lnTo>
                      <a:pt x="211540" y="292973"/>
                    </a:lnTo>
                    <a:lnTo>
                      <a:pt x="46369" y="143225"/>
                    </a:lnTo>
                    <a:lnTo>
                      <a:pt x="36505" y="134258"/>
                    </a:lnTo>
                    <a:lnTo>
                      <a:pt x="46369" y="125291"/>
                    </a:lnTo>
                    <a:lnTo>
                      <a:pt x="174417" y="8721"/>
                    </a:lnTo>
                    <a:lnTo>
                      <a:pt x="157110" y="-246"/>
                    </a:lnTo>
                    <a:lnTo>
                      <a:pt x="29152" y="116324"/>
                    </a:lnTo>
                    <a:lnTo>
                      <a:pt x="11218" y="132554"/>
                    </a:lnTo>
                    <a:lnTo>
                      <a:pt x="9873" y="133810"/>
                    </a:lnTo>
                    <a:lnTo>
                      <a:pt x="11218" y="135065"/>
                    </a:lnTo>
                    <a:lnTo>
                      <a:pt x="29152" y="151295"/>
                    </a:lnTo>
                    <a:lnTo>
                      <a:pt x="198179" y="304630"/>
                    </a:lnTo>
                    <a:lnTo>
                      <a:pt x="29152" y="458054"/>
                    </a:lnTo>
                    <a:lnTo>
                      <a:pt x="11218" y="474284"/>
                    </a:lnTo>
                    <a:lnTo>
                      <a:pt x="9873" y="475539"/>
                    </a:lnTo>
                    <a:lnTo>
                      <a:pt x="11218" y="476795"/>
                    </a:lnTo>
                    <a:lnTo>
                      <a:pt x="29152" y="493025"/>
                    </a:lnTo>
                    <a:lnTo>
                      <a:pt x="198179" y="646449"/>
                    </a:lnTo>
                    <a:lnTo>
                      <a:pt x="29152" y="799784"/>
                    </a:lnTo>
                    <a:lnTo>
                      <a:pt x="11218" y="816014"/>
                    </a:lnTo>
                    <a:lnTo>
                      <a:pt x="9873" y="817269"/>
                    </a:lnTo>
                    <a:lnTo>
                      <a:pt x="11218" y="818525"/>
                    </a:lnTo>
                    <a:lnTo>
                      <a:pt x="29152" y="834755"/>
                    </a:lnTo>
                    <a:lnTo>
                      <a:pt x="198179" y="988179"/>
                    </a:lnTo>
                    <a:lnTo>
                      <a:pt x="29152" y="1141603"/>
                    </a:lnTo>
                    <a:lnTo>
                      <a:pt x="11218" y="1157834"/>
                    </a:lnTo>
                    <a:lnTo>
                      <a:pt x="9873" y="1159089"/>
                    </a:lnTo>
                    <a:lnTo>
                      <a:pt x="11218" y="1160344"/>
                    </a:lnTo>
                    <a:lnTo>
                      <a:pt x="29152" y="1176574"/>
                    </a:lnTo>
                    <a:lnTo>
                      <a:pt x="198179" y="1329999"/>
                    </a:lnTo>
                    <a:lnTo>
                      <a:pt x="29152" y="1483423"/>
                    </a:lnTo>
                    <a:lnTo>
                      <a:pt x="11218" y="1499743"/>
                    </a:lnTo>
                    <a:lnTo>
                      <a:pt x="10" y="1509875"/>
                    </a:lnTo>
                    <a:lnTo>
                      <a:pt x="423070" y="1509875"/>
                    </a:lnTo>
                    <a:close/>
                    <a:moveTo>
                      <a:pt x="46369" y="484506"/>
                    </a:moveTo>
                    <a:lnTo>
                      <a:pt x="36505" y="475539"/>
                    </a:lnTo>
                    <a:lnTo>
                      <a:pt x="46369" y="466573"/>
                    </a:lnTo>
                    <a:lnTo>
                      <a:pt x="211540" y="316825"/>
                    </a:lnTo>
                    <a:lnTo>
                      <a:pt x="376621" y="466573"/>
                    </a:lnTo>
                    <a:lnTo>
                      <a:pt x="386485" y="475539"/>
                    </a:lnTo>
                    <a:lnTo>
                      <a:pt x="376621" y="484506"/>
                    </a:lnTo>
                    <a:lnTo>
                      <a:pt x="211540" y="634344"/>
                    </a:lnTo>
                    <a:close/>
                    <a:moveTo>
                      <a:pt x="46369" y="826236"/>
                    </a:moveTo>
                    <a:lnTo>
                      <a:pt x="36505" y="817269"/>
                    </a:lnTo>
                    <a:lnTo>
                      <a:pt x="46369" y="808302"/>
                    </a:lnTo>
                    <a:lnTo>
                      <a:pt x="211540" y="658555"/>
                    </a:lnTo>
                    <a:lnTo>
                      <a:pt x="376621" y="808302"/>
                    </a:lnTo>
                    <a:lnTo>
                      <a:pt x="386485" y="817269"/>
                    </a:lnTo>
                    <a:lnTo>
                      <a:pt x="376621" y="826236"/>
                    </a:lnTo>
                    <a:lnTo>
                      <a:pt x="211540" y="976074"/>
                    </a:lnTo>
                    <a:close/>
                    <a:moveTo>
                      <a:pt x="46369" y="1168056"/>
                    </a:moveTo>
                    <a:lnTo>
                      <a:pt x="36505" y="1159089"/>
                    </a:lnTo>
                    <a:lnTo>
                      <a:pt x="46369" y="1150122"/>
                    </a:lnTo>
                    <a:lnTo>
                      <a:pt x="211540" y="1000285"/>
                    </a:lnTo>
                    <a:lnTo>
                      <a:pt x="376621" y="1150122"/>
                    </a:lnTo>
                    <a:lnTo>
                      <a:pt x="386485" y="1159089"/>
                    </a:lnTo>
                    <a:lnTo>
                      <a:pt x="376621" y="1168056"/>
                    </a:lnTo>
                    <a:lnTo>
                      <a:pt x="211540" y="1317893"/>
                    </a:lnTo>
                    <a:close/>
                    <a:moveTo>
                      <a:pt x="46369" y="1491942"/>
                    </a:moveTo>
                    <a:lnTo>
                      <a:pt x="211540" y="1342104"/>
                    </a:lnTo>
                    <a:lnTo>
                      <a:pt x="376621" y="1491942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159;p2"/>
              <p:cNvSpPr/>
              <p:nvPr/>
            </p:nvSpPr>
            <p:spPr>
              <a:xfrm>
                <a:off x="513659" y="5350120"/>
                <a:ext cx="17933" cy="1509583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509583" extrusionOk="0">
                    <a:moveTo>
                      <a:pt x="10" y="-246"/>
                    </a:moveTo>
                    <a:cubicBezTo>
                      <a:pt x="6018" y="1996"/>
                      <a:pt x="11936" y="4148"/>
                      <a:pt x="17944" y="6211"/>
                    </a:cubicBezTo>
                    <a:lnTo>
                      <a:pt x="17944" y="1509337"/>
                    </a:lnTo>
                    <a:lnTo>
                      <a:pt x="10" y="1509337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160;p2"/>
              <p:cNvSpPr/>
              <p:nvPr/>
            </p:nvSpPr>
            <p:spPr>
              <a:xfrm>
                <a:off x="143056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161;p2"/>
              <p:cNvSpPr/>
              <p:nvPr/>
            </p:nvSpPr>
            <p:spPr>
              <a:xfrm>
                <a:off x="143056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162;p2"/>
              <p:cNvSpPr/>
              <p:nvPr/>
            </p:nvSpPr>
            <p:spPr>
              <a:xfrm>
                <a:off x="143056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163;p2"/>
              <p:cNvSpPr/>
              <p:nvPr/>
            </p:nvSpPr>
            <p:spPr>
              <a:xfrm>
                <a:off x="143056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164;p2"/>
              <p:cNvSpPr/>
              <p:nvPr/>
            </p:nvSpPr>
            <p:spPr>
              <a:xfrm>
                <a:off x="11672738" y="5101647"/>
                <a:ext cx="17933" cy="175805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758056" extrusionOk="0">
                    <a:moveTo>
                      <a:pt x="10" y="7914"/>
                    </a:moveTo>
                    <a:lnTo>
                      <a:pt x="10" y="1757811"/>
                    </a:lnTo>
                    <a:lnTo>
                      <a:pt x="17944" y="1757811"/>
                    </a:lnTo>
                    <a:lnTo>
                      <a:pt x="17944" y="-246"/>
                    </a:lnTo>
                    <a:cubicBezTo>
                      <a:pt x="12115" y="2821"/>
                      <a:pt x="6108" y="5547"/>
                      <a:pt x="10" y="7914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165;p2"/>
              <p:cNvSpPr/>
              <p:nvPr/>
            </p:nvSpPr>
            <p:spPr>
              <a:xfrm>
                <a:off x="11661440" y="4637877"/>
                <a:ext cx="423777" cy="2119244"/>
              </a:xfrm>
              <a:custGeom>
                <a:avLst/>
                <a:gdLst/>
                <a:ahLst/>
                <a:cxnLst/>
                <a:rect l="l" t="t" r="r" b="b"/>
                <a:pathLst>
                  <a:path w="423777" h="2119244" extrusionOk="0">
                    <a:moveTo>
                      <a:pt x="394196" y="2092457"/>
                    </a:moveTo>
                    <a:lnTo>
                      <a:pt x="225259" y="1939122"/>
                    </a:lnTo>
                    <a:lnTo>
                      <a:pt x="394196" y="1785788"/>
                    </a:lnTo>
                    <a:lnTo>
                      <a:pt x="412130" y="1769557"/>
                    </a:lnTo>
                    <a:lnTo>
                      <a:pt x="413565" y="1768213"/>
                    </a:lnTo>
                    <a:lnTo>
                      <a:pt x="412130" y="1766867"/>
                    </a:lnTo>
                    <a:lnTo>
                      <a:pt x="394196" y="1750637"/>
                    </a:lnTo>
                    <a:lnTo>
                      <a:pt x="225259" y="1597303"/>
                    </a:lnTo>
                    <a:lnTo>
                      <a:pt x="394196" y="1443968"/>
                    </a:lnTo>
                    <a:lnTo>
                      <a:pt x="412130" y="1427738"/>
                    </a:lnTo>
                    <a:lnTo>
                      <a:pt x="413565" y="1426393"/>
                    </a:lnTo>
                    <a:lnTo>
                      <a:pt x="412130" y="1425048"/>
                    </a:lnTo>
                    <a:lnTo>
                      <a:pt x="394196" y="1408818"/>
                    </a:lnTo>
                    <a:lnTo>
                      <a:pt x="225259" y="1255573"/>
                    </a:lnTo>
                    <a:lnTo>
                      <a:pt x="394196" y="1102239"/>
                    </a:lnTo>
                    <a:lnTo>
                      <a:pt x="412130" y="1086008"/>
                    </a:lnTo>
                    <a:lnTo>
                      <a:pt x="413565" y="1084663"/>
                    </a:lnTo>
                    <a:lnTo>
                      <a:pt x="412130" y="1083318"/>
                    </a:lnTo>
                    <a:lnTo>
                      <a:pt x="394196" y="1067088"/>
                    </a:lnTo>
                    <a:lnTo>
                      <a:pt x="225259" y="913753"/>
                    </a:lnTo>
                    <a:lnTo>
                      <a:pt x="394196" y="760509"/>
                    </a:lnTo>
                    <a:lnTo>
                      <a:pt x="412130" y="744279"/>
                    </a:lnTo>
                    <a:lnTo>
                      <a:pt x="413565" y="742933"/>
                    </a:lnTo>
                    <a:lnTo>
                      <a:pt x="412130" y="741588"/>
                    </a:lnTo>
                    <a:lnTo>
                      <a:pt x="394196" y="725358"/>
                    </a:lnTo>
                    <a:lnTo>
                      <a:pt x="225259" y="572024"/>
                    </a:lnTo>
                    <a:lnTo>
                      <a:pt x="394196" y="418779"/>
                    </a:lnTo>
                    <a:lnTo>
                      <a:pt x="412130" y="402548"/>
                    </a:lnTo>
                    <a:lnTo>
                      <a:pt x="413565" y="401204"/>
                    </a:lnTo>
                    <a:lnTo>
                      <a:pt x="412130" y="399859"/>
                    </a:lnTo>
                    <a:lnTo>
                      <a:pt x="394196" y="383628"/>
                    </a:lnTo>
                    <a:lnTo>
                      <a:pt x="235482" y="239440"/>
                    </a:lnTo>
                    <a:lnTo>
                      <a:pt x="225349" y="230473"/>
                    </a:lnTo>
                    <a:lnTo>
                      <a:pt x="253236" y="205187"/>
                    </a:lnTo>
                    <a:lnTo>
                      <a:pt x="394196" y="77139"/>
                    </a:lnTo>
                    <a:lnTo>
                      <a:pt x="412130" y="60909"/>
                    </a:lnTo>
                    <a:lnTo>
                      <a:pt x="413565" y="59563"/>
                    </a:lnTo>
                    <a:lnTo>
                      <a:pt x="412130" y="58219"/>
                    </a:lnTo>
                    <a:lnTo>
                      <a:pt x="394196" y="41988"/>
                    </a:lnTo>
                    <a:lnTo>
                      <a:pt x="347748" y="-246"/>
                    </a:lnTo>
                    <a:cubicBezTo>
                      <a:pt x="345326" y="5673"/>
                      <a:pt x="342815" y="11501"/>
                      <a:pt x="340304" y="17688"/>
                    </a:cubicBezTo>
                    <a:lnTo>
                      <a:pt x="376980" y="50955"/>
                    </a:lnTo>
                    <a:lnTo>
                      <a:pt x="386843" y="59922"/>
                    </a:lnTo>
                    <a:lnTo>
                      <a:pt x="376980" y="68889"/>
                    </a:lnTo>
                    <a:lnTo>
                      <a:pt x="275026" y="161428"/>
                    </a:lnTo>
                    <a:lnTo>
                      <a:pt x="215665" y="215230"/>
                    </a:lnTo>
                    <a:cubicBezTo>
                      <a:pt x="205800" y="232536"/>
                      <a:pt x="195669" y="249662"/>
                      <a:pt x="185536" y="266790"/>
                    </a:cubicBezTo>
                    <a:lnTo>
                      <a:pt x="211898" y="242847"/>
                    </a:lnTo>
                    <a:lnTo>
                      <a:pt x="226604" y="256208"/>
                    </a:lnTo>
                    <a:lnTo>
                      <a:pt x="376980" y="392685"/>
                    </a:lnTo>
                    <a:lnTo>
                      <a:pt x="386843" y="401652"/>
                    </a:lnTo>
                    <a:lnTo>
                      <a:pt x="376980" y="410619"/>
                    </a:lnTo>
                    <a:lnTo>
                      <a:pt x="211898" y="560367"/>
                    </a:lnTo>
                    <a:lnTo>
                      <a:pt x="100439" y="459220"/>
                    </a:lnTo>
                    <a:lnTo>
                      <a:pt x="72374" y="433844"/>
                    </a:lnTo>
                    <a:cubicBezTo>
                      <a:pt x="67979" y="437968"/>
                      <a:pt x="63407" y="441913"/>
                      <a:pt x="58744" y="445679"/>
                    </a:cubicBezTo>
                    <a:lnTo>
                      <a:pt x="89679" y="473746"/>
                    </a:lnTo>
                    <a:lnTo>
                      <a:pt x="198538" y="572382"/>
                    </a:lnTo>
                    <a:lnTo>
                      <a:pt x="29242" y="725358"/>
                    </a:lnTo>
                    <a:lnTo>
                      <a:pt x="11308" y="741588"/>
                    </a:lnTo>
                    <a:lnTo>
                      <a:pt x="9873" y="742933"/>
                    </a:lnTo>
                    <a:lnTo>
                      <a:pt x="11308" y="744279"/>
                    </a:lnTo>
                    <a:lnTo>
                      <a:pt x="29242" y="760509"/>
                    </a:lnTo>
                    <a:lnTo>
                      <a:pt x="198179" y="913753"/>
                    </a:lnTo>
                    <a:lnTo>
                      <a:pt x="29242" y="1067088"/>
                    </a:lnTo>
                    <a:lnTo>
                      <a:pt x="11308" y="1083318"/>
                    </a:lnTo>
                    <a:lnTo>
                      <a:pt x="9873" y="1084663"/>
                    </a:lnTo>
                    <a:lnTo>
                      <a:pt x="11308" y="1086008"/>
                    </a:lnTo>
                    <a:lnTo>
                      <a:pt x="29242" y="1102239"/>
                    </a:lnTo>
                    <a:lnTo>
                      <a:pt x="198179" y="1255573"/>
                    </a:lnTo>
                    <a:lnTo>
                      <a:pt x="29242" y="1408818"/>
                    </a:lnTo>
                    <a:lnTo>
                      <a:pt x="11308" y="1425048"/>
                    </a:lnTo>
                    <a:lnTo>
                      <a:pt x="9873" y="1426393"/>
                    </a:lnTo>
                    <a:lnTo>
                      <a:pt x="11308" y="1427738"/>
                    </a:lnTo>
                    <a:lnTo>
                      <a:pt x="29242" y="1443968"/>
                    </a:lnTo>
                    <a:lnTo>
                      <a:pt x="198179" y="1597303"/>
                    </a:lnTo>
                    <a:lnTo>
                      <a:pt x="29242" y="1750637"/>
                    </a:lnTo>
                    <a:lnTo>
                      <a:pt x="11308" y="1766867"/>
                    </a:lnTo>
                    <a:lnTo>
                      <a:pt x="9873" y="1768213"/>
                    </a:lnTo>
                    <a:lnTo>
                      <a:pt x="11308" y="1769557"/>
                    </a:lnTo>
                    <a:lnTo>
                      <a:pt x="29242" y="1785788"/>
                    </a:lnTo>
                    <a:lnTo>
                      <a:pt x="198179" y="1939122"/>
                    </a:lnTo>
                    <a:lnTo>
                      <a:pt x="29242" y="2092457"/>
                    </a:lnTo>
                    <a:lnTo>
                      <a:pt x="11308" y="2108777"/>
                    </a:lnTo>
                    <a:lnTo>
                      <a:pt x="10" y="2118999"/>
                    </a:lnTo>
                    <a:lnTo>
                      <a:pt x="423787" y="2118999"/>
                    </a:lnTo>
                    <a:lnTo>
                      <a:pt x="412489" y="2108777"/>
                    </a:lnTo>
                    <a:close/>
                    <a:moveTo>
                      <a:pt x="47176" y="751900"/>
                    </a:moveTo>
                    <a:lnTo>
                      <a:pt x="37313" y="742933"/>
                    </a:lnTo>
                    <a:lnTo>
                      <a:pt x="47176" y="733967"/>
                    </a:lnTo>
                    <a:lnTo>
                      <a:pt x="212258" y="584129"/>
                    </a:lnTo>
                    <a:lnTo>
                      <a:pt x="377338" y="733967"/>
                    </a:lnTo>
                    <a:lnTo>
                      <a:pt x="387202" y="742933"/>
                    </a:lnTo>
                    <a:lnTo>
                      <a:pt x="377338" y="751900"/>
                    </a:lnTo>
                    <a:lnTo>
                      <a:pt x="211898" y="902096"/>
                    </a:lnTo>
                    <a:close/>
                    <a:moveTo>
                      <a:pt x="47176" y="1093630"/>
                    </a:moveTo>
                    <a:lnTo>
                      <a:pt x="37313" y="1084663"/>
                    </a:lnTo>
                    <a:lnTo>
                      <a:pt x="47176" y="1075696"/>
                    </a:lnTo>
                    <a:lnTo>
                      <a:pt x="212258" y="925948"/>
                    </a:lnTo>
                    <a:lnTo>
                      <a:pt x="377338" y="1075696"/>
                    </a:lnTo>
                    <a:lnTo>
                      <a:pt x="387202" y="1084663"/>
                    </a:lnTo>
                    <a:lnTo>
                      <a:pt x="377338" y="1093630"/>
                    </a:lnTo>
                    <a:lnTo>
                      <a:pt x="212258" y="1243468"/>
                    </a:lnTo>
                    <a:close/>
                    <a:moveTo>
                      <a:pt x="47176" y="1435360"/>
                    </a:moveTo>
                    <a:lnTo>
                      <a:pt x="37313" y="1426393"/>
                    </a:lnTo>
                    <a:lnTo>
                      <a:pt x="47176" y="1417426"/>
                    </a:lnTo>
                    <a:lnTo>
                      <a:pt x="212258" y="1267679"/>
                    </a:lnTo>
                    <a:lnTo>
                      <a:pt x="377338" y="1417426"/>
                    </a:lnTo>
                    <a:lnTo>
                      <a:pt x="387202" y="1426393"/>
                    </a:lnTo>
                    <a:lnTo>
                      <a:pt x="377338" y="1435360"/>
                    </a:lnTo>
                    <a:lnTo>
                      <a:pt x="212258" y="1585197"/>
                    </a:lnTo>
                    <a:close/>
                    <a:moveTo>
                      <a:pt x="47176" y="1777180"/>
                    </a:moveTo>
                    <a:lnTo>
                      <a:pt x="37313" y="1768213"/>
                    </a:lnTo>
                    <a:lnTo>
                      <a:pt x="47176" y="1759246"/>
                    </a:lnTo>
                    <a:lnTo>
                      <a:pt x="212258" y="1609408"/>
                    </a:lnTo>
                    <a:lnTo>
                      <a:pt x="377338" y="1759246"/>
                    </a:lnTo>
                    <a:lnTo>
                      <a:pt x="387202" y="1768213"/>
                    </a:lnTo>
                    <a:lnTo>
                      <a:pt x="377338" y="1777180"/>
                    </a:lnTo>
                    <a:lnTo>
                      <a:pt x="212258" y="1927017"/>
                    </a:lnTo>
                    <a:close/>
                    <a:moveTo>
                      <a:pt x="47176" y="2101065"/>
                    </a:moveTo>
                    <a:lnTo>
                      <a:pt x="211898" y="1951228"/>
                    </a:lnTo>
                    <a:lnTo>
                      <a:pt x="376980" y="2101065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166;p2"/>
              <p:cNvSpPr/>
              <p:nvPr/>
            </p:nvSpPr>
            <p:spPr>
              <a:xfrm>
                <a:off x="12055626" y="4447598"/>
                <a:ext cx="17933" cy="241210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412105" extrusionOk="0">
                    <a:moveTo>
                      <a:pt x="10" y="42347"/>
                    </a:moveTo>
                    <a:lnTo>
                      <a:pt x="10" y="2411859"/>
                    </a:lnTo>
                    <a:lnTo>
                      <a:pt x="17944" y="2411859"/>
                    </a:lnTo>
                    <a:lnTo>
                      <a:pt x="17944" y="-246"/>
                    </a:lnTo>
                    <a:cubicBezTo>
                      <a:pt x="11667" y="13922"/>
                      <a:pt x="6108" y="28179"/>
                      <a:pt x="10" y="42347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167;p2"/>
              <p:cNvSpPr/>
              <p:nvPr/>
            </p:nvSpPr>
            <p:spPr>
              <a:xfrm>
                <a:off x="11955286" y="4688361"/>
                <a:ext cx="10634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06347" h="17933" extrusionOk="0">
                    <a:moveTo>
                      <a:pt x="10" y="17688"/>
                    </a:moveTo>
                    <a:lnTo>
                      <a:pt x="106358" y="17688"/>
                    </a:lnTo>
                    <a:lnTo>
                      <a:pt x="106358" y="-246"/>
                    </a:lnTo>
                    <a:lnTo>
                      <a:pt x="8977" y="-246"/>
                    </a:lnTo>
                    <a:cubicBezTo>
                      <a:pt x="6018" y="6031"/>
                      <a:pt x="2969" y="11949"/>
                      <a:pt x="10" y="17688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2"/>
              <p:cNvSpPr/>
              <p:nvPr/>
            </p:nvSpPr>
            <p:spPr>
              <a:xfrm>
                <a:off x="11754965" y="5030360"/>
                <a:ext cx="30693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06937" h="17933" extrusionOk="0">
                    <a:moveTo>
                      <a:pt x="7452" y="7465"/>
                    </a:moveTo>
                    <a:cubicBezTo>
                      <a:pt x="5120" y="10963"/>
                      <a:pt x="2609" y="14370"/>
                      <a:pt x="10" y="17688"/>
                    </a:cubicBezTo>
                    <a:lnTo>
                      <a:pt x="306948" y="17688"/>
                    </a:lnTo>
                    <a:lnTo>
                      <a:pt x="306948" y="-246"/>
                    </a:lnTo>
                    <a:lnTo>
                      <a:pt x="12652" y="-246"/>
                    </a:lnTo>
                    <a:cubicBezTo>
                      <a:pt x="10590" y="2264"/>
                      <a:pt x="8977" y="4954"/>
                      <a:pt x="7452" y="7465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>
                <a:off x="11685112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" name="Google Shape;170;p2"/>
              <p:cNvSpPr/>
              <p:nvPr/>
            </p:nvSpPr>
            <p:spPr>
              <a:xfrm>
                <a:off x="11685112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171;p2"/>
              <p:cNvSpPr/>
              <p:nvPr/>
            </p:nvSpPr>
            <p:spPr>
              <a:xfrm>
                <a:off x="11685112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172;p2"/>
              <p:cNvSpPr/>
              <p:nvPr/>
            </p:nvSpPr>
            <p:spPr>
              <a:xfrm>
                <a:off x="11685112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2"/>
              <p:cNvSpPr/>
              <p:nvPr/>
            </p:nvSpPr>
            <p:spPr>
              <a:xfrm>
                <a:off x="148974" y="5129086"/>
                <a:ext cx="142753" cy="118273"/>
              </a:xfrm>
              <a:custGeom>
                <a:avLst/>
                <a:gdLst/>
                <a:ahLst/>
                <a:cxnLst/>
                <a:rect l="l" t="t" r="r" b="b"/>
                <a:pathLst>
                  <a:path w="142753" h="118273" extrusionOk="0">
                    <a:moveTo>
                      <a:pt x="10" y="-246"/>
                    </a:moveTo>
                    <a:lnTo>
                      <a:pt x="10" y="49789"/>
                    </a:lnTo>
                    <a:cubicBezTo>
                      <a:pt x="42872" y="74117"/>
                      <a:pt x="85525" y="96866"/>
                      <a:pt x="127968" y="118028"/>
                    </a:cubicBezTo>
                    <a:lnTo>
                      <a:pt x="142763" y="104578"/>
                    </a:lnTo>
                    <a:cubicBezTo>
                      <a:pt x="89316" y="78412"/>
                      <a:pt x="40973" y="42921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174;p2"/>
              <p:cNvSpPr/>
              <p:nvPr/>
            </p:nvSpPr>
            <p:spPr>
              <a:xfrm>
                <a:off x="294238" y="5242069"/>
                <a:ext cx="147147" cy="80074"/>
              </a:xfrm>
              <a:custGeom>
                <a:avLst/>
                <a:gdLst/>
                <a:ahLst/>
                <a:cxnLst/>
                <a:rect l="l" t="t" r="r" b="b"/>
                <a:pathLst>
                  <a:path w="147147" h="80074" extrusionOk="0">
                    <a:moveTo>
                      <a:pt x="15254" y="-246"/>
                    </a:moveTo>
                    <a:lnTo>
                      <a:pt x="10" y="13653"/>
                    </a:lnTo>
                    <a:cubicBezTo>
                      <a:pt x="49447" y="37864"/>
                      <a:pt x="98496" y="59922"/>
                      <a:pt x="147157" y="79829"/>
                    </a:cubicBezTo>
                    <a:lnTo>
                      <a:pt x="84389" y="22530"/>
                    </a:lnTo>
                    <a:cubicBezTo>
                      <a:pt x="60678" y="17132"/>
                      <a:pt x="37530" y="9501"/>
                      <a:pt x="15254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>
                <a:off x="1413491" y="5405087"/>
                <a:ext cx="69403" cy="18561"/>
              </a:xfrm>
              <a:custGeom>
                <a:avLst/>
                <a:gdLst/>
                <a:ahLst/>
                <a:cxnLst/>
                <a:rect l="l" t="t" r="r" b="b"/>
                <a:pathLst>
                  <a:path w="69403" h="18561" extrusionOk="0">
                    <a:moveTo>
                      <a:pt x="10" y="2354"/>
                    </a:moveTo>
                    <a:lnTo>
                      <a:pt x="10" y="18316"/>
                    </a:lnTo>
                    <a:lnTo>
                      <a:pt x="17944" y="13922"/>
                    </a:lnTo>
                    <a:cubicBezTo>
                      <a:pt x="23952" y="12487"/>
                      <a:pt x="29959" y="10873"/>
                      <a:pt x="35878" y="9259"/>
                    </a:cubicBezTo>
                    <a:cubicBezTo>
                      <a:pt x="41796" y="7645"/>
                      <a:pt x="49597" y="5583"/>
                      <a:pt x="56412" y="3610"/>
                    </a:cubicBezTo>
                    <a:lnTo>
                      <a:pt x="69414" y="-246"/>
                    </a:lnTo>
                    <a:cubicBezTo>
                      <a:pt x="46485" y="3619"/>
                      <a:pt x="23162" y="4489"/>
                      <a:pt x="10" y="2354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2"/>
              <p:cNvSpPr/>
              <p:nvPr/>
            </p:nvSpPr>
            <p:spPr>
              <a:xfrm>
                <a:off x="2851876" y="4289870"/>
                <a:ext cx="178352" cy="77832"/>
              </a:xfrm>
              <a:custGeom>
                <a:avLst/>
                <a:gdLst/>
                <a:ahLst/>
                <a:cxnLst/>
                <a:rect l="l" t="t" r="r" b="b"/>
                <a:pathLst>
                  <a:path w="178352" h="77832" extrusionOk="0">
                    <a:moveTo>
                      <a:pt x="53722" y="43692"/>
                    </a:moveTo>
                    <a:cubicBezTo>
                      <a:pt x="37761" y="51493"/>
                      <a:pt x="22606" y="60102"/>
                      <a:pt x="7452" y="69158"/>
                    </a:cubicBezTo>
                    <a:cubicBezTo>
                      <a:pt x="5273" y="72216"/>
                      <a:pt x="2771" y="75040"/>
                      <a:pt x="10" y="77587"/>
                    </a:cubicBezTo>
                    <a:lnTo>
                      <a:pt x="7093" y="74718"/>
                    </a:lnTo>
                    <a:cubicBezTo>
                      <a:pt x="23593" y="68172"/>
                      <a:pt x="40540" y="62164"/>
                      <a:pt x="57757" y="56784"/>
                    </a:cubicBezTo>
                    <a:cubicBezTo>
                      <a:pt x="97175" y="44284"/>
                      <a:pt x="137491" y="34842"/>
                      <a:pt x="178362" y="28538"/>
                    </a:cubicBezTo>
                    <a:lnTo>
                      <a:pt x="146619" y="-246"/>
                    </a:lnTo>
                    <a:cubicBezTo>
                      <a:pt x="116311" y="15715"/>
                      <a:pt x="84568" y="28717"/>
                      <a:pt x="53722" y="43692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2"/>
              <p:cNvSpPr/>
              <p:nvPr/>
            </p:nvSpPr>
            <p:spPr>
              <a:xfrm>
                <a:off x="2695941" y="4423208"/>
                <a:ext cx="35867" cy="26900"/>
              </a:xfrm>
              <a:custGeom>
                <a:avLst/>
                <a:gdLst/>
                <a:ahLst/>
                <a:cxnLst/>
                <a:rect l="l" t="t" r="r" b="b"/>
                <a:pathLst>
                  <a:path w="35867" h="26900" extrusionOk="0">
                    <a:moveTo>
                      <a:pt x="10" y="-246"/>
                    </a:moveTo>
                    <a:lnTo>
                      <a:pt x="10" y="26655"/>
                    </a:lnTo>
                    <a:cubicBezTo>
                      <a:pt x="5928" y="22709"/>
                      <a:pt x="11936" y="18943"/>
                      <a:pt x="17944" y="15177"/>
                    </a:cubicBezTo>
                    <a:cubicBezTo>
                      <a:pt x="23952" y="11411"/>
                      <a:pt x="30049" y="7824"/>
                      <a:pt x="35878" y="4148"/>
                    </a:cubicBezTo>
                    <a:cubicBezTo>
                      <a:pt x="23799" y="4013"/>
                      <a:pt x="11766" y="2534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2"/>
              <p:cNvSpPr/>
              <p:nvPr/>
            </p:nvSpPr>
            <p:spPr>
              <a:xfrm>
                <a:off x="3015074" y="4242794"/>
                <a:ext cx="81419" cy="72632"/>
              </a:xfrm>
              <a:custGeom>
                <a:avLst/>
                <a:gdLst/>
                <a:ahLst/>
                <a:cxnLst/>
                <a:rect l="l" t="t" r="r" b="b"/>
                <a:pathLst>
                  <a:path w="81419" h="72632" extrusionOk="0">
                    <a:moveTo>
                      <a:pt x="51659" y="8990"/>
                    </a:moveTo>
                    <a:lnTo>
                      <a:pt x="42065" y="11321"/>
                    </a:lnTo>
                    <a:cubicBezTo>
                      <a:pt x="38532" y="13931"/>
                      <a:pt x="34855" y="16325"/>
                      <a:pt x="31036" y="18495"/>
                    </a:cubicBezTo>
                    <a:cubicBezTo>
                      <a:pt x="20813" y="25400"/>
                      <a:pt x="10232" y="31856"/>
                      <a:pt x="10" y="37774"/>
                    </a:cubicBezTo>
                    <a:lnTo>
                      <a:pt x="38209" y="72386"/>
                    </a:lnTo>
                    <a:cubicBezTo>
                      <a:pt x="46728" y="71310"/>
                      <a:pt x="55067" y="70414"/>
                      <a:pt x="63496" y="69696"/>
                    </a:cubicBezTo>
                    <a:cubicBezTo>
                      <a:pt x="69504" y="69158"/>
                      <a:pt x="75422" y="68620"/>
                      <a:pt x="81430" y="68262"/>
                    </a:cubicBezTo>
                    <a:lnTo>
                      <a:pt x="81430" y="-246"/>
                    </a:lnTo>
                    <a:cubicBezTo>
                      <a:pt x="71683" y="3368"/>
                      <a:pt x="61747" y="6452"/>
                      <a:pt x="51659" y="899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79;p2"/>
              <p:cNvSpPr/>
              <p:nvPr/>
            </p:nvSpPr>
            <p:spPr>
              <a:xfrm>
                <a:off x="3977047" y="4668723"/>
                <a:ext cx="403242" cy="464397"/>
              </a:xfrm>
              <a:custGeom>
                <a:avLst/>
                <a:gdLst/>
                <a:ahLst/>
                <a:cxnLst/>
                <a:rect l="l" t="t" r="r" b="b"/>
                <a:pathLst>
                  <a:path w="403242" h="464397" extrusionOk="0">
                    <a:moveTo>
                      <a:pt x="401908" y="315300"/>
                    </a:moveTo>
                    <a:cubicBezTo>
                      <a:pt x="334566" y="326419"/>
                      <a:pt x="260499" y="302478"/>
                      <a:pt x="229474" y="238095"/>
                    </a:cubicBezTo>
                    <a:cubicBezTo>
                      <a:pt x="223107" y="224573"/>
                      <a:pt x="215862" y="211481"/>
                      <a:pt x="207774" y="198910"/>
                    </a:cubicBezTo>
                    <a:cubicBezTo>
                      <a:pt x="206967" y="197654"/>
                      <a:pt x="205891" y="196219"/>
                      <a:pt x="204725" y="194695"/>
                    </a:cubicBezTo>
                    <a:lnTo>
                      <a:pt x="202752" y="192723"/>
                    </a:lnTo>
                    <a:cubicBezTo>
                      <a:pt x="190468" y="179631"/>
                      <a:pt x="178362" y="166629"/>
                      <a:pt x="165002" y="154434"/>
                    </a:cubicBezTo>
                    <a:cubicBezTo>
                      <a:pt x="134245" y="126367"/>
                      <a:pt x="100709" y="101439"/>
                      <a:pt x="69504" y="73731"/>
                    </a:cubicBezTo>
                    <a:cubicBezTo>
                      <a:pt x="44172" y="51619"/>
                      <a:pt x="21324" y="26808"/>
                      <a:pt x="1355" y="-246"/>
                    </a:cubicBezTo>
                    <a:lnTo>
                      <a:pt x="1355" y="27641"/>
                    </a:lnTo>
                    <a:lnTo>
                      <a:pt x="10" y="28897"/>
                    </a:lnTo>
                    <a:lnTo>
                      <a:pt x="1355" y="30152"/>
                    </a:lnTo>
                    <a:lnTo>
                      <a:pt x="1355" y="94893"/>
                    </a:lnTo>
                    <a:lnTo>
                      <a:pt x="19289" y="111930"/>
                    </a:lnTo>
                    <a:cubicBezTo>
                      <a:pt x="45831" y="137038"/>
                      <a:pt x="72436" y="162388"/>
                      <a:pt x="99095" y="187970"/>
                    </a:cubicBezTo>
                    <a:lnTo>
                      <a:pt x="148861" y="235494"/>
                    </a:lnTo>
                    <a:lnTo>
                      <a:pt x="161863" y="247869"/>
                    </a:lnTo>
                    <a:cubicBezTo>
                      <a:pt x="202214" y="286158"/>
                      <a:pt x="242566" y="324357"/>
                      <a:pt x="284082" y="361659"/>
                    </a:cubicBezTo>
                    <a:lnTo>
                      <a:pt x="303989" y="379593"/>
                    </a:lnTo>
                    <a:cubicBezTo>
                      <a:pt x="314570" y="389098"/>
                      <a:pt x="325151" y="398424"/>
                      <a:pt x="335732" y="407749"/>
                    </a:cubicBezTo>
                    <a:lnTo>
                      <a:pt x="349272" y="419586"/>
                    </a:lnTo>
                    <a:lnTo>
                      <a:pt x="383974" y="449177"/>
                    </a:lnTo>
                    <a:lnTo>
                      <a:pt x="401908" y="464151"/>
                    </a:lnTo>
                    <a:lnTo>
                      <a:pt x="401908" y="371613"/>
                    </a:lnTo>
                    <a:lnTo>
                      <a:pt x="403253" y="370358"/>
                    </a:lnTo>
                    <a:lnTo>
                      <a:pt x="401908" y="369102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180;p2"/>
              <p:cNvSpPr/>
              <p:nvPr/>
            </p:nvSpPr>
            <p:spPr>
              <a:xfrm>
                <a:off x="6542307" y="4203250"/>
                <a:ext cx="194403" cy="350607"/>
              </a:xfrm>
              <a:custGeom>
                <a:avLst/>
                <a:gdLst/>
                <a:ahLst/>
                <a:cxnLst/>
                <a:rect l="l" t="t" r="r" b="b"/>
                <a:pathLst>
                  <a:path w="194403" h="350607" extrusionOk="0">
                    <a:moveTo>
                      <a:pt x="36147" y="143404"/>
                    </a:moveTo>
                    <a:lnTo>
                      <a:pt x="19289" y="143404"/>
                    </a:lnTo>
                    <a:lnTo>
                      <a:pt x="19289" y="117221"/>
                    </a:lnTo>
                    <a:cubicBezTo>
                      <a:pt x="13398" y="119077"/>
                      <a:pt x="7408" y="120637"/>
                      <a:pt x="1355" y="121884"/>
                    </a:cubicBezTo>
                    <a:lnTo>
                      <a:pt x="1355" y="150937"/>
                    </a:lnTo>
                    <a:lnTo>
                      <a:pt x="10" y="152192"/>
                    </a:lnTo>
                    <a:lnTo>
                      <a:pt x="1355" y="153447"/>
                    </a:lnTo>
                    <a:lnTo>
                      <a:pt x="1355" y="350361"/>
                    </a:lnTo>
                    <a:cubicBezTo>
                      <a:pt x="7453" y="340498"/>
                      <a:pt x="13371" y="330634"/>
                      <a:pt x="19289" y="320681"/>
                    </a:cubicBezTo>
                    <a:cubicBezTo>
                      <a:pt x="38837" y="288220"/>
                      <a:pt x="57963" y="255339"/>
                      <a:pt x="76678" y="222044"/>
                    </a:cubicBezTo>
                    <a:cubicBezTo>
                      <a:pt x="79726" y="216754"/>
                      <a:pt x="82775" y="211374"/>
                      <a:pt x="85644" y="205993"/>
                    </a:cubicBezTo>
                    <a:cubicBezTo>
                      <a:pt x="93957" y="191225"/>
                      <a:pt x="102143" y="176286"/>
                      <a:pt x="110214" y="161159"/>
                    </a:cubicBezTo>
                    <a:lnTo>
                      <a:pt x="119987" y="143225"/>
                    </a:lnTo>
                    <a:cubicBezTo>
                      <a:pt x="145337" y="96059"/>
                      <a:pt x="170140" y="48238"/>
                      <a:pt x="194413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181;p2"/>
              <p:cNvSpPr/>
              <p:nvPr/>
            </p:nvSpPr>
            <p:spPr>
              <a:xfrm>
                <a:off x="6798313" y="3670614"/>
                <a:ext cx="147147" cy="269097"/>
              </a:xfrm>
              <a:custGeom>
                <a:avLst/>
                <a:gdLst/>
                <a:ahLst/>
                <a:cxnLst/>
                <a:rect l="l" t="t" r="r" b="b"/>
                <a:pathLst>
                  <a:path w="147147" h="269097" extrusionOk="0">
                    <a:moveTo>
                      <a:pt x="145543" y="292"/>
                    </a:moveTo>
                    <a:lnTo>
                      <a:pt x="145005" y="-246"/>
                    </a:lnTo>
                    <a:cubicBezTo>
                      <a:pt x="137832" y="13384"/>
                      <a:pt x="130057" y="26834"/>
                      <a:pt x="121691" y="40105"/>
                    </a:cubicBezTo>
                    <a:cubicBezTo>
                      <a:pt x="99013" y="76923"/>
                      <a:pt x="63217" y="103771"/>
                      <a:pt x="21530" y="115248"/>
                    </a:cubicBezTo>
                    <a:lnTo>
                      <a:pt x="12563" y="123498"/>
                    </a:lnTo>
                    <a:cubicBezTo>
                      <a:pt x="10653" y="152542"/>
                      <a:pt x="6457" y="181379"/>
                      <a:pt x="10" y="209760"/>
                    </a:cubicBezTo>
                    <a:lnTo>
                      <a:pt x="65109" y="268852"/>
                    </a:lnTo>
                    <a:cubicBezTo>
                      <a:pt x="86272" y="223120"/>
                      <a:pt x="107192" y="177272"/>
                      <a:pt x="127878" y="131299"/>
                    </a:cubicBezTo>
                    <a:cubicBezTo>
                      <a:pt x="133886" y="118028"/>
                      <a:pt x="139804" y="104398"/>
                      <a:pt x="145812" y="91396"/>
                    </a:cubicBezTo>
                    <a:lnTo>
                      <a:pt x="145812" y="2803"/>
                    </a:lnTo>
                    <a:lnTo>
                      <a:pt x="147157" y="154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82;p2"/>
              <p:cNvSpPr/>
              <p:nvPr/>
            </p:nvSpPr>
            <p:spPr>
              <a:xfrm>
                <a:off x="7825924" y="2305488"/>
                <a:ext cx="10580" cy="6994"/>
              </a:xfrm>
              <a:custGeom>
                <a:avLst/>
                <a:gdLst/>
                <a:ahLst/>
                <a:cxnLst/>
                <a:rect l="l" t="t" r="r" b="b"/>
                <a:pathLst>
                  <a:path w="10580" h="6994" extrusionOk="0">
                    <a:moveTo>
                      <a:pt x="10" y="-246"/>
                    </a:moveTo>
                    <a:lnTo>
                      <a:pt x="10591" y="-246"/>
                    </a:lnTo>
                    <a:cubicBezTo>
                      <a:pt x="7004" y="1996"/>
                      <a:pt x="3507" y="4417"/>
                      <a:pt x="10" y="6748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183;p2"/>
              <p:cNvSpPr/>
              <p:nvPr/>
            </p:nvSpPr>
            <p:spPr>
              <a:xfrm>
                <a:off x="7840002" y="2298852"/>
                <a:ext cx="5021" cy="4304"/>
              </a:xfrm>
              <a:custGeom>
                <a:avLst/>
                <a:gdLst/>
                <a:ahLst/>
                <a:cxnLst/>
                <a:rect l="l" t="t" r="r" b="b"/>
                <a:pathLst>
                  <a:path w="5021" h="4304" extrusionOk="0">
                    <a:moveTo>
                      <a:pt x="3866" y="-246"/>
                    </a:moveTo>
                    <a:lnTo>
                      <a:pt x="5031" y="830"/>
                    </a:lnTo>
                    <a:lnTo>
                      <a:pt x="10" y="405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184;p2"/>
              <p:cNvSpPr/>
              <p:nvPr/>
            </p:nvSpPr>
            <p:spPr>
              <a:xfrm>
                <a:off x="9106760" y="2638072"/>
                <a:ext cx="146430" cy="248383"/>
              </a:xfrm>
              <a:custGeom>
                <a:avLst/>
                <a:gdLst/>
                <a:ahLst/>
                <a:cxnLst/>
                <a:rect l="l" t="t" r="r" b="b"/>
                <a:pathLst>
                  <a:path w="146430" h="248383" extrusionOk="0">
                    <a:moveTo>
                      <a:pt x="120705" y="177837"/>
                    </a:moveTo>
                    <a:cubicBezTo>
                      <a:pt x="88424" y="128161"/>
                      <a:pt x="56592" y="78035"/>
                      <a:pt x="22696" y="29435"/>
                    </a:cubicBezTo>
                    <a:lnTo>
                      <a:pt x="19379" y="26475"/>
                    </a:lnTo>
                    <a:lnTo>
                      <a:pt x="19379" y="24772"/>
                    </a:lnTo>
                    <a:cubicBezTo>
                      <a:pt x="14357" y="17598"/>
                      <a:pt x="9426" y="10425"/>
                      <a:pt x="4314" y="3341"/>
                    </a:cubicBezTo>
                    <a:lnTo>
                      <a:pt x="1445" y="-246"/>
                    </a:lnTo>
                    <a:lnTo>
                      <a:pt x="1445" y="7555"/>
                    </a:lnTo>
                    <a:lnTo>
                      <a:pt x="10" y="8900"/>
                    </a:lnTo>
                    <a:lnTo>
                      <a:pt x="1445" y="10245"/>
                    </a:lnTo>
                    <a:lnTo>
                      <a:pt x="1445" y="95252"/>
                    </a:lnTo>
                    <a:cubicBezTo>
                      <a:pt x="7453" y="102963"/>
                      <a:pt x="13460" y="110765"/>
                      <a:pt x="19379" y="118566"/>
                    </a:cubicBezTo>
                    <a:cubicBezTo>
                      <a:pt x="51122" y="160414"/>
                      <a:pt x="82327" y="203599"/>
                      <a:pt x="112904" y="248138"/>
                    </a:cubicBezTo>
                    <a:lnTo>
                      <a:pt x="146441" y="21774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185;p2"/>
              <p:cNvSpPr/>
              <p:nvPr/>
            </p:nvSpPr>
            <p:spPr>
              <a:xfrm>
                <a:off x="9229698" y="2871391"/>
                <a:ext cx="280216" cy="494078"/>
              </a:xfrm>
              <a:custGeom>
                <a:avLst/>
                <a:gdLst/>
                <a:ahLst/>
                <a:cxnLst/>
                <a:rect l="l" t="t" r="r" b="b"/>
                <a:pathLst>
                  <a:path w="280216" h="494078" extrusionOk="0">
                    <a:moveTo>
                      <a:pt x="279061" y="301850"/>
                    </a:moveTo>
                    <a:lnTo>
                      <a:pt x="275294" y="299070"/>
                    </a:lnTo>
                    <a:cubicBezTo>
                      <a:pt x="176658" y="218368"/>
                      <a:pt x="102860" y="107447"/>
                      <a:pt x="33187" y="-246"/>
                    </a:cubicBezTo>
                    <a:lnTo>
                      <a:pt x="10" y="29883"/>
                    </a:lnTo>
                    <a:cubicBezTo>
                      <a:pt x="17585" y="55645"/>
                      <a:pt x="34890" y="81801"/>
                      <a:pt x="52017" y="108344"/>
                    </a:cubicBezTo>
                    <a:lnTo>
                      <a:pt x="63585" y="126278"/>
                    </a:lnTo>
                    <a:cubicBezTo>
                      <a:pt x="85464" y="160468"/>
                      <a:pt x="107074" y="195296"/>
                      <a:pt x="128416" y="230742"/>
                    </a:cubicBezTo>
                    <a:cubicBezTo>
                      <a:pt x="131644" y="235943"/>
                      <a:pt x="134782" y="241144"/>
                      <a:pt x="137921" y="246434"/>
                    </a:cubicBezTo>
                    <a:cubicBezTo>
                      <a:pt x="172264" y="303581"/>
                      <a:pt x="205980" y="362018"/>
                      <a:pt x="239157" y="421738"/>
                    </a:cubicBezTo>
                    <a:cubicBezTo>
                      <a:pt x="244448" y="431153"/>
                      <a:pt x="249649" y="440568"/>
                      <a:pt x="254849" y="450073"/>
                    </a:cubicBezTo>
                    <a:cubicBezTo>
                      <a:pt x="256912" y="453750"/>
                      <a:pt x="258975" y="457426"/>
                      <a:pt x="260947" y="461103"/>
                    </a:cubicBezTo>
                    <a:cubicBezTo>
                      <a:pt x="262920" y="464779"/>
                      <a:pt x="263547" y="465676"/>
                      <a:pt x="264713" y="468007"/>
                    </a:cubicBezTo>
                    <a:cubicBezTo>
                      <a:pt x="265431" y="469101"/>
                      <a:pt x="266058" y="470240"/>
                      <a:pt x="266597" y="471415"/>
                    </a:cubicBezTo>
                    <a:lnTo>
                      <a:pt x="278881" y="493832"/>
                    </a:lnTo>
                    <a:lnTo>
                      <a:pt x="278881" y="460296"/>
                    </a:lnTo>
                    <a:lnTo>
                      <a:pt x="280226" y="459040"/>
                    </a:lnTo>
                    <a:lnTo>
                      <a:pt x="278881" y="457785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2"/>
              <p:cNvSpPr/>
              <p:nvPr/>
            </p:nvSpPr>
            <p:spPr>
              <a:xfrm>
                <a:off x="10390467" y="4843937"/>
                <a:ext cx="82764" cy="173241"/>
              </a:xfrm>
              <a:custGeom>
                <a:avLst/>
                <a:gdLst/>
                <a:ahLst/>
                <a:cxnLst/>
                <a:rect l="l" t="t" r="r" b="b"/>
                <a:pathLst>
                  <a:path w="82764" h="173241" extrusionOk="0">
                    <a:moveTo>
                      <a:pt x="62778" y="94176"/>
                    </a:moveTo>
                    <a:cubicBezTo>
                      <a:pt x="39195" y="64531"/>
                      <a:pt x="18213" y="32941"/>
                      <a:pt x="10" y="-246"/>
                    </a:cubicBezTo>
                    <a:lnTo>
                      <a:pt x="10" y="141970"/>
                    </a:lnTo>
                    <a:cubicBezTo>
                      <a:pt x="5928" y="150130"/>
                      <a:pt x="11935" y="158200"/>
                      <a:pt x="17944" y="166180"/>
                    </a:cubicBezTo>
                    <a:lnTo>
                      <a:pt x="23054" y="172995"/>
                    </a:lnTo>
                    <a:lnTo>
                      <a:pt x="82774" y="119194"/>
                    </a:lnTo>
                    <a:cubicBezTo>
                      <a:pt x="76049" y="110675"/>
                      <a:pt x="69234" y="102605"/>
                      <a:pt x="62778" y="9417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187;p2"/>
              <p:cNvSpPr/>
              <p:nvPr/>
            </p:nvSpPr>
            <p:spPr>
              <a:xfrm>
                <a:off x="10423823" y="4976289"/>
                <a:ext cx="367374" cy="397594"/>
              </a:xfrm>
              <a:custGeom>
                <a:avLst/>
                <a:gdLst/>
                <a:ahLst/>
                <a:cxnLst/>
                <a:rect l="l" t="t" r="r" b="b"/>
                <a:pathLst>
                  <a:path w="367374" h="397594" extrusionOk="0">
                    <a:moveTo>
                      <a:pt x="249381" y="217023"/>
                    </a:moveTo>
                    <a:cubicBezTo>
                      <a:pt x="234944" y="188212"/>
                      <a:pt x="221852" y="159070"/>
                      <a:pt x="210106" y="129596"/>
                    </a:cubicBezTo>
                    <a:cubicBezTo>
                      <a:pt x="155945" y="91997"/>
                      <a:pt x="106089" y="48444"/>
                      <a:pt x="61613" y="-246"/>
                    </a:cubicBezTo>
                    <a:lnTo>
                      <a:pt x="1982" y="53556"/>
                    </a:lnTo>
                    <a:lnTo>
                      <a:pt x="10" y="53556"/>
                    </a:lnTo>
                    <a:lnTo>
                      <a:pt x="818" y="54632"/>
                    </a:lnTo>
                    <a:cubicBezTo>
                      <a:pt x="5211" y="60281"/>
                      <a:pt x="9785" y="65930"/>
                      <a:pt x="13999" y="71490"/>
                    </a:cubicBezTo>
                    <a:cubicBezTo>
                      <a:pt x="24669" y="85209"/>
                      <a:pt x="35520" y="98390"/>
                      <a:pt x="46369" y="111751"/>
                    </a:cubicBezTo>
                    <a:cubicBezTo>
                      <a:pt x="141867" y="227155"/>
                      <a:pt x="242117" y="321398"/>
                      <a:pt x="349451" y="386767"/>
                    </a:cubicBezTo>
                    <a:lnTo>
                      <a:pt x="349451" y="386767"/>
                    </a:lnTo>
                    <a:cubicBezTo>
                      <a:pt x="355369" y="390354"/>
                      <a:pt x="361378" y="393941"/>
                      <a:pt x="367385" y="397348"/>
                    </a:cubicBezTo>
                    <a:lnTo>
                      <a:pt x="367385" y="389637"/>
                    </a:lnTo>
                    <a:cubicBezTo>
                      <a:pt x="319950" y="338104"/>
                      <a:pt x="280137" y="279962"/>
                      <a:pt x="249381" y="217023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88;p2"/>
              <p:cNvSpPr/>
              <p:nvPr/>
            </p:nvSpPr>
            <p:spPr>
              <a:xfrm>
                <a:off x="11673365" y="4642181"/>
                <a:ext cx="329266" cy="563750"/>
              </a:xfrm>
              <a:custGeom>
                <a:avLst/>
                <a:gdLst/>
                <a:ahLst/>
                <a:cxnLst/>
                <a:rect l="l" t="t" r="r" b="b"/>
                <a:pathLst>
                  <a:path w="329266" h="563750" extrusionOk="0">
                    <a:moveTo>
                      <a:pt x="89052" y="395644"/>
                    </a:moveTo>
                    <a:cubicBezTo>
                      <a:pt x="67711" y="428338"/>
                      <a:pt x="36506" y="453445"/>
                      <a:pt x="10" y="467380"/>
                    </a:cubicBezTo>
                    <a:lnTo>
                      <a:pt x="10" y="563505"/>
                    </a:lnTo>
                    <a:cubicBezTo>
                      <a:pt x="6018" y="556959"/>
                      <a:pt x="12026" y="550324"/>
                      <a:pt x="17944" y="543509"/>
                    </a:cubicBezTo>
                    <a:cubicBezTo>
                      <a:pt x="38299" y="520195"/>
                      <a:pt x="58385" y="495536"/>
                      <a:pt x="78023" y="469263"/>
                    </a:cubicBezTo>
                    <a:cubicBezTo>
                      <a:pt x="81610" y="464537"/>
                      <a:pt x="85196" y="459695"/>
                      <a:pt x="88783" y="454737"/>
                    </a:cubicBezTo>
                    <a:cubicBezTo>
                      <a:pt x="100171" y="439071"/>
                      <a:pt x="111469" y="422877"/>
                      <a:pt x="122678" y="406135"/>
                    </a:cubicBezTo>
                    <a:lnTo>
                      <a:pt x="134514" y="388202"/>
                    </a:lnTo>
                    <a:cubicBezTo>
                      <a:pt x="152807" y="360108"/>
                      <a:pt x="170741" y="330607"/>
                      <a:pt x="188315" y="299698"/>
                    </a:cubicBezTo>
                    <a:cubicBezTo>
                      <a:pt x="197282" y="284006"/>
                      <a:pt x="206249" y="267955"/>
                      <a:pt x="215216" y="251725"/>
                    </a:cubicBezTo>
                    <a:cubicBezTo>
                      <a:pt x="218176" y="246345"/>
                      <a:pt x="221045" y="240875"/>
                      <a:pt x="224183" y="235405"/>
                    </a:cubicBezTo>
                    <a:cubicBezTo>
                      <a:pt x="230102" y="224107"/>
                      <a:pt x="236110" y="212540"/>
                      <a:pt x="242117" y="200972"/>
                    </a:cubicBezTo>
                    <a:cubicBezTo>
                      <a:pt x="249471" y="186446"/>
                      <a:pt x="256823" y="171829"/>
                      <a:pt x="263997" y="156945"/>
                    </a:cubicBezTo>
                    <a:cubicBezTo>
                      <a:pt x="278613" y="127058"/>
                      <a:pt x="292870" y="96212"/>
                      <a:pt x="306949" y="64406"/>
                    </a:cubicBezTo>
                    <a:cubicBezTo>
                      <a:pt x="309638" y="58488"/>
                      <a:pt x="312239" y="52480"/>
                      <a:pt x="314840" y="46472"/>
                    </a:cubicBezTo>
                    <a:cubicBezTo>
                      <a:pt x="319681" y="35443"/>
                      <a:pt x="324524" y="24413"/>
                      <a:pt x="329276" y="13204"/>
                    </a:cubicBezTo>
                    <a:lnTo>
                      <a:pt x="314481" y="-246"/>
                    </a:lnTo>
                    <a:cubicBezTo>
                      <a:pt x="249381" y="137190"/>
                      <a:pt x="174058" y="269524"/>
                      <a:pt x="89052" y="395644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189;p2"/>
              <p:cNvSpPr/>
              <p:nvPr/>
            </p:nvSpPr>
            <p:spPr>
              <a:xfrm>
                <a:off x="11995009" y="4447598"/>
                <a:ext cx="78550" cy="190188"/>
              </a:xfrm>
              <a:custGeom>
                <a:avLst/>
                <a:gdLst/>
                <a:ahLst/>
                <a:cxnLst/>
                <a:rect l="l" t="t" r="r" b="b"/>
                <a:pathLst>
                  <a:path w="78550" h="190188" extrusionOk="0">
                    <a:moveTo>
                      <a:pt x="38209" y="93817"/>
                    </a:moveTo>
                    <a:cubicBezTo>
                      <a:pt x="25924" y="121704"/>
                      <a:pt x="13102" y="149412"/>
                      <a:pt x="10" y="177120"/>
                    </a:cubicBezTo>
                    <a:lnTo>
                      <a:pt x="14178" y="189943"/>
                    </a:lnTo>
                    <a:cubicBezTo>
                      <a:pt x="29960" y="152461"/>
                      <a:pt x="45473" y="114199"/>
                      <a:pt x="60626" y="75166"/>
                    </a:cubicBezTo>
                    <a:cubicBezTo>
                      <a:pt x="66635" y="59743"/>
                      <a:pt x="72553" y="44230"/>
                      <a:pt x="78560" y="28628"/>
                    </a:cubicBezTo>
                    <a:lnTo>
                      <a:pt x="78560" y="-246"/>
                    </a:lnTo>
                    <a:cubicBezTo>
                      <a:pt x="65469" y="31255"/>
                      <a:pt x="52018" y="62612"/>
                      <a:pt x="38209" y="93817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0" name="Google Shape;190;p2"/>
            <p:cNvSpPr/>
            <p:nvPr/>
          </p:nvSpPr>
          <p:spPr>
            <a:xfrm>
              <a:off x="1" y="2177475"/>
              <a:ext cx="12191999" cy="3403847"/>
            </a:xfrm>
            <a:custGeom>
              <a:avLst/>
              <a:gdLst/>
              <a:ahLst/>
              <a:cxnLst/>
              <a:rect l="l" t="t" r="r" b="b"/>
              <a:pathLst>
                <a:path w="12191999" h="3455682" extrusionOk="0">
                  <a:moveTo>
                    <a:pt x="8222721" y="6"/>
                  </a:moveTo>
                  <a:cubicBezTo>
                    <a:pt x="8599332" y="-1339"/>
                    <a:pt x="8939089" y="199699"/>
                    <a:pt x="9261989" y="614420"/>
                  </a:cubicBezTo>
                  <a:cubicBezTo>
                    <a:pt x="9536197" y="966551"/>
                    <a:pt x="9764137" y="1424224"/>
                    <a:pt x="9984723" y="1866921"/>
                  </a:cubicBezTo>
                  <a:cubicBezTo>
                    <a:pt x="10345642" y="2591808"/>
                    <a:pt x="10686386" y="3275985"/>
                    <a:pt x="11127380" y="3275985"/>
                  </a:cubicBezTo>
                  <a:lnTo>
                    <a:pt x="11132491" y="3275985"/>
                  </a:lnTo>
                  <a:cubicBezTo>
                    <a:pt x="11359623" y="3273205"/>
                    <a:pt x="11542907" y="3136011"/>
                    <a:pt x="11709512" y="2844227"/>
                  </a:cubicBezTo>
                  <a:cubicBezTo>
                    <a:pt x="11869214" y="2564459"/>
                    <a:pt x="11992689" y="2180674"/>
                    <a:pt x="12123337" y="1774382"/>
                  </a:cubicBezTo>
                  <a:cubicBezTo>
                    <a:pt x="12145215" y="1706350"/>
                    <a:pt x="12167365" y="1637843"/>
                    <a:pt x="12189782" y="1568860"/>
                  </a:cubicBezTo>
                  <a:lnTo>
                    <a:pt x="12191999" y="1569543"/>
                  </a:lnTo>
                  <a:lnTo>
                    <a:pt x="12191999" y="2153883"/>
                  </a:lnTo>
                  <a:lnTo>
                    <a:pt x="12122424" y="2355705"/>
                  </a:lnTo>
                  <a:cubicBezTo>
                    <a:pt x="12045711" y="2569453"/>
                    <a:pt x="11964421" y="2765811"/>
                    <a:pt x="11869662" y="2931655"/>
                  </a:cubicBezTo>
                  <a:cubicBezTo>
                    <a:pt x="11670596" y="3280378"/>
                    <a:pt x="11430282" y="3451737"/>
                    <a:pt x="11134373" y="3455323"/>
                  </a:cubicBezTo>
                  <a:lnTo>
                    <a:pt x="11126662" y="3455323"/>
                  </a:lnTo>
                  <a:cubicBezTo>
                    <a:pt x="10571519" y="3455323"/>
                    <a:pt x="10206116" y="2721828"/>
                    <a:pt x="9819373" y="1945471"/>
                  </a:cubicBezTo>
                  <a:cubicBezTo>
                    <a:pt x="9602822" y="1510665"/>
                    <a:pt x="9378828" y="1061063"/>
                    <a:pt x="9115648" y="723099"/>
                  </a:cubicBezTo>
                  <a:cubicBezTo>
                    <a:pt x="8831217" y="357248"/>
                    <a:pt x="8540061" y="179703"/>
                    <a:pt x="8226218" y="179703"/>
                  </a:cubicBezTo>
                  <a:lnTo>
                    <a:pt x="8223349" y="179703"/>
                  </a:lnTo>
                  <a:cubicBezTo>
                    <a:pt x="7649465" y="181676"/>
                    <a:pt x="7344589" y="867198"/>
                    <a:pt x="7023035" y="1592892"/>
                  </a:cubicBezTo>
                  <a:cubicBezTo>
                    <a:pt x="6826659" y="2035230"/>
                    <a:pt x="6623648" y="2492634"/>
                    <a:pt x="6342803" y="2844944"/>
                  </a:cubicBezTo>
                  <a:cubicBezTo>
                    <a:pt x="6015331" y="3255809"/>
                    <a:pt x="5631458" y="3455593"/>
                    <a:pt x="5169570" y="3455682"/>
                  </a:cubicBezTo>
                  <a:lnTo>
                    <a:pt x="5165446" y="3455682"/>
                  </a:lnTo>
                  <a:cubicBezTo>
                    <a:pt x="4719699" y="3454517"/>
                    <a:pt x="4396620" y="3145516"/>
                    <a:pt x="4084302" y="2846827"/>
                  </a:cubicBezTo>
                  <a:cubicBezTo>
                    <a:pt x="3763376" y="2539890"/>
                    <a:pt x="3460293" y="2249988"/>
                    <a:pt x="3050684" y="2307018"/>
                  </a:cubicBezTo>
                  <a:cubicBezTo>
                    <a:pt x="2728323" y="2351853"/>
                    <a:pt x="2524235" y="2572080"/>
                    <a:pt x="2308222" y="2805131"/>
                  </a:cubicBezTo>
                  <a:cubicBezTo>
                    <a:pt x="2070867" y="3061137"/>
                    <a:pt x="1801859" y="3351307"/>
                    <a:pt x="1341497" y="3430396"/>
                  </a:cubicBezTo>
                  <a:cubicBezTo>
                    <a:pt x="938680" y="3499598"/>
                    <a:pt x="503115" y="3389204"/>
                    <a:pt x="45135" y="3102217"/>
                  </a:cubicBezTo>
                  <a:lnTo>
                    <a:pt x="0" y="3071658"/>
                  </a:lnTo>
                  <a:lnTo>
                    <a:pt x="0" y="2852990"/>
                  </a:lnTo>
                  <a:lnTo>
                    <a:pt x="101483" y="2924065"/>
                  </a:lnTo>
                  <a:cubicBezTo>
                    <a:pt x="535288" y="3206210"/>
                    <a:pt x="940989" y="3317065"/>
                    <a:pt x="1309754" y="3253747"/>
                  </a:cubicBezTo>
                  <a:cubicBezTo>
                    <a:pt x="1708244" y="3185329"/>
                    <a:pt x="1944075" y="2930937"/>
                    <a:pt x="2172283" y="2684705"/>
                  </a:cubicBezTo>
                  <a:cubicBezTo>
                    <a:pt x="2400492" y="2438474"/>
                    <a:pt x="2636950" y="2183454"/>
                    <a:pt x="3024769" y="2129473"/>
                  </a:cubicBezTo>
                  <a:cubicBezTo>
                    <a:pt x="3523958" y="2059531"/>
                    <a:pt x="3874027" y="2394535"/>
                    <a:pt x="4212260" y="2718241"/>
                  </a:cubicBezTo>
                  <a:cubicBezTo>
                    <a:pt x="4511935" y="3004287"/>
                    <a:pt x="4795111" y="3274998"/>
                    <a:pt x="5165893" y="3275985"/>
                  </a:cubicBezTo>
                  <a:lnTo>
                    <a:pt x="5169480" y="3275985"/>
                  </a:lnTo>
                  <a:cubicBezTo>
                    <a:pt x="6075948" y="3275985"/>
                    <a:pt x="6471838" y="2383954"/>
                    <a:pt x="6854726" y="1521156"/>
                  </a:cubicBezTo>
                  <a:cubicBezTo>
                    <a:pt x="7026712" y="1133605"/>
                    <a:pt x="7189192" y="767485"/>
                    <a:pt x="7394714" y="487807"/>
                  </a:cubicBezTo>
                  <a:cubicBezTo>
                    <a:pt x="7635118" y="160693"/>
                    <a:pt x="7905829" y="1082"/>
                    <a:pt x="8222721" y="6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1" name="Google Shape;191;p2"/>
          <p:cNvSpPr/>
          <p:nvPr/>
        </p:nvSpPr>
        <p:spPr>
          <a:xfrm>
            <a:off x="9864262" y="420086"/>
            <a:ext cx="2119028" cy="397447"/>
          </a:xfrm>
          <a:custGeom>
            <a:avLst/>
            <a:gdLst/>
            <a:ahLst/>
            <a:cxnLst/>
            <a:rect l="l" t="t" r="r" b="b"/>
            <a:pathLst>
              <a:path w="2119028" h="397447" extrusionOk="0">
                <a:moveTo>
                  <a:pt x="2119029" y="397448"/>
                </a:moveTo>
                <a:lnTo>
                  <a:pt x="0" y="397448"/>
                </a:lnTo>
                <a:lnTo>
                  <a:pt x="230433" y="351589"/>
                </a:lnTo>
                <a:lnTo>
                  <a:pt x="290713" y="278237"/>
                </a:lnTo>
                <a:cubicBezTo>
                  <a:pt x="363443" y="189633"/>
                  <a:pt x="462422" y="134333"/>
                  <a:pt x="548432" y="134333"/>
                </a:cubicBezTo>
                <a:cubicBezTo>
                  <a:pt x="634547" y="134333"/>
                  <a:pt x="693789" y="189529"/>
                  <a:pt x="703023" y="278237"/>
                </a:cubicBezTo>
                <a:lnTo>
                  <a:pt x="761124" y="211006"/>
                </a:lnTo>
                <a:cubicBezTo>
                  <a:pt x="843088" y="115969"/>
                  <a:pt x="951301" y="57660"/>
                  <a:pt x="1045508" y="57660"/>
                </a:cubicBezTo>
                <a:cubicBezTo>
                  <a:pt x="1139715" y="57660"/>
                  <a:pt x="1206012" y="115969"/>
                  <a:pt x="1219811" y="211006"/>
                </a:cubicBezTo>
                <a:lnTo>
                  <a:pt x="1282581" y="146783"/>
                </a:lnTo>
                <a:cubicBezTo>
                  <a:pt x="1399198" y="27572"/>
                  <a:pt x="1547252" y="-25964"/>
                  <a:pt x="1655050" y="12113"/>
                </a:cubicBezTo>
                <a:cubicBezTo>
                  <a:pt x="1762745" y="50190"/>
                  <a:pt x="1807877" y="172099"/>
                  <a:pt x="1768347" y="318596"/>
                </a:cubicBezTo>
                <a:lnTo>
                  <a:pt x="2119029" y="3974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15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"/>
          <p:cNvSpPr/>
          <p:nvPr/>
        </p:nvSpPr>
        <p:spPr>
          <a:xfrm>
            <a:off x="7067706" y="1091741"/>
            <a:ext cx="2119028" cy="397551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15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"/>
          <p:cNvSpPr/>
          <p:nvPr/>
        </p:nvSpPr>
        <p:spPr>
          <a:xfrm>
            <a:off x="10531702" y="1491119"/>
            <a:ext cx="1212596" cy="250999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15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4" name="Google Shape;194;p2"/>
          <p:cNvPicPr preferRelativeResize="0"/>
          <p:nvPr/>
        </p:nvPicPr>
        <p:blipFill rotWithShape="1">
          <a:blip r:embed="rId2">
            <a:alphaModFix/>
          </a:blip>
          <a:srcRect l="10317" t="6602" r="10317" b="14038"/>
          <a:stretch/>
        </p:blipFill>
        <p:spPr>
          <a:xfrm>
            <a:off x="6217199" y="935387"/>
            <a:ext cx="5793725" cy="5676008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</p:pic>
      <p:sp>
        <p:nvSpPr>
          <p:cNvPr id="195" name="Google Shape;195;p2"/>
          <p:cNvSpPr/>
          <p:nvPr/>
        </p:nvSpPr>
        <p:spPr>
          <a:xfrm>
            <a:off x="7310542" y="1873733"/>
            <a:ext cx="3609077" cy="3534441"/>
          </a:xfrm>
          <a:custGeom>
            <a:avLst/>
            <a:gdLst/>
            <a:ahLst/>
            <a:cxnLst/>
            <a:rect l="l" t="t" r="r" b="b"/>
            <a:pathLst>
              <a:path w="1860349" h="1860232" extrusionOk="0">
                <a:moveTo>
                  <a:pt x="929846" y="1860066"/>
                </a:moveTo>
                <a:cubicBezTo>
                  <a:pt x="417024" y="1860066"/>
                  <a:pt x="-271" y="1442830"/>
                  <a:pt x="-271" y="929950"/>
                </a:cubicBezTo>
                <a:cubicBezTo>
                  <a:pt x="-271" y="417070"/>
                  <a:pt x="417024" y="-167"/>
                  <a:pt x="929846" y="-167"/>
                </a:cubicBezTo>
                <a:cubicBezTo>
                  <a:pt x="1442667" y="-167"/>
                  <a:pt x="1860078" y="417070"/>
                  <a:pt x="1860078" y="929950"/>
                </a:cubicBezTo>
                <a:cubicBezTo>
                  <a:pt x="1860078" y="1442830"/>
                  <a:pt x="1442725" y="1860066"/>
                  <a:pt x="929846" y="1860066"/>
                </a:cubicBezTo>
                <a:close/>
                <a:moveTo>
                  <a:pt x="929846" y="17340"/>
                </a:moveTo>
                <a:cubicBezTo>
                  <a:pt x="426652" y="17340"/>
                  <a:pt x="17236" y="426757"/>
                  <a:pt x="17236" y="929950"/>
                </a:cubicBezTo>
                <a:cubicBezTo>
                  <a:pt x="17236" y="1433143"/>
                  <a:pt x="426652" y="1842560"/>
                  <a:pt x="929846" y="1842560"/>
                </a:cubicBezTo>
                <a:cubicBezTo>
                  <a:pt x="1433038" y="1842560"/>
                  <a:pt x="1842572" y="1433201"/>
                  <a:pt x="1842572" y="929950"/>
                </a:cubicBezTo>
                <a:cubicBezTo>
                  <a:pt x="1842572" y="426698"/>
                  <a:pt x="1433097" y="17340"/>
                  <a:pt x="929846" y="17340"/>
                </a:cubicBezTo>
                <a:close/>
              </a:path>
            </a:pathLst>
          </a:custGeom>
          <a:solidFill>
            <a:srgbClr val="022B39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6" name="Google Shape;196;p2"/>
          <p:cNvGrpSpPr/>
          <p:nvPr/>
        </p:nvGrpSpPr>
        <p:grpSpPr>
          <a:xfrm>
            <a:off x="8013994" y="3450012"/>
            <a:ext cx="2183341" cy="3490043"/>
            <a:chOff x="4244107" y="3277890"/>
            <a:chExt cx="1196679" cy="1912876"/>
          </a:xfrm>
        </p:grpSpPr>
        <p:sp>
          <p:nvSpPr>
            <p:cNvPr id="197" name="Google Shape;197;p2"/>
            <p:cNvSpPr/>
            <p:nvPr/>
          </p:nvSpPr>
          <p:spPr>
            <a:xfrm>
              <a:off x="4707521" y="3277890"/>
              <a:ext cx="262704" cy="262318"/>
            </a:xfrm>
            <a:custGeom>
              <a:avLst/>
              <a:gdLst/>
              <a:ahLst/>
              <a:cxnLst/>
              <a:rect l="l" t="t" r="r" b="b"/>
              <a:pathLst>
                <a:path w="648652" h="647700" extrusionOk="0">
                  <a:moveTo>
                    <a:pt x="323850" y="438150"/>
                  </a:moveTo>
                  <a:cubicBezTo>
                    <a:pt x="260985" y="438150"/>
                    <a:pt x="209550" y="386715"/>
                    <a:pt x="209550" y="323850"/>
                  </a:cubicBezTo>
                  <a:cubicBezTo>
                    <a:pt x="209550" y="260985"/>
                    <a:pt x="260985" y="209550"/>
                    <a:pt x="323850" y="209550"/>
                  </a:cubicBezTo>
                  <a:cubicBezTo>
                    <a:pt x="386715" y="209550"/>
                    <a:pt x="438150" y="260985"/>
                    <a:pt x="438150" y="323850"/>
                  </a:cubicBezTo>
                  <a:cubicBezTo>
                    <a:pt x="438150" y="386715"/>
                    <a:pt x="386715" y="438150"/>
                    <a:pt x="323850" y="438150"/>
                  </a:cubicBezTo>
                  <a:close/>
                  <a:moveTo>
                    <a:pt x="581025" y="252413"/>
                  </a:moveTo>
                  <a:cubicBezTo>
                    <a:pt x="575310" y="231458"/>
                    <a:pt x="566738" y="211455"/>
                    <a:pt x="556260" y="193358"/>
                  </a:cubicBezTo>
                  <a:lnTo>
                    <a:pt x="580073" y="121920"/>
                  </a:lnTo>
                  <a:lnTo>
                    <a:pt x="525780" y="67628"/>
                  </a:lnTo>
                  <a:lnTo>
                    <a:pt x="454343" y="91440"/>
                  </a:lnTo>
                  <a:cubicBezTo>
                    <a:pt x="435293" y="80963"/>
                    <a:pt x="415290" y="72390"/>
                    <a:pt x="394335" y="66675"/>
                  </a:cubicBezTo>
                  <a:lnTo>
                    <a:pt x="361950" y="0"/>
                  </a:lnTo>
                  <a:lnTo>
                    <a:pt x="285750" y="0"/>
                  </a:lnTo>
                  <a:lnTo>
                    <a:pt x="252413" y="66675"/>
                  </a:lnTo>
                  <a:cubicBezTo>
                    <a:pt x="231458" y="72390"/>
                    <a:pt x="211455" y="80963"/>
                    <a:pt x="193358" y="91440"/>
                  </a:cubicBezTo>
                  <a:lnTo>
                    <a:pt x="121920" y="67628"/>
                  </a:lnTo>
                  <a:lnTo>
                    <a:pt x="67628" y="121920"/>
                  </a:lnTo>
                  <a:lnTo>
                    <a:pt x="91440" y="193358"/>
                  </a:lnTo>
                  <a:cubicBezTo>
                    <a:pt x="80963" y="212408"/>
                    <a:pt x="72390" y="232410"/>
                    <a:pt x="66675" y="253365"/>
                  </a:cubicBezTo>
                  <a:lnTo>
                    <a:pt x="0" y="285750"/>
                  </a:lnTo>
                  <a:lnTo>
                    <a:pt x="0" y="361950"/>
                  </a:lnTo>
                  <a:lnTo>
                    <a:pt x="66675" y="395288"/>
                  </a:lnTo>
                  <a:cubicBezTo>
                    <a:pt x="72390" y="416243"/>
                    <a:pt x="80963" y="436245"/>
                    <a:pt x="91440" y="454343"/>
                  </a:cubicBezTo>
                  <a:lnTo>
                    <a:pt x="67628" y="525780"/>
                  </a:lnTo>
                  <a:lnTo>
                    <a:pt x="121920" y="580073"/>
                  </a:lnTo>
                  <a:lnTo>
                    <a:pt x="193358" y="556260"/>
                  </a:lnTo>
                  <a:cubicBezTo>
                    <a:pt x="212408" y="566738"/>
                    <a:pt x="232410" y="575310"/>
                    <a:pt x="253365" y="581025"/>
                  </a:cubicBezTo>
                  <a:lnTo>
                    <a:pt x="286703" y="647700"/>
                  </a:lnTo>
                  <a:lnTo>
                    <a:pt x="362903" y="647700"/>
                  </a:lnTo>
                  <a:lnTo>
                    <a:pt x="396240" y="581025"/>
                  </a:lnTo>
                  <a:cubicBezTo>
                    <a:pt x="417195" y="575310"/>
                    <a:pt x="437198" y="566738"/>
                    <a:pt x="455295" y="556260"/>
                  </a:cubicBezTo>
                  <a:lnTo>
                    <a:pt x="526733" y="580073"/>
                  </a:lnTo>
                  <a:lnTo>
                    <a:pt x="581025" y="525780"/>
                  </a:lnTo>
                  <a:lnTo>
                    <a:pt x="557213" y="454343"/>
                  </a:lnTo>
                  <a:cubicBezTo>
                    <a:pt x="567690" y="435293"/>
                    <a:pt x="576263" y="415290"/>
                    <a:pt x="581978" y="394335"/>
                  </a:cubicBezTo>
                  <a:lnTo>
                    <a:pt x="648653" y="360998"/>
                  </a:lnTo>
                  <a:lnTo>
                    <a:pt x="648653" y="284798"/>
                  </a:lnTo>
                  <a:lnTo>
                    <a:pt x="581025" y="252413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8" name="Google Shape;198;p2"/>
            <p:cNvGrpSpPr/>
            <p:nvPr/>
          </p:nvGrpSpPr>
          <p:grpSpPr>
            <a:xfrm>
              <a:off x="4244107" y="3389095"/>
              <a:ext cx="1196679" cy="1801671"/>
              <a:chOff x="9628189" y="3549300"/>
              <a:chExt cx="1196679" cy="1801671"/>
            </a:xfrm>
          </p:grpSpPr>
          <p:sp>
            <p:nvSpPr>
              <p:cNvPr id="199" name="Google Shape;199;p2"/>
              <p:cNvSpPr/>
              <p:nvPr/>
            </p:nvSpPr>
            <p:spPr>
              <a:xfrm rot="-4364553">
                <a:off x="9023276" y="4398956"/>
                <a:ext cx="1861672" cy="102359"/>
              </a:xfrm>
              <a:custGeom>
                <a:avLst/>
                <a:gdLst/>
                <a:ahLst/>
                <a:cxnLst/>
                <a:rect l="l" t="t" r="r" b="b"/>
                <a:pathLst>
                  <a:path w="2103979" h="46683" extrusionOk="0">
                    <a:moveTo>
                      <a:pt x="-271" y="-167"/>
                    </a:moveTo>
                    <a:lnTo>
                      <a:pt x="2103709" y="-167"/>
                    </a:lnTo>
                    <a:lnTo>
                      <a:pt x="2103709" y="46517"/>
                    </a:lnTo>
                    <a:lnTo>
                      <a:pt x="-271" y="46517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498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 rot="-803187">
                <a:off x="10447779" y="3519339"/>
                <a:ext cx="102332" cy="1861672"/>
              </a:xfrm>
              <a:custGeom>
                <a:avLst/>
                <a:gdLst/>
                <a:ahLst/>
                <a:cxnLst/>
                <a:rect l="l" t="t" r="r" b="b"/>
                <a:pathLst>
                  <a:path w="46683" h="2103979" extrusionOk="0">
                    <a:moveTo>
                      <a:pt x="-271" y="-167"/>
                    </a:moveTo>
                    <a:lnTo>
                      <a:pt x="46413" y="-167"/>
                    </a:lnTo>
                    <a:lnTo>
                      <a:pt x="46413" y="2103813"/>
                    </a:lnTo>
                    <a:lnTo>
                      <a:pt x="-271" y="210381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498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1" name="Google Shape;201;p2"/>
            <p:cNvSpPr/>
            <p:nvPr/>
          </p:nvSpPr>
          <p:spPr>
            <a:xfrm>
              <a:off x="4775718" y="3345895"/>
              <a:ext cx="126300" cy="126300"/>
            </a:xfrm>
            <a:prstGeom prst="ellipse">
              <a:avLst/>
            </a:prstGeom>
            <a:solidFill>
              <a:srgbClr val="43434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2" name="Google Shape;202;p2"/>
          <p:cNvSpPr txBox="1">
            <a:spLocks noGrp="1"/>
          </p:cNvSpPr>
          <p:nvPr>
            <p:ph type="title"/>
          </p:nvPr>
        </p:nvSpPr>
        <p:spPr>
          <a:xfrm>
            <a:off x="524800" y="659825"/>
            <a:ext cx="5238900" cy="12306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203" name="Google Shape;203;p2"/>
          <p:cNvSpPr/>
          <p:nvPr/>
        </p:nvSpPr>
        <p:spPr>
          <a:xfrm>
            <a:off x="5763688" y="2425763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15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"/>
          <p:cNvSpPr/>
          <p:nvPr/>
        </p:nvSpPr>
        <p:spPr>
          <a:xfrm>
            <a:off x="4782813" y="292163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15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5" name="Google Shape;205;p2"/>
          <p:cNvGrpSpPr/>
          <p:nvPr/>
        </p:nvGrpSpPr>
        <p:grpSpPr>
          <a:xfrm>
            <a:off x="0" y="3790945"/>
            <a:ext cx="2922937" cy="3068857"/>
            <a:chOff x="1" y="-2009238"/>
            <a:chExt cx="9091561" cy="9545435"/>
          </a:xfrm>
        </p:grpSpPr>
        <p:sp>
          <p:nvSpPr>
            <p:cNvPr id="206" name="Google Shape;206;p2"/>
            <p:cNvSpPr/>
            <p:nvPr/>
          </p:nvSpPr>
          <p:spPr>
            <a:xfrm>
              <a:off x="1" y="3427599"/>
              <a:ext cx="9091561" cy="4108597"/>
            </a:xfrm>
            <a:custGeom>
              <a:avLst/>
              <a:gdLst/>
              <a:ahLst/>
              <a:cxnLst/>
              <a:rect l="l" t="t" r="r" b="b"/>
              <a:pathLst>
                <a:path w="4109180" h="1856993" extrusionOk="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898955" y="3427599"/>
              <a:ext cx="7263175" cy="4108597"/>
            </a:xfrm>
            <a:custGeom>
              <a:avLst/>
              <a:gdLst/>
              <a:ahLst/>
              <a:cxnLst/>
              <a:rect l="l" t="t" r="r" b="b"/>
              <a:pathLst>
                <a:path w="3282791" h="1856993" extrusionOk="0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709235" y="3427599"/>
              <a:ext cx="5630777" cy="4108597"/>
            </a:xfrm>
            <a:custGeom>
              <a:avLst/>
              <a:gdLst/>
              <a:ahLst/>
              <a:cxnLst/>
              <a:rect l="l" t="t" r="r" b="b"/>
              <a:pathLst>
                <a:path w="2544984" h="1856993" extrusionOk="0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2607136" y="3427599"/>
              <a:ext cx="3834001" cy="4108597"/>
            </a:xfrm>
            <a:custGeom>
              <a:avLst/>
              <a:gdLst/>
              <a:ahLst/>
              <a:cxnLst/>
              <a:rect l="l" t="t" r="r" b="b"/>
              <a:pathLst>
                <a:path w="1732882" h="1856993" extrusionOk="0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3544423" y="3427599"/>
              <a:ext cx="1997399" cy="4108597"/>
            </a:xfrm>
            <a:custGeom>
              <a:avLst/>
              <a:gdLst/>
              <a:ahLst/>
              <a:cxnLst/>
              <a:rect l="l" t="t" r="r" b="b"/>
              <a:pathLst>
                <a:path w="902779" h="1856993" extrusionOk="0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4374290" y="3427390"/>
              <a:ext cx="337395" cy="4101013"/>
            </a:xfrm>
            <a:custGeom>
              <a:avLst/>
              <a:gdLst/>
              <a:ahLst/>
              <a:cxnLst/>
              <a:rect l="l" t="t" r="r" b="b"/>
              <a:pathLst>
                <a:path w="152495" h="1853565" extrusionOk="0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3F5F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4540780" y="-2007538"/>
              <a:ext cx="1168977" cy="516028"/>
            </a:xfrm>
            <a:custGeom>
              <a:avLst/>
              <a:gdLst/>
              <a:ahLst/>
              <a:cxnLst/>
              <a:rect l="l" t="t" r="r" b="b"/>
              <a:pathLst>
                <a:path w="528351" h="233233" extrusionOk="0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2"/>
            <p:cNvSpPr/>
            <p:nvPr/>
          </p:nvSpPr>
          <p:spPr>
            <a:xfrm rot="10800000">
              <a:off x="4524018" y="-2009238"/>
              <a:ext cx="49945" cy="1058128"/>
            </a:xfrm>
            <a:custGeom>
              <a:avLst/>
              <a:gdLst/>
              <a:ahLst/>
              <a:cxnLst/>
              <a:rect l="l" t="t" r="r" b="b"/>
              <a:pathLst>
                <a:path w="22574" h="478250" extrusionOk="0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227268" y="-654758"/>
              <a:ext cx="8635938" cy="4196055"/>
            </a:xfrm>
            <a:custGeom>
              <a:avLst/>
              <a:gdLst/>
              <a:ahLst/>
              <a:cxnLst/>
              <a:rect l="l" t="t" r="r" b="b"/>
              <a:pathLst>
                <a:path w="3903249" h="1896522" extrusionOk="0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826076" y="-654758"/>
              <a:ext cx="7436825" cy="4196055"/>
            </a:xfrm>
            <a:custGeom>
              <a:avLst/>
              <a:gdLst/>
              <a:ahLst/>
              <a:cxnLst/>
              <a:rect l="l" t="t" r="r" b="b"/>
              <a:pathLst>
                <a:path w="3361277" h="1896522" extrusionOk="0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1584754" y="-654758"/>
              <a:ext cx="5919493" cy="4196055"/>
            </a:xfrm>
            <a:custGeom>
              <a:avLst/>
              <a:gdLst/>
              <a:ahLst/>
              <a:cxnLst/>
              <a:rect l="l" t="t" r="r" b="b"/>
              <a:pathLst>
                <a:path w="2675477" h="1896522" extrusionOk="0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2698756" y="-654758"/>
              <a:ext cx="3690277" cy="4196055"/>
            </a:xfrm>
            <a:custGeom>
              <a:avLst/>
              <a:gdLst/>
              <a:ahLst/>
              <a:cxnLst/>
              <a:rect l="l" t="t" r="r" b="b"/>
              <a:pathLst>
                <a:path w="1667922" h="1896522" extrusionOk="0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3822238" y="-654758"/>
              <a:ext cx="1442519" cy="4196055"/>
            </a:xfrm>
            <a:custGeom>
              <a:avLst/>
              <a:gdLst/>
              <a:ahLst/>
              <a:cxnLst/>
              <a:rect l="l" t="t" r="r" b="b"/>
              <a:pathLst>
                <a:path w="651986" h="1896522" extrusionOk="0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6387035" y="3534599"/>
              <a:ext cx="1114607" cy="373300"/>
            </a:xfrm>
            <a:custGeom>
              <a:avLst/>
              <a:gdLst/>
              <a:ahLst/>
              <a:cxnLst/>
              <a:rect l="l" t="t" r="r" b="b"/>
              <a:pathLst>
                <a:path w="503777" h="168723" extrusionOk="0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7501036" y="3534599"/>
              <a:ext cx="758666" cy="392055"/>
            </a:xfrm>
            <a:custGeom>
              <a:avLst/>
              <a:gdLst/>
              <a:ahLst/>
              <a:cxnLst/>
              <a:rect l="l" t="t" r="r" b="b"/>
              <a:pathLst>
                <a:path w="342900" h="177200" extrusionOk="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827342" y="3534599"/>
              <a:ext cx="758666" cy="383380"/>
            </a:xfrm>
            <a:custGeom>
              <a:avLst/>
              <a:gdLst/>
              <a:ahLst/>
              <a:cxnLst/>
              <a:rect l="l" t="t" r="r" b="b"/>
              <a:pathLst>
                <a:path w="342900" h="173279" extrusionOk="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227962" y="3534599"/>
              <a:ext cx="599705" cy="391989"/>
            </a:xfrm>
            <a:custGeom>
              <a:avLst/>
              <a:gdLst/>
              <a:ahLst/>
              <a:cxnLst/>
              <a:rect l="l" t="t" r="r" b="b"/>
              <a:pathLst>
                <a:path w="271053" h="177170" extrusionOk="0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583701" y="3534599"/>
              <a:ext cx="1115660" cy="382043"/>
            </a:xfrm>
            <a:custGeom>
              <a:avLst/>
              <a:gdLst/>
              <a:ahLst/>
              <a:cxnLst/>
              <a:rect l="l" t="t" r="r" b="b"/>
              <a:pathLst>
                <a:path w="504253" h="172675" extrusionOk="0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2698756" y="3533966"/>
              <a:ext cx="1123879" cy="391347"/>
            </a:xfrm>
            <a:custGeom>
              <a:avLst/>
              <a:gdLst/>
              <a:ahLst/>
              <a:cxnLst/>
              <a:rect l="l" t="t" r="r" b="b"/>
              <a:pathLst>
                <a:path w="507968" h="176880" extrusionOk="0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3822025" y="3534599"/>
              <a:ext cx="1442519" cy="372594"/>
            </a:xfrm>
            <a:custGeom>
              <a:avLst/>
              <a:gdLst/>
              <a:ahLst/>
              <a:cxnLst/>
              <a:rect l="l" t="t" r="r" b="b"/>
              <a:pathLst>
                <a:path w="651986" h="168404" extrusionOk="0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5263764" y="3534599"/>
              <a:ext cx="1123879" cy="363662"/>
            </a:xfrm>
            <a:custGeom>
              <a:avLst/>
              <a:gdLst/>
              <a:ahLst/>
              <a:cxnLst/>
              <a:rect l="l" t="t" r="r" b="b"/>
              <a:pathLst>
                <a:path w="507968" h="164367" extrusionOk="0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3670164" y="-1094126"/>
              <a:ext cx="1747249" cy="1318814"/>
            </a:xfrm>
            <a:custGeom>
              <a:avLst/>
              <a:gdLst/>
              <a:ahLst/>
              <a:cxnLst/>
              <a:rect l="l" t="t" r="r" b="b"/>
              <a:pathLst>
                <a:path w="789717" h="596074" extrusionOk="0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3790855" y="-1094126"/>
              <a:ext cx="1504898" cy="1318814"/>
            </a:xfrm>
            <a:custGeom>
              <a:avLst/>
              <a:gdLst/>
              <a:ahLst/>
              <a:cxnLst/>
              <a:rect l="l" t="t" r="r" b="b"/>
              <a:pathLst>
                <a:path w="680180" h="596074" extrusionOk="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3944401" y="-1094126"/>
              <a:ext cx="1197637" cy="1318814"/>
            </a:xfrm>
            <a:custGeom>
              <a:avLst/>
              <a:gdLst/>
              <a:ahLst/>
              <a:cxnLst/>
              <a:rect l="l" t="t" r="r" b="b"/>
              <a:pathLst>
                <a:path w="541305" h="596074" extrusionOk="0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4169770" y="-1094126"/>
              <a:ext cx="746652" cy="1318814"/>
            </a:xfrm>
            <a:custGeom>
              <a:avLst/>
              <a:gdLst/>
              <a:ahLst/>
              <a:cxnLst/>
              <a:rect l="l" t="t" r="r" b="b"/>
              <a:pathLst>
                <a:path w="337470" h="596074" extrusionOk="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4397037" y="-1094126"/>
              <a:ext cx="291875" cy="1318814"/>
            </a:xfrm>
            <a:custGeom>
              <a:avLst/>
              <a:gdLst/>
              <a:ahLst/>
              <a:cxnLst/>
              <a:rect l="l" t="t" r="r" b="b"/>
              <a:pathLst>
                <a:path w="131921" h="596074" extrusionOk="0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4916020" y="222500"/>
              <a:ext cx="225491" cy="117486"/>
            </a:xfrm>
            <a:custGeom>
              <a:avLst/>
              <a:gdLst/>
              <a:ahLst/>
              <a:cxnLst/>
              <a:rect l="l" t="t" r="r" b="b"/>
              <a:pathLst>
                <a:path w="101917" h="53101" extrusionOk="0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5141391" y="222500"/>
              <a:ext cx="153629" cy="123298"/>
            </a:xfrm>
            <a:custGeom>
              <a:avLst/>
              <a:gdLst/>
              <a:ahLst/>
              <a:cxnLst/>
              <a:rect l="l" t="t" r="r" b="b"/>
              <a:pathLst>
                <a:path w="69437" h="55728" extrusionOk="0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3791065" y="222500"/>
              <a:ext cx="153629" cy="120681"/>
            </a:xfrm>
            <a:custGeom>
              <a:avLst/>
              <a:gdLst/>
              <a:ahLst/>
              <a:cxnLst/>
              <a:rect l="l" t="t" r="r" b="b"/>
              <a:pathLst>
                <a:path w="69437" h="54545" extrusionOk="0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3669964" y="222500"/>
              <a:ext cx="121376" cy="123283"/>
            </a:xfrm>
            <a:custGeom>
              <a:avLst/>
              <a:gdLst/>
              <a:ahLst/>
              <a:cxnLst/>
              <a:rect l="l" t="t" r="r" b="b"/>
              <a:pathLst>
                <a:path w="54859" h="55721" extrusionOk="0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3945664" y="222500"/>
              <a:ext cx="224859" cy="120192"/>
            </a:xfrm>
            <a:custGeom>
              <a:avLst/>
              <a:gdLst/>
              <a:ahLst/>
              <a:cxnLst/>
              <a:rect l="l" t="t" r="r" b="b"/>
              <a:pathLst>
                <a:path w="101631" h="54324" extrusionOk="0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4169770" y="222500"/>
              <a:ext cx="227387" cy="123075"/>
            </a:xfrm>
            <a:custGeom>
              <a:avLst/>
              <a:gdLst/>
              <a:ahLst/>
              <a:cxnLst/>
              <a:rect l="l" t="t" r="r" b="b"/>
              <a:pathLst>
                <a:path w="102774" h="55627" extrusionOk="0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4397456" y="222500"/>
              <a:ext cx="291453" cy="117170"/>
            </a:xfrm>
            <a:custGeom>
              <a:avLst/>
              <a:gdLst/>
              <a:ahLst/>
              <a:cxnLst/>
              <a:rect l="l" t="t" r="r" b="b"/>
              <a:pathLst>
                <a:path w="131730" h="52958" extrusionOk="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4688964" y="221658"/>
              <a:ext cx="227177" cy="114461"/>
            </a:xfrm>
            <a:custGeom>
              <a:avLst/>
              <a:gdLst/>
              <a:ahLst/>
              <a:cxnLst/>
              <a:rect l="l" t="t" r="r" b="b"/>
              <a:pathLst>
                <a:path w="102679" h="51734" extrusionOk="0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5294902" y="222500"/>
              <a:ext cx="121285" cy="117205"/>
            </a:xfrm>
            <a:custGeom>
              <a:avLst/>
              <a:gdLst/>
              <a:ahLst/>
              <a:cxnLst/>
              <a:rect l="l" t="t" r="r" b="b"/>
              <a:pathLst>
                <a:path w="54818" h="52974" extrusionOk="0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1" name="Google Shape;241;p2"/>
            <p:cNvGrpSpPr/>
            <p:nvPr/>
          </p:nvGrpSpPr>
          <p:grpSpPr>
            <a:xfrm>
              <a:off x="3661858" y="229578"/>
              <a:ext cx="1746116" cy="124073"/>
              <a:chOff x="4445473" y="2718342"/>
              <a:chExt cx="1026523" cy="72941"/>
            </a:xfrm>
          </p:grpSpPr>
          <p:sp>
            <p:nvSpPr>
              <p:cNvPr id="242" name="Google Shape;242;p2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243;p2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" name="Google Shape;244;p2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2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2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2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2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" name="Google Shape;249;p2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1" name="Google Shape;251;p2"/>
            <p:cNvSpPr/>
            <p:nvPr/>
          </p:nvSpPr>
          <p:spPr>
            <a:xfrm>
              <a:off x="4535830" y="4041388"/>
              <a:ext cx="17828" cy="320785"/>
            </a:xfrm>
            <a:custGeom>
              <a:avLst/>
              <a:gdLst/>
              <a:ahLst/>
              <a:cxnLst/>
              <a:rect l="l" t="t" r="r" b="b"/>
              <a:pathLst>
                <a:path w="10487" h="188697" extrusionOk="0">
                  <a:moveTo>
                    <a:pt x="9947" y="414"/>
                  </a:moveTo>
                  <a:cubicBezTo>
                    <a:pt x="10223" y="63467"/>
                    <a:pt x="6725" y="126480"/>
                    <a:pt x="-525" y="189111"/>
                  </a:cubicBezTo>
                  <a:cubicBezTo>
                    <a:pt x="6792" y="103455"/>
                    <a:pt x="9343" y="39012"/>
                    <a:pt x="9947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4552619" y="3970936"/>
              <a:ext cx="1589" cy="68469"/>
            </a:xfrm>
            <a:custGeom>
              <a:avLst/>
              <a:gdLst/>
              <a:ahLst/>
              <a:cxnLst/>
              <a:rect l="l" t="t" r="r" b="b"/>
              <a:pathLst>
                <a:path w="935" h="40276" extrusionOk="0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4554308" y="4041388"/>
              <a:ext cx="17935" cy="321926"/>
            </a:xfrm>
            <a:custGeom>
              <a:avLst/>
              <a:gdLst/>
              <a:ahLst/>
              <a:cxnLst/>
              <a:rect l="l" t="t" r="r" b="b"/>
              <a:pathLst>
                <a:path w="10550" h="189368" extrusionOk="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4554126" y="3971392"/>
              <a:ext cx="1423" cy="67900"/>
            </a:xfrm>
            <a:custGeom>
              <a:avLst/>
              <a:gdLst/>
              <a:ahLst/>
              <a:cxnLst/>
              <a:rect l="l" t="t" r="r" b="b"/>
              <a:pathLst>
                <a:path w="837" h="39941" extrusionOk="0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3579873" y="4005421"/>
              <a:ext cx="1949815" cy="3518820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3572018" y="4013072"/>
              <a:ext cx="1949815" cy="3518820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7" name="Google Shape;257;p2"/>
            <p:cNvGrpSpPr/>
            <p:nvPr/>
          </p:nvGrpSpPr>
          <p:grpSpPr>
            <a:xfrm>
              <a:off x="3132655" y="4367387"/>
              <a:ext cx="2833024" cy="3166575"/>
              <a:chOff x="1969851" y="5110588"/>
              <a:chExt cx="1665505" cy="1861596"/>
            </a:xfrm>
          </p:grpSpPr>
          <p:sp>
            <p:nvSpPr>
              <p:cNvPr id="258" name="Google Shape;258;p2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" name="Google Shape;259;p2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0" name="Google Shape;260;p2"/>
            <p:cNvSpPr/>
            <p:nvPr/>
          </p:nvSpPr>
          <p:spPr>
            <a:xfrm>
              <a:off x="8259714" y="3534599"/>
              <a:ext cx="599322" cy="372702"/>
            </a:xfrm>
            <a:custGeom>
              <a:avLst/>
              <a:gdLst/>
              <a:ahLst/>
              <a:cxnLst/>
              <a:rect l="l" t="t" r="r" b="b"/>
              <a:pathLst>
                <a:path w="270880" h="168453" extrusionOk="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1" name="Google Shape;261;p2"/>
            <p:cNvGrpSpPr/>
            <p:nvPr/>
          </p:nvGrpSpPr>
          <p:grpSpPr>
            <a:xfrm>
              <a:off x="228041" y="3543376"/>
              <a:ext cx="8630551" cy="392476"/>
              <a:chOff x="2422006" y="4665565"/>
              <a:chExt cx="5073810" cy="230732"/>
            </a:xfrm>
          </p:grpSpPr>
          <p:sp>
            <p:nvSpPr>
              <p:cNvPr id="262" name="Google Shape;262;p2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" name="Google Shape;263;p2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" name="Google Shape;264;p2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" name="Google Shape;265;p2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" name="Google Shape;266;p2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" name="Google Shape;267;p2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" name="Google Shape;268;p2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" name="Google Shape;269;p2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" name="Google Shape;270;p2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71" name="Google Shape;271;p2"/>
          <p:cNvGrpSpPr/>
          <p:nvPr/>
        </p:nvGrpSpPr>
        <p:grpSpPr>
          <a:xfrm>
            <a:off x="1763512" y="2881244"/>
            <a:ext cx="3784697" cy="3976709"/>
            <a:chOff x="-2738032" y="-4257501"/>
            <a:chExt cx="9954489" cy="10459519"/>
          </a:xfrm>
        </p:grpSpPr>
        <p:sp>
          <p:nvSpPr>
            <p:cNvPr id="272" name="Google Shape;272;p2"/>
            <p:cNvSpPr/>
            <p:nvPr/>
          </p:nvSpPr>
          <p:spPr>
            <a:xfrm>
              <a:off x="-2738032" y="1700056"/>
              <a:ext cx="9954489" cy="4498566"/>
            </a:xfrm>
            <a:custGeom>
              <a:avLst/>
              <a:gdLst/>
              <a:ahLst/>
              <a:cxnLst/>
              <a:rect l="l" t="t" r="r" b="b"/>
              <a:pathLst>
                <a:path w="4109180" h="1856993" extrusionOk="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-1752883" y="1700056"/>
              <a:ext cx="7952561" cy="4498566"/>
            </a:xfrm>
            <a:custGeom>
              <a:avLst/>
              <a:gdLst/>
              <a:ahLst/>
              <a:cxnLst/>
              <a:rect l="l" t="t" r="r" b="b"/>
              <a:pathLst>
                <a:path w="3282791" h="1856993" extrusionOk="0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-864910" y="1700056"/>
              <a:ext cx="6165224" cy="4498566"/>
            </a:xfrm>
            <a:custGeom>
              <a:avLst/>
              <a:gdLst/>
              <a:ahLst/>
              <a:cxnLst/>
              <a:rect l="l" t="t" r="r" b="b"/>
              <a:pathLst>
                <a:path w="2544984" h="1856993" extrusionOk="0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119087" y="1700056"/>
              <a:ext cx="4197907" cy="4498566"/>
            </a:xfrm>
            <a:custGeom>
              <a:avLst/>
              <a:gdLst/>
              <a:ahLst/>
              <a:cxnLst/>
              <a:rect l="l" t="t" r="r" b="b"/>
              <a:pathLst>
                <a:path w="1732882" h="1856993" extrusionOk="0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1146246" y="1700056"/>
              <a:ext cx="2186982" cy="4498566"/>
            </a:xfrm>
            <a:custGeom>
              <a:avLst/>
              <a:gdLst/>
              <a:ahLst/>
              <a:cxnLst/>
              <a:rect l="l" t="t" r="r" b="b"/>
              <a:pathLst>
                <a:path w="902779" h="1856993" extrusionOk="0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2055684" y="1699826"/>
              <a:ext cx="369419" cy="4490261"/>
            </a:xfrm>
            <a:custGeom>
              <a:avLst/>
              <a:gdLst/>
              <a:ahLst/>
              <a:cxnLst/>
              <a:rect l="l" t="t" r="r" b="b"/>
              <a:pathLst>
                <a:path w="152495" h="1853565" extrusionOk="0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3F5F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8" name="Google Shape;278;p2"/>
            <p:cNvGrpSpPr/>
            <p:nvPr/>
          </p:nvGrpSpPr>
          <p:grpSpPr>
            <a:xfrm>
              <a:off x="-2489100" y="-4257501"/>
              <a:ext cx="9458950" cy="6504111"/>
              <a:chOff x="4146327" y="1266920"/>
              <a:chExt cx="3903334" cy="2683989"/>
            </a:xfrm>
          </p:grpSpPr>
          <p:sp>
            <p:nvSpPr>
              <p:cNvPr id="279" name="Google Shape;279;p2"/>
              <p:cNvSpPr/>
              <p:nvPr/>
            </p:nvSpPr>
            <p:spPr>
              <a:xfrm>
                <a:off x="6096995" y="1267429"/>
                <a:ext cx="528351" cy="233233"/>
              </a:xfrm>
              <a:custGeom>
                <a:avLst/>
                <a:gdLst/>
                <a:ahLst/>
                <a:cxnLst/>
                <a:rect l="l" t="t" r="r" b="b"/>
                <a:pathLst>
                  <a:path w="528351" h="233233" extrusionOk="0">
                    <a:moveTo>
                      <a:pt x="157376" y="173083"/>
                    </a:moveTo>
                    <a:cubicBezTo>
                      <a:pt x="147280" y="188418"/>
                      <a:pt x="122229" y="209849"/>
                      <a:pt x="137374" y="220708"/>
                    </a:cubicBezTo>
                    <a:cubicBezTo>
                      <a:pt x="153357" y="229864"/>
                      <a:pt x="171664" y="234136"/>
                      <a:pt x="190047" y="232995"/>
                    </a:cubicBezTo>
                    <a:cubicBezTo>
                      <a:pt x="314167" y="234581"/>
                      <a:pt x="434639" y="191016"/>
                      <a:pt x="529042" y="110408"/>
                    </a:cubicBezTo>
                    <a:lnTo>
                      <a:pt x="335494" y="122314"/>
                    </a:lnTo>
                    <a:lnTo>
                      <a:pt x="433125" y="18206"/>
                    </a:lnTo>
                    <a:lnTo>
                      <a:pt x="234338" y="73070"/>
                    </a:lnTo>
                    <a:cubicBezTo>
                      <a:pt x="213383" y="78880"/>
                      <a:pt x="184713" y="81357"/>
                      <a:pt x="175855" y="61450"/>
                    </a:cubicBezTo>
                    <a:cubicBezTo>
                      <a:pt x="166330" y="39923"/>
                      <a:pt x="191666" y="20016"/>
                      <a:pt x="212907" y="9919"/>
                    </a:cubicBezTo>
                    <a:cubicBezTo>
                      <a:pt x="143575" y="-5261"/>
                      <a:pt x="71546" y="-2904"/>
                      <a:pt x="3357" y="16777"/>
                    </a:cubicBezTo>
                    <a:cubicBezTo>
                      <a:pt x="-3120" y="91072"/>
                      <a:pt x="7072" y="158986"/>
                      <a:pt x="690" y="233281"/>
                    </a:cubicBezTo>
                    <a:cubicBezTo>
                      <a:pt x="1166" y="229375"/>
                      <a:pt x="114895" y="190513"/>
                      <a:pt x="157376" y="17308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" name="Google Shape;280;p2"/>
              <p:cNvSpPr/>
              <p:nvPr/>
            </p:nvSpPr>
            <p:spPr>
              <a:xfrm rot="10800000">
                <a:off x="6089427" y="1266920"/>
                <a:ext cx="22574" cy="478250"/>
              </a:xfrm>
              <a:custGeom>
                <a:avLst/>
                <a:gdLst/>
                <a:ahLst/>
                <a:cxnLst/>
                <a:rect l="l" t="t" r="r" b="b"/>
                <a:pathLst>
                  <a:path w="22574" h="478250" extrusionOk="0">
                    <a:moveTo>
                      <a:pt x="690" y="47"/>
                    </a:moveTo>
                    <a:lnTo>
                      <a:pt x="23264" y="47"/>
                    </a:lnTo>
                    <a:lnTo>
                      <a:pt x="23264" y="478297"/>
                    </a:lnTo>
                    <a:lnTo>
                      <a:pt x="690" y="478297"/>
                    </a:lnTo>
                    <a:close/>
                  </a:path>
                </a:pathLst>
              </a:custGeom>
              <a:solidFill>
                <a:srgbClr val="50505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" name="Google Shape;281;p2"/>
              <p:cNvSpPr/>
              <p:nvPr/>
            </p:nvSpPr>
            <p:spPr>
              <a:xfrm>
                <a:off x="4146327" y="1879187"/>
                <a:ext cx="3903249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3903249" h="1896522" extrusionOk="0">
                    <a:moveTo>
                      <a:pt x="1956458" y="47"/>
                    </a:moveTo>
                    <a:cubicBezTo>
                      <a:pt x="1732240" y="429943"/>
                      <a:pt x="1437470" y="819168"/>
                      <a:pt x="1084445" y="1151524"/>
                    </a:cubicBezTo>
                    <a:cubicBezTo>
                      <a:pt x="763195" y="1453562"/>
                      <a:pt x="397740" y="1704803"/>
                      <a:pt x="690" y="1896570"/>
                    </a:cubicBezTo>
                    <a:lnTo>
                      <a:pt x="3903940" y="1896570"/>
                    </a:lnTo>
                    <a:cubicBezTo>
                      <a:pt x="3473515" y="1697821"/>
                      <a:pt x="3080970" y="1425663"/>
                      <a:pt x="2743890" y="1092279"/>
                    </a:cubicBezTo>
                    <a:cubicBezTo>
                      <a:pt x="2422774" y="774291"/>
                      <a:pt x="2156674" y="405195"/>
                      <a:pt x="1956458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" name="Google Shape;282;p2"/>
              <p:cNvSpPr/>
              <p:nvPr/>
            </p:nvSpPr>
            <p:spPr>
              <a:xfrm>
                <a:off x="4417122" y="1879187"/>
                <a:ext cx="3361277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3361277" h="1896522" extrusionOk="0">
                    <a:moveTo>
                      <a:pt x="1685091" y="47"/>
                    </a:moveTo>
                    <a:cubicBezTo>
                      <a:pt x="1549741" y="301322"/>
                      <a:pt x="1317045" y="733472"/>
                      <a:pt x="934140" y="1151524"/>
                    </a:cubicBezTo>
                    <a:cubicBezTo>
                      <a:pt x="664697" y="1448047"/>
                      <a:pt x="349562" y="1699564"/>
                      <a:pt x="690" y="1896570"/>
                    </a:cubicBezTo>
                    <a:lnTo>
                      <a:pt x="3361968" y="1896570"/>
                    </a:lnTo>
                    <a:cubicBezTo>
                      <a:pt x="3108222" y="1760553"/>
                      <a:pt x="2731889" y="1516236"/>
                      <a:pt x="2362986" y="1092279"/>
                    </a:cubicBezTo>
                    <a:cubicBezTo>
                      <a:pt x="2014656" y="691657"/>
                      <a:pt x="1805773" y="283606"/>
                      <a:pt x="1685091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" name="Google Shape;283;p2"/>
              <p:cNvSpPr/>
              <p:nvPr/>
            </p:nvSpPr>
            <p:spPr>
              <a:xfrm>
                <a:off x="4760213" y="1879187"/>
                <a:ext cx="2675477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2675477" h="1896522" extrusionOk="0">
                    <a:moveTo>
                      <a:pt x="1341429" y="47"/>
                    </a:moveTo>
                    <a:cubicBezTo>
                      <a:pt x="1233606" y="301322"/>
                      <a:pt x="1048440" y="733472"/>
                      <a:pt x="743640" y="1151524"/>
                    </a:cubicBezTo>
                    <a:cubicBezTo>
                      <a:pt x="471130" y="1525476"/>
                      <a:pt x="199191" y="1756743"/>
                      <a:pt x="690" y="1896570"/>
                    </a:cubicBezTo>
                    <a:lnTo>
                      <a:pt x="2676168" y="1896570"/>
                    </a:lnTo>
                    <a:cubicBezTo>
                      <a:pt x="2474237" y="1760553"/>
                      <a:pt x="2174676" y="1516236"/>
                      <a:pt x="1881020" y="1092279"/>
                    </a:cubicBezTo>
                    <a:cubicBezTo>
                      <a:pt x="1603652" y="691657"/>
                      <a:pt x="1437346" y="283606"/>
                      <a:pt x="1341429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" name="Google Shape;284;p2"/>
              <p:cNvSpPr/>
              <p:nvPr/>
            </p:nvSpPr>
            <p:spPr>
              <a:xfrm>
                <a:off x="5263990" y="1879187"/>
                <a:ext cx="1667922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1667922" h="1896522" extrusionOk="0">
                    <a:moveTo>
                      <a:pt x="836413" y="47"/>
                    </a:moveTo>
                    <a:cubicBezTo>
                      <a:pt x="769262" y="301322"/>
                      <a:pt x="653819" y="733472"/>
                      <a:pt x="463795" y="1151524"/>
                    </a:cubicBezTo>
                    <a:cubicBezTo>
                      <a:pt x="293869" y="1525476"/>
                      <a:pt x="124324" y="1756743"/>
                      <a:pt x="690" y="1896570"/>
                    </a:cubicBezTo>
                    <a:lnTo>
                      <a:pt x="1668613" y="1896570"/>
                    </a:lnTo>
                    <a:cubicBezTo>
                      <a:pt x="1542692" y="1760553"/>
                      <a:pt x="1356002" y="1516236"/>
                      <a:pt x="1173313" y="1092279"/>
                    </a:cubicBezTo>
                    <a:cubicBezTo>
                      <a:pt x="999577" y="691657"/>
                      <a:pt x="896326" y="283606"/>
                      <a:pt x="836413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" name="Google Shape;285;p2"/>
              <p:cNvSpPr/>
              <p:nvPr/>
            </p:nvSpPr>
            <p:spPr>
              <a:xfrm>
                <a:off x="5772054" y="1879187"/>
                <a:ext cx="651986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896522" extrusionOk="0">
                    <a:moveTo>
                      <a:pt x="327302" y="47"/>
                    </a:moveTo>
                    <a:cubicBezTo>
                      <a:pt x="301013" y="301322"/>
                      <a:pt x="255865" y="733472"/>
                      <a:pt x="181665" y="1151524"/>
                    </a:cubicBezTo>
                    <a:cubicBezTo>
                      <a:pt x="114990" y="1525476"/>
                      <a:pt x="48982" y="1756743"/>
                      <a:pt x="690" y="1896570"/>
                    </a:cubicBezTo>
                    <a:lnTo>
                      <a:pt x="652676" y="1896570"/>
                    </a:lnTo>
                    <a:cubicBezTo>
                      <a:pt x="603432" y="1760553"/>
                      <a:pt x="530471" y="1516236"/>
                      <a:pt x="458938" y="1092279"/>
                    </a:cubicBezTo>
                    <a:cubicBezTo>
                      <a:pt x="391215" y="691657"/>
                      <a:pt x="350638" y="283606"/>
                      <a:pt x="327302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" name="Google Shape;286;p2"/>
              <p:cNvSpPr/>
              <p:nvPr/>
            </p:nvSpPr>
            <p:spPr>
              <a:xfrm>
                <a:off x="6931913" y="3773709"/>
                <a:ext cx="503777" cy="168723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" name="Google Shape;287;p2"/>
              <p:cNvSpPr/>
              <p:nvPr/>
            </p:nvSpPr>
            <p:spPr>
              <a:xfrm>
                <a:off x="7435690" y="3773709"/>
                <a:ext cx="342900" cy="17720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" name="Google Shape;288;p2"/>
              <p:cNvSpPr/>
              <p:nvPr/>
            </p:nvSpPr>
            <p:spPr>
              <a:xfrm>
                <a:off x="4417694" y="3773709"/>
                <a:ext cx="342900" cy="173279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" name="Google Shape;289;p2"/>
              <p:cNvSpPr/>
              <p:nvPr/>
            </p:nvSpPr>
            <p:spPr>
              <a:xfrm>
                <a:off x="4146641" y="3773709"/>
                <a:ext cx="271053" cy="177170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" name="Google Shape;290;p2"/>
              <p:cNvSpPr/>
              <p:nvPr/>
            </p:nvSpPr>
            <p:spPr>
              <a:xfrm>
                <a:off x="4759737" y="3773709"/>
                <a:ext cx="504253" cy="172675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" name="Google Shape;291;p2"/>
              <p:cNvSpPr/>
              <p:nvPr/>
            </p:nvSpPr>
            <p:spPr>
              <a:xfrm>
                <a:off x="5263990" y="3773423"/>
                <a:ext cx="507968" cy="176880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" name="Google Shape;292;p2"/>
              <p:cNvSpPr/>
              <p:nvPr/>
            </p:nvSpPr>
            <p:spPr>
              <a:xfrm>
                <a:off x="5771958" y="3773709"/>
                <a:ext cx="651986" cy="168404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" name="Google Shape;293;p2"/>
              <p:cNvSpPr/>
              <p:nvPr/>
            </p:nvSpPr>
            <p:spPr>
              <a:xfrm>
                <a:off x="6423945" y="3773709"/>
                <a:ext cx="507968" cy="16436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" name="Google Shape;294;p2"/>
              <p:cNvSpPr/>
              <p:nvPr/>
            </p:nvSpPr>
            <p:spPr>
              <a:xfrm>
                <a:off x="7778781" y="3773709"/>
                <a:ext cx="270880" cy="168453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" name="Google Shape;295;p2"/>
              <p:cNvSpPr/>
              <p:nvPr/>
            </p:nvSpPr>
            <p:spPr>
              <a:xfrm>
                <a:off x="5703283" y="1680495"/>
                <a:ext cx="789717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789717" h="596074" extrusionOk="0">
                    <a:moveTo>
                      <a:pt x="396168" y="47"/>
                    </a:moveTo>
                    <a:cubicBezTo>
                      <a:pt x="354048" y="128137"/>
                      <a:pt x="294708" y="249903"/>
                      <a:pt x="219765" y="361997"/>
                    </a:cubicBezTo>
                    <a:cubicBezTo>
                      <a:pt x="160091" y="451539"/>
                      <a:pt x="86072" y="530640"/>
                      <a:pt x="690" y="596121"/>
                    </a:cubicBezTo>
                    <a:lnTo>
                      <a:pt x="790408" y="596121"/>
                    </a:lnTo>
                    <a:cubicBezTo>
                      <a:pt x="730781" y="553354"/>
                      <a:pt x="642389" y="476582"/>
                      <a:pt x="555712" y="343328"/>
                    </a:cubicBezTo>
                    <a:cubicBezTo>
                      <a:pt x="487580" y="236464"/>
                      <a:pt x="433925" y="121029"/>
                      <a:pt x="396168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" name="Google Shape;296;p2"/>
              <p:cNvSpPr/>
              <p:nvPr/>
            </p:nvSpPr>
            <p:spPr>
              <a:xfrm>
                <a:off x="5757862" y="1680495"/>
                <a:ext cx="680180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680180" h="596074" extrusionOk="0">
                    <a:moveTo>
                      <a:pt x="341495" y="47"/>
                    </a:moveTo>
                    <a:cubicBezTo>
                      <a:pt x="305918" y="126482"/>
                      <a:pt x="254893" y="248049"/>
                      <a:pt x="189571" y="361997"/>
                    </a:cubicBezTo>
                    <a:cubicBezTo>
                      <a:pt x="120324" y="479535"/>
                      <a:pt x="51172" y="552497"/>
                      <a:pt x="690" y="596121"/>
                    </a:cubicBezTo>
                    <a:lnTo>
                      <a:pt x="680870" y="596121"/>
                    </a:lnTo>
                    <a:cubicBezTo>
                      <a:pt x="629530" y="553354"/>
                      <a:pt x="553330" y="476582"/>
                      <a:pt x="478654" y="343328"/>
                    </a:cubicBezTo>
                    <a:cubicBezTo>
                      <a:pt x="419409" y="234781"/>
                      <a:pt x="373356" y="119534"/>
                      <a:pt x="341495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" name="Google Shape;297;p2"/>
              <p:cNvSpPr/>
              <p:nvPr/>
            </p:nvSpPr>
            <p:spPr>
              <a:xfrm>
                <a:off x="5827299" y="1680495"/>
                <a:ext cx="541305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541305" h="596074" extrusionOk="0">
                    <a:moveTo>
                      <a:pt x="271962" y="47"/>
                    </a:moveTo>
                    <a:cubicBezTo>
                      <a:pt x="244225" y="124544"/>
                      <a:pt x="203687" y="245838"/>
                      <a:pt x="150995" y="361997"/>
                    </a:cubicBezTo>
                    <a:cubicBezTo>
                      <a:pt x="95845" y="479535"/>
                      <a:pt x="40790" y="552497"/>
                      <a:pt x="690" y="596121"/>
                    </a:cubicBezTo>
                    <a:lnTo>
                      <a:pt x="541996" y="596121"/>
                    </a:lnTo>
                    <a:cubicBezTo>
                      <a:pt x="501134" y="553354"/>
                      <a:pt x="440555" y="476582"/>
                      <a:pt x="381119" y="343328"/>
                    </a:cubicBezTo>
                    <a:cubicBezTo>
                      <a:pt x="333379" y="232827"/>
                      <a:pt x="296803" y="117828"/>
                      <a:pt x="271962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" name="Google Shape;298;p2"/>
              <p:cNvSpPr/>
              <p:nvPr/>
            </p:nvSpPr>
            <p:spPr>
              <a:xfrm>
                <a:off x="5929216" y="1680495"/>
                <a:ext cx="337470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337470" h="596074" extrusionOk="0">
                    <a:moveTo>
                      <a:pt x="169759" y="47"/>
                    </a:moveTo>
                    <a:cubicBezTo>
                      <a:pt x="152966" y="122281"/>
                      <a:pt x="127792" y="243216"/>
                      <a:pt x="94416" y="361997"/>
                    </a:cubicBezTo>
                    <a:cubicBezTo>
                      <a:pt x="60031" y="479535"/>
                      <a:pt x="25741" y="552497"/>
                      <a:pt x="690" y="596121"/>
                    </a:cubicBezTo>
                    <a:lnTo>
                      <a:pt x="338161" y="596121"/>
                    </a:lnTo>
                    <a:cubicBezTo>
                      <a:pt x="312729" y="553354"/>
                      <a:pt x="274915" y="476582"/>
                      <a:pt x="237862" y="343328"/>
                    </a:cubicBezTo>
                    <a:cubicBezTo>
                      <a:pt x="207640" y="230522"/>
                      <a:pt x="184894" y="115846"/>
                      <a:pt x="169759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" name="Google Shape;299;p2"/>
              <p:cNvSpPr/>
              <p:nvPr/>
            </p:nvSpPr>
            <p:spPr>
              <a:xfrm>
                <a:off x="6031991" y="1680495"/>
                <a:ext cx="131921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131921" h="596074" extrusionOk="0">
                    <a:moveTo>
                      <a:pt x="66794" y="47"/>
                    </a:moveTo>
                    <a:cubicBezTo>
                      <a:pt x="61460" y="94725"/>
                      <a:pt x="52315" y="230456"/>
                      <a:pt x="37266" y="361997"/>
                    </a:cubicBezTo>
                    <a:cubicBezTo>
                      <a:pt x="29150" y="440621"/>
                      <a:pt x="16940" y="518768"/>
                      <a:pt x="690" y="596121"/>
                    </a:cubicBezTo>
                    <a:lnTo>
                      <a:pt x="132611" y="596121"/>
                    </a:lnTo>
                    <a:cubicBezTo>
                      <a:pt x="114523" y="512712"/>
                      <a:pt x="101417" y="428297"/>
                      <a:pt x="93368" y="343328"/>
                    </a:cubicBezTo>
                    <a:cubicBezTo>
                      <a:pt x="79747" y="217407"/>
                      <a:pt x="71556" y="89201"/>
                      <a:pt x="66794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" name="Google Shape;300;p2"/>
              <p:cNvSpPr/>
              <p:nvPr/>
            </p:nvSpPr>
            <p:spPr>
              <a:xfrm>
                <a:off x="6266687" y="2275903"/>
                <a:ext cx="101917" cy="5310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" name="Google Shape;301;p2"/>
              <p:cNvSpPr/>
              <p:nvPr/>
            </p:nvSpPr>
            <p:spPr>
              <a:xfrm>
                <a:off x="6368605" y="2275903"/>
                <a:ext cx="69437" cy="5572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" name="Google Shape;302;p2"/>
              <p:cNvSpPr/>
              <p:nvPr/>
            </p:nvSpPr>
            <p:spPr>
              <a:xfrm>
                <a:off x="5757957" y="2275903"/>
                <a:ext cx="69437" cy="54545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" name="Google Shape;303;p2"/>
              <p:cNvSpPr/>
              <p:nvPr/>
            </p:nvSpPr>
            <p:spPr>
              <a:xfrm>
                <a:off x="5703192" y="2275903"/>
                <a:ext cx="54859" cy="55721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" name="Google Shape;304;p2"/>
              <p:cNvSpPr/>
              <p:nvPr/>
            </p:nvSpPr>
            <p:spPr>
              <a:xfrm>
                <a:off x="5827870" y="2275903"/>
                <a:ext cx="101631" cy="54324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" name="Google Shape;305;p2"/>
              <p:cNvSpPr/>
              <p:nvPr/>
            </p:nvSpPr>
            <p:spPr>
              <a:xfrm>
                <a:off x="5929216" y="2275903"/>
                <a:ext cx="102774" cy="55627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" name="Google Shape;306;p2"/>
              <p:cNvSpPr/>
              <p:nvPr/>
            </p:nvSpPr>
            <p:spPr>
              <a:xfrm>
                <a:off x="6032181" y="2275903"/>
                <a:ext cx="131730" cy="52958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" name="Google Shape;307;p2"/>
              <p:cNvSpPr/>
              <p:nvPr/>
            </p:nvSpPr>
            <p:spPr>
              <a:xfrm>
                <a:off x="6164007" y="2275522"/>
                <a:ext cx="102679" cy="5173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" name="Google Shape;308;p2"/>
              <p:cNvSpPr/>
              <p:nvPr/>
            </p:nvSpPr>
            <p:spPr>
              <a:xfrm>
                <a:off x="6438026" y="2275903"/>
                <a:ext cx="54818" cy="52974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9" name="Google Shape;309;p2"/>
            <p:cNvGrpSpPr/>
            <p:nvPr/>
          </p:nvGrpSpPr>
          <p:grpSpPr>
            <a:xfrm>
              <a:off x="-2488127" y="1826934"/>
              <a:ext cx="9458089" cy="430108"/>
              <a:chOff x="2422006" y="4665565"/>
              <a:chExt cx="5073810" cy="230732"/>
            </a:xfrm>
          </p:grpSpPr>
          <p:sp>
            <p:nvSpPr>
              <p:cNvPr id="310" name="Google Shape;310;p2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" name="Google Shape;311;p2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" name="Google Shape;312;p2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" name="Google Shape;313;p2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" name="Google Shape;314;p2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" name="Google Shape;315;p2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" name="Google Shape;316;p2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" name="Google Shape;317;p2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" name="Google Shape;318;p2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9" name="Google Shape;319;p2"/>
            <p:cNvGrpSpPr/>
            <p:nvPr/>
          </p:nvGrpSpPr>
          <p:grpSpPr>
            <a:xfrm>
              <a:off x="1274941" y="-1804607"/>
              <a:ext cx="1913542" cy="135970"/>
              <a:chOff x="4445473" y="2718342"/>
              <a:chExt cx="1026523" cy="72941"/>
            </a:xfrm>
          </p:grpSpPr>
          <p:sp>
            <p:nvSpPr>
              <p:cNvPr id="320" name="Google Shape;320;p2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" name="Google Shape;321;p2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" name="Google Shape;322;p2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" name="Google Shape;323;p2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" name="Google Shape;324;p2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" name="Google Shape;325;p2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" name="Google Shape;326;p2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" name="Google Shape;327;p2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" name="Google Shape;328;p2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29" name="Google Shape;329;p2"/>
            <p:cNvSpPr/>
            <p:nvPr/>
          </p:nvSpPr>
          <p:spPr>
            <a:xfrm>
              <a:off x="2232714" y="2372698"/>
              <a:ext cx="19558" cy="351920"/>
            </a:xfrm>
            <a:custGeom>
              <a:avLst/>
              <a:gdLst/>
              <a:ahLst/>
              <a:cxnLst/>
              <a:rect l="l" t="t" r="r" b="b"/>
              <a:pathLst>
                <a:path w="10487" h="188697" extrusionOk="0">
                  <a:moveTo>
                    <a:pt x="9947" y="414"/>
                  </a:moveTo>
                  <a:cubicBezTo>
                    <a:pt x="10223" y="63467"/>
                    <a:pt x="6725" y="126480"/>
                    <a:pt x="-525" y="189111"/>
                  </a:cubicBezTo>
                  <a:cubicBezTo>
                    <a:pt x="6792" y="103455"/>
                    <a:pt x="9343" y="39012"/>
                    <a:pt x="9947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2251112" y="2295491"/>
              <a:ext cx="1744" cy="75115"/>
            </a:xfrm>
            <a:custGeom>
              <a:avLst/>
              <a:gdLst/>
              <a:ahLst/>
              <a:cxnLst/>
              <a:rect l="l" t="t" r="r" b="b"/>
              <a:pathLst>
                <a:path w="935" h="40276" extrusionOk="0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2252963" y="2372698"/>
              <a:ext cx="19676" cy="353171"/>
            </a:xfrm>
            <a:custGeom>
              <a:avLst/>
              <a:gdLst/>
              <a:ahLst/>
              <a:cxnLst/>
              <a:rect l="l" t="t" r="r" b="b"/>
              <a:pathLst>
                <a:path w="10550" h="189368" extrusionOk="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2252764" y="2295990"/>
              <a:ext cx="1561" cy="74490"/>
            </a:xfrm>
            <a:custGeom>
              <a:avLst/>
              <a:gdLst/>
              <a:ahLst/>
              <a:cxnLst/>
              <a:rect l="l" t="t" r="r" b="b"/>
              <a:pathLst>
                <a:path w="837" h="39941" extrusionOk="0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1185095" y="2333281"/>
              <a:ext cx="2139062" cy="3860352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1176487" y="2341666"/>
              <a:ext cx="2139062" cy="3860352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5" name="Google Shape;335;p2"/>
            <p:cNvGrpSpPr/>
            <p:nvPr/>
          </p:nvGrpSpPr>
          <p:grpSpPr>
            <a:xfrm>
              <a:off x="694995" y="2729954"/>
              <a:ext cx="3104668" cy="3470201"/>
              <a:chOff x="1969851" y="5110588"/>
              <a:chExt cx="1665505" cy="1861596"/>
            </a:xfrm>
          </p:grpSpPr>
          <p:sp>
            <p:nvSpPr>
              <p:cNvPr id="336" name="Google Shape;336;p2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635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" name="Google Shape;337;p2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 1 1 1 1 1 1">
  <p:cSld name="CUSTOM_16_1_1_1_1_1_1">
    <p:spTree>
      <p:nvGrpSpPr>
        <p:cNvPr id="1" name="Shape 2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32" name="Google Shape;2632;p11"/>
          <p:cNvGrpSpPr/>
          <p:nvPr/>
        </p:nvGrpSpPr>
        <p:grpSpPr>
          <a:xfrm flipH="1">
            <a:off x="2285747" y="3580030"/>
            <a:ext cx="9899903" cy="3277860"/>
            <a:chOff x="1" y="2177475"/>
            <a:chExt cx="12191999" cy="4680651"/>
          </a:xfrm>
        </p:grpSpPr>
        <p:grpSp>
          <p:nvGrpSpPr>
            <p:cNvPr id="2633" name="Google Shape;2633;p11"/>
            <p:cNvGrpSpPr/>
            <p:nvPr/>
          </p:nvGrpSpPr>
          <p:grpSpPr>
            <a:xfrm>
              <a:off x="119831" y="2343268"/>
              <a:ext cx="11965386" cy="4514858"/>
              <a:chOff x="119831" y="2273655"/>
              <a:chExt cx="11965386" cy="4586406"/>
            </a:xfrm>
          </p:grpSpPr>
          <p:sp>
            <p:nvSpPr>
              <p:cNvPr id="2634" name="Google Shape;2634;p11"/>
              <p:cNvSpPr/>
              <p:nvPr/>
            </p:nvSpPr>
            <p:spPr>
              <a:xfrm>
                <a:off x="10390467" y="4843937"/>
                <a:ext cx="17933" cy="201576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015766" extrusionOk="0">
                    <a:moveTo>
                      <a:pt x="10" y="-246"/>
                    </a:moveTo>
                    <a:lnTo>
                      <a:pt x="10" y="2015521"/>
                    </a:lnTo>
                    <a:lnTo>
                      <a:pt x="17944" y="2015521"/>
                    </a:lnTo>
                    <a:lnTo>
                      <a:pt x="17944" y="30690"/>
                    </a:lnTo>
                    <a:cubicBezTo>
                      <a:pt x="11846" y="20468"/>
                      <a:pt x="5839" y="10156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5" name="Google Shape;2635;p11"/>
              <p:cNvSpPr/>
              <p:nvPr/>
            </p:nvSpPr>
            <p:spPr>
              <a:xfrm>
                <a:off x="10379168" y="5017357"/>
                <a:ext cx="423060" cy="1739764"/>
              </a:xfrm>
              <a:custGeom>
                <a:avLst/>
                <a:gdLst/>
                <a:ahLst/>
                <a:cxnLst/>
                <a:rect l="l" t="t" r="r" b="b"/>
                <a:pathLst>
                  <a:path w="423060" h="1739764" extrusionOk="0">
                    <a:moveTo>
                      <a:pt x="394106" y="1713066"/>
                    </a:moveTo>
                    <a:lnTo>
                      <a:pt x="225080" y="1559642"/>
                    </a:lnTo>
                    <a:lnTo>
                      <a:pt x="394106" y="1406217"/>
                    </a:lnTo>
                    <a:lnTo>
                      <a:pt x="412040" y="1389987"/>
                    </a:lnTo>
                    <a:lnTo>
                      <a:pt x="413385" y="1388732"/>
                    </a:lnTo>
                    <a:lnTo>
                      <a:pt x="412040" y="1387477"/>
                    </a:lnTo>
                    <a:lnTo>
                      <a:pt x="394106" y="1371246"/>
                    </a:lnTo>
                    <a:lnTo>
                      <a:pt x="225080" y="1217822"/>
                    </a:lnTo>
                    <a:lnTo>
                      <a:pt x="394106" y="1064398"/>
                    </a:lnTo>
                    <a:lnTo>
                      <a:pt x="412040" y="1048168"/>
                    </a:lnTo>
                    <a:lnTo>
                      <a:pt x="413385" y="1046912"/>
                    </a:lnTo>
                    <a:lnTo>
                      <a:pt x="412040" y="1045657"/>
                    </a:lnTo>
                    <a:lnTo>
                      <a:pt x="394106" y="1029427"/>
                    </a:lnTo>
                    <a:lnTo>
                      <a:pt x="225080" y="876092"/>
                    </a:lnTo>
                    <a:lnTo>
                      <a:pt x="394106" y="722668"/>
                    </a:lnTo>
                    <a:lnTo>
                      <a:pt x="412040" y="706438"/>
                    </a:lnTo>
                    <a:lnTo>
                      <a:pt x="413385" y="705182"/>
                    </a:lnTo>
                    <a:lnTo>
                      <a:pt x="412040" y="703927"/>
                    </a:lnTo>
                    <a:lnTo>
                      <a:pt x="394106" y="687697"/>
                    </a:lnTo>
                    <a:lnTo>
                      <a:pt x="225080" y="534273"/>
                    </a:lnTo>
                    <a:lnTo>
                      <a:pt x="394106" y="380938"/>
                    </a:lnTo>
                    <a:lnTo>
                      <a:pt x="412040" y="364708"/>
                    </a:lnTo>
                    <a:lnTo>
                      <a:pt x="413385" y="363453"/>
                    </a:lnTo>
                    <a:lnTo>
                      <a:pt x="412040" y="362197"/>
                    </a:lnTo>
                    <a:lnTo>
                      <a:pt x="394106" y="346057"/>
                    </a:lnTo>
                    <a:lnTo>
                      <a:pt x="394106" y="346057"/>
                    </a:lnTo>
                    <a:lnTo>
                      <a:pt x="225080" y="192633"/>
                    </a:lnTo>
                    <a:lnTo>
                      <a:pt x="278881" y="144032"/>
                    </a:lnTo>
                    <a:cubicBezTo>
                      <a:pt x="276192" y="138051"/>
                      <a:pt x="273591" y="132312"/>
                      <a:pt x="271080" y="126815"/>
                    </a:cubicBezTo>
                    <a:lnTo>
                      <a:pt x="211898" y="180617"/>
                    </a:lnTo>
                    <a:lnTo>
                      <a:pt x="91204" y="71131"/>
                    </a:lnTo>
                    <a:lnTo>
                      <a:pt x="46369" y="30869"/>
                    </a:lnTo>
                    <a:lnTo>
                      <a:pt x="36506" y="21902"/>
                    </a:lnTo>
                    <a:lnTo>
                      <a:pt x="45473" y="14012"/>
                    </a:lnTo>
                    <a:lnTo>
                      <a:pt x="46637" y="12935"/>
                    </a:lnTo>
                    <a:lnTo>
                      <a:pt x="44665" y="12935"/>
                    </a:lnTo>
                    <a:lnTo>
                      <a:pt x="34532" y="-246"/>
                    </a:lnTo>
                    <a:lnTo>
                      <a:pt x="29422" y="4327"/>
                    </a:lnTo>
                    <a:lnTo>
                      <a:pt x="11488" y="20557"/>
                    </a:lnTo>
                    <a:lnTo>
                      <a:pt x="10053" y="21902"/>
                    </a:lnTo>
                    <a:lnTo>
                      <a:pt x="11488" y="23247"/>
                    </a:lnTo>
                    <a:lnTo>
                      <a:pt x="29422" y="39477"/>
                    </a:lnTo>
                    <a:lnTo>
                      <a:pt x="198358" y="192723"/>
                    </a:lnTo>
                    <a:lnTo>
                      <a:pt x="29242" y="345877"/>
                    </a:lnTo>
                    <a:lnTo>
                      <a:pt x="11308" y="362108"/>
                    </a:lnTo>
                    <a:lnTo>
                      <a:pt x="9873" y="363453"/>
                    </a:lnTo>
                    <a:lnTo>
                      <a:pt x="11308" y="364798"/>
                    </a:lnTo>
                    <a:lnTo>
                      <a:pt x="29242" y="381028"/>
                    </a:lnTo>
                    <a:lnTo>
                      <a:pt x="198179" y="534273"/>
                    </a:lnTo>
                    <a:lnTo>
                      <a:pt x="29242" y="687608"/>
                    </a:lnTo>
                    <a:lnTo>
                      <a:pt x="11308" y="703838"/>
                    </a:lnTo>
                    <a:lnTo>
                      <a:pt x="9873" y="705182"/>
                    </a:lnTo>
                    <a:lnTo>
                      <a:pt x="11308" y="706528"/>
                    </a:lnTo>
                    <a:lnTo>
                      <a:pt x="29242" y="722758"/>
                    </a:lnTo>
                    <a:lnTo>
                      <a:pt x="198179" y="876092"/>
                    </a:lnTo>
                    <a:lnTo>
                      <a:pt x="29242" y="1029337"/>
                    </a:lnTo>
                    <a:lnTo>
                      <a:pt x="11308" y="1045567"/>
                    </a:lnTo>
                    <a:lnTo>
                      <a:pt x="9873" y="1046912"/>
                    </a:lnTo>
                    <a:lnTo>
                      <a:pt x="11308" y="1048257"/>
                    </a:lnTo>
                    <a:lnTo>
                      <a:pt x="29242" y="1064488"/>
                    </a:lnTo>
                    <a:lnTo>
                      <a:pt x="198179" y="1217822"/>
                    </a:lnTo>
                    <a:lnTo>
                      <a:pt x="29242" y="1371157"/>
                    </a:lnTo>
                    <a:lnTo>
                      <a:pt x="11308" y="1387387"/>
                    </a:lnTo>
                    <a:lnTo>
                      <a:pt x="9873" y="1388732"/>
                    </a:lnTo>
                    <a:lnTo>
                      <a:pt x="11308" y="1390077"/>
                    </a:lnTo>
                    <a:lnTo>
                      <a:pt x="29242" y="1406307"/>
                    </a:lnTo>
                    <a:lnTo>
                      <a:pt x="198179" y="1559642"/>
                    </a:lnTo>
                    <a:lnTo>
                      <a:pt x="29242" y="1712976"/>
                    </a:lnTo>
                    <a:lnTo>
                      <a:pt x="11308" y="1729296"/>
                    </a:lnTo>
                    <a:lnTo>
                      <a:pt x="10" y="1739518"/>
                    </a:lnTo>
                    <a:lnTo>
                      <a:pt x="423070" y="1739518"/>
                    </a:lnTo>
                    <a:lnTo>
                      <a:pt x="411862" y="1729386"/>
                    </a:lnTo>
                    <a:close/>
                    <a:moveTo>
                      <a:pt x="46637" y="372420"/>
                    </a:moveTo>
                    <a:lnTo>
                      <a:pt x="36774" y="363453"/>
                    </a:lnTo>
                    <a:lnTo>
                      <a:pt x="46637" y="354486"/>
                    </a:lnTo>
                    <a:lnTo>
                      <a:pt x="211719" y="204648"/>
                    </a:lnTo>
                    <a:lnTo>
                      <a:pt x="376801" y="354486"/>
                    </a:lnTo>
                    <a:lnTo>
                      <a:pt x="386664" y="363453"/>
                    </a:lnTo>
                    <a:lnTo>
                      <a:pt x="376801" y="372420"/>
                    </a:lnTo>
                    <a:lnTo>
                      <a:pt x="211719" y="522616"/>
                    </a:lnTo>
                    <a:close/>
                    <a:moveTo>
                      <a:pt x="46637" y="714149"/>
                    </a:moveTo>
                    <a:lnTo>
                      <a:pt x="36774" y="705182"/>
                    </a:lnTo>
                    <a:lnTo>
                      <a:pt x="46637" y="696216"/>
                    </a:lnTo>
                    <a:lnTo>
                      <a:pt x="211719" y="546468"/>
                    </a:lnTo>
                    <a:lnTo>
                      <a:pt x="376801" y="696216"/>
                    </a:lnTo>
                    <a:lnTo>
                      <a:pt x="386664" y="705182"/>
                    </a:lnTo>
                    <a:lnTo>
                      <a:pt x="376801" y="714149"/>
                    </a:lnTo>
                    <a:lnTo>
                      <a:pt x="211719" y="863987"/>
                    </a:lnTo>
                    <a:close/>
                    <a:moveTo>
                      <a:pt x="46637" y="1055879"/>
                    </a:moveTo>
                    <a:lnTo>
                      <a:pt x="36774" y="1046912"/>
                    </a:lnTo>
                    <a:lnTo>
                      <a:pt x="46637" y="1037945"/>
                    </a:lnTo>
                    <a:lnTo>
                      <a:pt x="211719" y="888198"/>
                    </a:lnTo>
                    <a:lnTo>
                      <a:pt x="376801" y="1037945"/>
                    </a:lnTo>
                    <a:lnTo>
                      <a:pt x="386664" y="1046912"/>
                    </a:lnTo>
                    <a:lnTo>
                      <a:pt x="376801" y="1055879"/>
                    </a:lnTo>
                    <a:lnTo>
                      <a:pt x="211719" y="1205717"/>
                    </a:lnTo>
                    <a:close/>
                    <a:moveTo>
                      <a:pt x="46637" y="1397699"/>
                    </a:moveTo>
                    <a:lnTo>
                      <a:pt x="36774" y="1388732"/>
                    </a:lnTo>
                    <a:lnTo>
                      <a:pt x="46637" y="1379765"/>
                    </a:lnTo>
                    <a:lnTo>
                      <a:pt x="211719" y="1229928"/>
                    </a:lnTo>
                    <a:lnTo>
                      <a:pt x="376801" y="1379765"/>
                    </a:lnTo>
                    <a:lnTo>
                      <a:pt x="386664" y="1388732"/>
                    </a:lnTo>
                    <a:lnTo>
                      <a:pt x="376801" y="1397699"/>
                    </a:lnTo>
                    <a:lnTo>
                      <a:pt x="211719" y="1547536"/>
                    </a:lnTo>
                    <a:close/>
                    <a:moveTo>
                      <a:pt x="46637" y="1721585"/>
                    </a:moveTo>
                    <a:lnTo>
                      <a:pt x="211719" y="1571747"/>
                    </a:lnTo>
                    <a:lnTo>
                      <a:pt x="376801" y="17215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6" name="Google Shape;2636;p11"/>
              <p:cNvSpPr/>
              <p:nvPr/>
            </p:nvSpPr>
            <p:spPr>
              <a:xfrm>
                <a:off x="10773264" y="5346802"/>
                <a:ext cx="17933" cy="1512901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512901" extrusionOk="0">
                    <a:moveTo>
                      <a:pt x="10" y="-246"/>
                    </a:moveTo>
                    <a:lnTo>
                      <a:pt x="10" y="1512655"/>
                    </a:lnTo>
                    <a:lnTo>
                      <a:pt x="17944" y="1512655"/>
                    </a:lnTo>
                    <a:lnTo>
                      <a:pt x="17944" y="19481"/>
                    </a:lnTo>
                    <a:cubicBezTo>
                      <a:pt x="11757" y="13025"/>
                      <a:pt x="5839" y="647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7" name="Google Shape;2637;p11"/>
              <p:cNvSpPr/>
              <p:nvPr/>
            </p:nvSpPr>
            <p:spPr>
              <a:xfrm>
                <a:off x="10402572" y="5030360"/>
                <a:ext cx="15692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56921" h="17933" extrusionOk="0">
                    <a:moveTo>
                      <a:pt x="13666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156931" y="17688"/>
                    </a:lnTo>
                    <a:cubicBezTo>
                      <a:pt x="150026" y="11859"/>
                      <a:pt x="143301" y="5851"/>
                      <a:pt x="136666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8" name="Google Shape;2638;p11"/>
              <p:cNvSpPr/>
              <p:nvPr/>
            </p:nvSpPr>
            <p:spPr>
              <a:xfrm>
                <a:off x="10402662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9" name="Google Shape;2639;p11"/>
              <p:cNvSpPr/>
              <p:nvPr/>
            </p:nvSpPr>
            <p:spPr>
              <a:xfrm>
                <a:off x="10402662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0" name="Google Shape;2640;p11"/>
              <p:cNvSpPr/>
              <p:nvPr/>
            </p:nvSpPr>
            <p:spPr>
              <a:xfrm>
                <a:off x="10402662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1" name="Google Shape;2641;p11"/>
              <p:cNvSpPr/>
              <p:nvPr/>
            </p:nvSpPr>
            <p:spPr>
              <a:xfrm>
                <a:off x="10402662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2" name="Google Shape;2642;p11"/>
              <p:cNvSpPr/>
              <p:nvPr/>
            </p:nvSpPr>
            <p:spPr>
              <a:xfrm>
                <a:off x="9108195" y="2638072"/>
                <a:ext cx="17933" cy="4221631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221631" extrusionOk="0">
                    <a:moveTo>
                      <a:pt x="2879" y="3341"/>
                    </a:moveTo>
                    <a:lnTo>
                      <a:pt x="10" y="-246"/>
                    </a:lnTo>
                    <a:lnTo>
                      <a:pt x="10" y="4221386"/>
                    </a:lnTo>
                    <a:lnTo>
                      <a:pt x="17944" y="4221386"/>
                    </a:lnTo>
                    <a:lnTo>
                      <a:pt x="17944" y="24861"/>
                    </a:lnTo>
                    <a:cubicBezTo>
                      <a:pt x="12922" y="17598"/>
                      <a:pt x="7991" y="10425"/>
                      <a:pt x="2879" y="33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3" name="Google Shape;2643;p11"/>
              <p:cNvSpPr/>
              <p:nvPr/>
            </p:nvSpPr>
            <p:spPr>
              <a:xfrm>
                <a:off x="9096897" y="2886814"/>
                <a:ext cx="423060" cy="3870307"/>
              </a:xfrm>
              <a:custGeom>
                <a:avLst/>
                <a:gdLst/>
                <a:ahLst/>
                <a:cxnLst/>
                <a:rect l="l" t="t" r="r" b="b"/>
                <a:pathLst>
                  <a:path w="423060" h="3870307" extrusionOk="0">
                    <a:moveTo>
                      <a:pt x="393928" y="3843609"/>
                    </a:moveTo>
                    <a:lnTo>
                      <a:pt x="224900" y="3690185"/>
                    </a:lnTo>
                    <a:lnTo>
                      <a:pt x="393928" y="3536760"/>
                    </a:lnTo>
                    <a:lnTo>
                      <a:pt x="411862" y="3520530"/>
                    </a:lnTo>
                    <a:lnTo>
                      <a:pt x="413206" y="3519275"/>
                    </a:lnTo>
                    <a:lnTo>
                      <a:pt x="411862" y="3518020"/>
                    </a:lnTo>
                    <a:lnTo>
                      <a:pt x="393928" y="3501790"/>
                    </a:lnTo>
                    <a:lnTo>
                      <a:pt x="224900" y="3348366"/>
                    </a:lnTo>
                    <a:lnTo>
                      <a:pt x="393928" y="3194941"/>
                    </a:lnTo>
                    <a:lnTo>
                      <a:pt x="411862" y="3178711"/>
                    </a:lnTo>
                    <a:lnTo>
                      <a:pt x="413206" y="3177455"/>
                    </a:lnTo>
                    <a:lnTo>
                      <a:pt x="411862" y="3176200"/>
                    </a:lnTo>
                    <a:lnTo>
                      <a:pt x="393928" y="3159970"/>
                    </a:lnTo>
                    <a:lnTo>
                      <a:pt x="224900" y="3006635"/>
                    </a:lnTo>
                    <a:lnTo>
                      <a:pt x="393928" y="2853211"/>
                    </a:lnTo>
                    <a:lnTo>
                      <a:pt x="411862" y="2836981"/>
                    </a:lnTo>
                    <a:lnTo>
                      <a:pt x="413206" y="2835726"/>
                    </a:lnTo>
                    <a:lnTo>
                      <a:pt x="411862" y="2834470"/>
                    </a:lnTo>
                    <a:lnTo>
                      <a:pt x="393928" y="2818240"/>
                    </a:lnTo>
                    <a:lnTo>
                      <a:pt x="224900" y="2664816"/>
                    </a:lnTo>
                    <a:lnTo>
                      <a:pt x="393928" y="2511482"/>
                    </a:lnTo>
                    <a:lnTo>
                      <a:pt x="411862" y="2495252"/>
                    </a:lnTo>
                    <a:lnTo>
                      <a:pt x="413206" y="2493996"/>
                    </a:lnTo>
                    <a:lnTo>
                      <a:pt x="411862" y="2492741"/>
                    </a:lnTo>
                    <a:lnTo>
                      <a:pt x="393928" y="2476510"/>
                    </a:lnTo>
                    <a:lnTo>
                      <a:pt x="224900" y="2323086"/>
                    </a:lnTo>
                    <a:lnTo>
                      <a:pt x="393928" y="2169752"/>
                    </a:lnTo>
                    <a:lnTo>
                      <a:pt x="411862" y="2153522"/>
                    </a:lnTo>
                    <a:lnTo>
                      <a:pt x="413206" y="2152266"/>
                    </a:lnTo>
                    <a:lnTo>
                      <a:pt x="411862" y="2151011"/>
                    </a:lnTo>
                    <a:lnTo>
                      <a:pt x="393928" y="2134781"/>
                    </a:lnTo>
                    <a:lnTo>
                      <a:pt x="224900" y="1981357"/>
                    </a:lnTo>
                    <a:lnTo>
                      <a:pt x="393928" y="1828022"/>
                    </a:lnTo>
                    <a:lnTo>
                      <a:pt x="411862" y="1811792"/>
                    </a:lnTo>
                    <a:lnTo>
                      <a:pt x="413206" y="1810537"/>
                    </a:lnTo>
                    <a:lnTo>
                      <a:pt x="411862" y="1809281"/>
                    </a:lnTo>
                    <a:lnTo>
                      <a:pt x="393928" y="1793051"/>
                    </a:lnTo>
                    <a:lnTo>
                      <a:pt x="224900" y="1639896"/>
                    </a:lnTo>
                    <a:lnTo>
                      <a:pt x="393928" y="1486561"/>
                    </a:lnTo>
                    <a:lnTo>
                      <a:pt x="411862" y="1470331"/>
                    </a:lnTo>
                    <a:lnTo>
                      <a:pt x="413206" y="1469076"/>
                    </a:lnTo>
                    <a:lnTo>
                      <a:pt x="411862" y="1467820"/>
                    </a:lnTo>
                    <a:lnTo>
                      <a:pt x="393928" y="1451590"/>
                    </a:lnTo>
                    <a:lnTo>
                      <a:pt x="224900" y="1298256"/>
                    </a:lnTo>
                    <a:lnTo>
                      <a:pt x="393928" y="1144831"/>
                    </a:lnTo>
                    <a:lnTo>
                      <a:pt x="411862" y="1128601"/>
                    </a:lnTo>
                    <a:lnTo>
                      <a:pt x="413206" y="1127346"/>
                    </a:lnTo>
                    <a:lnTo>
                      <a:pt x="411862" y="1126091"/>
                    </a:lnTo>
                    <a:lnTo>
                      <a:pt x="393928" y="1109860"/>
                    </a:lnTo>
                    <a:lnTo>
                      <a:pt x="224900" y="956436"/>
                    </a:lnTo>
                    <a:lnTo>
                      <a:pt x="393928" y="803101"/>
                    </a:lnTo>
                    <a:lnTo>
                      <a:pt x="411862" y="786871"/>
                    </a:lnTo>
                    <a:lnTo>
                      <a:pt x="413206" y="785616"/>
                    </a:lnTo>
                    <a:lnTo>
                      <a:pt x="411862" y="784361"/>
                    </a:lnTo>
                    <a:lnTo>
                      <a:pt x="393928" y="768131"/>
                    </a:lnTo>
                    <a:lnTo>
                      <a:pt x="224900" y="614706"/>
                    </a:lnTo>
                    <a:lnTo>
                      <a:pt x="393928" y="461372"/>
                    </a:lnTo>
                    <a:lnTo>
                      <a:pt x="399577" y="456261"/>
                    </a:lnTo>
                    <a:lnTo>
                      <a:pt x="411862" y="445142"/>
                    </a:lnTo>
                    <a:lnTo>
                      <a:pt x="413206" y="443886"/>
                    </a:lnTo>
                    <a:lnTo>
                      <a:pt x="411862" y="442631"/>
                    </a:lnTo>
                    <a:lnTo>
                      <a:pt x="393928" y="426401"/>
                    </a:lnTo>
                    <a:lnTo>
                      <a:pt x="372138" y="406584"/>
                    </a:lnTo>
                    <a:lnTo>
                      <a:pt x="224900" y="272976"/>
                    </a:lnTo>
                    <a:lnTo>
                      <a:pt x="270901" y="231280"/>
                    </a:lnTo>
                    <a:lnTo>
                      <a:pt x="314749" y="191557"/>
                    </a:lnTo>
                    <a:cubicBezTo>
                      <a:pt x="310804" y="186984"/>
                      <a:pt x="306948" y="182590"/>
                      <a:pt x="303093" y="177748"/>
                    </a:cubicBezTo>
                    <a:lnTo>
                      <a:pt x="261396" y="215588"/>
                    </a:lnTo>
                    <a:lnTo>
                      <a:pt x="211539" y="260871"/>
                    </a:lnTo>
                    <a:lnTo>
                      <a:pt x="46459" y="111123"/>
                    </a:lnTo>
                    <a:lnTo>
                      <a:pt x="36595" y="102157"/>
                    </a:lnTo>
                    <a:lnTo>
                      <a:pt x="46459" y="93190"/>
                    </a:lnTo>
                    <a:lnTo>
                      <a:pt x="132989" y="14729"/>
                    </a:lnTo>
                    <a:cubicBezTo>
                      <a:pt x="129671" y="9707"/>
                      <a:pt x="126264" y="4686"/>
                      <a:pt x="122768" y="-246"/>
                    </a:cubicBezTo>
                    <a:lnTo>
                      <a:pt x="29242" y="84312"/>
                    </a:lnTo>
                    <a:lnTo>
                      <a:pt x="11308" y="100542"/>
                    </a:lnTo>
                    <a:lnTo>
                      <a:pt x="9873" y="101888"/>
                    </a:lnTo>
                    <a:lnTo>
                      <a:pt x="11308" y="103233"/>
                    </a:lnTo>
                    <a:lnTo>
                      <a:pt x="29242" y="119463"/>
                    </a:lnTo>
                    <a:lnTo>
                      <a:pt x="198179" y="272707"/>
                    </a:lnTo>
                    <a:lnTo>
                      <a:pt x="29242" y="426042"/>
                    </a:lnTo>
                    <a:lnTo>
                      <a:pt x="11308" y="442272"/>
                    </a:lnTo>
                    <a:lnTo>
                      <a:pt x="9873" y="443617"/>
                    </a:lnTo>
                    <a:lnTo>
                      <a:pt x="11308" y="444962"/>
                    </a:lnTo>
                    <a:lnTo>
                      <a:pt x="29242" y="461192"/>
                    </a:lnTo>
                    <a:lnTo>
                      <a:pt x="198179" y="614437"/>
                    </a:lnTo>
                    <a:lnTo>
                      <a:pt x="29242" y="767772"/>
                    </a:lnTo>
                    <a:lnTo>
                      <a:pt x="11308" y="784002"/>
                    </a:lnTo>
                    <a:lnTo>
                      <a:pt x="9873" y="785347"/>
                    </a:lnTo>
                    <a:lnTo>
                      <a:pt x="11308" y="786692"/>
                    </a:lnTo>
                    <a:lnTo>
                      <a:pt x="29242" y="802922"/>
                    </a:lnTo>
                    <a:lnTo>
                      <a:pt x="198179" y="956167"/>
                    </a:lnTo>
                    <a:lnTo>
                      <a:pt x="29242" y="1109502"/>
                    </a:lnTo>
                    <a:lnTo>
                      <a:pt x="11308" y="1125732"/>
                    </a:lnTo>
                    <a:lnTo>
                      <a:pt x="9873" y="1127077"/>
                    </a:lnTo>
                    <a:lnTo>
                      <a:pt x="11308" y="1128422"/>
                    </a:lnTo>
                    <a:lnTo>
                      <a:pt x="29242" y="1144652"/>
                    </a:lnTo>
                    <a:lnTo>
                      <a:pt x="198179" y="1297987"/>
                    </a:lnTo>
                    <a:lnTo>
                      <a:pt x="29242" y="1451590"/>
                    </a:lnTo>
                    <a:lnTo>
                      <a:pt x="11308" y="1467820"/>
                    </a:lnTo>
                    <a:lnTo>
                      <a:pt x="9873" y="1469165"/>
                    </a:lnTo>
                    <a:lnTo>
                      <a:pt x="11308" y="1470510"/>
                    </a:lnTo>
                    <a:lnTo>
                      <a:pt x="29242" y="1486741"/>
                    </a:lnTo>
                    <a:lnTo>
                      <a:pt x="198179" y="1639896"/>
                    </a:lnTo>
                    <a:lnTo>
                      <a:pt x="29242" y="1792961"/>
                    </a:lnTo>
                    <a:lnTo>
                      <a:pt x="11308" y="1809191"/>
                    </a:lnTo>
                    <a:lnTo>
                      <a:pt x="9873" y="1810537"/>
                    </a:lnTo>
                    <a:lnTo>
                      <a:pt x="11308" y="1811881"/>
                    </a:lnTo>
                    <a:lnTo>
                      <a:pt x="29242" y="1828111"/>
                    </a:lnTo>
                    <a:lnTo>
                      <a:pt x="198179" y="1981357"/>
                    </a:lnTo>
                    <a:lnTo>
                      <a:pt x="29242" y="2134691"/>
                    </a:lnTo>
                    <a:lnTo>
                      <a:pt x="11308" y="2150921"/>
                    </a:lnTo>
                    <a:lnTo>
                      <a:pt x="9873" y="2152266"/>
                    </a:lnTo>
                    <a:lnTo>
                      <a:pt x="11308" y="2153611"/>
                    </a:lnTo>
                    <a:lnTo>
                      <a:pt x="29242" y="2169841"/>
                    </a:lnTo>
                    <a:lnTo>
                      <a:pt x="198179" y="2323086"/>
                    </a:lnTo>
                    <a:lnTo>
                      <a:pt x="29242" y="2476421"/>
                    </a:lnTo>
                    <a:lnTo>
                      <a:pt x="11308" y="2492651"/>
                    </a:lnTo>
                    <a:lnTo>
                      <a:pt x="9873" y="2493996"/>
                    </a:lnTo>
                    <a:lnTo>
                      <a:pt x="11308" y="2495341"/>
                    </a:lnTo>
                    <a:lnTo>
                      <a:pt x="29242" y="2511571"/>
                    </a:lnTo>
                    <a:lnTo>
                      <a:pt x="198179" y="2664816"/>
                    </a:lnTo>
                    <a:lnTo>
                      <a:pt x="29242" y="2818151"/>
                    </a:lnTo>
                    <a:lnTo>
                      <a:pt x="11308" y="2834381"/>
                    </a:lnTo>
                    <a:lnTo>
                      <a:pt x="9873" y="2835726"/>
                    </a:lnTo>
                    <a:lnTo>
                      <a:pt x="11308" y="2837071"/>
                    </a:lnTo>
                    <a:lnTo>
                      <a:pt x="29242" y="2853301"/>
                    </a:lnTo>
                    <a:lnTo>
                      <a:pt x="198179" y="3006635"/>
                    </a:lnTo>
                    <a:lnTo>
                      <a:pt x="29242" y="3159880"/>
                    </a:lnTo>
                    <a:lnTo>
                      <a:pt x="11308" y="3176111"/>
                    </a:lnTo>
                    <a:lnTo>
                      <a:pt x="9873" y="3177455"/>
                    </a:lnTo>
                    <a:lnTo>
                      <a:pt x="11308" y="3178801"/>
                    </a:lnTo>
                    <a:lnTo>
                      <a:pt x="29242" y="3195031"/>
                    </a:lnTo>
                    <a:lnTo>
                      <a:pt x="198179" y="3348366"/>
                    </a:lnTo>
                    <a:lnTo>
                      <a:pt x="29242" y="3501700"/>
                    </a:lnTo>
                    <a:lnTo>
                      <a:pt x="11308" y="3517930"/>
                    </a:lnTo>
                    <a:lnTo>
                      <a:pt x="9873" y="3519275"/>
                    </a:lnTo>
                    <a:lnTo>
                      <a:pt x="11308" y="3520620"/>
                    </a:lnTo>
                    <a:lnTo>
                      <a:pt x="29242" y="3536850"/>
                    </a:lnTo>
                    <a:lnTo>
                      <a:pt x="198179" y="3690185"/>
                    </a:lnTo>
                    <a:lnTo>
                      <a:pt x="29242" y="3843519"/>
                    </a:lnTo>
                    <a:lnTo>
                      <a:pt x="11308" y="3859839"/>
                    </a:lnTo>
                    <a:lnTo>
                      <a:pt x="10" y="3870062"/>
                    </a:lnTo>
                    <a:lnTo>
                      <a:pt x="423070" y="3870062"/>
                    </a:lnTo>
                    <a:lnTo>
                      <a:pt x="411862" y="3859929"/>
                    </a:lnTo>
                    <a:close/>
                    <a:moveTo>
                      <a:pt x="46459" y="452584"/>
                    </a:moveTo>
                    <a:lnTo>
                      <a:pt x="36595" y="443617"/>
                    </a:lnTo>
                    <a:lnTo>
                      <a:pt x="46459" y="434650"/>
                    </a:lnTo>
                    <a:lnTo>
                      <a:pt x="211539" y="284813"/>
                    </a:lnTo>
                    <a:lnTo>
                      <a:pt x="376621" y="434650"/>
                    </a:lnTo>
                    <a:lnTo>
                      <a:pt x="386484" y="443617"/>
                    </a:lnTo>
                    <a:lnTo>
                      <a:pt x="376621" y="452584"/>
                    </a:lnTo>
                    <a:lnTo>
                      <a:pt x="211539" y="602332"/>
                    </a:lnTo>
                    <a:close/>
                    <a:moveTo>
                      <a:pt x="46459" y="794314"/>
                    </a:moveTo>
                    <a:lnTo>
                      <a:pt x="36595" y="785347"/>
                    </a:lnTo>
                    <a:lnTo>
                      <a:pt x="46459" y="776380"/>
                    </a:lnTo>
                    <a:lnTo>
                      <a:pt x="211539" y="626632"/>
                    </a:lnTo>
                    <a:lnTo>
                      <a:pt x="376621" y="776470"/>
                    </a:lnTo>
                    <a:lnTo>
                      <a:pt x="386484" y="785437"/>
                    </a:lnTo>
                    <a:lnTo>
                      <a:pt x="376621" y="794404"/>
                    </a:lnTo>
                    <a:lnTo>
                      <a:pt x="211539" y="944151"/>
                    </a:lnTo>
                    <a:close/>
                    <a:moveTo>
                      <a:pt x="46459" y="1136044"/>
                    </a:moveTo>
                    <a:lnTo>
                      <a:pt x="36595" y="1127077"/>
                    </a:lnTo>
                    <a:lnTo>
                      <a:pt x="46459" y="1118110"/>
                    </a:lnTo>
                    <a:lnTo>
                      <a:pt x="211539" y="968272"/>
                    </a:lnTo>
                    <a:lnTo>
                      <a:pt x="376621" y="1118110"/>
                    </a:lnTo>
                    <a:lnTo>
                      <a:pt x="386484" y="1127077"/>
                    </a:lnTo>
                    <a:lnTo>
                      <a:pt x="376621" y="1136044"/>
                    </a:lnTo>
                    <a:lnTo>
                      <a:pt x="211539" y="1285792"/>
                    </a:lnTo>
                    <a:close/>
                    <a:moveTo>
                      <a:pt x="46459" y="1477774"/>
                    </a:moveTo>
                    <a:lnTo>
                      <a:pt x="36595" y="1468807"/>
                    </a:lnTo>
                    <a:lnTo>
                      <a:pt x="46459" y="1459840"/>
                    </a:lnTo>
                    <a:lnTo>
                      <a:pt x="211539" y="1310092"/>
                    </a:lnTo>
                    <a:lnTo>
                      <a:pt x="376621" y="1459840"/>
                    </a:lnTo>
                    <a:lnTo>
                      <a:pt x="386484" y="1468807"/>
                    </a:lnTo>
                    <a:lnTo>
                      <a:pt x="376621" y="1477774"/>
                    </a:lnTo>
                    <a:lnTo>
                      <a:pt x="211539" y="1627521"/>
                    </a:lnTo>
                    <a:close/>
                    <a:moveTo>
                      <a:pt x="46459" y="1819504"/>
                    </a:moveTo>
                    <a:lnTo>
                      <a:pt x="36595" y="1810537"/>
                    </a:lnTo>
                    <a:lnTo>
                      <a:pt x="46459" y="1801570"/>
                    </a:lnTo>
                    <a:lnTo>
                      <a:pt x="211539" y="1651732"/>
                    </a:lnTo>
                    <a:lnTo>
                      <a:pt x="376621" y="1801300"/>
                    </a:lnTo>
                    <a:lnTo>
                      <a:pt x="386484" y="1810267"/>
                    </a:lnTo>
                    <a:lnTo>
                      <a:pt x="376621" y="1819234"/>
                    </a:lnTo>
                    <a:lnTo>
                      <a:pt x="211539" y="1968982"/>
                    </a:lnTo>
                    <a:close/>
                    <a:moveTo>
                      <a:pt x="46459" y="2161233"/>
                    </a:moveTo>
                    <a:lnTo>
                      <a:pt x="36595" y="2152266"/>
                    </a:lnTo>
                    <a:lnTo>
                      <a:pt x="46459" y="2143299"/>
                    </a:lnTo>
                    <a:lnTo>
                      <a:pt x="211539" y="1993462"/>
                    </a:lnTo>
                    <a:lnTo>
                      <a:pt x="376621" y="2143299"/>
                    </a:lnTo>
                    <a:lnTo>
                      <a:pt x="386484" y="2152266"/>
                    </a:lnTo>
                    <a:lnTo>
                      <a:pt x="376621" y="2161233"/>
                    </a:lnTo>
                    <a:lnTo>
                      <a:pt x="211539" y="2310981"/>
                    </a:lnTo>
                    <a:close/>
                    <a:moveTo>
                      <a:pt x="46459" y="2502963"/>
                    </a:moveTo>
                    <a:lnTo>
                      <a:pt x="36595" y="2493996"/>
                    </a:lnTo>
                    <a:lnTo>
                      <a:pt x="46459" y="2485029"/>
                    </a:lnTo>
                    <a:lnTo>
                      <a:pt x="211539" y="2335191"/>
                    </a:lnTo>
                    <a:lnTo>
                      <a:pt x="376621" y="2485029"/>
                    </a:lnTo>
                    <a:lnTo>
                      <a:pt x="386484" y="2493996"/>
                    </a:lnTo>
                    <a:lnTo>
                      <a:pt x="376621" y="2502963"/>
                    </a:lnTo>
                    <a:lnTo>
                      <a:pt x="211539" y="2653159"/>
                    </a:lnTo>
                    <a:close/>
                    <a:moveTo>
                      <a:pt x="46459" y="2844693"/>
                    </a:moveTo>
                    <a:lnTo>
                      <a:pt x="36595" y="2835726"/>
                    </a:lnTo>
                    <a:lnTo>
                      <a:pt x="46459" y="2826759"/>
                    </a:lnTo>
                    <a:lnTo>
                      <a:pt x="211539" y="2677011"/>
                    </a:lnTo>
                    <a:lnTo>
                      <a:pt x="376621" y="2826759"/>
                    </a:lnTo>
                    <a:lnTo>
                      <a:pt x="386484" y="2835726"/>
                    </a:lnTo>
                    <a:lnTo>
                      <a:pt x="376621" y="2844693"/>
                    </a:lnTo>
                    <a:lnTo>
                      <a:pt x="211539" y="2994530"/>
                    </a:lnTo>
                    <a:close/>
                    <a:moveTo>
                      <a:pt x="46459" y="3186422"/>
                    </a:moveTo>
                    <a:lnTo>
                      <a:pt x="36595" y="3177455"/>
                    </a:lnTo>
                    <a:lnTo>
                      <a:pt x="46459" y="3168488"/>
                    </a:lnTo>
                    <a:lnTo>
                      <a:pt x="211539" y="3018741"/>
                    </a:lnTo>
                    <a:lnTo>
                      <a:pt x="376621" y="3168488"/>
                    </a:lnTo>
                    <a:lnTo>
                      <a:pt x="386484" y="3177455"/>
                    </a:lnTo>
                    <a:lnTo>
                      <a:pt x="376621" y="3186422"/>
                    </a:lnTo>
                    <a:lnTo>
                      <a:pt x="211539" y="3336260"/>
                    </a:lnTo>
                    <a:close/>
                    <a:moveTo>
                      <a:pt x="46459" y="3528242"/>
                    </a:moveTo>
                    <a:lnTo>
                      <a:pt x="36595" y="3519275"/>
                    </a:lnTo>
                    <a:lnTo>
                      <a:pt x="46459" y="3510308"/>
                    </a:lnTo>
                    <a:lnTo>
                      <a:pt x="211539" y="3360471"/>
                    </a:lnTo>
                    <a:lnTo>
                      <a:pt x="376621" y="3510308"/>
                    </a:lnTo>
                    <a:lnTo>
                      <a:pt x="386484" y="3519275"/>
                    </a:lnTo>
                    <a:lnTo>
                      <a:pt x="376621" y="3528242"/>
                    </a:lnTo>
                    <a:lnTo>
                      <a:pt x="211539" y="3678079"/>
                    </a:lnTo>
                    <a:close/>
                    <a:moveTo>
                      <a:pt x="46459" y="3852128"/>
                    </a:moveTo>
                    <a:lnTo>
                      <a:pt x="211539" y="3702290"/>
                    </a:lnTo>
                    <a:lnTo>
                      <a:pt x="376621" y="38521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4" name="Google Shape;2644;p11"/>
              <p:cNvSpPr/>
              <p:nvPr/>
            </p:nvSpPr>
            <p:spPr>
              <a:xfrm>
                <a:off x="9490815" y="3158512"/>
                <a:ext cx="17933" cy="3701190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3701190" extrusionOk="0">
                    <a:moveTo>
                      <a:pt x="14177" y="11949"/>
                    </a:moveTo>
                    <a:cubicBezTo>
                      <a:pt x="9424" y="8003"/>
                      <a:pt x="4672" y="3879"/>
                      <a:pt x="10" y="-246"/>
                    </a:cubicBezTo>
                    <a:lnTo>
                      <a:pt x="10" y="3700945"/>
                    </a:lnTo>
                    <a:lnTo>
                      <a:pt x="17944" y="3700945"/>
                    </a:lnTo>
                    <a:lnTo>
                      <a:pt x="17944" y="147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5" name="Google Shape;2645;p11"/>
              <p:cNvSpPr/>
              <p:nvPr/>
            </p:nvSpPr>
            <p:spPr>
              <a:xfrm>
                <a:off x="9120300" y="2979981"/>
                <a:ext cx="228298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28298" h="17933" extrusionOk="0">
                    <a:moveTo>
                      <a:pt x="21521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228309" y="17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6" name="Google Shape;2646;p11"/>
              <p:cNvSpPr/>
              <p:nvPr/>
            </p:nvSpPr>
            <p:spPr>
              <a:xfrm>
                <a:off x="9120211" y="332171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7" name="Google Shape;2647;p11"/>
              <p:cNvSpPr/>
              <p:nvPr/>
            </p:nvSpPr>
            <p:spPr>
              <a:xfrm>
                <a:off x="9120211" y="366344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8" name="Google Shape;2648;p11"/>
              <p:cNvSpPr/>
              <p:nvPr/>
            </p:nvSpPr>
            <p:spPr>
              <a:xfrm>
                <a:off x="9120211" y="400517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9" name="Google Shape;2649;p11"/>
              <p:cNvSpPr/>
              <p:nvPr/>
            </p:nvSpPr>
            <p:spPr>
              <a:xfrm>
                <a:off x="9120211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0" name="Google Shape;2650;p11"/>
              <p:cNvSpPr/>
              <p:nvPr/>
            </p:nvSpPr>
            <p:spPr>
              <a:xfrm>
                <a:off x="9120211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1" name="Google Shape;2651;p11"/>
              <p:cNvSpPr/>
              <p:nvPr/>
            </p:nvSpPr>
            <p:spPr>
              <a:xfrm>
                <a:off x="9120211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2" name="Google Shape;2652;p11"/>
              <p:cNvSpPr/>
              <p:nvPr/>
            </p:nvSpPr>
            <p:spPr>
              <a:xfrm>
                <a:off x="9120211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3" name="Google Shape;2653;p11"/>
              <p:cNvSpPr/>
              <p:nvPr/>
            </p:nvSpPr>
            <p:spPr>
              <a:xfrm>
                <a:off x="9120211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4" name="Google Shape;2654;p11"/>
              <p:cNvSpPr/>
              <p:nvPr/>
            </p:nvSpPr>
            <p:spPr>
              <a:xfrm>
                <a:off x="9120211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5" name="Google Shape;2655;p11"/>
              <p:cNvSpPr/>
              <p:nvPr/>
            </p:nvSpPr>
            <p:spPr>
              <a:xfrm>
                <a:off x="9120211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6" name="Google Shape;2656;p11"/>
              <p:cNvSpPr/>
              <p:nvPr/>
            </p:nvSpPr>
            <p:spPr>
              <a:xfrm>
                <a:off x="7825744" y="2305488"/>
                <a:ext cx="17933" cy="455421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554215" extrusionOk="0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54215"/>
                    </a:lnTo>
                    <a:lnTo>
                      <a:pt x="0" y="45542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7" name="Google Shape;2657;p11"/>
              <p:cNvSpPr/>
              <p:nvPr/>
            </p:nvSpPr>
            <p:spPr>
              <a:xfrm>
                <a:off x="7814625" y="2298942"/>
                <a:ext cx="422880" cy="4458179"/>
              </a:xfrm>
              <a:custGeom>
                <a:avLst/>
                <a:gdLst/>
                <a:ahLst/>
                <a:cxnLst/>
                <a:rect l="l" t="t" r="r" b="b"/>
                <a:pathLst>
                  <a:path w="422880" h="4458179" extrusionOk="0">
                    <a:moveTo>
                      <a:pt x="411682" y="4447801"/>
                    </a:moveTo>
                    <a:lnTo>
                      <a:pt x="393748" y="4431481"/>
                    </a:lnTo>
                    <a:lnTo>
                      <a:pt x="224721" y="4278057"/>
                    </a:lnTo>
                    <a:lnTo>
                      <a:pt x="393748" y="4124632"/>
                    </a:lnTo>
                    <a:lnTo>
                      <a:pt x="411682" y="4108402"/>
                    </a:lnTo>
                    <a:lnTo>
                      <a:pt x="413027" y="4107147"/>
                    </a:lnTo>
                    <a:lnTo>
                      <a:pt x="411682" y="4105892"/>
                    </a:lnTo>
                    <a:lnTo>
                      <a:pt x="393748" y="4089662"/>
                    </a:lnTo>
                    <a:lnTo>
                      <a:pt x="224721" y="3936238"/>
                    </a:lnTo>
                    <a:lnTo>
                      <a:pt x="393748" y="3782813"/>
                    </a:lnTo>
                    <a:lnTo>
                      <a:pt x="411682" y="3766583"/>
                    </a:lnTo>
                    <a:lnTo>
                      <a:pt x="413027" y="3765327"/>
                    </a:lnTo>
                    <a:lnTo>
                      <a:pt x="411682" y="3764072"/>
                    </a:lnTo>
                    <a:lnTo>
                      <a:pt x="393748" y="3747842"/>
                    </a:lnTo>
                    <a:lnTo>
                      <a:pt x="224721" y="3594507"/>
                    </a:lnTo>
                    <a:lnTo>
                      <a:pt x="393748" y="3441083"/>
                    </a:lnTo>
                    <a:lnTo>
                      <a:pt x="411682" y="3424853"/>
                    </a:lnTo>
                    <a:lnTo>
                      <a:pt x="413027" y="3423598"/>
                    </a:lnTo>
                    <a:lnTo>
                      <a:pt x="411682" y="3422342"/>
                    </a:lnTo>
                    <a:lnTo>
                      <a:pt x="393748" y="3406112"/>
                    </a:lnTo>
                    <a:lnTo>
                      <a:pt x="224721" y="3252688"/>
                    </a:lnTo>
                    <a:lnTo>
                      <a:pt x="393748" y="3099354"/>
                    </a:lnTo>
                    <a:lnTo>
                      <a:pt x="411682" y="3083124"/>
                    </a:lnTo>
                    <a:lnTo>
                      <a:pt x="413027" y="3081868"/>
                    </a:lnTo>
                    <a:lnTo>
                      <a:pt x="411682" y="3080613"/>
                    </a:lnTo>
                    <a:lnTo>
                      <a:pt x="393748" y="3064382"/>
                    </a:lnTo>
                    <a:lnTo>
                      <a:pt x="224721" y="2910958"/>
                    </a:lnTo>
                    <a:lnTo>
                      <a:pt x="393748" y="2757624"/>
                    </a:lnTo>
                    <a:lnTo>
                      <a:pt x="411682" y="2741394"/>
                    </a:lnTo>
                    <a:lnTo>
                      <a:pt x="413027" y="2740138"/>
                    </a:lnTo>
                    <a:lnTo>
                      <a:pt x="411682" y="2738883"/>
                    </a:lnTo>
                    <a:lnTo>
                      <a:pt x="393748" y="2722653"/>
                    </a:lnTo>
                    <a:lnTo>
                      <a:pt x="224721" y="2569229"/>
                    </a:lnTo>
                    <a:lnTo>
                      <a:pt x="393748" y="2416073"/>
                    </a:lnTo>
                    <a:lnTo>
                      <a:pt x="411682" y="2399843"/>
                    </a:lnTo>
                    <a:lnTo>
                      <a:pt x="413027" y="2398588"/>
                    </a:lnTo>
                    <a:lnTo>
                      <a:pt x="411682" y="2397332"/>
                    </a:lnTo>
                    <a:lnTo>
                      <a:pt x="393748" y="2381102"/>
                    </a:lnTo>
                    <a:lnTo>
                      <a:pt x="224721" y="2227768"/>
                    </a:lnTo>
                    <a:lnTo>
                      <a:pt x="393748" y="2074433"/>
                    </a:lnTo>
                    <a:lnTo>
                      <a:pt x="411682" y="2058203"/>
                    </a:lnTo>
                    <a:lnTo>
                      <a:pt x="413027" y="2056948"/>
                    </a:lnTo>
                    <a:lnTo>
                      <a:pt x="411682" y="2055692"/>
                    </a:lnTo>
                    <a:lnTo>
                      <a:pt x="393748" y="2039462"/>
                    </a:lnTo>
                    <a:lnTo>
                      <a:pt x="224721" y="1886128"/>
                    </a:lnTo>
                    <a:lnTo>
                      <a:pt x="393748" y="1732703"/>
                    </a:lnTo>
                    <a:lnTo>
                      <a:pt x="411682" y="1716473"/>
                    </a:lnTo>
                    <a:lnTo>
                      <a:pt x="413027" y="1715218"/>
                    </a:lnTo>
                    <a:lnTo>
                      <a:pt x="411682" y="1713963"/>
                    </a:lnTo>
                    <a:lnTo>
                      <a:pt x="393748" y="1697733"/>
                    </a:lnTo>
                    <a:lnTo>
                      <a:pt x="224721" y="1544039"/>
                    </a:lnTo>
                    <a:lnTo>
                      <a:pt x="393748" y="1390705"/>
                    </a:lnTo>
                    <a:lnTo>
                      <a:pt x="411682" y="1374474"/>
                    </a:lnTo>
                    <a:lnTo>
                      <a:pt x="413027" y="1373219"/>
                    </a:lnTo>
                    <a:lnTo>
                      <a:pt x="411682" y="1371964"/>
                    </a:lnTo>
                    <a:lnTo>
                      <a:pt x="393748" y="1355734"/>
                    </a:lnTo>
                    <a:lnTo>
                      <a:pt x="224721" y="1202310"/>
                    </a:lnTo>
                    <a:lnTo>
                      <a:pt x="393748" y="1048975"/>
                    </a:lnTo>
                    <a:lnTo>
                      <a:pt x="411682" y="1032745"/>
                    </a:lnTo>
                    <a:lnTo>
                      <a:pt x="413027" y="1031489"/>
                    </a:lnTo>
                    <a:lnTo>
                      <a:pt x="411682" y="1030234"/>
                    </a:lnTo>
                    <a:lnTo>
                      <a:pt x="393748" y="1014004"/>
                    </a:lnTo>
                    <a:lnTo>
                      <a:pt x="224721" y="860580"/>
                    </a:lnTo>
                    <a:lnTo>
                      <a:pt x="393748" y="707245"/>
                    </a:lnTo>
                    <a:lnTo>
                      <a:pt x="411682" y="691015"/>
                    </a:lnTo>
                    <a:lnTo>
                      <a:pt x="413027" y="689760"/>
                    </a:lnTo>
                    <a:lnTo>
                      <a:pt x="411682" y="688504"/>
                    </a:lnTo>
                    <a:lnTo>
                      <a:pt x="393748" y="672274"/>
                    </a:lnTo>
                    <a:lnTo>
                      <a:pt x="224721" y="518939"/>
                    </a:lnTo>
                    <a:lnTo>
                      <a:pt x="393748" y="365515"/>
                    </a:lnTo>
                    <a:lnTo>
                      <a:pt x="411682" y="349285"/>
                    </a:lnTo>
                    <a:lnTo>
                      <a:pt x="413027" y="348030"/>
                    </a:lnTo>
                    <a:lnTo>
                      <a:pt x="411682" y="346774"/>
                    </a:lnTo>
                    <a:lnTo>
                      <a:pt x="393748" y="330544"/>
                    </a:lnTo>
                    <a:lnTo>
                      <a:pt x="224721" y="177210"/>
                    </a:lnTo>
                    <a:lnTo>
                      <a:pt x="393748" y="23875"/>
                    </a:lnTo>
                    <a:lnTo>
                      <a:pt x="405853" y="12935"/>
                    </a:lnTo>
                    <a:lnTo>
                      <a:pt x="393837" y="-246"/>
                    </a:lnTo>
                    <a:lnTo>
                      <a:pt x="393837" y="-246"/>
                    </a:lnTo>
                    <a:lnTo>
                      <a:pt x="211360" y="165373"/>
                    </a:lnTo>
                    <a:lnTo>
                      <a:pt x="30318" y="1010"/>
                    </a:lnTo>
                    <a:lnTo>
                      <a:pt x="29152" y="-67"/>
                    </a:lnTo>
                    <a:lnTo>
                      <a:pt x="25297" y="4238"/>
                    </a:lnTo>
                    <a:lnTo>
                      <a:pt x="23145" y="6569"/>
                    </a:lnTo>
                    <a:lnTo>
                      <a:pt x="17047" y="13204"/>
                    </a:lnTo>
                    <a:lnTo>
                      <a:pt x="29063" y="24144"/>
                    </a:lnTo>
                    <a:lnTo>
                      <a:pt x="198090" y="177479"/>
                    </a:lnTo>
                    <a:lnTo>
                      <a:pt x="29242" y="330544"/>
                    </a:lnTo>
                    <a:lnTo>
                      <a:pt x="11308" y="346774"/>
                    </a:lnTo>
                    <a:lnTo>
                      <a:pt x="9963" y="348030"/>
                    </a:lnTo>
                    <a:lnTo>
                      <a:pt x="11308" y="349285"/>
                    </a:lnTo>
                    <a:lnTo>
                      <a:pt x="29242" y="365515"/>
                    </a:lnTo>
                    <a:lnTo>
                      <a:pt x="198269" y="518939"/>
                    </a:lnTo>
                    <a:lnTo>
                      <a:pt x="29242" y="672274"/>
                    </a:lnTo>
                    <a:lnTo>
                      <a:pt x="11308" y="688504"/>
                    </a:lnTo>
                    <a:lnTo>
                      <a:pt x="9963" y="689760"/>
                    </a:lnTo>
                    <a:lnTo>
                      <a:pt x="11308" y="691015"/>
                    </a:lnTo>
                    <a:lnTo>
                      <a:pt x="29242" y="707245"/>
                    </a:lnTo>
                    <a:lnTo>
                      <a:pt x="198269" y="860580"/>
                    </a:lnTo>
                    <a:lnTo>
                      <a:pt x="29242" y="1014004"/>
                    </a:lnTo>
                    <a:lnTo>
                      <a:pt x="11308" y="1030234"/>
                    </a:lnTo>
                    <a:lnTo>
                      <a:pt x="9963" y="1031489"/>
                    </a:lnTo>
                    <a:lnTo>
                      <a:pt x="11308" y="1032745"/>
                    </a:lnTo>
                    <a:lnTo>
                      <a:pt x="29242" y="1048975"/>
                    </a:lnTo>
                    <a:lnTo>
                      <a:pt x="198269" y="1202310"/>
                    </a:lnTo>
                    <a:lnTo>
                      <a:pt x="29242" y="1355734"/>
                    </a:lnTo>
                    <a:lnTo>
                      <a:pt x="11308" y="1371964"/>
                    </a:lnTo>
                    <a:lnTo>
                      <a:pt x="9963" y="1373219"/>
                    </a:lnTo>
                    <a:lnTo>
                      <a:pt x="11308" y="1374474"/>
                    </a:lnTo>
                    <a:lnTo>
                      <a:pt x="29242" y="1390705"/>
                    </a:lnTo>
                    <a:lnTo>
                      <a:pt x="198269" y="1544039"/>
                    </a:lnTo>
                    <a:lnTo>
                      <a:pt x="29242" y="1697463"/>
                    </a:lnTo>
                    <a:lnTo>
                      <a:pt x="11308" y="1713694"/>
                    </a:lnTo>
                    <a:lnTo>
                      <a:pt x="9963" y="1714949"/>
                    </a:lnTo>
                    <a:lnTo>
                      <a:pt x="11308" y="1716204"/>
                    </a:lnTo>
                    <a:lnTo>
                      <a:pt x="29242" y="1732434"/>
                    </a:lnTo>
                    <a:lnTo>
                      <a:pt x="198269" y="1885859"/>
                    </a:lnTo>
                    <a:lnTo>
                      <a:pt x="29242" y="2039462"/>
                    </a:lnTo>
                    <a:lnTo>
                      <a:pt x="11308" y="2055692"/>
                    </a:lnTo>
                    <a:lnTo>
                      <a:pt x="9963" y="2056948"/>
                    </a:lnTo>
                    <a:lnTo>
                      <a:pt x="11308" y="2058203"/>
                    </a:lnTo>
                    <a:lnTo>
                      <a:pt x="29242" y="2074433"/>
                    </a:lnTo>
                    <a:lnTo>
                      <a:pt x="198090" y="2227768"/>
                    </a:lnTo>
                    <a:lnTo>
                      <a:pt x="29242" y="2380923"/>
                    </a:lnTo>
                    <a:lnTo>
                      <a:pt x="11308" y="2397153"/>
                    </a:lnTo>
                    <a:lnTo>
                      <a:pt x="9963" y="2398409"/>
                    </a:lnTo>
                    <a:lnTo>
                      <a:pt x="11308" y="2399664"/>
                    </a:lnTo>
                    <a:lnTo>
                      <a:pt x="29242" y="2415894"/>
                    </a:lnTo>
                    <a:lnTo>
                      <a:pt x="198269" y="2569229"/>
                    </a:lnTo>
                    <a:lnTo>
                      <a:pt x="29242" y="2722653"/>
                    </a:lnTo>
                    <a:lnTo>
                      <a:pt x="11308" y="2738883"/>
                    </a:lnTo>
                    <a:lnTo>
                      <a:pt x="9963" y="2740138"/>
                    </a:lnTo>
                    <a:lnTo>
                      <a:pt x="11308" y="2741394"/>
                    </a:lnTo>
                    <a:lnTo>
                      <a:pt x="29242" y="2757624"/>
                    </a:lnTo>
                    <a:lnTo>
                      <a:pt x="198269" y="2910958"/>
                    </a:lnTo>
                    <a:lnTo>
                      <a:pt x="29242" y="3064382"/>
                    </a:lnTo>
                    <a:lnTo>
                      <a:pt x="11308" y="3080613"/>
                    </a:lnTo>
                    <a:lnTo>
                      <a:pt x="9963" y="3081868"/>
                    </a:lnTo>
                    <a:lnTo>
                      <a:pt x="11308" y="3083124"/>
                    </a:lnTo>
                    <a:lnTo>
                      <a:pt x="29242" y="3099354"/>
                    </a:lnTo>
                    <a:lnTo>
                      <a:pt x="198269" y="3252688"/>
                    </a:lnTo>
                    <a:lnTo>
                      <a:pt x="29242" y="3406112"/>
                    </a:lnTo>
                    <a:lnTo>
                      <a:pt x="11308" y="3422342"/>
                    </a:lnTo>
                    <a:lnTo>
                      <a:pt x="9963" y="3423598"/>
                    </a:lnTo>
                    <a:lnTo>
                      <a:pt x="11308" y="3424853"/>
                    </a:lnTo>
                    <a:lnTo>
                      <a:pt x="29242" y="3441083"/>
                    </a:lnTo>
                    <a:lnTo>
                      <a:pt x="198269" y="3594507"/>
                    </a:lnTo>
                    <a:lnTo>
                      <a:pt x="29242" y="3747842"/>
                    </a:lnTo>
                    <a:lnTo>
                      <a:pt x="11308" y="3764072"/>
                    </a:lnTo>
                    <a:lnTo>
                      <a:pt x="9963" y="3765327"/>
                    </a:lnTo>
                    <a:lnTo>
                      <a:pt x="11308" y="3766583"/>
                    </a:lnTo>
                    <a:lnTo>
                      <a:pt x="29242" y="3782813"/>
                    </a:lnTo>
                    <a:lnTo>
                      <a:pt x="198269" y="3936238"/>
                    </a:lnTo>
                    <a:lnTo>
                      <a:pt x="29242" y="4089662"/>
                    </a:lnTo>
                    <a:lnTo>
                      <a:pt x="11308" y="4105892"/>
                    </a:lnTo>
                    <a:lnTo>
                      <a:pt x="9963" y="4107147"/>
                    </a:lnTo>
                    <a:lnTo>
                      <a:pt x="11308" y="4108402"/>
                    </a:lnTo>
                    <a:lnTo>
                      <a:pt x="29242" y="4124632"/>
                    </a:lnTo>
                    <a:lnTo>
                      <a:pt x="198269" y="4278057"/>
                    </a:lnTo>
                    <a:lnTo>
                      <a:pt x="29242" y="4431391"/>
                    </a:lnTo>
                    <a:lnTo>
                      <a:pt x="11308" y="4447711"/>
                    </a:lnTo>
                    <a:lnTo>
                      <a:pt x="10" y="4457934"/>
                    </a:lnTo>
                    <a:lnTo>
                      <a:pt x="422891" y="4457934"/>
                    </a:lnTo>
                    <a:close/>
                    <a:moveTo>
                      <a:pt x="46279" y="356997"/>
                    </a:moveTo>
                    <a:lnTo>
                      <a:pt x="36416" y="348030"/>
                    </a:lnTo>
                    <a:lnTo>
                      <a:pt x="46279" y="339063"/>
                    </a:lnTo>
                    <a:lnTo>
                      <a:pt x="211360" y="189315"/>
                    </a:lnTo>
                    <a:lnTo>
                      <a:pt x="376531" y="339063"/>
                    </a:lnTo>
                    <a:lnTo>
                      <a:pt x="386395" y="348030"/>
                    </a:lnTo>
                    <a:lnTo>
                      <a:pt x="376531" y="356997"/>
                    </a:lnTo>
                    <a:lnTo>
                      <a:pt x="211360" y="506744"/>
                    </a:lnTo>
                    <a:close/>
                    <a:moveTo>
                      <a:pt x="46279" y="698727"/>
                    </a:moveTo>
                    <a:lnTo>
                      <a:pt x="36416" y="689760"/>
                    </a:lnTo>
                    <a:lnTo>
                      <a:pt x="46279" y="680793"/>
                    </a:lnTo>
                    <a:lnTo>
                      <a:pt x="211360" y="531045"/>
                    </a:lnTo>
                    <a:lnTo>
                      <a:pt x="376531" y="680793"/>
                    </a:lnTo>
                    <a:lnTo>
                      <a:pt x="386395" y="689760"/>
                    </a:lnTo>
                    <a:lnTo>
                      <a:pt x="376531" y="698727"/>
                    </a:lnTo>
                    <a:lnTo>
                      <a:pt x="211360" y="848474"/>
                    </a:lnTo>
                    <a:close/>
                    <a:moveTo>
                      <a:pt x="46279" y="1040456"/>
                    </a:moveTo>
                    <a:lnTo>
                      <a:pt x="36416" y="1031489"/>
                    </a:lnTo>
                    <a:lnTo>
                      <a:pt x="46279" y="1022522"/>
                    </a:lnTo>
                    <a:lnTo>
                      <a:pt x="211360" y="872685"/>
                    </a:lnTo>
                    <a:lnTo>
                      <a:pt x="376531" y="1022522"/>
                    </a:lnTo>
                    <a:lnTo>
                      <a:pt x="386395" y="1031489"/>
                    </a:lnTo>
                    <a:lnTo>
                      <a:pt x="376531" y="1040456"/>
                    </a:lnTo>
                    <a:lnTo>
                      <a:pt x="211360" y="1190204"/>
                    </a:lnTo>
                    <a:close/>
                    <a:moveTo>
                      <a:pt x="46279" y="1382186"/>
                    </a:moveTo>
                    <a:lnTo>
                      <a:pt x="36416" y="1373219"/>
                    </a:lnTo>
                    <a:lnTo>
                      <a:pt x="46279" y="1364252"/>
                    </a:lnTo>
                    <a:lnTo>
                      <a:pt x="211360" y="1214504"/>
                    </a:lnTo>
                    <a:lnTo>
                      <a:pt x="376531" y="1364342"/>
                    </a:lnTo>
                    <a:lnTo>
                      <a:pt x="386395" y="1373309"/>
                    </a:lnTo>
                    <a:lnTo>
                      <a:pt x="376531" y="1382276"/>
                    </a:lnTo>
                    <a:lnTo>
                      <a:pt x="211360" y="1532023"/>
                    </a:lnTo>
                    <a:close/>
                    <a:moveTo>
                      <a:pt x="46279" y="1723916"/>
                    </a:moveTo>
                    <a:lnTo>
                      <a:pt x="36416" y="1714949"/>
                    </a:lnTo>
                    <a:lnTo>
                      <a:pt x="46279" y="1705982"/>
                    </a:lnTo>
                    <a:lnTo>
                      <a:pt x="211360" y="1556145"/>
                    </a:lnTo>
                    <a:lnTo>
                      <a:pt x="376531" y="1705982"/>
                    </a:lnTo>
                    <a:lnTo>
                      <a:pt x="386395" y="1714949"/>
                    </a:lnTo>
                    <a:lnTo>
                      <a:pt x="376531" y="1723916"/>
                    </a:lnTo>
                    <a:lnTo>
                      <a:pt x="211360" y="1873664"/>
                    </a:lnTo>
                    <a:close/>
                    <a:moveTo>
                      <a:pt x="46279" y="2065646"/>
                    </a:moveTo>
                    <a:lnTo>
                      <a:pt x="36416" y="2056679"/>
                    </a:lnTo>
                    <a:lnTo>
                      <a:pt x="46279" y="2047712"/>
                    </a:lnTo>
                    <a:lnTo>
                      <a:pt x="211360" y="1897964"/>
                    </a:lnTo>
                    <a:lnTo>
                      <a:pt x="376531" y="2047712"/>
                    </a:lnTo>
                    <a:lnTo>
                      <a:pt x="386395" y="2056679"/>
                    </a:lnTo>
                    <a:lnTo>
                      <a:pt x="376531" y="2065646"/>
                    </a:lnTo>
                    <a:lnTo>
                      <a:pt x="211360" y="2215393"/>
                    </a:lnTo>
                    <a:close/>
                    <a:moveTo>
                      <a:pt x="46279" y="2407376"/>
                    </a:moveTo>
                    <a:lnTo>
                      <a:pt x="36416" y="2398409"/>
                    </a:lnTo>
                    <a:lnTo>
                      <a:pt x="46279" y="2389442"/>
                    </a:lnTo>
                    <a:lnTo>
                      <a:pt x="211360" y="2239604"/>
                    </a:lnTo>
                    <a:lnTo>
                      <a:pt x="376531" y="2389173"/>
                    </a:lnTo>
                    <a:lnTo>
                      <a:pt x="386395" y="2398139"/>
                    </a:lnTo>
                    <a:lnTo>
                      <a:pt x="376531" y="2407106"/>
                    </a:lnTo>
                    <a:lnTo>
                      <a:pt x="211360" y="2556854"/>
                    </a:lnTo>
                    <a:close/>
                    <a:moveTo>
                      <a:pt x="46279" y="2749105"/>
                    </a:moveTo>
                    <a:lnTo>
                      <a:pt x="36416" y="2740138"/>
                    </a:lnTo>
                    <a:lnTo>
                      <a:pt x="46279" y="2731171"/>
                    </a:lnTo>
                    <a:lnTo>
                      <a:pt x="211360" y="2581334"/>
                    </a:lnTo>
                    <a:lnTo>
                      <a:pt x="376531" y="2731171"/>
                    </a:lnTo>
                    <a:lnTo>
                      <a:pt x="386395" y="2740138"/>
                    </a:lnTo>
                    <a:lnTo>
                      <a:pt x="376531" y="2749105"/>
                    </a:lnTo>
                    <a:lnTo>
                      <a:pt x="211360" y="2898853"/>
                    </a:lnTo>
                    <a:close/>
                    <a:moveTo>
                      <a:pt x="46279" y="3090835"/>
                    </a:moveTo>
                    <a:lnTo>
                      <a:pt x="36416" y="3081868"/>
                    </a:lnTo>
                    <a:lnTo>
                      <a:pt x="46279" y="3072901"/>
                    </a:lnTo>
                    <a:lnTo>
                      <a:pt x="211360" y="2923064"/>
                    </a:lnTo>
                    <a:lnTo>
                      <a:pt x="376531" y="3072901"/>
                    </a:lnTo>
                    <a:lnTo>
                      <a:pt x="386395" y="3081868"/>
                    </a:lnTo>
                    <a:lnTo>
                      <a:pt x="376531" y="3090835"/>
                    </a:lnTo>
                    <a:lnTo>
                      <a:pt x="211360" y="3241031"/>
                    </a:lnTo>
                    <a:close/>
                    <a:moveTo>
                      <a:pt x="46279" y="3432565"/>
                    </a:moveTo>
                    <a:lnTo>
                      <a:pt x="36416" y="3423598"/>
                    </a:lnTo>
                    <a:lnTo>
                      <a:pt x="46279" y="3414631"/>
                    </a:lnTo>
                    <a:lnTo>
                      <a:pt x="211360" y="3264883"/>
                    </a:lnTo>
                    <a:lnTo>
                      <a:pt x="376531" y="3414631"/>
                    </a:lnTo>
                    <a:lnTo>
                      <a:pt x="386395" y="3423598"/>
                    </a:lnTo>
                    <a:lnTo>
                      <a:pt x="376531" y="3432565"/>
                    </a:lnTo>
                    <a:lnTo>
                      <a:pt x="211360" y="3582402"/>
                    </a:lnTo>
                    <a:close/>
                    <a:moveTo>
                      <a:pt x="46279" y="3774294"/>
                    </a:moveTo>
                    <a:lnTo>
                      <a:pt x="36416" y="3765327"/>
                    </a:lnTo>
                    <a:lnTo>
                      <a:pt x="46279" y="3756360"/>
                    </a:lnTo>
                    <a:lnTo>
                      <a:pt x="211360" y="3606613"/>
                    </a:lnTo>
                    <a:lnTo>
                      <a:pt x="376531" y="3756360"/>
                    </a:lnTo>
                    <a:lnTo>
                      <a:pt x="386395" y="3765327"/>
                    </a:lnTo>
                    <a:lnTo>
                      <a:pt x="376531" y="3774294"/>
                    </a:lnTo>
                    <a:lnTo>
                      <a:pt x="211360" y="3924132"/>
                    </a:lnTo>
                    <a:close/>
                    <a:moveTo>
                      <a:pt x="46279" y="4116114"/>
                    </a:moveTo>
                    <a:lnTo>
                      <a:pt x="36416" y="4107147"/>
                    </a:lnTo>
                    <a:lnTo>
                      <a:pt x="46279" y="4098180"/>
                    </a:lnTo>
                    <a:lnTo>
                      <a:pt x="211360" y="3948343"/>
                    </a:lnTo>
                    <a:lnTo>
                      <a:pt x="376531" y="4098180"/>
                    </a:lnTo>
                    <a:lnTo>
                      <a:pt x="386395" y="4107147"/>
                    </a:lnTo>
                    <a:lnTo>
                      <a:pt x="376531" y="4116114"/>
                    </a:lnTo>
                    <a:lnTo>
                      <a:pt x="211360" y="4265951"/>
                    </a:lnTo>
                    <a:close/>
                    <a:moveTo>
                      <a:pt x="46279" y="4440000"/>
                    </a:moveTo>
                    <a:lnTo>
                      <a:pt x="211360" y="4290162"/>
                    </a:lnTo>
                    <a:lnTo>
                      <a:pt x="376441" y="44400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8" name="Google Shape;2658;p11"/>
              <p:cNvSpPr/>
              <p:nvPr/>
            </p:nvSpPr>
            <p:spPr>
              <a:xfrm>
                <a:off x="8208363" y="2273655"/>
                <a:ext cx="17933" cy="4586047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586047" extrusionOk="0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86048"/>
                    </a:lnTo>
                    <a:lnTo>
                      <a:pt x="0" y="45860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9" name="Google Shape;2659;p11"/>
              <p:cNvSpPr/>
              <p:nvPr/>
            </p:nvSpPr>
            <p:spPr>
              <a:xfrm>
                <a:off x="7837760" y="2638251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0" name="Google Shape;2660;p11"/>
              <p:cNvSpPr/>
              <p:nvPr/>
            </p:nvSpPr>
            <p:spPr>
              <a:xfrm>
                <a:off x="7837760" y="2979981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1" name="Google Shape;2661;p11"/>
              <p:cNvSpPr/>
              <p:nvPr/>
            </p:nvSpPr>
            <p:spPr>
              <a:xfrm>
                <a:off x="7837760" y="332171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2" name="Google Shape;2662;p11"/>
              <p:cNvSpPr/>
              <p:nvPr/>
            </p:nvSpPr>
            <p:spPr>
              <a:xfrm>
                <a:off x="7837760" y="366344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3" name="Google Shape;2663;p11"/>
              <p:cNvSpPr/>
              <p:nvPr/>
            </p:nvSpPr>
            <p:spPr>
              <a:xfrm>
                <a:off x="7837760" y="400517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4" name="Google Shape;2664;p11"/>
              <p:cNvSpPr/>
              <p:nvPr/>
            </p:nvSpPr>
            <p:spPr>
              <a:xfrm>
                <a:off x="7837760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5" name="Google Shape;2665;p11"/>
              <p:cNvSpPr/>
              <p:nvPr/>
            </p:nvSpPr>
            <p:spPr>
              <a:xfrm>
                <a:off x="7837760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6" name="Google Shape;2666;p11"/>
              <p:cNvSpPr/>
              <p:nvPr/>
            </p:nvSpPr>
            <p:spPr>
              <a:xfrm>
                <a:off x="7837760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7" name="Google Shape;2667;p11"/>
              <p:cNvSpPr/>
              <p:nvPr/>
            </p:nvSpPr>
            <p:spPr>
              <a:xfrm>
                <a:off x="7837760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8" name="Google Shape;2668;p11"/>
              <p:cNvSpPr/>
              <p:nvPr/>
            </p:nvSpPr>
            <p:spPr>
              <a:xfrm>
                <a:off x="7837760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9" name="Google Shape;2669;p11"/>
              <p:cNvSpPr/>
              <p:nvPr/>
            </p:nvSpPr>
            <p:spPr>
              <a:xfrm>
                <a:off x="7837760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0" name="Google Shape;2670;p11"/>
              <p:cNvSpPr/>
              <p:nvPr/>
            </p:nvSpPr>
            <p:spPr>
              <a:xfrm>
                <a:off x="7837760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1" name="Google Shape;2671;p11"/>
              <p:cNvSpPr/>
              <p:nvPr/>
            </p:nvSpPr>
            <p:spPr>
              <a:xfrm>
                <a:off x="6543652" y="4320716"/>
                <a:ext cx="17933" cy="2538987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538987" extrusionOk="0">
                    <a:moveTo>
                      <a:pt x="10" y="4596"/>
                    </a:moveTo>
                    <a:lnTo>
                      <a:pt x="10" y="2538741"/>
                    </a:lnTo>
                    <a:lnTo>
                      <a:pt x="17944" y="2538741"/>
                    </a:lnTo>
                    <a:lnTo>
                      <a:pt x="17944" y="-246"/>
                    </a:lnTo>
                    <a:cubicBezTo>
                      <a:pt x="12053" y="1673"/>
                      <a:pt x="6062" y="3287"/>
                      <a:pt x="10" y="45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2" name="Google Shape;2672;p11"/>
              <p:cNvSpPr/>
              <p:nvPr/>
            </p:nvSpPr>
            <p:spPr>
              <a:xfrm>
                <a:off x="6532354" y="3939981"/>
                <a:ext cx="423059" cy="2817141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2817141" extrusionOk="0">
                    <a:moveTo>
                      <a:pt x="11308" y="2806673"/>
                    </a:moveTo>
                    <a:lnTo>
                      <a:pt x="10" y="2816895"/>
                    </a:lnTo>
                    <a:lnTo>
                      <a:pt x="423070" y="2816895"/>
                    </a:lnTo>
                    <a:lnTo>
                      <a:pt x="411861" y="2806763"/>
                    </a:lnTo>
                    <a:lnTo>
                      <a:pt x="393927" y="2790443"/>
                    </a:lnTo>
                    <a:lnTo>
                      <a:pt x="224901" y="2637019"/>
                    </a:lnTo>
                    <a:lnTo>
                      <a:pt x="393927" y="2483594"/>
                    </a:lnTo>
                    <a:lnTo>
                      <a:pt x="411861" y="2467364"/>
                    </a:lnTo>
                    <a:lnTo>
                      <a:pt x="413206" y="2466109"/>
                    </a:lnTo>
                    <a:lnTo>
                      <a:pt x="411861" y="2464853"/>
                    </a:lnTo>
                    <a:lnTo>
                      <a:pt x="393927" y="2448623"/>
                    </a:lnTo>
                    <a:lnTo>
                      <a:pt x="224901" y="2295199"/>
                    </a:lnTo>
                    <a:lnTo>
                      <a:pt x="393927" y="2141775"/>
                    </a:lnTo>
                    <a:lnTo>
                      <a:pt x="411861" y="2125545"/>
                    </a:lnTo>
                    <a:lnTo>
                      <a:pt x="413206" y="2124289"/>
                    </a:lnTo>
                    <a:lnTo>
                      <a:pt x="411861" y="2123034"/>
                    </a:lnTo>
                    <a:lnTo>
                      <a:pt x="393927" y="2106804"/>
                    </a:lnTo>
                    <a:lnTo>
                      <a:pt x="224901" y="1953469"/>
                    </a:lnTo>
                    <a:lnTo>
                      <a:pt x="393927" y="1800045"/>
                    </a:lnTo>
                    <a:lnTo>
                      <a:pt x="411861" y="1783815"/>
                    </a:lnTo>
                    <a:lnTo>
                      <a:pt x="413206" y="1782559"/>
                    </a:lnTo>
                    <a:lnTo>
                      <a:pt x="411861" y="1781304"/>
                    </a:lnTo>
                    <a:lnTo>
                      <a:pt x="393927" y="1765074"/>
                    </a:lnTo>
                    <a:lnTo>
                      <a:pt x="224542" y="1611650"/>
                    </a:lnTo>
                    <a:lnTo>
                      <a:pt x="393569" y="1458315"/>
                    </a:lnTo>
                    <a:lnTo>
                      <a:pt x="411503" y="1442085"/>
                    </a:lnTo>
                    <a:lnTo>
                      <a:pt x="412848" y="1440830"/>
                    </a:lnTo>
                    <a:lnTo>
                      <a:pt x="411503" y="1439574"/>
                    </a:lnTo>
                    <a:lnTo>
                      <a:pt x="393569" y="1423344"/>
                    </a:lnTo>
                    <a:lnTo>
                      <a:pt x="224542" y="1269920"/>
                    </a:lnTo>
                    <a:lnTo>
                      <a:pt x="393569" y="1116586"/>
                    </a:lnTo>
                    <a:lnTo>
                      <a:pt x="411503" y="1100356"/>
                    </a:lnTo>
                    <a:lnTo>
                      <a:pt x="412848" y="1099100"/>
                    </a:lnTo>
                    <a:lnTo>
                      <a:pt x="411503" y="1097845"/>
                    </a:lnTo>
                    <a:lnTo>
                      <a:pt x="393569" y="1081614"/>
                    </a:lnTo>
                    <a:lnTo>
                      <a:pt x="224542" y="928190"/>
                    </a:lnTo>
                    <a:lnTo>
                      <a:pt x="393569" y="775035"/>
                    </a:lnTo>
                    <a:lnTo>
                      <a:pt x="411503" y="758805"/>
                    </a:lnTo>
                    <a:lnTo>
                      <a:pt x="412848" y="757549"/>
                    </a:lnTo>
                    <a:lnTo>
                      <a:pt x="411503" y="756294"/>
                    </a:lnTo>
                    <a:lnTo>
                      <a:pt x="393569" y="740064"/>
                    </a:lnTo>
                    <a:lnTo>
                      <a:pt x="224542" y="586729"/>
                    </a:lnTo>
                    <a:lnTo>
                      <a:pt x="393569" y="433395"/>
                    </a:lnTo>
                    <a:lnTo>
                      <a:pt x="411503" y="417165"/>
                    </a:lnTo>
                    <a:lnTo>
                      <a:pt x="412848" y="415909"/>
                    </a:lnTo>
                    <a:lnTo>
                      <a:pt x="411503" y="414654"/>
                    </a:lnTo>
                    <a:lnTo>
                      <a:pt x="393569" y="398424"/>
                    </a:lnTo>
                    <a:lnTo>
                      <a:pt x="224542" y="245089"/>
                    </a:lnTo>
                    <a:lnTo>
                      <a:pt x="393569" y="91665"/>
                    </a:lnTo>
                    <a:lnTo>
                      <a:pt x="411503" y="75435"/>
                    </a:lnTo>
                    <a:lnTo>
                      <a:pt x="412848" y="74179"/>
                    </a:lnTo>
                    <a:lnTo>
                      <a:pt x="411503" y="72924"/>
                    </a:lnTo>
                    <a:lnTo>
                      <a:pt x="393569" y="56694"/>
                    </a:lnTo>
                    <a:lnTo>
                      <a:pt x="330800" y="-246"/>
                    </a:lnTo>
                    <a:lnTo>
                      <a:pt x="322909" y="16791"/>
                    </a:lnTo>
                    <a:lnTo>
                      <a:pt x="376711" y="65213"/>
                    </a:lnTo>
                    <a:lnTo>
                      <a:pt x="386574" y="74179"/>
                    </a:lnTo>
                    <a:lnTo>
                      <a:pt x="376711" y="83146"/>
                    </a:lnTo>
                    <a:lnTo>
                      <a:pt x="226515" y="219085"/>
                    </a:lnTo>
                    <a:cubicBezTo>
                      <a:pt x="219251" y="233970"/>
                      <a:pt x="211809" y="248766"/>
                      <a:pt x="204367" y="263920"/>
                    </a:cubicBezTo>
                    <a:lnTo>
                      <a:pt x="211540" y="257374"/>
                    </a:lnTo>
                    <a:lnTo>
                      <a:pt x="376711" y="407122"/>
                    </a:lnTo>
                    <a:lnTo>
                      <a:pt x="386574" y="416089"/>
                    </a:lnTo>
                    <a:lnTo>
                      <a:pt x="376711" y="425056"/>
                    </a:lnTo>
                    <a:lnTo>
                      <a:pt x="211540" y="574803"/>
                    </a:lnTo>
                    <a:lnTo>
                      <a:pt x="95598" y="469621"/>
                    </a:lnTo>
                    <a:lnTo>
                      <a:pt x="46458" y="424787"/>
                    </a:lnTo>
                    <a:lnTo>
                      <a:pt x="36595" y="415820"/>
                    </a:lnTo>
                    <a:lnTo>
                      <a:pt x="46458" y="406853"/>
                    </a:lnTo>
                    <a:lnTo>
                      <a:pt x="29242" y="406853"/>
                    </a:lnTo>
                    <a:lnTo>
                      <a:pt x="29242" y="398424"/>
                    </a:lnTo>
                    <a:lnTo>
                      <a:pt x="11308" y="414654"/>
                    </a:lnTo>
                    <a:lnTo>
                      <a:pt x="9963" y="415909"/>
                    </a:lnTo>
                    <a:lnTo>
                      <a:pt x="11308" y="417165"/>
                    </a:lnTo>
                    <a:lnTo>
                      <a:pt x="29242" y="433395"/>
                    </a:lnTo>
                    <a:lnTo>
                      <a:pt x="86631" y="485493"/>
                    </a:lnTo>
                    <a:lnTo>
                      <a:pt x="197910" y="586729"/>
                    </a:lnTo>
                    <a:lnTo>
                      <a:pt x="29242" y="739885"/>
                    </a:lnTo>
                    <a:lnTo>
                      <a:pt x="11308" y="756115"/>
                    </a:lnTo>
                    <a:lnTo>
                      <a:pt x="9963" y="757370"/>
                    </a:lnTo>
                    <a:lnTo>
                      <a:pt x="11308" y="758625"/>
                    </a:lnTo>
                    <a:lnTo>
                      <a:pt x="29242" y="774855"/>
                    </a:lnTo>
                    <a:lnTo>
                      <a:pt x="198269" y="928190"/>
                    </a:lnTo>
                    <a:lnTo>
                      <a:pt x="29242" y="1081614"/>
                    </a:lnTo>
                    <a:lnTo>
                      <a:pt x="11308" y="1097845"/>
                    </a:lnTo>
                    <a:lnTo>
                      <a:pt x="9963" y="1099100"/>
                    </a:lnTo>
                    <a:lnTo>
                      <a:pt x="11308" y="1100356"/>
                    </a:lnTo>
                    <a:lnTo>
                      <a:pt x="29242" y="1116586"/>
                    </a:lnTo>
                    <a:lnTo>
                      <a:pt x="198269" y="1269920"/>
                    </a:lnTo>
                    <a:lnTo>
                      <a:pt x="29242" y="1423344"/>
                    </a:lnTo>
                    <a:lnTo>
                      <a:pt x="11308" y="1439574"/>
                    </a:lnTo>
                    <a:lnTo>
                      <a:pt x="9963" y="1440830"/>
                    </a:lnTo>
                    <a:lnTo>
                      <a:pt x="11308" y="1442085"/>
                    </a:lnTo>
                    <a:lnTo>
                      <a:pt x="29242" y="1458315"/>
                    </a:lnTo>
                    <a:lnTo>
                      <a:pt x="198269" y="1611650"/>
                    </a:lnTo>
                    <a:lnTo>
                      <a:pt x="29242" y="1765074"/>
                    </a:lnTo>
                    <a:lnTo>
                      <a:pt x="11308" y="1781304"/>
                    </a:lnTo>
                    <a:lnTo>
                      <a:pt x="9963" y="1782559"/>
                    </a:lnTo>
                    <a:lnTo>
                      <a:pt x="11308" y="1783815"/>
                    </a:lnTo>
                    <a:lnTo>
                      <a:pt x="29242" y="1800045"/>
                    </a:lnTo>
                    <a:lnTo>
                      <a:pt x="198269" y="1953469"/>
                    </a:lnTo>
                    <a:lnTo>
                      <a:pt x="29242" y="2106804"/>
                    </a:lnTo>
                    <a:lnTo>
                      <a:pt x="11308" y="2123034"/>
                    </a:lnTo>
                    <a:lnTo>
                      <a:pt x="9963" y="2124289"/>
                    </a:lnTo>
                    <a:lnTo>
                      <a:pt x="11308" y="2125545"/>
                    </a:lnTo>
                    <a:lnTo>
                      <a:pt x="29242" y="2141775"/>
                    </a:lnTo>
                    <a:lnTo>
                      <a:pt x="198269" y="2295199"/>
                    </a:lnTo>
                    <a:lnTo>
                      <a:pt x="29242" y="2448623"/>
                    </a:lnTo>
                    <a:lnTo>
                      <a:pt x="11308" y="2464853"/>
                    </a:lnTo>
                    <a:lnTo>
                      <a:pt x="9963" y="2466109"/>
                    </a:lnTo>
                    <a:lnTo>
                      <a:pt x="11308" y="2467364"/>
                    </a:lnTo>
                    <a:lnTo>
                      <a:pt x="29242" y="2483594"/>
                    </a:lnTo>
                    <a:lnTo>
                      <a:pt x="198269" y="2637019"/>
                    </a:lnTo>
                    <a:lnTo>
                      <a:pt x="29242" y="2790353"/>
                    </a:lnTo>
                    <a:close/>
                    <a:moveTo>
                      <a:pt x="46100" y="766068"/>
                    </a:moveTo>
                    <a:lnTo>
                      <a:pt x="36237" y="757101"/>
                    </a:lnTo>
                    <a:lnTo>
                      <a:pt x="46100" y="748134"/>
                    </a:lnTo>
                    <a:lnTo>
                      <a:pt x="211181" y="598297"/>
                    </a:lnTo>
                    <a:lnTo>
                      <a:pt x="376352" y="748134"/>
                    </a:lnTo>
                    <a:lnTo>
                      <a:pt x="386216" y="757101"/>
                    </a:lnTo>
                    <a:lnTo>
                      <a:pt x="376352" y="766068"/>
                    </a:lnTo>
                    <a:lnTo>
                      <a:pt x="211181" y="915816"/>
                    </a:lnTo>
                    <a:close/>
                    <a:moveTo>
                      <a:pt x="46100" y="1107798"/>
                    </a:moveTo>
                    <a:lnTo>
                      <a:pt x="36237" y="1098831"/>
                    </a:lnTo>
                    <a:lnTo>
                      <a:pt x="46100" y="1089864"/>
                    </a:lnTo>
                    <a:lnTo>
                      <a:pt x="211181" y="940027"/>
                    </a:lnTo>
                    <a:lnTo>
                      <a:pt x="376352" y="1089864"/>
                    </a:lnTo>
                    <a:lnTo>
                      <a:pt x="386216" y="1098831"/>
                    </a:lnTo>
                    <a:lnTo>
                      <a:pt x="376352" y="1107798"/>
                    </a:lnTo>
                    <a:lnTo>
                      <a:pt x="211181" y="1257546"/>
                    </a:lnTo>
                    <a:close/>
                    <a:moveTo>
                      <a:pt x="46100" y="1449527"/>
                    </a:moveTo>
                    <a:lnTo>
                      <a:pt x="36237" y="1440560"/>
                    </a:lnTo>
                    <a:lnTo>
                      <a:pt x="46100" y="1431593"/>
                    </a:lnTo>
                    <a:lnTo>
                      <a:pt x="211181" y="1281756"/>
                    </a:lnTo>
                    <a:lnTo>
                      <a:pt x="376352" y="1431593"/>
                    </a:lnTo>
                    <a:lnTo>
                      <a:pt x="386216" y="1440560"/>
                    </a:lnTo>
                    <a:lnTo>
                      <a:pt x="376352" y="1449527"/>
                    </a:lnTo>
                    <a:lnTo>
                      <a:pt x="211181" y="1599993"/>
                    </a:lnTo>
                    <a:close/>
                    <a:moveTo>
                      <a:pt x="46100" y="1791258"/>
                    </a:moveTo>
                    <a:lnTo>
                      <a:pt x="36237" y="1782291"/>
                    </a:lnTo>
                    <a:lnTo>
                      <a:pt x="46100" y="1773324"/>
                    </a:lnTo>
                    <a:lnTo>
                      <a:pt x="211181" y="1623576"/>
                    </a:lnTo>
                    <a:lnTo>
                      <a:pt x="376352" y="1773324"/>
                    </a:lnTo>
                    <a:lnTo>
                      <a:pt x="386216" y="1782291"/>
                    </a:lnTo>
                    <a:lnTo>
                      <a:pt x="376352" y="1791258"/>
                    </a:lnTo>
                    <a:lnTo>
                      <a:pt x="211181" y="1941095"/>
                    </a:lnTo>
                    <a:close/>
                    <a:moveTo>
                      <a:pt x="46100" y="2132987"/>
                    </a:moveTo>
                    <a:lnTo>
                      <a:pt x="36237" y="2124020"/>
                    </a:lnTo>
                    <a:lnTo>
                      <a:pt x="46100" y="2115053"/>
                    </a:lnTo>
                    <a:lnTo>
                      <a:pt x="211181" y="1965305"/>
                    </a:lnTo>
                    <a:lnTo>
                      <a:pt x="376352" y="2115053"/>
                    </a:lnTo>
                    <a:lnTo>
                      <a:pt x="386216" y="2124020"/>
                    </a:lnTo>
                    <a:lnTo>
                      <a:pt x="376352" y="2132987"/>
                    </a:lnTo>
                    <a:lnTo>
                      <a:pt x="211181" y="2282825"/>
                    </a:lnTo>
                    <a:close/>
                    <a:moveTo>
                      <a:pt x="46100" y="2474807"/>
                    </a:moveTo>
                    <a:lnTo>
                      <a:pt x="36237" y="2465840"/>
                    </a:lnTo>
                    <a:lnTo>
                      <a:pt x="46100" y="2456873"/>
                    </a:lnTo>
                    <a:lnTo>
                      <a:pt x="211181" y="2307035"/>
                    </a:lnTo>
                    <a:lnTo>
                      <a:pt x="376352" y="2456873"/>
                    </a:lnTo>
                    <a:lnTo>
                      <a:pt x="386216" y="2465840"/>
                    </a:lnTo>
                    <a:lnTo>
                      <a:pt x="376352" y="2474807"/>
                    </a:lnTo>
                    <a:lnTo>
                      <a:pt x="211181" y="2624913"/>
                    </a:lnTo>
                    <a:close/>
                    <a:moveTo>
                      <a:pt x="211181" y="2649124"/>
                    </a:moveTo>
                    <a:lnTo>
                      <a:pt x="376263" y="2798961"/>
                    </a:lnTo>
                    <a:lnTo>
                      <a:pt x="46100" y="27989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3" name="Google Shape;2673;p11"/>
              <p:cNvSpPr/>
              <p:nvPr/>
            </p:nvSpPr>
            <p:spPr>
              <a:xfrm>
                <a:off x="6925913" y="3670614"/>
                <a:ext cx="17933" cy="318908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3189089" extrusionOk="0">
                    <a:moveTo>
                      <a:pt x="10" y="30331"/>
                    </a:moveTo>
                    <a:lnTo>
                      <a:pt x="10" y="3188844"/>
                    </a:lnTo>
                    <a:lnTo>
                      <a:pt x="17944" y="3188844"/>
                    </a:lnTo>
                    <a:lnTo>
                      <a:pt x="17944" y="292"/>
                    </a:lnTo>
                    <a:lnTo>
                      <a:pt x="17406" y="-246"/>
                    </a:lnTo>
                    <a:cubicBezTo>
                      <a:pt x="12294" y="10066"/>
                      <a:pt x="6107" y="20199"/>
                      <a:pt x="10" y="303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4" name="Google Shape;2674;p11"/>
              <p:cNvSpPr/>
              <p:nvPr/>
            </p:nvSpPr>
            <p:spPr>
              <a:xfrm>
                <a:off x="6824227" y="4005170"/>
                <a:ext cx="107603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07603" h="17933" extrusionOk="0">
                    <a:moveTo>
                      <a:pt x="107613" y="-246"/>
                    </a:moveTo>
                    <a:lnTo>
                      <a:pt x="107613" y="17688"/>
                    </a:lnTo>
                    <a:lnTo>
                      <a:pt x="10" y="17688"/>
                    </a:lnTo>
                    <a:cubicBezTo>
                      <a:pt x="2790" y="11770"/>
                      <a:pt x="5659" y="5762"/>
                      <a:pt x="8439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5" name="Google Shape;2675;p11"/>
              <p:cNvSpPr/>
              <p:nvPr/>
            </p:nvSpPr>
            <p:spPr>
              <a:xfrm>
                <a:off x="6555220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6" name="Google Shape;2676;p11"/>
              <p:cNvSpPr/>
              <p:nvPr/>
            </p:nvSpPr>
            <p:spPr>
              <a:xfrm>
                <a:off x="6555309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7" name="Google Shape;2677;p11"/>
              <p:cNvSpPr/>
              <p:nvPr/>
            </p:nvSpPr>
            <p:spPr>
              <a:xfrm>
                <a:off x="6555309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8" name="Google Shape;2678;p11"/>
              <p:cNvSpPr/>
              <p:nvPr/>
            </p:nvSpPr>
            <p:spPr>
              <a:xfrm>
                <a:off x="6555309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9" name="Google Shape;2679;p11"/>
              <p:cNvSpPr/>
              <p:nvPr/>
            </p:nvSpPr>
            <p:spPr>
              <a:xfrm>
                <a:off x="6555309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0" name="Google Shape;2680;p11"/>
              <p:cNvSpPr/>
              <p:nvPr/>
            </p:nvSpPr>
            <p:spPr>
              <a:xfrm>
                <a:off x="6555309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1" name="Google Shape;2681;p11"/>
              <p:cNvSpPr/>
              <p:nvPr/>
            </p:nvSpPr>
            <p:spPr>
              <a:xfrm>
                <a:off x="6555309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2" name="Google Shape;2682;p11"/>
              <p:cNvSpPr/>
              <p:nvPr/>
            </p:nvSpPr>
            <p:spPr>
              <a:xfrm>
                <a:off x="5260843" y="5470815"/>
                <a:ext cx="17933" cy="1388888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388888" extrusionOk="0">
                    <a:moveTo>
                      <a:pt x="10" y="-246"/>
                    </a:moveTo>
                    <a:lnTo>
                      <a:pt x="10" y="1388642"/>
                    </a:lnTo>
                    <a:lnTo>
                      <a:pt x="17944" y="1388642"/>
                    </a:lnTo>
                    <a:lnTo>
                      <a:pt x="17944" y="11321"/>
                    </a:lnTo>
                    <a:cubicBezTo>
                      <a:pt x="11738" y="7824"/>
                      <a:pt x="5749" y="395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3" name="Google Shape;2683;p11"/>
              <p:cNvSpPr/>
              <p:nvPr/>
            </p:nvSpPr>
            <p:spPr>
              <a:xfrm>
                <a:off x="5249545" y="5432616"/>
                <a:ext cx="423059" cy="1324953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324953" extrusionOk="0">
                    <a:moveTo>
                      <a:pt x="393927" y="1297807"/>
                    </a:moveTo>
                    <a:lnTo>
                      <a:pt x="224901" y="1144383"/>
                    </a:lnTo>
                    <a:lnTo>
                      <a:pt x="393927" y="990959"/>
                    </a:lnTo>
                    <a:lnTo>
                      <a:pt x="411861" y="974728"/>
                    </a:lnTo>
                    <a:lnTo>
                      <a:pt x="413206" y="973473"/>
                    </a:lnTo>
                    <a:lnTo>
                      <a:pt x="411861" y="972218"/>
                    </a:lnTo>
                    <a:lnTo>
                      <a:pt x="393927" y="955988"/>
                    </a:lnTo>
                    <a:lnTo>
                      <a:pt x="224901" y="802564"/>
                    </a:lnTo>
                    <a:lnTo>
                      <a:pt x="393927" y="649139"/>
                    </a:lnTo>
                    <a:lnTo>
                      <a:pt x="411861" y="632909"/>
                    </a:lnTo>
                    <a:lnTo>
                      <a:pt x="413206" y="631654"/>
                    </a:lnTo>
                    <a:lnTo>
                      <a:pt x="411861" y="630399"/>
                    </a:lnTo>
                    <a:lnTo>
                      <a:pt x="393927" y="614168"/>
                    </a:lnTo>
                    <a:lnTo>
                      <a:pt x="224901" y="460834"/>
                    </a:lnTo>
                    <a:lnTo>
                      <a:pt x="393927" y="307409"/>
                    </a:lnTo>
                    <a:lnTo>
                      <a:pt x="411861" y="291179"/>
                    </a:lnTo>
                    <a:lnTo>
                      <a:pt x="413206" y="289924"/>
                    </a:lnTo>
                    <a:lnTo>
                      <a:pt x="411861" y="288668"/>
                    </a:lnTo>
                    <a:lnTo>
                      <a:pt x="393927" y="272438"/>
                    </a:lnTo>
                    <a:lnTo>
                      <a:pt x="224901" y="119014"/>
                    </a:lnTo>
                    <a:lnTo>
                      <a:pt x="356445" y="-246"/>
                    </a:lnTo>
                    <a:cubicBezTo>
                      <a:pt x="345748" y="2032"/>
                      <a:pt x="334943" y="3771"/>
                      <a:pt x="324075" y="4955"/>
                    </a:cubicBezTo>
                    <a:lnTo>
                      <a:pt x="211540" y="107357"/>
                    </a:lnTo>
                    <a:lnTo>
                      <a:pt x="160249" y="60819"/>
                    </a:lnTo>
                    <a:cubicBezTo>
                      <a:pt x="153694" y="63231"/>
                      <a:pt x="146978" y="65204"/>
                      <a:pt x="140163" y="66737"/>
                    </a:cubicBezTo>
                    <a:lnTo>
                      <a:pt x="198269" y="119462"/>
                    </a:lnTo>
                    <a:lnTo>
                      <a:pt x="29242" y="272887"/>
                    </a:lnTo>
                    <a:lnTo>
                      <a:pt x="11308" y="289117"/>
                    </a:lnTo>
                    <a:lnTo>
                      <a:pt x="9963" y="290372"/>
                    </a:lnTo>
                    <a:lnTo>
                      <a:pt x="11308" y="291628"/>
                    </a:lnTo>
                    <a:lnTo>
                      <a:pt x="29242" y="307858"/>
                    </a:lnTo>
                    <a:lnTo>
                      <a:pt x="198269" y="461282"/>
                    </a:lnTo>
                    <a:lnTo>
                      <a:pt x="29242" y="614617"/>
                    </a:lnTo>
                    <a:lnTo>
                      <a:pt x="11308" y="630847"/>
                    </a:lnTo>
                    <a:lnTo>
                      <a:pt x="9963" y="632102"/>
                    </a:lnTo>
                    <a:lnTo>
                      <a:pt x="11308" y="633357"/>
                    </a:lnTo>
                    <a:lnTo>
                      <a:pt x="29242" y="649587"/>
                    </a:lnTo>
                    <a:lnTo>
                      <a:pt x="198269" y="803012"/>
                    </a:lnTo>
                    <a:lnTo>
                      <a:pt x="29242" y="956436"/>
                    </a:lnTo>
                    <a:lnTo>
                      <a:pt x="11308" y="972666"/>
                    </a:lnTo>
                    <a:lnTo>
                      <a:pt x="9963" y="973922"/>
                    </a:lnTo>
                    <a:lnTo>
                      <a:pt x="11308" y="975177"/>
                    </a:lnTo>
                    <a:lnTo>
                      <a:pt x="29242" y="991407"/>
                    </a:lnTo>
                    <a:lnTo>
                      <a:pt x="198269" y="1144831"/>
                    </a:lnTo>
                    <a:lnTo>
                      <a:pt x="29242" y="1298166"/>
                    </a:lnTo>
                    <a:lnTo>
                      <a:pt x="11308" y="1314486"/>
                    </a:lnTo>
                    <a:lnTo>
                      <a:pt x="10" y="1324708"/>
                    </a:lnTo>
                    <a:lnTo>
                      <a:pt x="423070" y="1324708"/>
                    </a:lnTo>
                    <a:lnTo>
                      <a:pt x="411861" y="1314575"/>
                    </a:lnTo>
                    <a:close/>
                    <a:moveTo>
                      <a:pt x="46458" y="298891"/>
                    </a:moveTo>
                    <a:lnTo>
                      <a:pt x="36595" y="289924"/>
                    </a:lnTo>
                    <a:lnTo>
                      <a:pt x="46458" y="280957"/>
                    </a:lnTo>
                    <a:lnTo>
                      <a:pt x="211540" y="131209"/>
                    </a:lnTo>
                    <a:lnTo>
                      <a:pt x="376711" y="280957"/>
                    </a:lnTo>
                    <a:lnTo>
                      <a:pt x="386574" y="289924"/>
                    </a:lnTo>
                    <a:lnTo>
                      <a:pt x="376711" y="298891"/>
                    </a:lnTo>
                    <a:lnTo>
                      <a:pt x="211540" y="448728"/>
                    </a:lnTo>
                    <a:close/>
                    <a:moveTo>
                      <a:pt x="46458" y="640620"/>
                    </a:moveTo>
                    <a:lnTo>
                      <a:pt x="36595" y="631654"/>
                    </a:lnTo>
                    <a:lnTo>
                      <a:pt x="46458" y="622687"/>
                    </a:lnTo>
                    <a:lnTo>
                      <a:pt x="211540" y="472939"/>
                    </a:lnTo>
                    <a:lnTo>
                      <a:pt x="376711" y="622687"/>
                    </a:lnTo>
                    <a:lnTo>
                      <a:pt x="386574" y="631654"/>
                    </a:lnTo>
                    <a:lnTo>
                      <a:pt x="376711" y="640620"/>
                    </a:lnTo>
                    <a:lnTo>
                      <a:pt x="211540" y="790458"/>
                    </a:lnTo>
                    <a:close/>
                    <a:moveTo>
                      <a:pt x="46458" y="982440"/>
                    </a:moveTo>
                    <a:lnTo>
                      <a:pt x="36595" y="973473"/>
                    </a:lnTo>
                    <a:lnTo>
                      <a:pt x="46458" y="964507"/>
                    </a:lnTo>
                    <a:lnTo>
                      <a:pt x="211540" y="814669"/>
                    </a:lnTo>
                    <a:lnTo>
                      <a:pt x="376711" y="964507"/>
                    </a:lnTo>
                    <a:lnTo>
                      <a:pt x="386574" y="973473"/>
                    </a:lnTo>
                    <a:lnTo>
                      <a:pt x="376711" y="982440"/>
                    </a:lnTo>
                    <a:lnTo>
                      <a:pt x="211540" y="1132278"/>
                    </a:lnTo>
                    <a:close/>
                    <a:moveTo>
                      <a:pt x="46458" y="1306326"/>
                    </a:moveTo>
                    <a:lnTo>
                      <a:pt x="211540" y="1156488"/>
                    </a:lnTo>
                    <a:lnTo>
                      <a:pt x="376621" y="13063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4" name="Google Shape;2684;p11"/>
              <p:cNvSpPr/>
              <p:nvPr/>
            </p:nvSpPr>
            <p:spPr>
              <a:xfrm>
                <a:off x="5643462" y="5416027"/>
                <a:ext cx="17933" cy="144367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443676" extrusionOk="0">
                    <a:moveTo>
                      <a:pt x="10" y="5941"/>
                    </a:moveTo>
                    <a:lnTo>
                      <a:pt x="10" y="1443430"/>
                    </a:lnTo>
                    <a:lnTo>
                      <a:pt x="17944" y="1443430"/>
                    </a:lnTo>
                    <a:lnTo>
                      <a:pt x="17944" y="-246"/>
                    </a:lnTo>
                    <a:cubicBezTo>
                      <a:pt x="12474" y="1727"/>
                      <a:pt x="6018" y="3878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5" name="Google Shape;2685;p11"/>
              <p:cNvSpPr/>
              <p:nvPr/>
            </p:nvSpPr>
            <p:spPr>
              <a:xfrm>
                <a:off x="5272859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6" name="Google Shape;2686;p11"/>
              <p:cNvSpPr/>
              <p:nvPr/>
            </p:nvSpPr>
            <p:spPr>
              <a:xfrm>
                <a:off x="5272859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7" name="Google Shape;2687;p11"/>
              <p:cNvSpPr/>
              <p:nvPr/>
            </p:nvSpPr>
            <p:spPr>
              <a:xfrm>
                <a:off x="5272859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8" name="Google Shape;2688;p11"/>
              <p:cNvSpPr/>
              <p:nvPr/>
            </p:nvSpPr>
            <p:spPr>
              <a:xfrm>
                <a:off x="3978392" y="4668454"/>
                <a:ext cx="17933" cy="219124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191249" extrusionOk="0">
                    <a:moveTo>
                      <a:pt x="10" y="-246"/>
                    </a:moveTo>
                    <a:lnTo>
                      <a:pt x="10" y="2191003"/>
                    </a:lnTo>
                    <a:lnTo>
                      <a:pt x="17944" y="2191003"/>
                    </a:lnTo>
                    <a:lnTo>
                      <a:pt x="17944" y="22530"/>
                    </a:lnTo>
                    <a:cubicBezTo>
                      <a:pt x="11667" y="14997"/>
                      <a:pt x="5659" y="7465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9" name="Google Shape;2689;p11"/>
              <p:cNvSpPr/>
              <p:nvPr/>
            </p:nvSpPr>
            <p:spPr>
              <a:xfrm>
                <a:off x="3967184" y="4684774"/>
                <a:ext cx="422970" cy="2072348"/>
              </a:xfrm>
              <a:custGeom>
                <a:avLst/>
                <a:gdLst/>
                <a:ahLst/>
                <a:cxnLst/>
                <a:rect l="l" t="t" r="r" b="b"/>
                <a:pathLst>
                  <a:path w="422970" h="2072348" extrusionOk="0">
                    <a:moveTo>
                      <a:pt x="393837" y="2045650"/>
                    </a:moveTo>
                    <a:lnTo>
                      <a:pt x="224811" y="1892226"/>
                    </a:lnTo>
                    <a:lnTo>
                      <a:pt x="393837" y="1738801"/>
                    </a:lnTo>
                    <a:lnTo>
                      <a:pt x="411771" y="1722571"/>
                    </a:lnTo>
                    <a:lnTo>
                      <a:pt x="413116" y="1721316"/>
                    </a:lnTo>
                    <a:lnTo>
                      <a:pt x="411771" y="1720060"/>
                    </a:lnTo>
                    <a:lnTo>
                      <a:pt x="393837" y="1703830"/>
                    </a:lnTo>
                    <a:lnTo>
                      <a:pt x="224811" y="1550406"/>
                    </a:lnTo>
                    <a:lnTo>
                      <a:pt x="393837" y="1396982"/>
                    </a:lnTo>
                    <a:lnTo>
                      <a:pt x="411771" y="1380751"/>
                    </a:lnTo>
                    <a:lnTo>
                      <a:pt x="413116" y="1379496"/>
                    </a:lnTo>
                    <a:lnTo>
                      <a:pt x="411771" y="1378241"/>
                    </a:lnTo>
                    <a:lnTo>
                      <a:pt x="393837" y="1362011"/>
                    </a:lnTo>
                    <a:lnTo>
                      <a:pt x="224811" y="1208676"/>
                    </a:lnTo>
                    <a:lnTo>
                      <a:pt x="393837" y="1055252"/>
                    </a:lnTo>
                    <a:lnTo>
                      <a:pt x="411771" y="1039022"/>
                    </a:lnTo>
                    <a:lnTo>
                      <a:pt x="413116" y="1037766"/>
                    </a:lnTo>
                    <a:lnTo>
                      <a:pt x="411771" y="1036511"/>
                    </a:lnTo>
                    <a:lnTo>
                      <a:pt x="393837" y="1020281"/>
                    </a:lnTo>
                    <a:lnTo>
                      <a:pt x="224811" y="866857"/>
                    </a:lnTo>
                    <a:lnTo>
                      <a:pt x="393837" y="713522"/>
                    </a:lnTo>
                    <a:lnTo>
                      <a:pt x="411771" y="697292"/>
                    </a:lnTo>
                    <a:lnTo>
                      <a:pt x="413116" y="696037"/>
                    </a:lnTo>
                    <a:lnTo>
                      <a:pt x="411771" y="694781"/>
                    </a:lnTo>
                    <a:lnTo>
                      <a:pt x="393837" y="678551"/>
                    </a:lnTo>
                    <a:lnTo>
                      <a:pt x="224811" y="525127"/>
                    </a:lnTo>
                    <a:lnTo>
                      <a:pt x="359315" y="403266"/>
                    </a:lnTo>
                    <a:lnTo>
                      <a:pt x="394017" y="371793"/>
                    </a:lnTo>
                    <a:lnTo>
                      <a:pt x="411950" y="355562"/>
                    </a:lnTo>
                    <a:lnTo>
                      <a:pt x="413296" y="354307"/>
                    </a:lnTo>
                    <a:lnTo>
                      <a:pt x="411950" y="353051"/>
                    </a:lnTo>
                    <a:lnTo>
                      <a:pt x="394017" y="336821"/>
                    </a:lnTo>
                    <a:lnTo>
                      <a:pt x="352679" y="299250"/>
                    </a:lnTo>
                    <a:cubicBezTo>
                      <a:pt x="339928" y="297403"/>
                      <a:pt x="327419" y="294157"/>
                      <a:pt x="315377" y="289565"/>
                    </a:cubicBezTo>
                    <a:lnTo>
                      <a:pt x="376621" y="345071"/>
                    </a:lnTo>
                    <a:lnTo>
                      <a:pt x="386484" y="354038"/>
                    </a:lnTo>
                    <a:lnTo>
                      <a:pt x="376621" y="363005"/>
                    </a:lnTo>
                    <a:lnTo>
                      <a:pt x="345595" y="391161"/>
                    </a:lnTo>
                    <a:lnTo>
                      <a:pt x="211091" y="512752"/>
                    </a:lnTo>
                    <a:lnTo>
                      <a:pt x="46010" y="363005"/>
                    </a:lnTo>
                    <a:lnTo>
                      <a:pt x="36147" y="354038"/>
                    </a:lnTo>
                    <a:lnTo>
                      <a:pt x="46010" y="345071"/>
                    </a:lnTo>
                    <a:lnTo>
                      <a:pt x="171547" y="231280"/>
                    </a:lnTo>
                    <a:lnTo>
                      <a:pt x="211271" y="195413"/>
                    </a:lnTo>
                    <a:lnTo>
                      <a:pt x="238172" y="220072"/>
                    </a:lnTo>
                    <a:cubicBezTo>
                      <a:pt x="231957" y="207069"/>
                      <a:pt x="224945" y="194462"/>
                      <a:pt x="217189" y="182321"/>
                    </a:cubicBezTo>
                    <a:cubicBezTo>
                      <a:pt x="216382" y="181066"/>
                      <a:pt x="215306" y="179631"/>
                      <a:pt x="214140" y="178106"/>
                    </a:cubicBezTo>
                    <a:lnTo>
                      <a:pt x="212167" y="176134"/>
                    </a:lnTo>
                    <a:cubicBezTo>
                      <a:pt x="201048" y="164298"/>
                      <a:pt x="190019" y="152551"/>
                      <a:pt x="178093" y="141342"/>
                    </a:cubicBezTo>
                    <a:lnTo>
                      <a:pt x="169126" y="133541"/>
                    </a:lnTo>
                    <a:cubicBezTo>
                      <a:pt x="139715" y="107178"/>
                      <a:pt x="108151" y="83416"/>
                      <a:pt x="78560" y="57322"/>
                    </a:cubicBezTo>
                    <a:cubicBezTo>
                      <a:pt x="58501" y="39693"/>
                      <a:pt x="39939" y="20441"/>
                      <a:pt x="23055" y="-246"/>
                    </a:cubicBezTo>
                    <a:lnTo>
                      <a:pt x="10411" y="11232"/>
                    </a:lnTo>
                    <a:lnTo>
                      <a:pt x="9066" y="12487"/>
                    </a:lnTo>
                    <a:lnTo>
                      <a:pt x="10411" y="13742"/>
                    </a:lnTo>
                    <a:lnTo>
                      <a:pt x="28345" y="29973"/>
                    </a:lnTo>
                    <a:lnTo>
                      <a:pt x="197372" y="183307"/>
                    </a:lnTo>
                    <a:lnTo>
                      <a:pt x="157917" y="219175"/>
                    </a:lnTo>
                    <a:lnTo>
                      <a:pt x="28345" y="336821"/>
                    </a:lnTo>
                    <a:lnTo>
                      <a:pt x="10411" y="353051"/>
                    </a:lnTo>
                    <a:lnTo>
                      <a:pt x="9066" y="354307"/>
                    </a:lnTo>
                    <a:lnTo>
                      <a:pt x="10411" y="355562"/>
                    </a:lnTo>
                    <a:lnTo>
                      <a:pt x="28345" y="371793"/>
                    </a:lnTo>
                    <a:lnTo>
                      <a:pt x="197372" y="525127"/>
                    </a:lnTo>
                    <a:lnTo>
                      <a:pt x="29152" y="678551"/>
                    </a:lnTo>
                    <a:lnTo>
                      <a:pt x="11218" y="694781"/>
                    </a:lnTo>
                    <a:lnTo>
                      <a:pt x="9873" y="696037"/>
                    </a:lnTo>
                    <a:lnTo>
                      <a:pt x="11218" y="697292"/>
                    </a:lnTo>
                    <a:lnTo>
                      <a:pt x="29152" y="713522"/>
                    </a:lnTo>
                    <a:lnTo>
                      <a:pt x="198179" y="866857"/>
                    </a:lnTo>
                    <a:lnTo>
                      <a:pt x="29152" y="1020281"/>
                    </a:lnTo>
                    <a:lnTo>
                      <a:pt x="11218" y="1036511"/>
                    </a:lnTo>
                    <a:lnTo>
                      <a:pt x="9873" y="1037766"/>
                    </a:lnTo>
                    <a:lnTo>
                      <a:pt x="11218" y="1039022"/>
                    </a:lnTo>
                    <a:lnTo>
                      <a:pt x="29152" y="1055252"/>
                    </a:lnTo>
                    <a:lnTo>
                      <a:pt x="198179" y="1208676"/>
                    </a:lnTo>
                    <a:lnTo>
                      <a:pt x="29152" y="1362011"/>
                    </a:lnTo>
                    <a:lnTo>
                      <a:pt x="11218" y="1378241"/>
                    </a:lnTo>
                    <a:lnTo>
                      <a:pt x="9873" y="1379496"/>
                    </a:lnTo>
                    <a:lnTo>
                      <a:pt x="11218" y="1380751"/>
                    </a:lnTo>
                    <a:lnTo>
                      <a:pt x="29152" y="1396982"/>
                    </a:lnTo>
                    <a:lnTo>
                      <a:pt x="198179" y="1550406"/>
                    </a:lnTo>
                    <a:lnTo>
                      <a:pt x="29152" y="1703830"/>
                    </a:lnTo>
                    <a:lnTo>
                      <a:pt x="11218" y="1720060"/>
                    </a:lnTo>
                    <a:lnTo>
                      <a:pt x="9873" y="1721316"/>
                    </a:lnTo>
                    <a:lnTo>
                      <a:pt x="11218" y="1722571"/>
                    </a:lnTo>
                    <a:lnTo>
                      <a:pt x="29152" y="1738801"/>
                    </a:lnTo>
                    <a:lnTo>
                      <a:pt x="198179" y="1892226"/>
                    </a:lnTo>
                    <a:lnTo>
                      <a:pt x="29152" y="2045650"/>
                    </a:lnTo>
                    <a:lnTo>
                      <a:pt x="11218" y="2061970"/>
                    </a:lnTo>
                    <a:lnTo>
                      <a:pt x="10" y="2072102"/>
                    </a:lnTo>
                    <a:lnTo>
                      <a:pt x="422980" y="2072102"/>
                    </a:lnTo>
                    <a:lnTo>
                      <a:pt x="411771" y="2061970"/>
                    </a:lnTo>
                    <a:close/>
                    <a:moveTo>
                      <a:pt x="46369" y="705003"/>
                    </a:moveTo>
                    <a:lnTo>
                      <a:pt x="36505" y="696037"/>
                    </a:lnTo>
                    <a:lnTo>
                      <a:pt x="46369" y="687070"/>
                    </a:lnTo>
                    <a:lnTo>
                      <a:pt x="211450" y="537232"/>
                    </a:lnTo>
                    <a:lnTo>
                      <a:pt x="376621" y="687070"/>
                    </a:lnTo>
                    <a:lnTo>
                      <a:pt x="386484" y="696037"/>
                    </a:lnTo>
                    <a:lnTo>
                      <a:pt x="376621" y="705003"/>
                    </a:lnTo>
                    <a:lnTo>
                      <a:pt x="211450" y="855200"/>
                    </a:lnTo>
                    <a:close/>
                    <a:moveTo>
                      <a:pt x="46369" y="1046733"/>
                    </a:moveTo>
                    <a:lnTo>
                      <a:pt x="36505" y="1037766"/>
                    </a:lnTo>
                    <a:lnTo>
                      <a:pt x="46369" y="1028799"/>
                    </a:lnTo>
                    <a:lnTo>
                      <a:pt x="211450" y="879051"/>
                    </a:lnTo>
                    <a:lnTo>
                      <a:pt x="376621" y="1028799"/>
                    </a:lnTo>
                    <a:lnTo>
                      <a:pt x="386484" y="1037766"/>
                    </a:lnTo>
                    <a:lnTo>
                      <a:pt x="376621" y="1046733"/>
                    </a:lnTo>
                    <a:lnTo>
                      <a:pt x="211450" y="1196571"/>
                    </a:lnTo>
                    <a:close/>
                    <a:moveTo>
                      <a:pt x="46369" y="1388463"/>
                    </a:moveTo>
                    <a:lnTo>
                      <a:pt x="36505" y="1379496"/>
                    </a:lnTo>
                    <a:lnTo>
                      <a:pt x="46369" y="1370529"/>
                    </a:lnTo>
                    <a:lnTo>
                      <a:pt x="211450" y="1220782"/>
                    </a:lnTo>
                    <a:lnTo>
                      <a:pt x="376621" y="1370529"/>
                    </a:lnTo>
                    <a:lnTo>
                      <a:pt x="386484" y="1379496"/>
                    </a:lnTo>
                    <a:lnTo>
                      <a:pt x="376621" y="1388463"/>
                    </a:lnTo>
                    <a:lnTo>
                      <a:pt x="211450" y="1538300"/>
                    </a:lnTo>
                    <a:close/>
                    <a:moveTo>
                      <a:pt x="46369" y="1730283"/>
                    </a:moveTo>
                    <a:lnTo>
                      <a:pt x="36505" y="1721316"/>
                    </a:lnTo>
                    <a:lnTo>
                      <a:pt x="46369" y="1712349"/>
                    </a:lnTo>
                    <a:lnTo>
                      <a:pt x="211450" y="1562511"/>
                    </a:lnTo>
                    <a:lnTo>
                      <a:pt x="376621" y="1712349"/>
                    </a:lnTo>
                    <a:lnTo>
                      <a:pt x="386484" y="1721316"/>
                    </a:lnTo>
                    <a:lnTo>
                      <a:pt x="376621" y="1730283"/>
                    </a:lnTo>
                    <a:lnTo>
                      <a:pt x="211450" y="1880120"/>
                    </a:lnTo>
                    <a:close/>
                    <a:moveTo>
                      <a:pt x="46369" y="2054168"/>
                    </a:moveTo>
                    <a:lnTo>
                      <a:pt x="211450" y="1904331"/>
                    </a:lnTo>
                    <a:lnTo>
                      <a:pt x="376621" y="20541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0" name="Google Shape;2690;p11"/>
              <p:cNvSpPr/>
              <p:nvPr/>
            </p:nvSpPr>
            <p:spPr>
              <a:xfrm>
                <a:off x="4361011" y="4984269"/>
                <a:ext cx="17933" cy="1875792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875792" extrusionOk="0">
                    <a:moveTo>
                      <a:pt x="10" y="1458"/>
                    </a:moveTo>
                    <a:lnTo>
                      <a:pt x="10" y="1875547"/>
                    </a:lnTo>
                    <a:lnTo>
                      <a:pt x="17944" y="1875547"/>
                    </a:lnTo>
                    <a:lnTo>
                      <a:pt x="17944" y="-246"/>
                    </a:lnTo>
                    <a:cubicBezTo>
                      <a:pt x="12025" y="292"/>
                      <a:pt x="6018" y="1010"/>
                      <a:pt x="10" y="145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1" name="Google Shape;2691;p11"/>
              <p:cNvSpPr/>
              <p:nvPr/>
            </p:nvSpPr>
            <p:spPr>
              <a:xfrm>
                <a:off x="3990408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2" name="Google Shape;2692;p11"/>
              <p:cNvSpPr/>
              <p:nvPr/>
            </p:nvSpPr>
            <p:spPr>
              <a:xfrm>
                <a:off x="3990408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3" name="Google Shape;2693;p11"/>
              <p:cNvSpPr/>
              <p:nvPr/>
            </p:nvSpPr>
            <p:spPr>
              <a:xfrm>
                <a:off x="3990408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4" name="Google Shape;2694;p11"/>
              <p:cNvSpPr/>
              <p:nvPr/>
            </p:nvSpPr>
            <p:spPr>
              <a:xfrm>
                <a:off x="3990408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5" name="Google Shape;2695;p11"/>
              <p:cNvSpPr/>
              <p:nvPr/>
            </p:nvSpPr>
            <p:spPr>
              <a:xfrm>
                <a:off x="3990408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6" name="Google Shape;2696;p11"/>
              <p:cNvSpPr/>
              <p:nvPr/>
            </p:nvSpPr>
            <p:spPr>
              <a:xfrm>
                <a:off x="2695941" y="4423208"/>
                <a:ext cx="17933" cy="243649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436495" extrusionOk="0">
                    <a:moveTo>
                      <a:pt x="10" y="-246"/>
                    </a:moveTo>
                    <a:lnTo>
                      <a:pt x="10" y="2436249"/>
                    </a:lnTo>
                    <a:lnTo>
                      <a:pt x="17944" y="2436249"/>
                    </a:lnTo>
                    <a:lnTo>
                      <a:pt x="17944" y="2713"/>
                    </a:lnTo>
                    <a:cubicBezTo>
                      <a:pt x="11918" y="2041"/>
                      <a:pt x="5928" y="105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7" name="Google Shape;2697;p11"/>
              <p:cNvSpPr/>
              <p:nvPr/>
            </p:nvSpPr>
            <p:spPr>
              <a:xfrm>
                <a:off x="2684733" y="4315695"/>
                <a:ext cx="423059" cy="2441426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2441426" extrusionOk="0">
                    <a:moveTo>
                      <a:pt x="393838" y="2414639"/>
                    </a:moveTo>
                    <a:lnTo>
                      <a:pt x="224811" y="2261304"/>
                    </a:lnTo>
                    <a:lnTo>
                      <a:pt x="393838" y="2107880"/>
                    </a:lnTo>
                    <a:lnTo>
                      <a:pt x="411772" y="2091649"/>
                    </a:lnTo>
                    <a:lnTo>
                      <a:pt x="413116" y="2090395"/>
                    </a:lnTo>
                    <a:lnTo>
                      <a:pt x="411772" y="2089139"/>
                    </a:lnTo>
                    <a:lnTo>
                      <a:pt x="393838" y="2072909"/>
                    </a:lnTo>
                    <a:lnTo>
                      <a:pt x="224811" y="1919485"/>
                    </a:lnTo>
                    <a:lnTo>
                      <a:pt x="393838" y="1766060"/>
                    </a:lnTo>
                    <a:lnTo>
                      <a:pt x="411772" y="1749830"/>
                    </a:lnTo>
                    <a:lnTo>
                      <a:pt x="413116" y="1748575"/>
                    </a:lnTo>
                    <a:lnTo>
                      <a:pt x="411772" y="1747320"/>
                    </a:lnTo>
                    <a:lnTo>
                      <a:pt x="393838" y="1731090"/>
                    </a:lnTo>
                    <a:lnTo>
                      <a:pt x="224811" y="1577755"/>
                    </a:lnTo>
                    <a:lnTo>
                      <a:pt x="393838" y="1424331"/>
                    </a:lnTo>
                    <a:lnTo>
                      <a:pt x="411772" y="1408100"/>
                    </a:lnTo>
                    <a:lnTo>
                      <a:pt x="413116" y="1406845"/>
                    </a:lnTo>
                    <a:lnTo>
                      <a:pt x="411772" y="1405589"/>
                    </a:lnTo>
                    <a:lnTo>
                      <a:pt x="393838" y="1389359"/>
                    </a:lnTo>
                    <a:lnTo>
                      <a:pt x="224811" y="1235935"/>
                    </a:lnTo>
                    <a:lnTo>
                      <a:pt x="393838" y="1082601"/>
                    </a:lnTo>
                    <a:lnTo>
                      <a:pt x="411772" y="1066371"/>
                    </a:lnTo>
                    <a:lnTo>
                      <a:pt x="413116" y="1065115"/>
                    </a:lnTo>
                    <a:lnTo>
                      <a:pt x="411772" y="1063860"/>
                    </a:lnTo>
                    <a:lnTo>
                      <a:pt x="393838" y="1047630"/>
                    </a:lnTo>
                    <a:lnTo>
                      <a:pt x="224811" y="894206"/>
                    </a:lnTo>
                    <a:lnTo>
                      <a:pt x="393838" y="740871"/>
                    </a:lnTo>
                    <a:lnTo>
                      <a:pt x="411772" y="724641"/>
                    </a:lnTo>
                    <a:lnTo>
                      <a:pt x="413116" y="723386"/>
                    </a:lnTo>
                    <a:lnTo>
                      <a:pt x="411772" y="722130"/>
                    </a:lnTo>
                    <a:lnTo>
                      <a:pt x="393838" y="705900"/>
                    </a:lnTo>
                    <a:lnTo>
                      <a:pt x="224811" y="552476"/>
                    </a:lnTo>
                    <a:lnTo>
                      <a:pt x="393838" y="399321"/>
                    </a:lnTo>
                    <a:lnTo>
                      <a:pt x="411772" y="383090"/>
                    </a:lnTo>
                    <a:lnTo>
                      <a:pt x="413116" y="381835"/>
                    </a:lnTo>
                    <a:lnTo>
                      <a:pt x="411772" y="380579"/>
                    </a:lnTo>
                    <a:lnTo>
                      <a:pt x="393838" y="364349"/>
                    </a:lnTo>
                    <a:lnTo>
                      <a:pt x="224811" y="211015"/>
                    </a:lnTo>
                    <a:lnTo>
                      <a:pt x="393838" y="57680"/>
                    </a:lnTo>
                    <a:lnTo>
                      <a:pt x="411772" y="41450"/>
                    </a:lnTo>
                    <a:lnTo>
                      <a:pt x="413116" y="40195"/>
                    </a:lnTo>
                    <a:lnTo>
                      <a:pt x="411772" y="38939"/>
                    </a:lnTo>
                    <a:lnTo>
                      <a:pt x="393838" y="22709"/>
                    </a:lnTo>
                    <a:lnTo>
                      <a:pt x="368551" y="-246"/>
                    </a:lnTo>
                    <a:lnTo>
                      <a:pt x="357790" y="1189"/>
                    </a:lnTo>
                    <a:lnTo>
                      <a:pt x="345506" y="2982"/>
                    </a:lnTo>
                    <a:lnTo>
                      <a:pt x="376621" y="31228"/>
                    </a:lnTo>
                    <a:lnTo>
                      <a:pt x="386485" y="40195"/>
                    </a:lnTo>
                    <a:lnTo>
                      <a:pt x="376621" y="49162"/>
                    </a:lnTo>
                    <a:lnTo>
                      <a:pt x="211540" y="198910"/>
                    </a:lnTo>
                    <a:lnTo>
                      <a:pt x="103130" y="100273"/>
                    </a:lnTo>
                    <a:cubicBezTo>
                      <a:pt x="96826" y="102936"/>
                      <a:pt x="90316" y="105089"/>
                      <a:pt x="83671" y="106729"/>
                    </a:cubicBezTo>
                    <a:lnTo>
                      <a:pt x="198179" y="211015"/>
                    </a:lnTo>
                    <a:lnTo>
                      <a:pt x="29152" y="364170"/>
                    </a:lnTo>
                    <a:lnTo>
                      <a:pt x="11218" y="380400"/>
                    </a:lnTo>
                    <a:lnTo>
                      <a:pt x="9873" y="381656"/>
                    </a:lnTo>
                    <a:lnTo>
                      <a:pt x="11218" y="382911"/>
                    </a:lnTo>
                    <a:lnTo>
                      <a:pt x="29152" y="399141"/>
                    </a:lnTo>
                    <a:lnTo>
                      <a:pt x="198179" y="552476"/>
                    </a:lnTo>
                    <a:lnTo>
                      <a:pt x="29152" y="705900"/>
                    </a:lnTo>
                    <a:lnTo>
                      <a:pt x="11218" y="722130"/>
                    </a:lnTo>
                    <a:lnTo>
                      <a:pt x="9873" y="723386"/>
                    </a:lnTo>
                    <a:lnTo>
                      <a:pt x="11218" y="724641"/>
                    </a:lnTo>
                    <a:lnTo>
                      <a:pt x="29152" y="740871"/>
                    </a:lnTo>
                    <a:lnTo>
                      <a:pt x="198179" y="894206"/>
                    </a:lnTo>
                    <a:lnTo>
                      <a:pt x="29152" y="1047630"/>
                    </a:lnTo>
                    <a:lnTo>
                      <a:pt x="11218" y="1063860"/>
                    </a:lnTo>
                    <a:lnTo>
                      <a:pt x="9873" y="1065115"/>
                    </a:lnTo>
                    <a:lnTo>
                      <a:pt x="11218" y="1066371"/>
                    </a:lnTo>
                    <a:lnTo>
                      <a:pt x="29152" y="1082601"/>
                    </a:lnTo>
                    <a:lnTo>
                      <a:pt x="198179" y="1235935"/>
                    </a:lnTo>
                    <a:lnTo>
                      <a:pt x="29152" y="1389359"/>
                    </a:lnTo>
                    <a:lnTo>
                      <a:pt x="11218" y="1405589"/>
                    </a:lnTo>
                    <a:lnTo>
                      <a:pt x="9873" y="1406845"/>
                    </a:lnTo>
                    <a:lnTo>
                      <a:pt x="11218" y="1408100"/>
                    </a:lnTo>
                    <a:lnTo>
                      <a:pt x="29152" y="1424331"/>
                    </a:lnTo>
                    <a:lnTo>
                      <a:pt x="198179" y="1577755"/>
                    </a:lnTo>
                    <a:lnTo>
                      <a:pt x="29152" y="1731090"/>
                    </a:lnTo>
                    <a:lnTo>
                      <a:pt x="11218" y="1747320"/>
                    </a:lnTo>
                    <a:lnTo>
                      <a:pt x="9873" y="1748575"/>
                    </a:lnTo>
                    <a:lnTo>
                      <a:pt x="11218" y="1749830"/>
                    </a:lnTo>
                    <a:lnTo>
                      <a:pt x="29152" y="1766060"/>
                    </a:lnTo>
                    <a:lnTo>
                      <a:pt x="198179" y="1919485"/>
                    </a:lnTo>
                    <a:lnTo>
                      <a:pt x="29152" y="2072909"/>
                    </a:lnTo>
                    <a:lnTo>
                      <a:pt x="11218" y="2089139"/>
                    </a:lnTo>
                    <a:lnTo>
                      <a:pt x="9873" y="2090395"/>
                    </a:lnTo>
                    <a:lnTo>
                      <a:pt x="11218" y="2091649"/>
                    </a:lnTo>
                    <a:lnTo>
                      <a:pt x="29152" y="2107880"/>
                    </a:lnTo>
                    <a:lnTo>
                      <a:pt x="198179" y="2261304"/>
                    </a:lnTo>
                    <a:lnTo>
                      <a:pt x="29152" y="2414728"/>
                    </a:lnTo>
                    <a:lnTo>
                      <a:pt x="11218" y="2431048"/>
                    </a:lnTo>
                    <a:lnTo>
                      <a:pt x="10" y="2441181"/>
                    </a:lnTo>
                    <a:lnTo>
                      <a:pt x="423070" y="2441181"/>
                    </a:lnTo>
                    <a:lnTo>
                      <a:pt x="411772" y="2430959"/>
                    </a:lnTo>
                    <a:close/>
                    <a:moveTo>
                      <a:pt x="46369" y="390354"/>
                    </a:moveTo>
                    <a:lnTo>
                      <a:pt x="36505" y="381387"/>
                    </a:lnTo>
                    <a:lnTo>
                      <a:pt x="46369" y="372420"/>
                    </a:lnTo>
                    <a:lnTo>
                      <a:pt x="211540" y="222582"/>
                    </a:lnTo>
                    <a:lnTo>
                      <a:pt x="376621" y="372420"/>
                    </a:lnTo>
                    <a:lnTo>
                      <a:pt x="386485" y="381387"/>
                    </a:lnTo>
                    <a:lnTo>
                      <a:pt x="376621" y="390354"/>
                    </a:lnTo>
                    <a:lnTo>
                      <a:pt x="211540" y="540101"/>
                    </a:lnTo>
                    <a:close/>
                    <a:moveTo>
                      <a:pt x="46369" y="732083"/>
                    </a:moveTo>
                    <a:lnTo>
                      <a:pt x="36505" y="723116"/>
                    </a:lnTo>
                    <a:lnTo>
                      <a:pt x="46369" y="714149"/>
                    </a:lnTo>
                    <a:lnTo>
                      <a:pt x="211540" y="564312"/>
                    </a:lnTo>
                    <a:lnTo>
                      <a:pt x="376621" y="714149"/>
                    </a:lnTo>
                    <a:lnTo>
                      <a:pt x="386485" y="723116"/>
                    </a:lnTo>
                    <a:lnTo>
                      <a:pt x="376621" y="732083"/>
                    </a:lnTo>
                    <a:lnTo>
                      <a:pt x="211540" y="881831"/>
                    </a:lnTo>
                    <a:close/>
                    <a:moveTo>
                      <a:pt x="46369" y="1073813"/>
                    </a:moveTo>
                    <a:lnTo>
                      <a:pt x="36505" y="1064846"/>
                    </a:lnTo>
                    <a:lnTo>
                      <a:pt x="46369" y="1055879"/>
                    </a:lnTo>
                    <a:lnTo>
                      <a:pt x="211540" y="906042"/>
                    </a:lnTo>
                    <a:lnTo>
                      <a:pt x="376621" y="1055879"/>
                    </a:lnTo>
                    <a:lnTo>
                      <a:pt x="386485" y="1064846"/>
                    </a:lnTo>
                    <a:lnTo>
                      <a:pt x="376621" y="1073813"/>
                    </a:lnTo>
                    <a:lnTo>
                      <a:pt x="211540" y="1224278"/>
                    </a:lnTo>
                    <a:close/>
                    <a:moveTo>
                      <a:pt x="46369" y="1415543"/>
                    </a:moveTo>
                    <a:lnTo>
                      <a:pt x="36505" y="1406576"/>
                    </a:lnTo>
                    <a:lnTo>
                      <a:pt x="46369" y="1397609"/>
                    </a:lnTo>
                    <a:lnTo>
                      <a:pt x="211540" y="1247861"/>
                    </a:lnTo>
                    <a:lnTo>
                      <a:pt x="376621" y="1397609"/>
                    </a:lnTo>
                    <a:lnTo>
                      <a:pt x="386485" y="1406576"/>
                    </a:lnTo>
                    <a:lnTo>
                      <a:pt x="376621" y="1415543"/>
                    </a:lnTo>
                    <a:lnTo>
                      <a:pt x="211540" y="1565380"/>
                    </a:lnTo>
                    <a:close/>
                    <a:moveTo>
                      <a:pt x="46369" y="1757273"/>
                    </a:moveTo>
                    <a:lnTo>
                      <a:pt x="36505" y="1748306"/>
                    </a:lnTo>
                    <a:lnTo>
                      <a:pt x="46369" y="1739339"/>
                    </a:lnTo>
                    <a:lnTo>
                      <a:pt x="211540" y="1589591"/>
                    </a:lnTo>
                    <a:lnTo>
                      <a:pt x="376621" y="1739339"/>
                    </a:lnTo>
                    <a:lnTo>
                      <a:pt x="386485" y="1748306"/>
                    </a:lnTo>
                    <a:lnTo>
                      <a:pt x="376621" y="1757273"/>
                    </a:lnTo>
                    <a:lnTo>
                      <a:pt x="211540" y="1907110"/>
                    </a:lnTo>
                    <a:close/>
                    <a:moveTo>
                      <a:pt x="46369" y="2099092"/>
                    </a:moveTo>
                    <a:lnTo>
                      <a:pt x="36505" y="2090125"/>
                    </a:lnTo>
                    <a:lnTo>
                      <a:pt x="46369" y="2081158"/>
                    </a:lnTo>
                    <a:lnTo>
                      <a:pt x="211540" y="1931321"/>
                    </a:lnTo>
                    <a:lnTo>
                      <a:pt x="376621" y="2081158"/>
                    </a:lnTo>
                    <a:lnTo>
                      <a:pt x="386485" y="2090125"/>
                    </a:lnTo>
                    <a:lnTo>
                      <a:pt x="376621" y="2099092"/>
                    </a:lnTo>
                    <a:lnTo>
                      <a:pt x="211540" y="2249199"/>
                    </a:lnTo>
                    <a:close/>
                    <a:moveTo>
                      <a:pt x="46369" y="2422978"/>
                    </a:moveTo>
                    <a:lnTo>
                      <a:pt x="211540" y="2273409"/>
                    </a:lnTo>
                    <a:lnTo>
                      <a:pt x="376621" y="242324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8" name="Google Shape;2698;p11"/>
              <p:cNvSpPr/>
              <p:nvPr/>
            </p:nvSpPr>
            <p:spPr>
              <a:xfrm>
                <a:off x="3078561" y="4242794"/>
                <a:ext cx="17933" cy="261690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616909" extrusionOk="0">
                    <a:moveTo>
                      <a:pt x="10" y="5941"/>
                    </a:moveTo>
                    <a:lnTo>
                      <a:pt x="10" y="2616664"/>
                    </a:lnTo>
                    <a:lnTo>
                      <a:pt x="17944" y="2616664"/>
                    </a:lnTo>
                    <a:lnTo>
                      <a:pt x="17944" y="-246"/>
                    </a:lnTo>
                    <a:cubicBezTo>
                      <a:pt x="12115" y="1906"/>
                      <a:pt x="6107" y="3879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9" name="Google Shape;2699;p11"/>
              <p:cNvSpPr/>
              <p:nvPr/>
            </p:nvSpPr>
            <p:spPr>
              <a:xfrm>
                <a:off x="2854746" y="4346900"/>
                <a:ext cx="229822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29822" h="17933" extrusionOk="0">
                    <a:moveTo>
                      <a:pt x="4583" y="12128"/>
                    </a:moveTo>
                    <a:cubicBezTo>
                      <a:pt x="2790" y="14460"/>
                      <a:pt x="1355" y="16253"/>
                      <a:pt x="10" y="17688"/>
                    </a:cubicBezTo>
                    <a:lnTo>
                      <a:pt x="229832" y="17688"/>
                    </a:lnTo>
                    <a:lnTo>
                      <a:pt x="229832" y="-246"/>
                    </a:lnTo>
                    <a:lnTo>
                      <a:pt x="25924" y="-246"/>
                    </a:lnTo>
                    <a:cubicBezTo>
                      <a:pt x="18751" y="3789"/>
                      <a:pt x="11667" y="7914"/>
                      <a:pt x="4583" y="121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0" name="Google Shape;2700;p11"/>
              <p:cNvSpPr/>
              <p:nvPr/>
            </p:nvSpPr>
            <p:spPr>
              <a:xfrm>
                <a:off x="2707957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1" name="Google Shape;2701;p11"/>
              <p:cNvSpPr/>
              <p:nvPr/>
            </p:nvSpPr>
            <p:spPr>
              <a:xfrm>
                <a:off x="2707957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2" name="Google Shape;2702;p11"/>
              <p:cNvSpPr/>
              <p:nvPr/>
            </p:nvSpPr>
            <p:spPr>
              <a:xfrm>
                <a:off x="2707957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3" name="Google Shape;2703;p11"/>
              <p:cNvSpPr/>
              <p:nvPr/>
            </p:nvSpPr>
            <p:spPr>
              <a:xfrm>
                <a:off x="2707957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4" name="Google Shape;2704;p11"/>
              <p:cNvSpPr/>
              <p:nvPr/>
            </p:nvSpPr>
            <p:spPr>
              <a:xfrm>
                <a:off x="2707957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5" name="Google Shape;2705;p11"/>
              <p:cNvSpPr/>
              <p:nvPr/>
            </p:nvSpPr>
            <p:spPr>
              <a:xfrm>
                <a:off x="2707957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6" name="Google Shape;2706;p11"/>
              <p:cNvSpPr/>
              <p:nvPr/>
            </p:nvSpPr>
            <p:spPr>
              <a:xfrm>
                <a:off x="1413491" y="5407688"/>
                <a:ext cx="17933" cy="145201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452015" extrusionOk="0">
                    <a:moveTo>
                      <a:pt x="10" y="-246"/>
                    </a:moveTo>
                    <a:lnTo>
                      <a:pt x="10" y="1451770"/>
                    </a:lnTo>
                    <a:lnTo>
                      <a:pt x="17944" y="1451770"/>
                    </a:lnTo>
                    <a:lnTo>
                      <a:pt x="17944" y="920"/>
                    </a:lnTo>
                    <a:cubicBezTo>
                      <a:pt x="11936" y="741"/>
                      <a:pt x="6018" y="382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7" name="Google Shape;2707;p11"/>
              <p:cNvSpPr/>
              <p:nvPr/>
            </p:nvSpPr>
            <p:spPr>
              <a:xfrm>
                <a:off x="1402282" y="5303223"/>
                <a:ext cx="423059" cy="1454346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454346" extrusionOk="0">
                    <a:moveTo>
                      <a:pt x="393838" y="1427110"/>
                    </a:moveTo>
                    <a:lnTo>
                      <a:pt x="224811" y="1273776"/>
                    </a:lnTo>
                    <a:lnTo>
                      <a:pt x="393838" y="1120351"/>
                    </a:lnTo>
                    <a:lnTo>
                      <a:pt x="411771" y="1104121"/>
                    </a:lnTo>
                    <a:lnTo>
                      <a:pt x="413116" y="1102866"/>
                    </a:lnTo>
                    <a:lnTo>
                      <a:pt x="411771" y="1101611"/>
                    </a:lnTo>
                    <a:lnTo>
                      <a:pt x="393838" y="1085381"/>
                    </a:lnTo>
                    <a:lnTo>
                      <a:pt x="224811" y="931957"/>
                    </a:lnTo>
                    <a:lnTo>
                      <a:pt x="393838" y="778532"/>
                    </a:lnTo>
                    <a:lnTo>
                      <a:pt x="411771" y="762302"/>
                    </a:lnTo>
                    <a:lnTo>
                      <a:pt x="413116" y="761046"/>
                    </a:lnTo>
                    <a:lnTo>
                      <a:pt x="411771" y="759791"/>
                    </a:lnTo>
                    <a:lnTo>
                      <a:pt x="393838" y="743561"/>
                    </a:lnTo>
                    <a:lnTo>
                      <a:pt x="224811" y="590226"/>
                    </a:lnTo>
                    <a:lnTo>
                      <a:pt x="393838" y="436802"/>
                    </a:lnTo>
                    <a:lnTo>
                      <a:pt x="411771" y="420572"/>
                    </a:lnTo>
                    <a:lnTo>
                      <a:pt x="413116" y="419317"/>
                    </a:lnTo>
                    <a:lnTo>
                      <a:pt x="411771" y="418061"/>
                    </a:lnTo>
                    <a:lnTo>
                      <a:pt x="393838" y="401831"/>
                    </a:lnTo>
                    <a:lnTo>
                      <a:pt x="224811" y="248407"/>
                    </a:lnTo>
                    <a:lnTo>
                      <a:pt x="393838" y="95073"/>
                    </a:lnTo>
                    <a:lnTo>
                      <a:pt x="411771" y="78842"/>
                    </a:lnTo>
                    <a:lnTo>
                      <a:pt x="413116" y="77587"/>
                    </a:lnTo>
                    <a:lnTo>
                      <a:pt x="411771" y="76331"/>
                    </a:lnTo>
                    <a:lnTo>
                      <a:pt x="393838" y="60101"/>
                    </a:lnTo>
                    <a:lnTo>
                      <a:pt x="327392" y="-246"/>
                    </a:lnTo>
                    <a:lnTo>
                      <a:pt x="310624" y="8721"/>
                    </a:lnTo>
                    <a:lnTo>
                      <a:pt x="376621" y="68620"/>
                    </a:lnTo>
                    <a:lnTo>
                      <a:pt x="386485" y="77587"/>
                    </a:lnTo>
                    <a:lnTo>
                      <a:pt x="376621" y="86554"/>
                    </a:lnTo>
                    <a:lnTo>
                      <a:pt x="211540" y="236750"/>
                    </a:lnTo>
                    <a:lnTo>
                      <a:pt x="67620" y="106191"/>
                    </a:lnTo>
                    <a:lnTo>
                      <a:pt x="65648" y="104398"/>
                    </a:lnTo>
                    <a:cubicBezTo>
                      <a:pt x="57309" y="105295"/>
                      <a:pt x="48880" y="105743"/>
                      <a:pt x="40451" y="105833"/>
                    </a:cubicBezTo>
                    <a:lnTo>
                      <a:pt x="47086" y="111841"/>
                    </a:lnTo>
                    <a:lnTo>
                      <a:pt x="198179" y="248855"/>
                    </a:lnTo>
                    <a:lnTo>
                      <a:pt x="29152" y="402280"/>
                    </a:lnTo>
                    <a:lnTo>
                      <a:pt x="11218" y="418510"/>
                    </a:lnTo>
                    <a:lnTo>
                      <a:pt x="9873" y="419765"/>
                    </a:lnTo>
                    <a:lnTo>
                      <a:pt x="11218" y="421020"/>
                    </a:lnTo>
                    <a:lnTo>
                      <a:pt x="29152" y="437250"/>
                    </a:lnTo>
                    <a:lnTo>
                      <a:pt x="198179" y="590675"/>
                    </a:lnTo>
                    <a:lnTo>
                      <a:pt x="29152" y="744009"/>
                    </a:lnTo>
                    <a:lnTo>
                      <a:pt x="11218" y="760240"/>
                    </a:lnTo>
                    <a:lnTo>
                      <a:pt x="9873" y="761495"/>
                    </a:lnTo>
                    <a:lnTo>
                      <a:pt x="11218" y="762750"/>
                    </a:lnTo>
                    <a:lnTo>
                      <a:pt x="29152" y="778980"/>
                    </a:lnTo>
                    <a:lnTo>
                      <a:pt x="198179" y="932405"/>
                    </a:lnTo>
                    <a:lnTo>
                      <a:pt x="29152" y="1085829"/>
                    </a:lnTo>
                    <a:lnTo>
                      <a:pt x="11218" y="1102059"/>
                    </a:lnTo>
                    <a:lnTo>
                      <a:pt x="9873" y="1103314"/>
                    </a:lnTo>
                    <a:lnTo>
                      <a:pt x="11218" y="1104570"/>
                    </a:lnTo>
                    <a:lnTo>
                      <a:pt x="29152" y="1120800"/>
                    </a:lnTo>
                    <a:lnTo>
                      <a:pt x="198179" y="1274224"/>
                    </a:lnTo>
                    <a:lnTo>
                      <a:pt x="29152" y="1427648"/>
                    </a:lnTo>
                    <a:lnTo>
                      <a:pt x="11218" y="1443968"/>
                    </a:lnTo>
                    <a:lnTo>
                      <a:pt x="10" y="1454101"/>
                    </a:lnTo>
                    <a:lnTo>
                      <a:pt x="423070" y="1454101"/>
                    </a:lnTo>
                    <a:lnTo>
                      <a:pt x="411771" y="1443878"/>
                    </a:lnTo>
                    <a:close/>
                    <a:moveTo>
                      <a:pt x="46369" y="428284"/>
                    </a:moveTo>
                    <a:lnTo>
                      <a:pt x="36505" y="419317"/>
                    </a:lnTo>
                    <a:lnTo>
                      <a:pt x="46369" y="410350"/>
                    </a:lnTo>
                    <a:lnTo>
                      <a:pt x="211540" y="260602"/>
                    </a:lnTo>
                    <a:lnTo>
                      <a:pt x="376621" y="410350"/>
                    </a:lnTo>
                    <a:lnTo>
                      <a:pt x="386485" y="419317"/>
                    </a:lnTo>
                    <a:lnTo>
                      <a:pt x="376621" y="428284"/>
                    </a:lnTo>
                    <a:lnTo>
                      <a:pt x="211540" y="578121"/>
                    </a:lnTo>
                    <a:close/>
                    <a:moveTo>
                      <a:pt x="46369" y="770013"/>
                    </a:moveTo>
                    <a:lnTo>
                      <a:pt x="36505" y="761046"/>
                    </a:lnTo>
                    <a:lnTo>
                      <a:pt x="46369" y="752079"/>
                    </a:lnTo>
                    <a:lnTo>
                      <a:pt x="211540" y="602332"/>
                    </a:lnTo>
                    <a:lnTo>
                      <a:pt x="376621" y="752079"/>
                    </a:lnTo>
                    <a:lnTo>
                      <a:pt x="386485" y="761046"/>
                    </a:lnTo>
                    <a:lnTo>
                      <a:pt x="376621" y="770013"/>
                    </a:lnTo>
                    <a:lnTo>
                      <a:pt x="211540" y="919851"/>
                    </a:lnTo>
                    <a:close/>
                    <a:moveTo>
                      <a:pt x="46369" y="1111833"/>
                    </a:moveTo>
                    <a:lnTo>
                      <a:pt x="36505" y="1102866"/>
                    </a:lnTo>
                    <a:lnTo>
                      <a:pt x="46369" y="1093899"/>
                    </a:lnTo>
                    <a:lnTo>
                      <a:pt x="211540" y="944062"/>
                    </a:lnTo>
                    <a:lnTo>
                      <a:pt x="376621" y="1093899"/>
                    </a:lnTo>
                    <a:lnTo>
                      <a:pt x="386485" y="1102866"/>
                    </a:lnTo>
                    <a:lnTo>
                      <a:pt x="376621" y="1111833"/>
                    </a:lnTo>
                    <a:lnTo>
                      <a:pt x="211540" y="1261670"/>
                    </a:lnTo>
                    <a:close/>
                    <a:moveTo>
                      <a:pt x="46369" y="1435719"/>
                    </a:moveTo>
                    <a:lnTo>
                      <a:pt x="211540" y="1285881"/>
                    </a:lnTo>
                    <a:lnTo>
                      <a:pt x="376621" y="14357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8" name="Google Shape;2708;p11"/>
              <p:cNvSpPr/>
              <p:nvPr/>
            </p:nvSpPr>
            <p:spPr>
              <a:xfrm>
                <a:off x="1796110" y="5253457"/>
                <a:ext cx="17933" cy="160624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606246" extrusionOk="0">
                    <a:moveTo>
                      <a:pt x="10" y="10873"/>
                    </a:moveTo>
                    <a:lnTo>
                      <a:pt x="17944" y="-246"/>
                    </a:lnTo>
                    <a:lnTo>
                      <a:pt x="17944" y="1606001"/>
                    </a:lnTo>
                    <a:lnTo>
                      <a:pt x="10" y="160600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9" name="Google Shape;2709;p11"/>
              <p:cNvSpPr/>
              <p:nvPr/>
            </p:nvSpPr>
            <p:spPr>
              <a:xfrm>
                <a:off x="1543690" y="5372089"/>
                <a:ext cx="25842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58427" h="17933" extrusionOk="0">
                    <a:moveTo>
                      <a:pt x="10" y="17688"/>
                    </a:moveTo>
                    <a:lnTo>
                      <a:pt x="258437" y="17688"/>
                    </a:lnTo>
                    <a:lnTo>
                      <a:pt x="258437" y="-246"/>
                    </a:lnTo>
                    <a:lnTo>
                      <a:pt x="43679" y="-246"/>
                    </a:lnTo>
                    <a:cubicBezTo>
                      <a:pt x="29466" y="6524"/>
                      <a:pt x="14886" y="12514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0" name="Google Shape;2710;p11"/>
              <p:cNvSpPr/>
              <p:nvPr/>
            </p:nvSpPr>
            <p:spPr>
              <a:xfrm>
                <a:off x="1425506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1" name="Google Shape;2711;p11"/>
              <p:cNvSpPr/>
              <p:nvPr/>
            </p:nvSpPr>
            <p:spPr>
              <a:xfrm>
                <a:off x="1425506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2" name="Google Shape;2712;p11"/>
              <p:cNvSpPr/>
              <p:nvPr/>
            </p:nvSpPr>
            <p:spPr>
              <a:xfrm>
                <a:off x="1425506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3" name="Google Shape;2713;p11"/>
              <p:cNvSpPr/>
              <p:nvPr/>
            </p:nvSpPr>
            <p:spPr>
              <a:xfrm>
                <a:off x="131040" y="5168809"/>
                <a:ext cx="17933" cy="1690894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690894" extrusionOk="0">
                    <a:moveTo>
                      <a:pt x="10" y="-246"/>
                    </a:moveTo>
                    <a:lnTo>
                      <a:pt x="17944" y="10066"/>
                    </a:lnTo>
                    <a:lnTo>
                      <a:pt x="17944" y="1690649"/>
                    </a:lnTo>
                    <a:lnTo>
                      <a:pt x="10" y="169064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4" name="Google Shape;2714;p11"/>
              <p:cNvSpPr/>
              <p:nvPr/>
            </p:nvSpPr>
            <p:spPr>
              <a:xfrm>
                <a:off x="119831" y="5247000"/>
                <a:ext cx="423059" cy="1510121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510121" extrusionOk="0">
                    <a:moveTo>
                      <a:pt x="411771" y="1499653"/>
                    </a:moveTo>
                    <a:lnTo>
                      <a:pt x="393838" y="1483333"/>
                    </a:lnTo>
                    <a:lnTo>
                      <a:pt x="224811" y="1329999"/>
                    </a:lnTo>
                    <a:lnTo>
                      <a:pt x="393838" y="1176574"/>
                    </a:lnTo>
                    <a:lnTo>
                      <a:pt x="411771" y="1160344"/>
                    </a:lnTo>
                    <a:lnTo>
                      <a:pt x="413116" y="1159089"/>
                    </a:lnTo>
                    <a:lnTo>
                      <a:pt x="411771" y="1157834"/>
                    </a:lnTo>
                    <a:lnTo>
                      <a:pt x="393838" y="1141603"/>
                    </a:lnTo>
                    <a:lnTo>
                      <a:pt x="224811" y="988179"/>
                    </a:lnTo>
                    <a:lnTo>
                      <a:pt x="393838" y="834755"/>
                    </a:lnTo>
                    <a:lnTo>
                      <a:pt x="411771" y="818525"/>
                    </a:lnTo>
                    <a:lnTo>
                      <a:pt x="413116" y="817269"/>
                    </a:lnTo>
                    <a:lnTo>
                      <a:pt x="411771" y="816014"/>
                    </a:lnTo>
                    <a:lnTo>
                      <a:pt x="393838" y="799784"/>
                    </a:lnTo>
                    <a:lnTo>
                      <a:pt x="224811" y="646449"/>
                    </a:lnTo>
                    <a:lnTo>
                      <a:pt x="393838" y="493025"/>
                    </a:lnTo>
                    <a:lnTo>
                      <a:pt x="411771" y="476795"/>
                    </a:lnTo>
                    <a:lnTo>
                      <a:pt x="413116" y="475539"/>
                    </a:lnTo>
                    <a:lnTo>
                      <a:pt x="411771" y="474284"/>
                    </a:lnTo>
                    <a:lnTo>
                      <a:pt x="393838" y="458054"/>
                    </a:lnTo>
                    <a:lnTo>
                      <a:pt x="224811" y="304630"/>
                    </a:lnTo>
                    <a:lnTo>
                      <a:pt x="393838" y="151295"/>
                    </a:lnTo>
                    <a:lnTo>
                      <a:pt x="411771" y="135065"/>
                    </a:lnTo>
                    <a:lnTo>
                      <a:pt x="413116" y="133810"/>
                    </a:lnTo>
                    <a:lnTo>
                      <a:pt x="411771" y="132554"/>
                    </a:lnTo>
                    <a:lnTo>
                      <a:pt x="393838" y="116324"/>
                    </a:lnTo>
                    <a:lnTo>
                      <a:pt x="368640" y="93459"/>
                    </a:lnTo>
                    <a:cubicBezTo>
                      <a:pt x="353038" y="87541"/>
                      <a:pt x="337256" y="81264"/>
                      <a:pt x="321564" y="74897"/>
                    </a:cubicBezTo>
                    <a:lnTo>
                      <a:pt x="376621" y="124843"/>
                    </a:lnTo>
                    <a:lnTo>
                      <a:pt x="386485" y="133810"/>
                    </a:lnTo>
                    <a:lnTo>
                      <a:pt x="376621" y="142777"/>
                    </a:lnTo>
                    <a:lnTo>
                      <a:pt x="211540" y="292973"/>
                    </a:lnTo>
                    <a:lnTo>
                      <a:pt x="46369" y="143225"/>
                    </a:lnTo>
                    <a:lnTo>
                      <a:pt x="36505" y="134258"/>
                    </a:lnTo>
                    <a:lnTo>
                      <a:pt x="46369" y="125291"/>
                    </a:lnTo>
                    <a:lnTo>
                      <a:pt x="174417" y="8721"/>
                    </a:lnTo>
                    <a:lnTo>
                      <a:pt x="157110" y="-246"/>
                    </a:lnTo>
                    <a:lnTo>
                      <a:pt x="29152" y="116324"/>
                    </a:lnTo>
                    <a:lnTo>
                      <a:pt x="11218" y="132554"/>
                    </a:lnTo>
                    <a:lnTo>
                      <a:pt x="9873" y="133810"/>
                    </a:lnTo>
                    <a:lnTo>
                      <a:pt x="11218" y="135065"/>
                    </a:lnTo>
                    <a:lnTo>
                      <a:pt x="29152" y="151295"/>
                    </a:lnTo>
                    <a:lnTo>
                      <a:pt x="198179" y="304630"/>
                    </a:lnTo>
                    <a:lnTo>
                      <a:pt x="29152" y="458054"/>
                    </a:lnTo>
                    <a:lnTo>
                      <a:pt x="11218" y="474284"/>
                    </a:lnTo>
                    <a:lnTo>
                      <a:pt x="9873" y="475539"/>
                    </a:lnTo>
                    <a:lnTo>
                      <a:pt x="11218" y="476795"/>
                    </a:lnTo>
                    <a:lnTo>
                      <a:pt x="29152" y="493025"/>
                    </a:lnTo>
                    <a:lnTo>
                      <a:pt x="198179" y="646449"/>
                    </a:lnTo>
                    <a:lnTo>
                      <a:pt x="29152" y="799784"/>
                    </a:lnTo>
                    <a:lnTo>
                      <a:pt x="11218" y="816014"/>
                    </a:lnTo>
                    <a:lnTo>
                      <a:pt x="9873" y="817269"/>
                    </a:lnTo>
                    <a:lnTo>
                      <a:pt x="11218" y="818525"/>
                    </a:lnTo>
                    <a:lnTo>
                      <a:pt x="29152" y="834755"/>
                    </a:lnTo>
                    <a:lnTo>
                      <a:pt x="198179" y="988179"/>
                    </a:lnTo>
                    <a:lnTo>
                      <a:pt x="29152" y="1141603"/>
                    </a:lnTo>
                    <a:lnTo>
                      <a:pt x="11218" y="1157834"/>
                    </a:lnTo>
                    <a:lnTo>
                      <a:pt x="9873" y="1159089"/>
                    </a:lnTo>
                    <a:lnTo>
                      <a:pt x="11218" y="1160344"/>
                    </a:lnTo>
                    <a:lnTo>
                      <a:pt x="29152" y="1176574"/>
                    </a:lnTo>
                    <a:lnTo>
                      <a:pt x="198179" y="1329999"/>
                    </a:lnTo>
                    <a:lnTo>
                      <a:pt x="29152" y="1483423"/>
                    </a:lnTo>
                    <a:lnTo>
                      <a:pt x="11218" y="1499743"/>
                    </a:lnTo>
                    <a:lnTo>
                      <a:pt x="10" y="1509875"/>
                    </a:lnTo>
                    <a:lnTo>
                      <a:pt x="423070" y="1509875"/>
                    </a:lnTo>
                    <a:close/>
                    <a:moveTo>
                      <a:pt x="46369" y="484506"/>
                    </a:moveTo>
                    <a:lnTo>
                      <a:pt x="36505" y="475539"/>
                    </a:lnTo>
                    <a:lnTo>
                      <a:pt x="46369" y="466573"/>
                    </a:lnTo>
                    <a:lnTo>
                      <a:pt x="211540" y="316825"/>
                    </a:lnTo>
                    <a:lnTo>
                      <a:pt x="376621" y="466573"/>
                    </a:lnTo>
                    <a:lnTo>
                      <a:pt x="386485" y="475539"/>
                    </a:lnTo>
                    <a:lnTo>
                      <a:pt x="376621" y="484506"/>
                    </a:lnTo>
                    <a:lnTo>
                      <a:pt x="211540" y="634344"/>
                    </a:lnTo>
                    <a:close/>
                    <a:moveTo>
                      <a:pt x="46369" y="826236"/>
                    </a:moveTo>
                    <a:lnTo>
                      <a:pt x="36505" y="817269"/>
                    </a:lnTo>
                    <a:lnTo>
                      <a:pt x="46369" y="808302"/>
                    </a:lnTo>
                    <a:lnTo>
                      <a:pt x="211540" y="658555"/>
                    </a:lnTo>
                    <a:lnTo>
                      <a:pt x="376621" y="808302"/>
                    </a:lnTo>
                    <a:lnTo>
                      <a:pt x="386485" y="817269"/>
                    </a:lnTo>
                    <a:lnTo>
                      <a:pt x="376621" y="826236"/>
                    </a:lnTo>
                    <a:lnTo>
                      <a:pt x="211540" y="976074"/>
                    </a:lnTo>
                    <a:close/>
                    <a:moveTo>
                      <a:pt x="46369" y="1168056"/>
                    </a:moveTo>
                    <a:lnTo>
                      <a:pt x="36505" y="1159089"/>
                    </a:lnTo>
                    <a:lnTo>
                      <a:pt x="46369" y="1150122"/>
                    </a:lnTo>
                    <a:lnTo>
                      <a:pt x="211540" y="1000285"/>
                    </a:lnTo>
                    <a:lnTo>
                      <a:pt x="376621" y="1150122"/>
                    </a:lnTo>
                    <a:lnTo>
                      <a:pt x="386485" y="1159089"/>
                    </a:lnTo>
                    <a:lnTo>
                      <a:pt x="376621" y="1168056"/>
                    </a:lnTo>
                    <a:lnTo>
                      <a:pt x="211540" y="1317893"/>
                    </a:lnTo>
                    <a:close/>
                    <a:moveTo>
                      <a:pt x="46369" y="1491942"/>
                    </a:moveTo>
                    <a:lnTo>
                      <a:pt x="211540" y="1342104"/>
                    </a:lnTo>
                    <a:lnTo>
                      <a:pt x="376621" y="149194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5" name="Google Shape;2715;p11"/>
              <p:cNvSpPr/>
              <p:nvPr/>
            </p:nvSpPr>
            <p:spPr>
              <a:xfrm>
                <a:off x="513659" y="5350120"/>
                <a:ext cx="17933" cy="1509583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509583" extrusionOk="0">
                    <a:moveTo>
                      <a:pt x="10" y="-246"/>
                    </a:moveTo>
                    <a:cubicBezTo>
                      <a:pt x="6018" y="1996"/>
                      <a:pt x="11936" y="4148"/>
                      <a:pt x="17944" y="6211"/>
                    </a:cubicBezTo>
                    <a:lnTo>
                      <a:pt x="17944" y="1509337"/>
                    </a:lnTo>
                    <a:lnTo>
                      <a:pt x="10" y="15093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6" name="Google Shape;2716;p11"/>
              <p:cNvSpPr/>
              <p:nvPr/>
            </p:nvSpPr>
            <p:spPr>
              <a:xfrm>
                <a:off x="143056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7" name="Google Shape;2717;p11"/>
              <p:cNvSpPr/>
              <p:nvPr/>
            </p:nvSpPr>
            <p:spPr>
              <a:xfrm>
                <a:off x="143056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8" name="Google Shape;2718;p11"/>
              <p:cNvSpPr/>
              <p:nvPr/>
            </p:nvSpPr>
            <p:spPr>
              <a:xfrm>
                <a:off x="143056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9" name="Google Shape;2719;p11"/>
              <p:cNvSpPr/>
              <p:nvPr/>
            </p:nvSpPr>
            <p:spPr>
              <a:xfrm>
                <a:off x="143056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0" name="Google Shape;2720;p11"/>
              <p:cNvSpPr/>
              <p:nvPr/>
            </p:nvSpPr>
            <p:spPr>
              <a:xfrm>
                <a:off x="11672738" y="5101647"/>
                <a:ext cx="17933" cy="175805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758056" extrusionOk="0">
                    <a:moveTo>
                      <a:pt x="10" y="7914"/>
                    </a:moveTo>
                    <a:lnTo>
                      <a:pt x="10" y="1757811"/>
                    </a:lnTo>
                    <a:lnTo>
                      <a:pt x="17944" y="1757811"/>
                    </a:lnTo>
                    <a:lnTo>
                      <a:pt x="17944" y="-246"/>
                    </a:lnTo>
                    <a:cubicBezTo>
                      <a:pt x="12115" y="2821"/>
                      <a:pt x="6108" y="5547"/>
                      <a:pt x="10" y="79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1" name="Google Shape;2721;p11"/>
              <p:cNvSpPr/>
              <p:nvPr/>
            </p:nvSpPr>
            <p:spPr>
              <a:xfrm>
                <a:off x="11661440" y="4637877"/>
                <a:ext cx="423777" cy="2119244"/>
              </a:xfrm>
              <a:custGeom>
                <a:avLst/>
                <a:gdLst/>
                <a:ahLst/>
                <a:cxnLst/>
                <a:rect l="l" t="t" r="r" b="b"/>
                <a:pathLst>
                  <a:path w="423777" h="2119244" extrusionOk="0">
                    <a:moveTo>
                      <a:pt x="394196" y="2092457"/>
                    </a:moveTo>
                    <a:lnTo>
                      <a:pt x="225259" y="1939122"/>
                    </a:lnTo>
                    <a:lnTo>
                      <a:pt x="394196" y="1785788"/>
                    </a:lnTo>
                    <a:lnTo>
                      <a:pt x="412130" y="1769557"/>
                    </a:lnTo>
                    <a:lnTo>
                      <a:pt x="413565" y="1768213"/>
                    </a:lnTo>
                    <a:lnTo>
                      <a:pt x="412130" y="1766867"/>
                    </a:lnTo>
                    <a:lnTo>
                      <a:pt x="394196" y="1750637"/>
                    </a:lnTo>
                    <a:lnTo>
                      <a:pt x="225259" y="1597303"/>
                    </a:lnTo>
                    <a:lnTo>
                      <a:pt x="394196" y="1443968"/>
                    </a:lnTo>
                    <a:lnTo>
                      <a:pt x="412130" y="1427738"/>
                    </a:lnTo>
                    <a:lnTo>
                      <a:pt x="413565" y="1426393"/>
                    </a:lnTo>
                    <a:lnTo>
                      <a:pt x="412130" y="1425048"/>
                    </a:lnTo>
                    <a:lnTo>
                      <a:pt x="394196" y="1408818"/>
                    </a:lnTo>
                    <a:lnTo>
                      <a:pt x="225259" y="1255573"/>
                    </a:lnTo>
                    <a:lnTo>
                      <a:pt x="394196" y="1102239"/>
                    </a:lnTo>
                    <a:lnTo>
                      <a:pt x="412130" y="1086008"/>
                    </a:lnTo>
                    <a:lnTo>
                      <a:pt x="413565" y="1084663"/>
                    </a:lnTo>
                    <a:lnTo>
                      <a:pt x="412130" y="1083318"/>
                    </a:lnTo>
                    <a:lnTo>
                      <a:pt x="394196" y="1067088"/>
                    </a:lnTo>
                    <a:lnTo>
                      <a:pt x="225259" y="913753"/>
                    </a:lnTo>
                    <a:lnTo>
                      <a:pt x="394196" y="760509"/>
                    </a:lnTo>
                    <a:lnTo>
                      <a:pt x="412130" y="744279"/>
                    </a:lnTo>
                    <a:lnTo>
                      <a:pt x="413565" y="742933"/>
                    </a:lnTo>
                    <a:lnTo>
                      <a:pt x="412130" y="741588"/>
                    </a:lnTo>
                    <a:lnTo>
                      <a:pt x="394196" y="725358"/>
                    </a:lnTo>
                    <a:lnTo>
                      <a:pt x="225259" y="572024"/>
                    </a:lnTo>
                    <a:lnTo>
                      <a:pt x="394196" y="418779"/>
                    </a:lnTo>
                    <a:lnTo>
                      <a:pt x="412130" y="402548"/>
                    </a:lnTo>
                    <a:lnTo>
                      <a:pt x="413565" y="401204"/>
                    </a:lnTo>
                    <a:lnTo>
                      <a:pt x="412130" y="399859"/>
                    </a:lnTo>
                    <a:lnTo>
                      <a:pt x="394196" y="383628"/>
                    </a:lnTo>
                    <a:lnTo>
                      <a:pt x="235482" y="239440"/>
                    </a:lnTo>
                    <a:lnTo>
                      <a:pt x="225349" y="230473"/>
                    </a:lnTo>
                    <a:lnTo>
                      <a:pt x="253236" y="205187"/>
                    </a:lnTo>
                    <a:lnTo>
                      <a:pt x="394196" y="77139"/>
                    </a:lnTo>
                    <a:lnTo>
                      <a:pt x="412130" y="60909"/>
                    </a:lnTo>
                    <a:lnTo>
                      <a:pt x="413565" y="59563"/>
                    </a:lnTo>
                    <a:lnTo>
                      <a:pt x="412130" y="58219"/>
                    </a:lnTo>
                    <a:lnTo>
                      <a:pt x="394196" y="41988"/>
                    </a:lnTo>
                    <a:lnTo>
                      <a:pt x="347748" y="-246"/>
                    </a:lnTo>
                    <a:cubicBezTo>
                      <a:pt x="345326" y="5673"/>
                      <a:pt x="342815" y="11501"/>
                      <a:pt x="340304" y="17688"/>
                    </a:cubicBezTo>
                    <a:lnTo>
                      <a:pt x="376980" y="50955"/>
                    </a:lnTo>
                    <a:lnTo>
                      <a:pt x="386843" y="59922"/>
                    </a:lnTo>
                    <a:lnTo>
                      <a:pt x="376980" y="68889"/>
                    </a:lnTo>
                    <a:lnTo>
                      <a:pt x="275026" y="161428"/>
                    </a:lnTo>
                    <a:lnTo>
                      <a:pt x="215665" y="215230"/>
                    </a:lnTo>
                    <a:cubicBezTo>
                      <a:pt x="205800" y="232536"/>
                      <a:pt x="195669" y="249662"/>
                      <a:pt x="185536" y="266790"/>
                    </a:cubicBezTo>
                    <a:lnTo>
                      <a:pt x="211898" y="242847"/>
                    </a:lnTo>
                    <a:lnTo>
                      <a:pt x="226604" y="256208"/>
                    </a:lnTo>
                    <a:lnTo>
                      <a:pt x="376980" y="392685"/>
                    </a:lnTo>
                    <a:lnTo>
                      <a:pt x="386843" y="401652"/>
                    </a:lnTo>
                    <a:lnTo>
                      <a:pt x="376980" y="410619"/>
                    </a:lnTo>
                    <a:lnTo>
                      <a:pt x="211898" y="560367"/>
                    </a:lnTo>
                    <a:lnTo>
                      <a:pt x="100439" y="459220"/>
                    </a:lnTo>
                    <a:lnTo>
                      <a:pt x="72374" y="433844"/>
                    </a:lnTo>
                    <a:cubicBezTo>
                      <a:pt x="67979" y="437968"/>
                      <a:pt x="63407" y="441913"/>
                      <a:pt x="58744" y="445679"/>
                    </a:cubicBezTo>
                    <a:lnTo>
                      <a:pt x="89679" y="473746"/>
                    </a:lnTo>
                    <a:lnTo>
                      <a:pt x="198538" y="572382"/>
                    </a:lnTo>
                    <a:lnTo>
                      <a:pt x="29242" y="725358"/>
                    </a:lnTo>
                    <a:lnTo>
                      <a:pt x="11308" y="741588"/>
                    </a:lnTo>
                    <a:lnTo>
                      <a:pt x="9873" y="742933"/>
                    </a:lnTo>
                    <a:lnTo>
                      <a:pt x="11308" y="744279"/>
                    </a:lnTo>
                    <a:lnTo>
                      <a:pt x="29242" y="760509"/>
                    </a:lnTo>
                    <a:lnTo>
                      <a:pt x="198179" y="913753"/>
                    </a:lnTo>
                    <a:lnTo>
                      <a:pt x="29242" y="1067088"/>
                    </a:lnTo>
                    <a:lnTo>
                      <a:pt x="11308" y="1083318"/>
                    </a:lnTo>
                    <a:lnTo>
                      <a:pt x="9873" y="1084663"/>
                    </a:lnTo>
                    <a:lnTo>
                      <a:pt x="11308" y="1086008"/>
                    </a:lnTo>
                    <a:lnTo>
                      <a:pt x="29242" y="1102239"/>
                    </a:lnTo>
                    <a:lnTo>
                      <a:pt x="198179" y="1255573"/>
                    </a:lnTo>
                    <a:lnTo>
                      <a:pt x="29242" y="1408818"/>
                    </a:lnTo>
                    <a:lnTo>
                      <a:pt x="11308" y="1425048"/>
                    </a:lnTo>
                    <a:lnTo>
                      <a:pt x="9873" y="1426393"/>
                    </a:lnTo>
                    <a:lnTo>
                      <a:pt x="11308" y="1427738"/>
                    </a:lnTo>
                    <a:lnTo>
                      <a:pt x="29242" y="1443968"/>
                    </a:lnTo>
                    <a:lnTo>
                      <a:pt x="198179" y="1597303"/>
                    </a:lnTo>
                    <a:lnTo>
                      <a:pt x="29242" y="1750637"/>
                    </a:lnTo>
                    <a:lnTo>
                      <a:pt x="11308" y="1766867"/>
                    </a:lnTo>
                    <a:lnTo>
                      <a:pt x="9873" y="1768213"/>
                    </a:lnTo>
                    <a:lnTo>
                      <a:pt x="11308" y="1769557"/>
                    </a:lnTo>
                    <a:lnTo>
                      <a:pt x="29242" y="1785788"/>
                    </a:lnTo>
                    <a:lnTo>
                      <a:pt x="198179" y="1939122"/>
                    </a:lnTo>
                    <a:lnTo>
                      <a:pt x="29242" y="2092457"/>
                    </a:lnTo>
                    <a:lnTo>
                      <a:pt x="11308" y="2108777"/>
                    </a:lnTo>
                    <a:lnTo>
                      <a:pt x="10" y="2118999"/>
                    </a:lnTo>
                    <a:lnTo>
                      <a:pt x="423787" y="2118999"/>
                    </a:lnTo>
                    <a:lnTo>
                      <a:pt x="412489" y="2108777"/>
                    </a:lnTo>
                    <a:close/>
                    <a:moveTo>
                      <a:pt x="47176" y="751900"/>
                    </a:moveTo>
                    <a:lnTo>
                      <a:pt x="37313" y="742933"/>
                    </a:lnTo>
                    <a:lnTo>
                      <a:pt x="47176" y="733967"/>
                    </a:lnTo>
                    <a:lnTo>
                      <a:pt x="212258" y="584129"/>
                    </a:lnTo>
                    <a:lnTo>
                      <a:pt x="377338" y="733967"/>
                    </a:lnTo>
                    <a:lnTo>
                      <a:pt x="387202" y="742933"/>
                    </a:lnTo>
                    <a:lnTo>
                      <a:pt x="377338" y="751900"/>
                    </a:lnTo>
                    <a:lnTo>
                      <a:pt x="211898" y="902096"/>
                    </a:lnTo>
                    <a:close/>
                    <a:moveTo>
                      <a:pt x="47176" y="1093630"/>
                    </a:moveTo>
                    <a:lnTo>
                      <a:pt x="37313" y="1084663"/>
                    </a:lnTo>
                    <a:lnTo>
                      <a:pt x="47176" y="1075696"/>
                    </a:lnTo>
                    <a:lnTo>
                      <a:pt x="212258" y="925948"/>
                    </a:lnTo>
                    <a:lnTo>
                      <a:pt x="377338" y="1075696"/>
                    </a:lnTo>
                    <a:lnTo>
                      <a:pt x="387202" y="1084663"/>
                    </a:lnTo>
                    <a:lnTo>
                      <a:pt x="377338" y="1093630"/>
                    </a:lnTo>
                    <a:lnTo>
                      <a:pt x="212258" y="1243468"/>
                    </a:lnTo>
                    <a:close/>
                    <a:moveTo>
                      <a:pt x="47176" y="1435360"/>
                    </a:moveTo>
                    <a:lnTo>
                      <a:pt x="37313" y="1426393"/>
                    </a:lnTo>
                    <a:lnTo>
                      <a:pt x="47176" y="1417426"/>
                    </a:lnTo>
                    <a:lnTo>
                      <a:pt x="212258" y="1267679"/>
                    </a:lnTo>
                    <a:lnTo>
                      <a:pt x="377338" y="1417426"/>
                    </a:lnTo>
                    <a:lnTo>
                      <a:pt x="387202" y="1426393"/>
                    </a:lnTo>
                    <a:lnTo>
                      <a:pt x="377338" y="1435360"/>
                    </a:lnTo>
                    <a:lnTo>
                      <a:pt x="212258" y="1585197"/>
                    </a:lnTo>
                    <a:close/>
                    <a:moveTo>
                      <a:pt x="47176" y="1777180"/>
                    </a:moveTo>
                    <a:lnTo>
                      <a:pt x="37313" y="1768213"/>
                    </a:lnTo>
                    <a:lnTo>
                      <a:pt x="47176" y="1759246"/>
                    </a:lnTo>
                    <a:lnTo>
                      <a:pt x="212258" y="1609408"/>
                    </a:lnTo>
                    <a:lnTo>
                      <a:pt x="377338" y="1759246"/>
                    </a:lnTo>
                    <a:lnTo>
                      <a:pt x="387202" y="1768213"/>
                    </a:lnTo>
                    <a:lnTo>
                      <a:pt x="377338" y="1777180"/>
                    </a:lnTo>
                    <a:lnTo>
                      <a:pt x="212258" y="1927017"/>
                    </a:lnTo>
                    <a:close/>
                    <a:moveTo>
                      <a:pt x="47176" y="2101065"/>
                    </a:moveTo>
                    <a:lnTo>
                      <a:pt x="211898" y="1951228"/>
                    </a:lnTo>
                    <a:lnTo>
                      <a:pt x="376980" y="21010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2" name="Google Shape;2722;p11"/>
              <p:cNvSpPr/>
              <p:nvPr/>
            </p:nvSpPr>
            <p:spPr>
              <a:xfrm>
                <a:off x="12055626" y="4447598"/>
                <a:ext cx="17933" cy="241210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412105" extrusionOk="0">
                    <a:moveTo>
                      <a:pt x="10" y="42347"/>
                    </a:moveTo>
                    <a:lnTo>
                      <a:pt x="10" y="2411859"/>
                    </a:lnTo>
                    <a:lnTo>
                      <a:pt x="17944" y="2411859"/>
                    </a:lnTo>
                    <a:lnTo>
                      <a:pt x="17944" y="-246"/>
                    </a:lnTo>
                    <a:cubicBezTo>
                      <a:pt x="11667" y="13922"/>
                      <a:pt x="6108" y="28179"/>
                      <a:pt x="10" y="423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3" name="Google Shape;2723;p11"/>
              <p:cNvSpPr/>
              <p:nvPr/>
            </p:nvSpPr>
            <p:spPr>
              <a:xfrm>
                <a:off x="11955286" y="4688361"/>
                <a:ext cx="10634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06347" h="17933" extrusionOk="0">
                    <a:moveTo>
                      <a:pt x="10" y="17688"/>
                    </a:moveTo>
                    <a:lnTo>
                      <a:pt x="106358" y="17688"/>
                    </a:lnTo>
                    <a:lnTo>
                      <a:pt x="106358" y="-246"/>
                    </a:lnTo>
                    <a:lnTo>
                      <a:pt x="8977" y="-246"/>
                    </a:lnTo>
                    <a:cubicBezTo>
                      <a:pt x="6018" y="6031"/>
                      <a:pt x="2969" y="11949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4" name="Google Shape;2724;p11"/>
              <p:cNvSpPr/>
              <p:nvPr/>
            </p:nvSpPr>
            <p:spPr>
              <a:xfrm>
                <a:off x="11754965" y="5030360"/>
                <a:ext cx="30693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06937" h="17933" extrusionOk="0">
                    <a:moveTo>
                      <a:pt x="7452" y="7465"/>
                    </a:moveTo>
                    <a:cubicBezTo>
                      <a:pt x="5120" y="10963"/>
                      <a:pt x="2609" y="14370"/>
                      <a:pt x="10" y="17688"/>
                    </a:cubicBezTo>
                    <a:lnTo>
                      <a:pt x="306948" y="17688"/>
                    </a:lnTo>
                    <a:lnTo>
                      <a:pt x="306948" y="-246"/>
                    </a:lnTo>
                    <a:lnTo>
                      <a:pt x="12652" y="-246"/>
                    </a:lnTo>
                    <a:cubicBezTo>
                      <a:pt x="10590" y="2264"/>
                      <a:pt x="8977" y="4954"/>
                      <a:pt x="7452" y="74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5" name="Google Shape;2725;p11"/>
              <p:cNvSpPr/>
              <p:nvPr/>
            </p:nvSpPr>
            <p:spPr>
              <a:xfrm>
                <a:off x="11685112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6" name="Google Shape;2726;p11"/>
              <p:cNvSpPr/>
              <p:nvPr/>
            </p:nvSpPr>
            <p:spPr>
              <a:xfrm>
                <a:off x="11685112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7" name="Google Shape;2727;p11"/>
              <p:cNvSpPr/>
              <p:nvPr/>
            </p:nvSpPr>
            <p:spPr>
              <a:xfrm>
                <a:off x="11685112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8" name="Google Shape;2728;p11"/>
              <p:cNvSpPr/>
              <p:nvPr/>
            </p:nvSpPr>
            <p:spPr>
              <a:xfrm>
                <a:off x="11685112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9" name="Google Shape;2729;p11"/>
              <p:cNvSpPr/>
              <p:nvPr/>
            </p:nvSpPr>
            <p:spPr>
              <a:xfrm>
                <a:off x="148974" y="5129086"/>
                <a:ext cx="142753" cy="118273"/>
              </a:xfrm>
              <a:custGeom>
                <a:avLst/>
                <a:gdLst/>
                <a:ahLst/>
                <a:cxnLst/>
                <a:rect l="l" t="t" r="r" b="b"/>
                <a:pathLst>
                  <a:path w="142753" h="118273" extrusionOk="0">
                    <a:moveTo>
                      <a:pt x="10" y="-246"/>
                    </a:moveTo>
                    <a:lnTo>
                      <a:pt x="10" y="49789"/>
                    </a:lnTo>
                    <a:cubicBezTo>
                      <a:pt x="42872" y="74117"/>
                      <a:pt x="85525" y="96866"/>
                      <a:pt x="127968" y="118028"/>
                    </a:cubicBezTo>
                    <a:lnTo>
                      <a:pt x="142763" y="104578"/>
                    </a:lnTo>
                    <a:cubicBezTo>
                      <a:pt x="89316" y="78412"/>
                      <a:pt x="40973" y="42921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0" name="Google Shape;2730;p11"/>
              <p:cNvSpPr/>
              <p:nvPr/>
            </p:nvSpPr>
            <p:spPr>
              <a:xfrm>
                <a:off x="294238" y="5242069"/>
                <a:ext cx="147147" cy="80074"/>
              </a:xfrm>
              <a:custGeom>
                <a:avLst/>
                <a:gdLst/>
                <a:ahLst/>
                <a:cxnLst/>
                <a:rect l="l" t="t" r="r" b="b"/>
                <a:pathLst>
                  <a:path w="147147" h="80074" extrusionOk="0">
                    <a:moveTo>
                      <a:pt x="15254" y="-246"/>
                    </a:moveTo>
                    <a:lnTo>
                      <a:pt x="10" y="13653"/>
                    </a:lnTo>
                    <a:cubicBezTo>
                      <a:pt x="49447" y="37864"/>
                      <a:pt x="98496" y="59922"/>
                      <a:pt x="147157" y="79829"/>
                    </a:cubicBezTo>
                    <a:lnTo>
                      <a:pt x="84389" y="22530"/>
                    </a:lnTo>
                    <a:cubicBezTo>
                      <a:pt x="60678" y="17132"/>
                      <a:pt x="37530" y="9501"/>
                      <a:pt x="15254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1" name="Google Shape;2731;p11"/>
              <p:cNvSpPr/>
              <p:nvPr/>
            </p:nvSpPr>
            <p:spPr>
              <a:xfrm>
                <a:off x="1413491" y="5405087"/>
                <a:ext cx="69403" cy="18561"/>
              </a:xfrm>
              <a:custGeom>
                <a:avLst/>
                <a:gdLst/>
                <a:ahLst/>
                <a:cxnLst/>
                <a:rect l="l" t="t" r="r" b="b"/>
                <a:pathLst>
                  <a:path w="69403" h="18561" extrusionOk="0">
                    <a:moveTo>
                      <a:pt x="10" y="2354"/>
                    </a:moveTo>
                    <a:lnTo>
                      <a:pt x="10" y="18316"/>
                    </a:lnTo>
                    <a:lnTo>
                      <a:pt x="17944" y="13922"/>
                    </a:lnTo>
                    <a:cubicBezTo>
                      <a:pt x="23952" y="12487"/>
                      <a:pt x="29959" y="10873"/>
                      <a:pt x="35878" y="9259"/>
                    </a:cubicBezTo>
                    <a:cubicBezTo>
                      <a:pt x="41796" y="7645"/>
                      <a:pt x="49597" y="5583"/>
                      <a:pt x="56412" y="3610"/>
                    </a:cubicBezTo>
                    <a:lnTo>
                      <a:pt x="69414" y="-246"/>
                    </a:lnTo>
                    <a:cubicBezTo>
                      <a:pt x="46485" y="3619"/>
                      <a:pt x="23162" y="4489"/>
                      <a:pt x="10" y="23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2" name="Google Shape;2732;p11"/>
              <p:cNvSpPr/>
              <p:nvPr/>
            </p:nvSpPr>
            <p:spPr>
              <a:xfrm>
                <a:off x="2851876" y="4289870"/>
                <a:ext cx="178352" cy="77832"/>
              </a:xfrm>
              <a:custGeom>
                <a:avLst/>
                <a:gdLst/>
                <a:ahLst/>
                <a:cxnLst/>
                <a:rect l="l" t="t" r="r" b="b"/>
                <a:pathLst>
                  <a:path w="178352" h="77832" extrusionOk="0">
                    <a:moveTo>
                      <a:pt x="53722" y="43692"/>
                    </a:moveTo>
                    <a:cubicBezTo>
                      <a:pt x="37761" y="51493"/>
                      <a:pt x="22606" y="60102"/>
                      <a:pt x="7452" y="69158"/>
                    </a:cubicBezTo>
                    <a:cubicBezTo>
                      <a:pt x="5273" y="72216"/>
                      <a:pt x="2771" y="75040"/>
                      <a:pt x="10" y="77587"/>
                    </a:cubicBezTo>
                    <a:lnTo>
                      <a:pt x="7093" y="74718"/>
                    </a:lnTo>
                    <a:cubicBezTo>
                      <a:pt x="23593" y="68172"/>
                      <a:pt x="40540" y="62164"/>
                      <a:pt x="57757" y="56784"/>
                    </a:cubicBezTo>
                    <a:cubicBezTo>
                      <a:pt x="97175" y="44284"/>
                      <a:pt x="137491" y="34842"/>
                      <a:pt x="178362" y="28538"/>
                    </a:cubicBezTo>
                    <a:lnTo>
                      <a:pt x="146619" y="-246"/>
                    </a:lnTo>
                    <a:cubicBezTo>
                      <a:pt x="116311" y="15715"/>
                      <a:pt x="84568" y="28717"/>
                      <a:pt x="53722" y="4369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3" name="Google Shape;2733;p11"/>
              <p:cNvSpPr/>
              <p:nvPr/>
            </p:nvSpPr>
            <p:spPr>
              <a:xfrm>
                <a:off x="2695941" y="4423208"/>
                <a:ext cx="35867" cy="26900"/>
              </a:xfrm>
              <a:custGeom>
                <a:avLst/>
                <a:gdLst/>
                <a:ahLst/>
                <a:cxnLst/>
                <a:rect l="l" t="t" r="r" b="b"/>
                <a:pathLst>
                  <a:path w="35867" h="26900" extrusionOk="0">
                    <a:moveTo>
                      <a:pt x="10" y="-246"/>
                    </a:moveTo>
                    <a:lnTo>
                      <a:pt x="10" y="26655"/>
                    </a:lnTo>
                    <a:cubicBezTo>
                      <a:pt x="5928" y="22709"/>
                      <a:pt x="11936" y="18943"/>
                      <a:pt x="17944" y="15177"/>
                    </a:cubicBezTo>
                    <a:cubicBezTo>
                      <a:pt x="23952" y="11411"/>
                      <a:pt x="30049" y="7824"/>
                      <a:pt x="35878" y="4148"/>
                    </a:cubicBezTo>
                    <a:cubicBezTo>
                      <a:pt x="23799" y="4013"/>
                      <a:pt x="11766" y="253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4" name="Google Shape;2734;p11"/>
              <p:cNvSpPr/>
              <p:nvPr/>
            </p:nvSpPr>
            <p:spPr>
              <a:xfrm>
                <a:off x="3015074" y="4242794"/>
                <a:ext cx="81419" cy="72632"/>
              </a:xfrm>
              <a:custGeom>
                <a:avLst/>
                <a:gdLst/>
                <a:ahLst/>
                <a:cxnLst/>
                <a:rect l="l" t="t" r="r" b="b"/>
                <a:pathLst>
                  <a:path w="81419" h="72632" extrusionOk="0">
                    <a:moveTo>
                      <a:pt x="51659" y="8990"/>
                    </a:moveTo>
                    <a:lnTo>
                      <a:pt x="42065" y="11321"/>
                    </a:lnTo>
                    <a:cubicBezTo>
                      <a:pt x="38532" y="13931"/>
                      <a:pt x="34855" y="16325"/>
                      <a:pt x="31036" y="18495"/>
                    </a:cubicBezTo>
                    <a:cubicBezTo>
                      <a:pt x="20813" y="25400"/>
                      <a:pt x="10232" y="31856"/>
                      <a:pt x="10" y="37774"/>
                    </a:cubicBezTo>
                    <a:lnTo>
                      <a:pt x="38209" y="72386"/>
                    </a:lnTo>
                    <a:cubicBezTo>
                      <a:pt x="46728" y="71310"/>
                      <a:pt x="55067" y="70414"/>
                      <a:pt x="63496" y="69696"/>
                    </a:cubicBezTo>
                    <a:cubicBezTo>
                      <a:pt x="69504" y="69158"/>
                      <a:pt x="75422" y="68620"/>
                      <a:pt x="81430" y="68262"/>
                    </a:cubicBezTo>
                    <a:lnTo>
                      <a:pt x="81430" y="-246"/>
                    </a:lnTo>
                    <a:cubicBezTo>
                      <a:pt x="71683" y="3368"/>
                      <a:pt x="61747" y="6452"/>
                      <a:pt x="51659" y="899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5" name="Google Shape;2735;p11"/>
              <p:cNvSpPr/>
              <p:nvPr/>
            </p:nvSpPr>
            <p:spPr>
              <a:xfrm>
                <a:off x="3977047" y="4668723"/>
                <a:ext cx="403242" cy="464397"/>
              </a:xfrm>
              <a:custGeom>
                <a:avLst/>
                <a:gdLst/>
                <a:ahLst/>
                <a:cxnLst/>
                <a:rect l="l" t="t" r="r" b="b"/>
                <a:pathLst>
                  <a:path w="403242" h="464397" extrusionOk="0">
                    <a:moveTo>
                      <a:pt x="401908" y="315300"/>
                    </a:moveTo>
                    <a:cubicBezTo>
                      <a:pt x="334566" y="326419"/>
                      <a:pt x="260499" y="302478"/>
                      <a:pt x="229474" y="238095"/>
                    </a:cubicBezTo>
                    <a:cubicBezTo>
                      <a:pt x="223107" y="224573"/>
                      <a:pt x="215862" y="211481"/>
                      <a:pt x="207774" y="198910"/>
                    </a:cubicBezTo>
                    <a:cubicBezTo>
                      <a:pt x="206967" y="197654"/>
                      <a:pt x="205891" y="196219"/>
                      <a:pt x="204725" y="194695"/>
                    </a:cubicBezTo>
                    <a:lnTo>
                      <a:pt x="202752" y="192723"/>
                    </a:lnTo>
                    <a:cubicBezTo>
                      <a:pt x="190468" y="179631"/>
                      <a:pt x="178362" y="166629"/>
                      <a:pt x="165002" y="154434"/>
                    </a:cubicBezTo>
                    <a:cubicBezTo>
                      <a:pt x="134245" y="126367"/>
                      <a:pt x="100709" y="101439"/>
                      <a:pt x="69504" y="73731"/>
                    </a:cubicBezTo>
                    <a:cubicBezTo>
                      <a:pt x="44172" y="51619"/>
                      <a:pt x="21324" y="26808"/>
                      <a:pt x="1355" y="-246"/>
                    </a:cubicBezTo>
                    <a:lnTo>
                      <a:pt x="1355" y="27641"/>
                    </a:lnTo>
                    <a:lnTo>
                      <a:pt x="10" y="28897"/>
                    </a:lnTo>
                    <a:lnTo>
                      <a:pt x="1355" y="30152"/>
                    </a:lnTo>
                    <a:lnTo>
                      <a:pt x="1355" y="94893"/>
                    </a:lnTo>
                    <a:lnTo>
                      <a:pt x="19289" y="111930"/>
                    </a:lnTo>
                    <a:cubicBezTo>
                      <a:pt x="45831" y="137038"/>
                      <a:pt x="72436" y="162388"/>
                      <a:pt x="99095" y="187970"/>
                    </a:cubicBezTo>
                    <a:lnTo>
                      <a:pt x="148861" y="235494"/>
                    </a:lnTo>
                    <a:lnTo>
                      <a:pt x="161863" y="247869"/>
                    </a:lnTo>
                    <a:cubicBezTo>
                      <a:pt x="202214" y="286158"/>
                      <a:pt x="242566" y="324357"/>
                      <a:pt x="284082" y="361659"/>
                    </a:cubicBezTo>
                    <a:lnTo>
                      <a:pt x="303989" y="379593"/>
                    </a:lnTo>
                    <a:cubicBezTo>
                      <a:pt x="314570" y="389098"/>
                      <a:pt x="325151" y="398424"/>
                      <a:pt x="335732" y="407749"/>
                    </a:cubicBezTo>
                    <a:lnTo>
                      <a:pt x="349272" y="419586"/>
                    </a:lnTo>
                    <a:lnTo>
                      <a:pt x="383974" y="449177"/>
                    </a:lnTo>
                    <a:lnTo>
                      <a:pt x="401908" y="464151"/>
                    </a:lnTo>
                    <a:lnTo>
                      <a:pt x="401908" y="371613"/>
                    </a:lnTo>
                    <a:lnTo>
                      <a:pt x="403253" y="370358"/>
                    </a:lnTo>
                    <a:lnTo>
                      <a:pt x="401908" y="369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6" name="Google Shape;2736;p11"/>
              <p:cNvSpPr/>
              <p:nvPr/>
            </p:nvSpPr>
            <p:spPr>
              <a:xfrm>
                <a:off x="6542307" y="4203250"/>
                <a:ext cx="194403" cy="350607"/>
              </a:xfrm>
              <a:custGeom>
                <a:avLst/>
                <a:gdLst/>
                <a:ahLst/>
                <a:cxnLst/>
                <a:rect l="l" t="t" r="r" b="b"/>
                <a:pathLst>
                  <a:path w="194403" h="350607" extrusionOk="0">
                    <a:moveTo>
                      <a:pt x="36147" y="143404"/>
                    </a:moveTo>
                    <a:lnTo>
                      <a:pt x="19289" y="143404"/>
                    </a:lnTo>
                    <a:lnTo>
                      <a:pt x="19289" y="117221"/>
                    </a:lnTo>
                    <a:cubicBezTo>
                      <a:pt x="13398" y="119077"/>
                      <a:pt x="7408" y="120637"/>
                      <a:pt x="1355" y="121884"/>
                    </a:cubicBezTo>
                    <a:lnTo>
                      <a:pt x="1355" y="150937"/>
                    </a:lnTo>
                    <a:lnTo>
                      <a:pt x="10" y="152192"/>
                    </a:lnTo>
                    <a:lnTo>
                      <a:pt x="1355" y="153447"/>
                    </a:lnTo>
                    <a:lnTo>
                      <a:pt x="1355" y="350361"/>
                    </a:lnTo>
                    <a:cubicBezTo>
                      <a:pt x="7453" y="340498"/>
                      <a:pt x="13371" y="330634"/>
                      <a:pt x="19289" y="320681"/>
                    </a:cubicBezTo>
                    <a:cubicBezTo>
                      <a:pt x="38837" y="288220"/>
                      <a:pt x="57963" y="255339"/>
                      <a:pt x="76678" y="222044"/>
                    </a:cubicBezTo>
                    <a:cubicBezTo>
                      <a:pt x="79726" y="216754"/>
                      <a:pt x="82775" y="211374"/>
                      <a:pt x="85644" y="205993"/>
                    </a:cubicBezTo>
                    <a:cubicBezTo>
                      <a:pt x="93957" y="191225"/>
                      <a:pt x="102143" y="176286"/>
                      <a:pt x="110214" y="161159"/>
                    </a:cubicBezTo>
                    <a:lnTo>
                      <a:pt x="119987" y="143225"/>
                    </a:lnTo>
                    <a:cubicBezTo>
                      <a:pt x="145337" y="96059"/>
                      <a:pt x="170140" y="48238"/>
                      <a:pt x="194413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7" name="Google Shape;2737;p11"/>
              <p:cNvSpPr/>
              <p:nvPr/>
            </p:nvSpPr>
            <p:spPr>
              <a:xfrm>
                <a:off x="6798313" y="3670614"/>
                <a:ext cx="147147" cy="269097"/>
              </a:xfrm>
              <a:custGeom>
                <a:avLst/>
                <a:gdLst/>
                <a:ahLst/>
                <a:cxnLst/>
                <a:rect l="l" t="t" r="r" b="b"/>
                <a:pathLst>
                  <a:path w="147147" h="269097" extrusionOk="0">
                    <a:moveTo>
                      <a:pt x="145543" y="292"/>
                    </a:moveTo>
                    <a:lnTo>
                      <a:pt x="145005" y="-246"/>
                    </a:lnTo>
                    <a:cubicBezTo>
                      <a:pt x="137832" y="13384"/>
                      <a:pt x="130057" y="26834"/>
                      <a:pt x="121691" y="40105"/>
                    </a:cubicBezTo>
                    <a:cubicBezTo>
                      <a:pt x="99013" y="76923"/>
                      <a:pt x="63217" y="103771"/>
                      <a:pt x="21530" y="115248"/>
                    </a:cubicBezTo>
                    <a:lnTo>
                      <a:pt x="12563" y="123498"/>
                    </a:lnTo>
                    <a:cubicBezTo>
                      <a:pt x="10653" y="152542"/>
                      <a:pt x="6457" y="181379"/>
                      <a:pt x="10" y="209760"/>
                    </a:cubicBezTo>
                    <a:lnTo>
                      <a:pt x="65109" y="268852"/>
                    </a:lnTo>
                    <a:cubicBezTo>
                      <a:pt x="86272" y="223120"/>
                      <a:pt x="107192" y="177272"/>
                      <a:pt x="127878" y="131299"/>
                    </a:cubicBezTo>
                    <a:cubicBezTo>
                      <a:pt x="133886" y="118028"/>
                      <a:pt x="139804" y="104398"/>
                      <a:pt x="145812" y="91396"/>
                    </a:cubicBezTo>
                    <a:lnTo>
                      <a:pt x="145812" y="2803"/>
                    </a:lnTo>
                    <a:lnTo>
                      <a:pt x="147157" y="15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8" name="Google Shape;2738;p11"/>
              <p:cNvSpPr/>
              <p:nvPr/>
            </p:nvSpPr>
            <p:spPr>
              <a:xfrm>
                <a:off x="7825924" y="2305488"/>
                <a:ext cx="10580" cy="6994"/>
              </a:xfrm>
              <a:custGeom>
                <a:avLst/>
                <a:gdLst/>
                <a:ahLst/>
                <a:cxnLst/>
                <a:rect l="l" t="t" r="r" b="b"/>
                <a:pathLst>
                  <a:path w="10580" h="6994" extrusionOk="0">
                    <a:moveTo>
                      <a:pt x="10" y="-246"/>
                    </a:moveTo>
                    <a:lnTo>
                      <a:pt x="10591" y="-246"/>
                    </a:lnTo>
                    <a:cubicBezTo>
                      <a:pt x="7004" y="1996"/>
                      <a:pt x="3507" y="4417"/>
                      <a:pt x="10" y="67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9" name="Google Shape;2739;p11"/>
              <p:cNvSpPr/>
              <p:nvPr/>
            </p:nvSpPr>
            <p:spPr>
              <a:xfrm>
                <a:off x="7840002" y="2298852"/>
                <a:ext cx="5021" cy="4304"/>
              </a:xfrm>
              <a:custGeom>
                <a:avLst/>
                <a:gdLst/>
                <a:ahLst/>
                <a:cxnLst/>
                <a:rect l="l" t="t" r="r" b="b"/>
                <a:pathLst>
                  <a:path w="5021" h="4304" extrusionOk="0">
                    <a:moveTo>
                      <a:pt x="3866" y="-246"/>
                    </a:moveTo>
                    <a:lnTo>
                      <a:pt x="5031" y="830"/>
                    </a:lnTo>
                    <a:lnTo>
                      <a:pt x="10" y="405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0" name="Google Shape;2740;p11"/>
              <p:cNvSpPr/>
              <p:nvPr/>
            </p:nvSpPr>
            <p:spPr>
              <a:xfrm>
                <a:off x="9106760" y="2638072"/>
                <a:ext cx="146430" cy="248383"/>
              </a:xfrm>
              <a:custGeom>
                <a:avLst/>
                <a:gdLst/>
                <a:ahLst/>
                <a:cxnLst/>
                <a:rect l="l" t="t" r="r" b="b"/>
                <a:pathLst>
                  <a:path w="146430" h="248383" extrusionOk="0">
                    <a:moveTo>
                      <a:pt x="120705" y="177837"/>
                    </a:moveTo>
                    <a:cubicBezTo>
                      <a:pt x="88424" y="128161"/>
                      <a:pt x="56592" y="78035"/>
                      <a:pt x="22696" y="29435"/>
                    </a:cubicBezTo>
                    <a:lnTo>
                      <a:pt x="19379" y="26475"/>
                    </a:lnTo>
                    <a:lnTo>
                      <a:pt x="19379" y="24772"/>
                    </a:lnTo>
                    <a:cubicBezTo>
                      <a:pt x="14357" y="17598"/>
                      <a:pt x="9426" y="10425"/>
                      <a:pt x="4314" y="3341"/>
                    </a:cubicBezTo>
                    <a:lnTo>
                      <a:pt x="1445" y="-246"/>
                    </a:lnTo>
                    <a:lnTo>
                      <a:pt x="1445" y="7555"/>
                    </a:lnTo>
                    <a:lnTo>
                      <a:pt x="10" y="8900"/>
                    </a:lnTo>
                    <a:lnTo>
                      <a:pt x="1445" y="10245"/>
                    </a:lnTo>
                    <a:lnTo>
                      <a:pt x="1445" y="95252"/>
                    </a:lnTo>
                    <a:cubicBezTo>
                      <a:pt x="7453" y="102963"/>
                      <a:pt x="13460" y="110765"/>
                      <a:pt x="19379" y="118566"/>
                    </a:cubicBezTo>
                    <a:cubicBezTo>
                      <a:pt x="51122" y="160414"/>
                      <a:pt x="82327" y="203599"/>
                      <a:pt x="112904" y="248138"/>
                    </a:cubicBezTo>
                    <a:lnTo>
                      <a:pt x="146441" y="2177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1" name="Google Shape;2741;p11"/>
              <p:cNvSpPr/>
              <p:nvPr/>
            </p:nvSpPr>
            <p:spPr>
              <a:xfrm>
                <a:off x="9229698" y="2871391"/>
                <a:ext cx="280216" cy="494078"/>
              </a:xfrm>
              <a:custGeom>
                <a:avLst/>
                <a:gdLst/>
                <a:ahLst/>
                <a:cxnLst/>
                <a:rect l="l" t="t" r="r" b="b"/>
                <a:pathLst>
                  <a:path w="280216" h="494078" extrusionOk="0">
                    <a:moveTo>
                      <a:pt x="279061" y="301850"/>
                    </a:moveTo>
                    <a:lnTo>
                      <a:pt x="275294" y="299070"/>
                    </a:lnTo>
                    <a:cubicBezTo>
                      <a:pt x="176658" y="218368"/>
                      <a:pt x="102860" y="107447"/>
                      <a:pt x="33187" y="-246"/>
                    </a:cubicBezTo>
                    <a:lnTo>
                      <a:pt x="10" y="29883"/>
                    </a:lnTo>
                    <a:cubicBezTo>
                      <a:pt x="17585" y="55645"/>
                      <a:pt x="34890" y="81801"/>
                      <a:pt x="52017" y="108344"/>
                    </a:cubicBezTo>
                    <a:lnTo>
                      <a:pt x="63585" y="126278"/>
                    </a:lnTo>
                    <a:cubicBezTo>
                      <a:pt x="85464" y="160468"/>
                      <a:pt x="107074" y="195296"/>
                      <a:pt x="128416" y="230742"/>
                    </a:cubicBezTo>
                    <a:cubicBezTo>
                      <a:pt x="131644" y="235943"/>
                      <a:pt x="134782" y="241144"/>
                      <a:pt x="137921" y="246434"/>
                    </a:cubicBezTo>
                    <a:cubicBezTo>
                      <a:pt x="172264" y="303581"/>
                      <a:pt x="205980" y="362018"/>
                      <a:pt x="239157" y="421738"/>
                    </a:cubicBezTo>
                    <a:cubicBezTo>
                      <a:pt x="244448" y="431153"/>
                      <a:pt x="249649" y="440568"/>
                      <a:pt x="254849" y="450073"/>
                    </a:cubicBezTo>
                    <a:cubicBezTo>
                      <a:pt x="256912" y="453750"/>
                      <a:pt x="258975" y="457426"/>
                      <a:pt x="260947" y="461103"/>
                    </a:cubicBezTo>
                    <a:cubicBezTo>
                      <a:pt x="262920" y="464779"/>
                      <a:pt x="263547" y="465676"/>
                      <a:pt x="264713" y="468007"/>
                    </a:cubicBezTo>
                    <a:cubicBezTo>
                      <a:pt x="265431" y="469101"/>
                      <a:pt x="266058" y="470240"/>
                      <a:pt x="266597" y="471415"/>
                    </a:cubicBezTo>
                    <a:lnTo>
                      <a:pt x="278881" y="493832"/>
                    </a:lnTo>
                    <a:lnTo>
                      <a:pt x="278881" y="460296"/>
                    </a:lnTo>
                    <a:lnTo>
                      <a:pt x="280226" y="459040"/>
                    </a:lnTo>
                    <a:lnTo>
                      <a:pt x="278881" y="4577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2" name="Google Shape;2742;p11"/>
              <p:cNvSpPr/>
              <p:nvPr/>
            </p:nvSpPr>
            <p:spPr>
              <a:xfrm>
                <a:off x="10390467" y="4843937"/>
                <a:ext cx="82764" cy="173241"/>
              </a:xfrm>
              <a:custGeom>
                <a:avLst/>
                <a:gdLst/>
                <a:ahLst/>
                <a:cxnLst/>
                <a:rect l="l" t="t" r="r" b="b"/>
                <a:pathLst>
                  <a:path w="82764" h="173241" extrusionOk="0">
                    <a:moveTo>
                      <a:pt x="62778" y="94176"/>
                    </a:moveTo>
                    <a:cubicBezTo>
                      <a:pt x="39195" y="64531"/>
                      <a:pt x="18213" y="32941"/>
                      <a:pt x="10" y="-246"/>
                    </a:cubicBezTo>
                    <a:lnTo>
                      <a:pt x="10" y="141970"/>
                    </a:lnTo>
                    <a:cubicBezTo>
                      <a:pt x="5928" y="150130"/>
                      <a:pt x="11935" y="158200"/>
                      <a:pt x="17944" y="166180"/>
                    </a:cubicBezTo>
                    <a:lnTo>
                      <a:pt x="23054" y="172995"/>
                    </a:lnTo>
                    <a:lnTo>
                      <a:pt x="82774" y="119194"/>
                    </a:lnTo>
                    <a:cubicBezTo>
                      <a:pt x="76049" y="110675"/>
                      <a:pt x="69234" y="102605"/>
                      <a:pt x="62778" y="9417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3" name="Google Shape;2743;p11"/>
              <p:cNvSpPr/>
              <p:nvPr/>
            </p:nvSpPr>
            <p:spPr>
              <a:xfrm>
                <a:off x="10423823" y="4976289"/>
                <a:ext cx="367374" cy="397594"/>
              </a:xfrm>
              <a:custGeom>
                <a:avLst/>
                <a:gdLst/>
                <a:ahLst/>
                <a:cxnLst/>
                <a:rect l="l" t="t" r="r" b="b"/>
                <a:pathLst>
                  <a:path w="367374" h="397594" extrusionOk="0">
                    <a:moveTo>
                      <a:pt x="249381" y="217023"/>
                    </a:moveTo>
                    <a:cubicBezTo>
                      <a:pt x="234944" y="188212"/>
                      <a:pt x="221852" y="159070"/>
                      <a:pt x="210106" y="129596"/>
                    </a:cubicBezTo>
                    <a:cubicBezTo>
                      <a:pt x="155945" y="91997"/>
                      <a:pt x="106089" y="48444"/>
                      <a:pt x="61613" y="-246"/>
                    </a:cubicBezTo>
                    <a:lnTo>
                      <a:pt x="1982" y="53556"/>
                    </a:lnTo>
                    <a:lnTo>
                      <a:pt x="10" y="53556"/>
                    </a:lnTo>
                    <a:lnTo>
                      <a:pt x="818" y="54632"/>
                    </a:lnTo>
                    <a:cubicBezTo>
                      <a:pt x="5211" y="60281"/>
                      <a:pt x="9785" y="65930"/>
                      <a:pt x="13999" y="71490"/>
                    </a:cubicBezTo>
                    <a:cubicBezTo>
                      <a:pt x="24669" y="85209"/>
                      <a:pt x="35520" y="98390"/>
                      <a:pt x="46369" y="111751"/>
                    </a:cubicBezTo>
                    <a:cubicBezTo>
                      <a:pt x="141867" y="227155"/>
                      <a:pt x="242117" y="321398"/>
                      <a:pt x="349451" y="386767"/>
                    </a:cubicBezTo>
                    <a:lnTo>
                      <a:pt x="349451" y="386767"/>
                    </a:lnTo>
                    <a:cubicBezTo>
                      <a:pt x="355369" y="390354"/>
                      <a:pt x="361378" y="393941"/>
                      <a:pt x="367385" y="397348"/>
                    </a:cubicBezTo>
                    <a:lnTo>
                      <a:pt x="367385" y="389637"/>
                    </a:lnTo>
                    <a:cubicBezTo>
                      <a:pt x="319950" y="338104"/>
                      <a:pt x="280137" y="279962"/>
                      <a:pt x="249381" y="2170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4" name="Google Shape;2744;p11"/>
              <p:cNvSpPr/>
              <p:nvPr/>
            </p:nvSpPr>
            <p:spPr>
              <a:xfrm>
                <a:off x="11673365" y="4642181"/>
                <a:ext cx="329266" cy="563750"/>
              </a:xfrm>
              <a:custGeom>
                <a:avLst/>
                <a:gdLst/>
                <a:ahLst/>
                <a:cxnLst/>
                <a:rect l="l" t="t" r="r" b="b"/>
                <a:pathLst>
                  <a:path w="329266" h="563750" extrusionOk="0">
                    <a:moveTo>
                      <a:pt x="89052" y="395644"/>
                    </a:moveTo>
                    <a:cubicBezTo>
                      <a:pt x="67711" y="428338"/>
                      <a:pt x="36506" y="453445"/>
                      <a:pt x="10" y="467380"/>
                    </a:cubicBezTo>
                    <a:lnTo>
                      <a:pt x="10" y="563505"/>
                    </a:lnTo>
                    <a:cubicBezTo>
                      <a:pt x="6018" y="556959"/>
                      <a:pt x="12026" y="550324"/>
                      <a:pt x="17944" y="543509"/>
                    </a:cubicBezTo>
                    <a:cubicBezTo>
                      <a:pt x="38299" y="520195"/>
                      <a:pt x="58385" y="495536"/>
                      <a:pt x="78023" y="469263"/>
                    </a:cubicBezTo>
                    <a:cubicBezTo>
                      <a:pt x="81610" y="464537"/>
                      <a:pt x="85196" y="459695"/>
                      <a:pt x="88783" y="454737"/>
                    </a:cubicBezTo>
                    <a:cubicBezTo>
                      <a:pt x="100171" y="439071"/>
                      <a:pt x="111469" y="422877"/>
                      <a:pt x="122678" y="406135"/>
                    </a:cubicBezTo>
                    <a:lnTo>
                      <a:pt x="134514" y="388202"/>
                    </a:lnTo>
                    <a:cubicBezTo>
                      <a:pt x="152807" y="360108"/>
                      <a:pt x="170741" y="330607"/>
                      <a:pt x="188315" y="299698"/>
                    </a:cubicBezTo>
                    <a:cubicBezTo>
                      <a:pt x="197282" y="284006"/>
                      <a:pt x="206249" y="267955"/>
                      <a:pt x="215216" y="251725"/>
                    </a:cubicBezTo>
                    <a:cubicBezTo>
                      <a:pt x="218176" y="246345"/>
                      <a:pt x="221045" y="240875"/>
                      <a:pt x="224183" y="235405"/>
                    </a:cubicBezTo>
                    <a:cubicBezTo>
                      <a:pt x="230102" y="224107"/>
                      <a:pt x="236110" y="212540"/>
                      <a:pt x="242117" y="200972"/>
                    </a:cubicBezTo>
                    <a:cubicBezTo>
                      <a:pt x="249471" y="186446"/>
                      <a:pt x="256823" y="171829"/>
                      <a:pt x="263997" y="156945"/>
                    </a:cubicBezTo>
                    <a:cubicBezTo>
                      <a:pt x="278613" y="127058"/>
                      <a:pt x="292870" y="96212"/>
                      <a:pt x="306949" y="64406"/>
                    </a:cubicBezTo>
                    <a:cubicBezTo>
                      <a:pt x="309638" y="58488"/>
                      <a:pt x="312239" y="52480"/>
                      <a:pt x="314840" y="46472"/>
                    </a:cubicBezTo>
                    <a:cubicBezTo>
                      <a:pt x="319681" y="35443"/>
                      <a:pt x="324524" y="24413"/>
                      <a:pt x="329276" y="13204"/>
                    </a:cubicBezTo>
                    <a:lnTo>
                      <a:pt x="314481" y="-246"/>
                    </a:lnTo>
                    <a:cubicBezTo>
                      <a:pt x="249381" y="137190"/>
                      <a:pt x="174058" y="269524"/>
                      <a:pt x="89052" y="3956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5" name="Google Shape;2745;p11"/>
              <p:cNvSpPr/>
              <p:nvPr/>
            </p:nvSpPr>
            <p:spPr>
              <a:xfrm>
                <a:off x="11995009" y="4447598"/>
                <a:ext cx="78550" cy="190188"/>
              </a:xfrm>
              <a:custGeom>
                <a:avLst/>
                <a:gdLst/>
                <a:ahLst/>
                <a:cxnLst/>
                <a:rect l="l" t="t" r="r" b="b"/>
                <a:pathLst>
                  <a:path w="78550" h="190188" extrusionOk="0">
                    <a:moveTo>
                      <a:pt x="38209" y="93817"/>
                    </a:moveTo>
                    <a:cubicBezTo>
                      <a:pt x="25924" y="121704"/>
                      <a:pt x="13102" y="149412"/>
                      <a:pt x="10" y="177120"/>
                    </a:cubicBezTo>
                    <a:lnTo>
                      <a:pt x="14178" y="189943"/>
                    </a:lnTo>
                    <a:cubicBezTo>
                      <a:pt x="29960" y="152461"/>
                      <a:pt x="45473" y="114199"/>
                      <a:pt x="60626" y="75166"/>
                    </a:cubicBezTo>
                    <a:cubicBezTo>
                      <a:pt x="66635" y="59743"/>
                      <a:pt x="72553" y="44230"/>
                      <a:pt x="78560" y="28628"/>
                    </a:cubicBezTo>
                    <a:lnTo>
                      <a:pt x="78560" y="-246"/>
                    </a:lnTo>
                    <a:cubicBezTo>
                      <a:pt x="65469" y="31255"/>
                      <a:pt x="52018" y="62612"/>
                      <a:pt x="38209" y="938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46" name="Google Shape;2746;p11"/>
            <p:cNvSpPr/>
            <p:nvPr/>
          </p:nvSpPr>
          <p:spPr>
            <a:xfrm>
              <a:off x="1" y="2177475"/>
              <a:ext cx="12191999" cy="3403847"/>
            </a:xfrm>
            <a:custGeom>
              <a:avLst/>
              <a:gdLst/>
              <a:ahLst/>
              <a:cxnLst/>
              <a:rect l="l" t="t" r="r" b="b"/>
              <a:pathLst>
                <a:path w="12191999" h="3455682" extrusionOk="0">
                  <a:moveTo>
                    <a:pt x="8222721" y="6"/>
                  </a:moveTo>
                  <a:cubicBezTo>
                    <a:pt x="8599332" y="-1339"/>
                    <a:pt x="8939089" y="199699"/>
                    <a:pt x="9261989" y="614420"/>
                  </a:cubicBezTo>
                  <a:cubicBezTo>
                    <a:pt x="9536197" y="966551"/>
                    <a:pt x="9764137" y="1424224"/>
                    <a:pt x="9984723" y="1866921"/>
                  </a:cubicBezTo>
                  <a:cubicBezTo>
                    <a:pt x="10345642" y="2591808"/>
                    <a:pt x="10686386" y="3275985"/>
                    <a:pt x="11127380" y="3275985"/>
                  </a:cubicBezTo>
                  <a:lnTo>
                    <a:pt x="11132491" y="3275985"/>
                  </a:lnTo>
                  <a:cubicBezTo>
                    <a:pt x="11359623" y="3273205"/>
                    <a:pt x="11542907" y="3136011"/>
                    <a:pt x="11709512" y="2844227"/>
                  </a:cubicBezTo>
                  <a:cubicBezTo>
                    <a:pt x="11869214" y="2564459"/>
                    <a:pt x="11992689" y="2180674"/>
                    <a:pt x="12123337" y="1774382"/>
                  </a:cubicBezTo>
                  <a:cubicBezTo>
                    <a:pt x="12145215" y="1706350"/>
                    <a:pt x="12167365" y="1637843"/>
                    <a:pt x="12189782" y="1568860"/>
                  </a:cubicBezTo>
                  <a:lnTo>
                    <a:pt x="12191999" y="1569543"/>
                  </a:lnTo>
                  <a:lnTo>
                    <a:pt x="12191999" y="2153883"/>
                  </a:lnTo>
                  <a:lnTo>
                    <a:pt x="12122424" y="2355705"/>
                  </a:lnTo>
                  <a:cubicBezTo>
                    <a:pt x="12045711" y="2569453"/>
                    <a:pt x="11964421" y="2765811"/>
                    <a:pt x="11869662" y="2931655"/>
                  </a:cubicBezTo>
                  <a:cubicBezTo>
                    <a:pt x="11670596" y="3280378"/>
                    <a:pt x="11430282" y="3451737"/>
                    <a:pt x="11134373" y="3455323"/>
                  </a:cubicBezTo>
                  <a:lnTo>
                    <a:pt x="11126662" y="3455323"/>
                  </a:lnTo>
                  <a:cubicBezTo>
                    <a:pt x="10571519" y="3455323"/>
                    <a:pt x="10206116" y="2721828"/>
                    <a:pt x="9819373" y="1945471"/>
                  </a:cubicBezTo>
                  <a:cubicBezTo>
                    <a:pt x="9602822" y="1510665"/>
                    <a:pt x="9378828" y="1061063"/>
                    <a:pt x="9115648" y="723099"/>
                  </a:cubicBezTo>
                  <a:cubicBezTo>
                    <a:pt x="8831217" y="357248"/>
                    <a:pt x="8540061" y="179703"/>
                    <a:pt x="8226218" y="179703"/>
                  </a:cubicBezTo>
                  <a:lnTo>
                    <a:pt x="8223349" y="179703"/>
                  </a:lnTo>
                  <a:cubicBezTo>
                    <a:pt x="7649465" y="181676"/>
                    <a:pt x="7344589" y="867198"/>
                    <a:pt x="7023035" y="1592892"/>
                  </a:cubicBezTo>
                  <a:cubicBezTo>
                    <a:pt x="6826659" y="2035230"/>
                    <a:pt x="6623648" y="2492634"/>
                    <a:pt x="6342803" y="2844944"/>
                  </a:cubicBezTo>
                  <a:cubicBezTo>
                    <a:pt x="6015331" y="3255809"/>
                    <a:pt x="5631458" y="3455593"/>
                    <a:pt x="5169570" y="3455682"/>
                  </a:cubicBezTo>
                  <a:lnTo>
                    <a:pt x="5165446" y="3455682"/>
                  </a:lnTo>
                  <a:cubicBezTo>
                    <a:pt x="4719699" y="3454517"/>
                    <a:pt x="4396620" y="3145516"/>
                    <a:pt x="4084302" y="2846827"/>
                  </a:cubicBezTo>
                  <a:cubicBezTo>
                    <a:pt x="3763376" y="2539890"/>
                    <a:pt x="3460293" y="2249988"/>
                    <a:pt x="3050684" y="2307018"/>
                  </a:cubicBezTo>
                  <a:cubicBezTo>
                    <a:pt x="2728323" y="2351853"/>
                    <a:pt x="2524235" y="2572080"/>
                    <a:pt x="2308222" y="2805131"/>
                  </a:cubicBezTo>
                  <a:cubicBezTo>
                    <a:pt x="2070867" y="3061137"/>
                    <a:pt x="1801859" y="3351307"/>
                    <a:pt x="1341497" y="3430396"/>
                  </a:cubicBezTo>
                  <a:cubicBezTo>
                    <a:pt x="938680" y="3499598"/>
                    <a:pt x="503115" y="3389204"/>
                    <a:pt x="45135" y="3102217"/>
                  </a:cubicBezTo>
                  <a:lnTo>
                    <a:pt x="0" y="3071658"/>
                  </a:lnTo>
                  <a:lnTo>
                    <a:pt x="0" y="2852990"/>
                  </a:lnTo>
                  <a:lnTo>
                    <a:pt x="101483" y="2924065"/>
                  </a:lnTo>
                  <a:cubicBezTo>
                    <a:pt x="535288" y="3206210"/>
                    <a:pt x="940989" y="3317065"/>
                    <a:pt x="1309754" y="3253747"/>
                  </a:cubicBezTo>
                  <a:cubicBezTo>
                    <a:pt x="1708244" y="3185329"/>
                    <a:pt x="1944075" y="2930937"/>
                    <a:pt x="2172283" y="2684705"/>
                  </a:cubicBezTo>
                  <a:cubicBezTo>
                    <a:pt x="2400492" y="2438474"/>
                    <a:pt x="2636950" y="2183454"/>
                    <a:pt x="3024769" y="2129473"/>
                  </a:cubicBezTo>
                  <a:cubicBezTo>
                    <a:pt x="3523958" y="2059531"/>
                    <a:pt x="3874027" y="2394535"/>
                    <a:pt x="4212260" y="2718241"/>
                  </a:cubicBezTo>
                  <a:cubicBezTo>
                    <a:pt x="4511935" y="3004287"/>
                    <a:pt x="4795111" y="3274998"/>
                    <a:pt x="5165893" y="3275985"/>
                  </a:cubicBezTo>
                  <a:lnTo>
                    <a:pt x="5169480" y="3275985"/>
                  </a:lnTo>
                  <a:cubicBezTo>
                    <a:pt x="6075948" y="3275985"/>
                    <a:pt x="6471838" y="2383954"/>
                    <a:pt x="6854726" y="1521156"/>
                  </a:cubicBezTo>
                  <a:cubicBezTo>
                    <a:pt x="7026712" y="1133605"/>
                    <a:pt x="7189192" y="767485"/>
                    <a:pt x="7394714" y="487807"/>
                  </a:cubicBezTo>
                  <a:cubicBezTo>
                    <a:pt x="7635118" y="160693"/>
                    <a:pt x="7905829" y="1082"/>
                    <a:pt x="822272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47" name="Google Shape;2747;p11"/>
          <p:cNvSpPr txBox="1">
            <a:spLocks noGrp="1"/>
          </p:cNvSpPr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748" name="Google Shape;2748;p11"/>
          <p:cNvSpPr txBox="1">
            <a:spLocks noGrp="1"/>
          </p:cNvSpPr>
          <p:nvPr>
            <p:ph type="body" idx="1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2749" name="Google Shape;2749;p11"/>
          <p:cNvGrpSpPr/>
          <p:nvPr/>
        </p:nvGrpSpPr>
        <p:grpSpPr>
          <a:xfrm flipH="1">
            <a:off x="-1181110" y="517753"/>
            <a:ext cx="6233315" cy="6340113"/>
            <a:chOff x="-1322821" y="-545792"/>
            <a:chExt cx="7418847" cy="7545957"/>
          </a:xfrm>
        </p:grpSpPr>
        <p:grpSp>
          <p:nvGrpSpPr>
            <p:cNvPr id="2750" name="Google Shape;2750;p11"/>
            <p:cNvGrpSpPr/>
            <p:nvPr/>
          </p:nvGrpSpPr>
          <p:grpSpPr>
            <a:xfrm>
              <a:off x="-1322821" y="-545792"/>
              <a:ext cx="7418847" cy="7418847"/>
              <a:chOff x="563338" y="2416651"/>
              <a:chExt cx="3811769" cy="3811769"/>
            </a:xfrm>
          </p:grpSpPr>
          <p:sp>
            <p:nvSpPr>
              <p:cNvPr id="2751" name="Google Shape;2751;p11"/>
              <p:cNvSpPr/>
              <p:nvPr/>
            </p:nvSpPr>
            <p:spPr>
              <a:xfrm>
                <a:off x="1006882" y="2853886"/>
                <a:ext cx="2935083" cy="2935089"/>
              </a:xfrm>
              <a:custGeom>
                <a:avLst/>
                <a:gdLst/>
                <a:ahLst/>
                <a:cxnLst/>
                <a:rect l="l" t="t" r="r" b="b"/>
                <a:pathLst>
                  <a:path w="2949832" h="2949838" extrusionOk="0">
                    <a:moveTo>
                      <a:pt x="1474424" y="2949666"/>
                    </a:moveTo>
                    <a:cubicBezTo>
                      <a:pt x="659850" y="2949544"/>
                      <a:pt x="-393" y="2289102"/>
                      <a:pt x="-271" y="1474534"/>
                    </a:cubicBezTo>
                    <a:cubicBezTo>
                      <a:pt x="-154" y="659960"/>
                      <a:pt x="660288" y="-289"/>
                      <a:pt x="1474861" y="-167"/>
                    </a:cubicBezTo>
                    <a:cubicBezTo>
                      <a:pt x="2289435" y="-44"/>
                      <a:pt x="2949678" y="660397"/>
                      <a:pt x="2949562" y="1474971"/>
                    </a:cubicBezTo>
                    <a:cubicBezTo>
                      <a:pt x="2949503" y="1866147"/>
                      <a:pt x="2794046" y="2241280"/>
                      <a:pt x="2517398" y="2517841"/>
                    </a:cubicBezTo>
                    <a:cubicBezTo>
                      <a:pt x="2241368" y="2795300"/>
                      <a:pt x="1865803" y="2950798"/>
                      <a:pt x="1474424" y="2949666"/>
                    </a:cubicBezTo>
                    <a:close/>
                    <a:moveTo>
                      <a:pt x="1474424" y="17281"/>
                    </a:moveTo>
                    <a:cubicBezTo>
                      <a:pt x="670821" y="17281"/>
                      <a:pt x="17014" y="670855"/>
                      <a:pt x="17014" y="1474691"/>
                    </a:cubicBezTo>
                    <a:cubicBezTo>
                      <a:pt x="17014" y="2278528"/>
                      <a:pt x="670587" y="2932160"/>
                      <a:pt x="1474424" y="2932160"/>
                    </a:cubicBezTo>
                    <a:cubicBezTo>
                      <a:pt x="2278260" y="2932160"/>
                      <a:pt x="2931892" y="2278586"/>
                      <a:pt x="2931892" y="1474691"/>
                    </a:cubicBezTo>
                    <a:cubicBezTo>
                      <a:pt x="2931892" y="670796"/>
                      <a:pt x="2278085" y="17281"/>
                      <a:pt x="1474424" y="17281"/>
                    </a:cubicBezTo>
                    <a:close/>
                  </a:path>
                </a:pathLst>
              </a:custGeom>
              <a:solidFill>
                <a:srgbClr val="022B39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752" name="Google Shape;2752;p11"/>
              <p:cNvGrpSpPr/>
              <p:nvPr/>
            </p:nvGrpSpPr>
            <p:grpSpPr>
              <a:xfrm rot="-4004204">
                <a:off x="1018398" y="2871711"/>
                <a:ext cx="2901649" cy="2901649"/>
                <a:chOff x="1225090" y="909059"/>
                <a:chExt cx="4619207" cy="4619207"/>
              </a:xfrm>
            </p:grpSpPr>
            <p:sp>
              <p:nvSpPr>
                <p:cNvPr id="2753" name="Google Shape;2753;p11"/>
                <p:cNvSpPr/>
                <p:nvPr/>
              </p:nvSpPr>
              <p:spPr>
                <a:xfrm rot="-4138533">
                  <a:off x="3521779" y="909696"/>
                  <a:ext cx="27569" cy="46180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4" extrusionOk="0">
                      <a:moveTo>
                        <a:pt x="0" y="0"/>
                      </a:moveTo>
                      <a:lnTo>
                        <a:pt x="17506" y="0"/>
                      </a:lnTo>
                      <a:lnTo>
                        <a:pt x="17506" y="2932385"/>
                      </a:lnTo>
                      <a:lnTo>
                        <a:pt x="0" y="2932385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54" name="Google Shape;2754;p11"/>
                <p:cNvSpPr/>
                <p:nvPr/>
              </p:nvSpPr>
              <p:spPr>
                <a:xfrm rot="-4138533">
                  <a:off x="1227652" y="3204013"/>
                  <a:ext cx="4618039" cy="275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4" h="17506" extrusionOk="0">
                      <a:moveTo>
                        <a:pt x="0" y="0"/>
                      </a:moveTo>
                      <a:lnTo>
                        <a:pt x="2932384" y="0"/>
                      </a:lnTo>
                      <a:lnTo>
                        <a:pt x="2932384" y="17506"/>
                      </a:lnTo>
                      <a:lnTo>
                        <a:pt x="0" y="17506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55" name="Google Shape;2755;p11"/>
                <p:cNvSpPr/>
                <p:nvPr/>
              </p:nvSpPr>
              <p:spPr>
                <a:xfrm rot="-6837749">
                  <a:off x="1226417" y="3202908"/>
                  <a:ext cx="4620903" cy="27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56" name="Google Shape;2756;p11"/>
                <p:cNvSpPr/>
                <p:nvPr/>
              </p:nvSpPr>
              <p:spPr>
                <a:xfrm rot="-5487289">
                  <a:off x="1226115" y="3204872"/>
                  <a:ext cx="4619996" cy="27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57" name="Google Shape;2757;p11"/>
                <p:cNvSpPr/>
                <p:nvPr/>
              </p:nvSpPr>
              <p:spPr>
                <a:xfrm rot="-8192473">
                  <a:off x="1221339" y="3202828"/>
                  <a:ext cx="4625599" cy="27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40"/>
                      </a:lnTo>
                      <a:lnTo>
                        <a:pt x="-271" y="17340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58" name="Google Shape;2758;p11"/>
                <p:cNvSpPr/>
                <p:nvPr/>
              </p:nvSpPr>
              <p:spPr>
                <a:xfrm rot="-6837749">
                  <a:off x="3522869" y="908449"/>
                  <a:ext cx="27586" cy="46209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59" name="Google Shape;2759;p11"/>
                <p:cNvSpPr/>
                <p:nvPr/>
              </p:nvSpPr>
              <p:spPr>
                <a:xfrm rot="-8192473">
                  <a:off x="3522891" y="903370"/>
                  <a:ext cx="27614" cy="4625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60" name="Google Shape;2760;p11"/>
                <p:cNvSpPr/>
                <p:nvPr/>
              </p:nvSpPr>
              <p:spPr>
                <a:xfrm rot="-5487289">
                  <a:off x="3520903" y="908170"/>
                  <a:ext cx="27581" cy="4619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761" name="Google Shape;2761;p11"/>
              <p:cNvGrpSpPr/>
              <p:nvPr/>
            </p:nvGrpSpPr>
            <p:grpSpPr>
              <a:xfrm>
                <a:off x="2313507" y="2766645"/>
                <a:ext cx="362700" cy="329770"/>
                <a:chOff x="5827769" y="3261698"/>
                <a:chExt cx="529876" cy="393520"/>
              </a:xfrm>
            </p:grpSpPr>
            <p:sp>
              <p:nvSpPr>
                <p:cNvPr id="2762" name="Google Shape;2762;p11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63" name="Google Shape;2763;p11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64" name="Google Shape;2764;p11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65" name="Google Shape;2765;p11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766" name="Google Shape;2766;p11"/>
              <p:cNvGrpSpPr/>
              <p:nvPr/>
            </p:nvGrpSpPr>
            <p:grpSpPr>
              <a:xfrm>
                <a:off x="1771419" y="2870262"/>
                <a:ext cx="362700" cy="329770"/>
                <a:chOff x="5827769" y="3261698"/>
                <a:chExt cx="529876" cy="393520"/>
              </a:xfrm>
            </p:grpSpPr>
            <p:sp>
              <p:nvSpPr>
                <p:cNvPr id="2767" name="Google Shape;2767;p11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68" name="Google Shape;2768;p11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69" name="Google Shape;2769;p11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70" name="Google Shape;2770;p11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771" name="Google Shape;2771;p11"/>
              <p:cNvGrpSpPr/>
              <p:nvPr/>
            </p:nvGrpSpPr>
            <p:grpSpPr>
              <a:xfrm>
                <a:off x="1288736" y="3169672"/>
                <a:ext cx="362700" cy="329770"/>
                <a:chOff x="5827769" y="3261698"/>
                <a:chExt cx="529876" cy="393520"/>
              </a:xfrm>
            </p:grpSpPr>
            <p:sp>
              <p:nvSpPr>
                <p:cNvPr id="2772" name="Google Shape;2772;p11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73" name="Google Shape;2773;p11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74" name="Google Shape;2774;p11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75" name="Google Shape;2775;p11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776" name="Google Shape;2776;p11"/>
              <p:cNvGrpSpPr/>
              <p:nvPr/>
            </p:nvGrpSpPr>
            <p:grpSpPr>
              <a:xfrm>
                <a:off x="953933" y="3635002"/>
                <a:ext cx="362700" cy="329770"/>
                <a:chOff x="5827769" y="3261698"/>
                <a:chExt cx="529876" cy="393520"/>
              </a:xfrm>
            </p:grpSpPr>
            <p:sp>
              <p:nvSpPr>
                <p:cNvPr id="2777" name="Google Shape;2777;p11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78" name="Google Shape;2778;p11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79" name="Google Shape;2779;p11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80" name="Google Shape;2780;p11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781" name="Google Shape;2781;p11"/>
              <p:cNvGrpSpPr/>
              <p:nvPr/>
            </p:nvGrpSpPr>
            <p:grpSpPr>
              <a:xfrm>
                <a:off x="843472" y="4204766"/>
                <a:ext cx="362700" cy="329770"/>
                <a:chOff x="5827769" y="3261698"/>
                <a:chExt cx="529876" cy="393520"/>
              </a:xfrm>
            </p:grpSpPr>
            <p:sp>
              <p:nvSpPr>
                <p:cNvPr id="2782" name="Google Shape;2782;p11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83" name="Google Shape;2783;p11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84" name="Google Shape;2784;p11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85" name="Google Shape;2785;p11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786" name="Google Shape;2786;p11"/>
              <p:cNvGrpSpPr/>
              <p:nvPr/>
            </p:nvGrpSpPr>
            <p:grpSpPr>
              <a:xfrm>
                <a:off x="947093" y="4746850"/>
                <a:ext cx="362700" cy="329770"/>
                <a:chOff x="5827769" y="3261698"/>
                <a:chExt cx="529876" cy="393520"/>
              </a:xfrm>
            </p:grpSpPr>
            <p:sp>
              <p:nvSpPr>
                <p:cNvPr id="2787" name="Google Shape;2787;p11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88" name="Google Shape;2788;p11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89" name="Google Shape;2789;p11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90" name="Google Shape;2790;p11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791" name="Google Shape;2791;p11"/>
              <p:cNvGrpSpPr/>
              <p:nvPr/>
            </p:nvGrpSpPr>
            <p:grpSpPr>
              <a:xfrm>
                <a:off x="1253001" y="5217084"/>
                <a:ext cx="362700" cy="329770"/>
                <a:chOff x="5827769" y="3261698"/>
                <a:chExt cx="529876" cy="393520"/>
              </a:xfrm>
            </p:grpSpPr>
            <p:sp>
              <p:nvSpPr>
                <p:cNvPr id="2792" name="Google Shape;2792;p11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93" name="Google Shape;2793;p11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94" name="Google Shape;2794;p11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95" name="Google Shape;2795;p11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796" name="Google Shape;2796;p11"/>
              <p:cNvGrpSpPr/>
              <p:nvPr/>
            </p:nvGrpSpPr>
            <p:grpSpPr>
              <a:xfrm>
                <a:off x="1712270" y="5539216"/>
                <a:ext cx="362700" cy="329770"/>
                <a:chOff x="5827769" y="3261698"/>
                <a:chExt cx="529876" cy="393520"/>
              </a:xfrm>
            </p:grpSpPr>
            <p:sp>
              <p:nvSpPr>
                <p:cNvPr id="2797" name="Google Shape;2797;p11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98" name="Google Shape;2798;p11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99" name="Google Shape;2799;p11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00" name="Google Shape;2800;p11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801" name="Google Shape;2801;p11"/>
              <p:cNvGrpSpPr/>
              <p:nvPr/>
            </p:nvGrpSpPr>
            <p:grpSpPr>
              <a:xfrm>
                <a:off x="2269249" y="5662021"/>
                <a:ext cx="362700" cy="329770"/>
                <a:chOff x="5827769" y="3261698"/>
                <a:chExt cx="529876" cy="393520"/>
              </a:xfrm>
            </p:grpSpPr>
            <p:sp>
              <p:nvSpPr>
                <p:cNvPr id="2802" name="Google Shape;2802;p11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03" name="Google Shape;2803;p11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04" name="Google Shape;2804;p11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05" name="Google Shape;2805;p11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806" name="Google Shape;2806;p11"/>
              <p:cNvGrpSpPr/>
              <p:nvPr/>
            </p:nvGrpSpPr>
            <p:grpSpPr>
              <a:xfrm flipH="1">
                <a:off x="2858594" y="2889231"/>
                <a:ext cx="362700" cy="329770"/>
                <a:chOff x="5827769" y="3261698"/>
                <a:chExt cx="529876" cy="393520"/>
              </a:xfrm>
            </p:grpSpPr>
            <p:sp>
              <p:nvSpPr>
                <p:cNvPr id="2807" name="Google Shape;2807;p11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08" name="Google Shape;2808;p11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09" name="Google Shape;2809;p11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10" name="Google Shape;2810;p11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811" name="Google Shape;2811;p11"/>
              <p:cNvGrpSpPr/>
              <p:nvPr/>
            </p:nvGrpSpPr>
            <p:grpSpPr>
              <a:xfrm flipH="1">
                <a:off x="3330530" y="320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2812" name="Google Shape;2812;p11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13" name="Google Shape;2813;p11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14" name="Google Shape;2814;p11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15" name="Google Shape;2815;p11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816" name="Google Shape;2816;p11"/>
              <p:cNvGrpSpPr/>
              <p:nvPr/>
            </p:nvGrpSpPr>
            <p:grpSpPr>
              <a:xfrm flipH="1">
                <a:off x="3648891" y="3682034"/>
                <a:ext cx="362700" cy="329770"/>
                <a:chOff x="5827769" y="3261698"/>
                <a:chExt cx="529876" cy="393520"/>
              </a:xfrm>
            </p:grpSpPr>
            <p:sp>
              <p:nvSpPr>
                <p:cNvPr id="2817" name="Google Shape;2817;p11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18" name="Google Shape;2818;p11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19" name="Google Shape;2819;p11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20" name="Google Shape;2820;p11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821" name="Google Shape;2821;p11"/>
              <p:cNvGrpSpPr/>
              <p:nvPr/>
            </p:nvGrpSpPr>
            <p:grpSpPr>
              <a:xfrm flipH="1">
                <a:off x="3739404" y="425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2822" name="Google Shape;2822;p11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23" name="Google Shape;2823;p11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24" name="Google Shape;2824;p11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25" name="Google Shape;2825;p11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826" name="Google Shape;2826;p11"/>
              <p:cNvGrpSpPr/>
              <p:nvPr/>
            </p:nvGrpSpPr>
            <p:grpSpPr>
              <a:xfrm flipH="1">
                <a:off x="3616926" y="4793444"/>
                <a:ext cx="362700" cy="329770"/>
                <a:chOff x="5827769" y="3261698"/>
                <a:chExt cx="529876" cy="393520"/>
              </a:xfrm>
            </p:grpSpPr>
            <p:sp>
              <p:nvSpPr>
                <p:cNvPr id="2827" name="Google Shape;2827;p11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28" name="Google Shape;2828;p11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29" name="Google Shape;2829;p11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30" name="Google Shape;2830;p11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831" name="Google Shape;2831;p11"/>
              <p:cNvGrpSpPr/>
              <p:nvPr/>
            </p:nvGrpSpPr>
            <p:grpSpPr>
              <a:xfrm flipH="1">
                <a:off x="3294796" y="5252713"/>
                <a:ext cx="362700" cy="329770"/>
                <a:chOff x="5827769" y="3261698"/>
                <a:chExt cx="529876" cy="393520"/>
              </a:xfrm>
            </p:grpSpPr>
            <p:sp>
              <p:nvSpPr>
                <p:cNvPr id="2832" name="Google Shape;2832;p11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33" name="Google Shape;2833;p11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34" name="Google Shape;2834;p11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35" name="Google Shape;2835;p11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836" name="Google Shape;2836;p11"/>
              <p:cNvGrpSpPr/>
              <p:nvPr/>
            </p:nvGrpSpPr>
            <p:grpSpPr>
              <a:xfrm flipH="1">
                <a:off x="2824566" y="5558618"/>
                <a:ext cx="362700" cy="329770"/>
                <a:chOff x="5827769" y="3261698"/>
                <a:chExt cx="529876" cy="393520"/>
              </a:xfrm>
            </p:grpSpPr>
            <p:sp>
              <p:nvSpPr>
                <p:cNvPr id="2837" name="Google Shape;2837;p11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38" name="Google Shape;2838;p11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39" name="Google Shape;2839;p11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40" name="Google Shape;2840;p11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2841" name="Google Shape;2841;p11"/>
            <p:cNvSpPr/>
            <p:nvPr/>
          </p:nvSpPr>
          <p:spPr>
            <a:xfrm>
              <a:off x="291113" y="1109101"/>
              <a:ext cx="4190436" cy="4106462"/>
            </a:xfrm>
            <a:custGeom>
              <a:avLst/>
              <a:gdLst/>
              <a:ahLst/>
              <a:cxnLst/>
              <a:rect l="l" t="t" r="r" b="b"/>
              <a:pathLst>
                <a:path w="1860349" h="1860232" extrusionOk="0">
                  <a:moveTo>
                    <a:pt x="929846" y="1860066"/>
                  </a:moveTo>
                  <a:cubicBezTo>
                    <a:pt x="417024" y="1860066"/>
                    <a:pt x="-271" y="1442830"/>
                    <a:pt x="-271" y="929950"/>
                  </a:cubicBezTo>
                  <a:cubicBezTo>
                    <a:pt x="-271" y="417070"/>
                    <a:pt x="417024" y="-167"/>
                    <a:pt x="929846" y="-167"/>
                  </a:cubicBezTo>
                  <a:cubicBezTo>
                    <a:pt x="1442667" y="-167"/>
                    <a:pt x="1860078" y="417070"/>
                    <a:pt x="1860078" y="929950"/>
                  </a:cubicBezTo>
                  <a:cubicBezTo>
                    <a:pt x="1860078" y="1442830"/>
                    <a:pt x="1442725" y="1860066"/>
                    <a:pt x="929846" y="1860066"/>
                  </a:cubicBezTo>
                  <a:close/>
                  <a:moveTo>
                    <a:pt x="929846" y="17340"/>
                  </a:moveTo>
                  <a:cubicBezTo>
                    <a:pt x="426652" y="17340"/>
                    <a:pt x="17236" y="426757"/>
                    <a:pt x="17236" y="929950"/>
                  </a:cubicBezTo>
                  <a:cubicBezTo>
                    <a:pt x="17236" y="1433143"/>
                    <a:pt x="426652" y="1842560"/>
                    <a:pt x="929846" y="1842560"/>
                  </a:cubicBezTo>
                  <a:cubicBezTo>
                    <a:pt x="1433038" y="1842560"/>
                    <a:pt x="1842572" y="1433201"/>
                    <a:pt x="1842572" y="929950"/>
                  </a:cubicBezTo>
                  <a:cubicBezTo>
                    <a:pt x="1842572" y="426698"/>
                    <a:pt x="1433097" y="17340"/>
                    <a:pt x="929846" y="17340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42" name="Google Shape;2842;p11"/>
            <p:cNvGrpSpPr/>
            <p:nvPr/>
          </p:nvGrpSpPr>
          <p:grpSpPr>
            <a:xfrm>
              <a:off x="1109157" y="2941998"/>
              <a:ext cx="2538755" cy="4058167"/>
              <a:chOff x="4244107" y="3277890"/>
              <a:chExt cx="1196679" cy="1912876"/>
            </a:xfrm>
          </p:grpSpPr>
          <p:sp>
            <p:nvSpPr>
              <p:cNvPr id="2843" name="Google Shape;2843;p11"/>
              <p:cNvSpPr/>
              <p:nvPr/>
            </p:nvSpPr>
            <p:spPr>
              <a:xfrm>
                <a:off x="4707521" y="3277890"/>
                <a:ext cx="262704" cy="262318"/>
              </a:xfrm>
              <a:custGeom>
                <a:avLst/>
                <a:gdLst/>
                <a:ahLst/>
                <a:cxnLst/>
                <a:rect l="l" t="t" r="r" b="b"/>
                <a:pathLst>
                  <a:path w="648652" h="647700" extrusionOk="0">
                    <a:moveTo>
                      <a:pt x="323850" y="438150"/>
                    </a:moveTo>
                    <a:cubicBezTo>
                      <a:pt x="260985" y="438150"/>
                      <a:pt x="209550" y="386715"/>
                      <a:pt x="209550" y="323850"/>
                    </a:cubicBezTo>
                    <a:cubicBezTo>
                      <a:pt x="209550" y="260985"/>
                      <a:pt x="260985" y="209550"/>
                      <a:pt x="323850" y="209550"/>
                    </a:cubicBezTo>
                    <a:cubicBezTo>
                      <a:pt x="386715" y="209550"/>
                      <a:pt x="438150" y="260985"/>
                      <a:pt x="438150" y="323850"/>
                    </a:cubicBezTo>
                    <a:cubicBezTo>
                      <a:pt x="438150" y="386715"/>
                      <a:pt x="386715" y="438150"/>
                      <a:pt x="323850" y="438150"/>
                    </a:cubicBezTo>
                    <a:close/>
                    <a:moveTo>
                      <a:pt x="581025" y="252413"/>
                    </a:moveTo>
                    <a:cubicBezTo>
                      <a:pt x="575310" y="231458"/>
                      <a:pt x="566738" y="211455"/>
                      <a:pt x="556260" y="193358"/>
                    </a:cubicBezTo>
                    <a:lnTo>
                      <a:pt x="580073" y="121920"/>
                    </a:lnTo>
                    <a:lnTo>
                      <a:pt x="525780" y="67628"/>
                    </a:lnTo>
                    <a:lnTo>
                      <a:pt x="454343" y="91440"/>
                    </a:lnTo>
                    <a:cubicBezTo>
                      <a:pt x="435293" y="80963"/>
                      <a:pt x="415290" y="72390"/>
                      <a:pt x="394335" y="66675"/>
                    </a:cubicBezTo>
                    <a:lnTo>
                      <a:pt x="361950" y="0"/>
                    </a:lnTo>
                    <a:lnTo>
                      <a:pt x="285750" y="0"/>
                    </a:lnTo>
                    <a:lnTo>
                      <a:pt x="252413" y="66675"/>
                    </a:lnTo>
                    <a:cubicBezTo>
                      <a:pt x="231458" y="72390"/>
                      <a:pt x="211455" y="80963"/>
                      <a:pt x="193358" y="91440"/>
                    </a:cubicBezTo>
                    <a:lnTo>
                      <a:pt x="121920" y="67628"/>
                    </a:lnTo>
                    <a:lnTo>
                      <a:pt x="67628" y="121920"/>
                    </a:lnTo>
                    <a:lnTo>
                      <a:pt x="91440" y="193358"/>
                    </a:lnTo>
                    <a:cubicBezTo>
                      <a:pt x="80963" y="212408"/>
                      <a:pt x="72390" y="232410"/>
                      <a:pt x="66675" y="253365"/>
                    </a:cubicBezTo>
                    <a:lnTo>
                      <a:pt x="0" y="285750"/>
                    </a:lnTo>
                    <a:lnTo>
                      <a:pt x="0" y="361950"/>
                    </a:lnTo>
                    <a:lnTo>
                      <a:pt x="66675" y="395288"/>
                    </a:lnTo>
                    <a:cubicBezTo>
                      <a:pt x="72390" y="416243"/>
                      <a:pt x="80963" y="436245"/>
                      <a:pt x="91440" y="454343"/>
                    </a:cubicBezTo>
                    <a:lnTo>
                      <a:pt x="67628" y="525780"/>
                    </a:lnTo>
                    <a:lnTo>
                      <a:pt x="121920" y="580073"/>
                    </a:lnTo>
                    <a:lnTo>
                      <a:pt x="193358" y="556260"/>
                    </a:lnTo>
                    <a:cubicBezTo>
                      <a:pt x="212408" y="566738"/>
                      <a:pt x="232410" y="575310"/>
                      <a:pt x="253365" y="581025"/>
                    </a:cubicBezTo>
                    <a:lnTo>
                      <a:pt x="286703" y="647700"/>
                    </a:lnTo>
                    <a:lnTo>
                      <a:pt x="362903" y="647700"/>
                    </a:lnTo>
                    <a:lnTo>
                      <a:pt x="396240" y="581025"/>
                    </a:lnTo>
                    <a:cubicBezTo>
                      <a:pt x="417195" y="575310"/>
                      <a:pt x="437198" y="566738"/>
                      <a:pt x="455295" y="556260"/>
                    </a:cubicBezTo>
                    <a:lnTo>
                      <a:pt x="526733" y="580073"/>
                    </a:lnTo>
                    <a:lnTo>
                      <a:pt x="581025" y="525780"/>
                    </a:lnTo>
                    <a:lnTo>
                      <a:pt x="557213" y="454343"/>
                    </a:lnTo>
                    <a:cubicBezTo>
                      <a:pt x="567690" y="435293"/>
                      <a:pt x="576263" y="415290"/>
                      <a:pt x="581978" y="394335"/>
                    </a:cubicBezTo>
                    <a:lnTo>
                      <a:pt x="648653" y="360998"/>
                    </a:lnTo>
                    <a:lnTo>
                      <a:pt x="648653" y="284798"/>
                    </a:lnTo>
                    <a:lnTo>
                      <a:pt x="581025" y="252413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844" name="Google Shape;2844;p11"/>
              <p:cNvGrpSpPr/>
              <p:nvPr/>
            </p:nvGrpSpPr>
            <p:grpSpPr>
              <a:xfrm>
                <a:off x="4244107" y="3389095"/>
                <a:ext cx="1196679" cy="1801671"/>
                <a:chOff x="9628189" y="3549300"/>
                <a:chExt cx="1196679" cy="1801671"/>
              </a:xfrm>
            </p:grpSpPr>
            <p:sp>
              <p:nvSpPr>
                <p:cNvPr id="2845" name="Google Shape;2845;p11"/>
                <p:cNvSpPr/>
                <p:nvPr/>
              </p:nvSpPr>
              <p:spPr>
                <a:xfrm rot="-4364553">
                  <a:off x="9023276" y="4398956"/>
                  <a:ext cx="1861672" cy="102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979" h="46683" extrusionOk="0">
                      <a:moveTo>
                        <a:pt x="-271" y="-167"/>
                      </a:moveTo>
                      <a:lnTo>
                        <a:pt x="2103709" y="-167"/>
                      </a:lnTo>
                      <a:lnTo>
                        <a:pt x="2103709" y="46517"/>
                      </a:lnTo>
                      <a:lnTo>
                        <a:pt x="-271" y="46517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498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46" name="Google Shape;2846;p11"/>
                <p:cNvSpPr/>
                <p:nvPr/>
              </p:nvSpPr>
              <p:spPr>
                <a:xfrm rot="-803187">
                  <a:off x="10447779" y="3519339"/>
                  <a:ext cx="102332" cy="186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83" h="2103979" extrusionOk="0">
                      <a:moveTo>
                        <a:pt x="-271" y="-167"/>
                      </a:moveTo>
                      <a:lnTo>
                        <a:pt x="46413" y="-167"/>
                      </a:lnTo>
                      <a:lnTo>
                        <a:pt x="46413" y="2103813"/>
                      </a:lnTo>
                      <a:lnTo>
                        <a:pt x="-271" y="2103813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498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847" name="Google Shape;2847;p11"/>
              <p:cNvSpPr/>
              <p:nvPr/>
            </p:nvSpPr>
            <p:spPr>
              <a:xfrm>
                <a:off x="4775718" y="3345895"/>
                <a:ext cx="126300" cy="126300"/>
              </a:xfrm>
              <a:prstGeom prst="ellipse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498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848" name="Google Shape;2848;p11"/>
          <p:cNvGrpSpPr/>
          <p:nvPr/>
        </p:nvGrpSpPr>
        <p:grpSpPr>
          <a:xfrm>
            <a:off x="780853" y="2913442"/>
            <a:ext cx="3752179" cy="3944476"/>
            <a:chOff x="1368156" y="-457226"/>
            <a:chExt cx="5280296" cy="5550910"/>
          </a:xfrm>
        </p:grpSpPr>
        <p:sp>
          <p:nvSpPr>
            <p:cNvPr id="2849" name="Google Shape;2849;p11"/>
            <p:cNvSpPr/>
            <p:nvPr/>
          </p:nvSpPr>
          <p:spPr>
            <a:xfrm flipH="1">
              <a:off x="1368156" y="2703979"/>
              <a:ext cx="5280296" cy="2386236"/>
            </a:xfrm>
            <a:custGeom>
              <a:avLst/>
              <a:gdLst/>
              <a:ahLst/>
              <a:cxnLst/>
              <a:rect l="l" t="t" r="r" b="b"/>
              <a:pathLst>
                <a:path w="4109180" h="1856993" extrusionOk="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0" name="Google Shape;2850;p11"/>
            <p:cNvSpPr/>
            <p:nvPr/>
          </p:nvSpPr>
          <p:spPr>
            <a:xfrm flipH="1">
              <a:off x="1907235" y="2703979"/>
              <a:ext cx="4218386" cy="2386236"/>
            </a:xfrm>
            <a:custGeom>
              <a:avLst/>
              <a:gdLst/>
              <a:ahLst/>
              <a:cxnLst/>
              <a:rect l="l" t="t" r="r" b="b"/>
              <a:pathLst>
                <a:path w="3282791" h="1856993" extrusionOk="0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1" name="Google Shape;2851;p11"/>
            <p:cNvSpPr/>
            <p:nvPr/>
          </p:nvSpPr>
          <p:spPr>
            <a:xfrm flipH="1">
              <a:off x="2384059" y="2703979"/>
              <a:ext cx="3270304" cy="2386236"/>
            </a:xfrm>
            <a:custGeom>
              <a:avLst/>
              <a:gdLst/>
              <a:ahLst/>
              <a:cxnLst/>
              <a:rect l="l" t="t" r="r" b="b"/>
              <a:pathLst>
                <a:path w="2544984" h="1856993" extrusionOk="0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2" name="Google Shape;2852;p11"/>
            <p:cNvSpPr/>
            <p:nvPr/>
          </p:nvSpPr>
          <p:spPr>
            <a:xfrm flipH="1">
              <a:off x="2905391" y="2703979"/>
              <a:ext cx="2226753" cy="2386236"/>
            </a:xfrm>
            <a:custGeom>
              <a:avLst/>
              <a:gdLst/>
              <a:ahLst/>
              <a:cxnLst/>
              <a:rect l="l" t="t" r="r" b="b"/>
              <a:pathLst>
                <a:path w="1732882" h="1856993" extrusionOk="0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3" name="Google Shape;2853;p11"/>
            <p:cNvSpPr/>
            <p:nvPr/>
          </p:nvSpPr>
          <p:spPr>
            <a:xfrm flipH="1">
              <a:off x="3426949" y="2703979"/>
              <a:ext cx="1160071" cy="2386236"/>
            </a:xfrm>
            <a:custGeom>
              <a:avLst/>
              <a:gdLst/>
              <a:ahLst/>
              <a:cxnLst/>
              <a:rect l="l" t="t" r="r" b="b"/>
              <a:pathLst>
                <a:path w="902779" h="1856993" extrusionOk="0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4" name="Google Shape;2854;p11"/>
            <p:cNvSpPr/>
            <p:nvPr/>
          </p:nvSpPr>
          <p:spPr>
            <a:xfrm flipH="1">
              <a:off x="3908414" y="2703857"/>
              <a:ext cx="195956" cy="2381831"/>
            </a:xfrm>
            <a:custGeom>
              <a:avLst/>
              <a:gdLst/>
              <a:ahLst/>
              <a:cxnLst/>
              <a:rect l="l" t="t" r="r" b="b"/>
              <a:pathLst>
                <a:path w="152495" h="1853565" extrusionOk="0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5" name="Google Shape;2855;p11"/>
            <p:cNvSpPr/>
            <p:nvPr/>
          </p:nvSpPr>
          <p:spPr>
            <a:xfrm flipH="1">
              <a:off x="3328609" y="-457093"/>
              <a:ext cx="678931" cy="299704"/>
            </a:xfrm>
            <a:custGeom>
              <a:avLst/>
              <a:gdLst/>
              <a:ahLst/>
              <a:cxnLst/>
              <a:rect l="l" t="t" r="r" b="b"/>
              <a:pathLst>
                <a:path w="528351" h="233233" extrusionOk="0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6" name="Google Shape;2856;p11"/>
            <p:cNvSpPr/>
            <p:nvPr/>
          </p:nvSpPr>
          <p:spPr>
            <a:xfrm rot="10800000" flipH="1">
              <a:off x="3988241" y="-457226"/>
              <a:ext cx="29008" cy="614551"/>
            </a:xfrm>
            <a:custGeom>
              <a:avLst/>
              <a:gdLst/>
              <a:ahLst/>
              <a:cxnLst/>
              <a:rect l="l" t="t" r="r" b="b"/>
              <a:pathLst>
                <a:path w="22574" h="478250" extrusionOk="0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7" name="Google Shape;2857;p11"/>
            <p:cNvSpPr/>
            <p:nvPr/>
          </p:nvSpPr>
          <p:spPr>
            <a:xfrm flipH="1">
              <a:off x="1500600" y="329683"/>
              <a:ext cx="5015675" cy="2437031"/>
            </a:xfrm>
            <a:custGeom>
              <a:avLst/>
              <a:gdLst/>
              <a:ahLst/>
              <a:cxnLst/>
              <a:rect l="l" t="t" r="r" b="b"/>
              <a:pathLst>
                <a:path w="3903249" h="1896522" extrusionOk="0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8" name="Google Shape;2858;p11"/>
            <p:cNvSpPr/>
            <p:nvPr/>
          </p:nvSpPr>
          <p:spPr>
            <a:xfrm flipH="1">
              <a:off x="1848767" y="329683"/>
              <a:ext cx="4319241" cy="2437031"/>
            </a:xfrm>
            <a:custGeom>
              <a:avLst/>
              <a:gdLst/>
              <a:ahLst/>
              <a:cxnLst/>
              <a:rect l="l" t="t" r="r" b="b"/>
              <a:pathLst>
                <a:path w="3361277" h="1896522" extrusionOk="0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9" name="Google Shape;2859;p11"/>
            <p:cNvSpPr/>
            <p:nvPr/>
          </p:nvSpPr>
          <p:spPr>
            <a:xfrm flipH="1">
              <a:off x="2288774" y="329683"/>
              <a:ext cx="3437988" cy="2437031"/>
            </a:xfrm>
            <a:custGeom>
              <a:avLst/>
              <a:gdLst/>
              <a:ahLst/>
              <a:cxnLst/>
              <a:rect l="l" t="t" r="r" b="b"/>
              <a:pathLst>
                <a:path w="2675477" h="1896522" extrusionOk="0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0" name="Google Shape;2860;p11"/>
            <p:cNvSpPr/>
            <p:nvPr/>
          </p:nvSpPr>
          <p:spPr>
            <a:xfrm flipH="1">
              <a:off x="2935580" y="329683"/>
              <a:ext cx="2143280" cy="2437031"/>
            </a:xfrm>
            <a:custGeom>
              <a:avLst/>
              <a:gdLst/>
              <a:ahLst/>
              <a:cxnLst/>
              <a:rect l="l" t="t" r="r" b="b"/>
              <a:pathLst>
                <a:path w="1667922" h="1896522" extrusionOk="0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1" name="Google Shape;2861;p11"/>
            <p:cNvSpPr/>
            <p:nvPr/>
          </p:nvSpPr>
          <p:spPr>
            <a:xfrm flipH="1">
              <a:off x="3587641" y="329683"/>
              <a:ext cx="837802" cy="2437031"/>
            </a:xfrm>
            <a:custGeom>
              <a:avLst/>
              <a:gdLst/>
              <a:ahLst/>
              <a:cxnLst/>
              <a:rect l="l" t="t" r="r" b="b"/>
              <a:pathLst>
                <a:path w="651986" h="1896522" extrusionOk="0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2" name="Google Shape;2862;p11"/>
            <p:cNvSpPr/>
            <p:nvPr/>
          </p:nvSpPr>
          <p:spPr>
            <a:xfrm flipH="1">
              <a:off x="2286406" y="2766209"/>
              <a:ext cx="647353" cy="216809"/>
            </a:xfrm>
            <a:custGeom>
              <a:avLst/>
              <a:gdLst/>
              <a:ahLst/>
              <a:cxnLst/>
              <a:rect l="l" t="t" r="r" b="b"/>
              <a:pathLst>
                <a:path w="503777" h="168723" extrusionOk="0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3" name="Google Shape;2863;p11"/>
            <p:cNvSpPr/>
            <p:nvPr/>
          </p:nvSpPr>
          <p:spPr>
            <a:xfrm flipH="1">
              <a:off x="1845231" y="2766209"/>
              <a:ext cx="440626" cy="227702"/>
            </a:xfrm>
            <a:custGeom>
              <a:avLst/>
              <a:gdLst/>
              <a:ahLst/>
              <a:cxnLst/>
              <a:rect l="l" t="t" r="r" b="b"/>
              <a:pathLst>
                <a:path w="342900" h="177200" extrusionOk="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4" name="Google Shape;2864;p11"/>
            <p:cNvSpPr/>
            <p:nvPr/>
          </p:nvSpPr>
          <p:spPr>
            <a:xfrm flipH="1">
              <a:off x="5726645" y="2766209"/>
              <a:ext cx="440626" cy="222664"/>
            </a:xfrm>
            <a:custGeom>
              <a:avLst/>
              <a:gdLst/>
              <a:ahLst/>
              <a:cxnLst/>
              <a:rect l="l" t="t" r="r" b="b"/>
              <a:pathLst>
                <a:path w="342900" h="173279" extrusionOk="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5" name="Google Shape;2865;p11"/>
            <p:cNvSpPr/>
            <p:nvPr/>
          </p:nvSpPr>
          <p:spPr>
            <a:xfrm flipH="1">
              <a:off x="6167568" y="2766209"/>
              <a:ext cx="348303" cy="227663"/>
            </a:xfrm>
            <a:custGeom>
              <a:avLst/>
              <a:gdLst/>
              <a:ahLst/>
              <a:cxnLst/>
              <a:rect l="l" t="t" r="r" b="b"/>
              <a:pathLst>
                <a:path w="271053" h="177170" extrusionOk="0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6" name="Google Shape;2866;p11"/>
            <p:cNvSpPr/>
            <p:nvPr/>
          </p:nvSpPr>
          <p:spPr>
            <a:xfrm flipH="1">
              <a:off x="5079409" y="2766209"/>
              <a:ext cx="647965" cy="221887"/>
            </a:xfrm>
            <a:custGeom>
              <a:avLst/>
              <a:gdLst/>
              <a:ahLst/>
              <a:cxnLst/>
              <a:rect l="l" t="t" r="r" b="b"/>
              <a:pathLst>
                <a:path w="504253" h="172675" extrusionOk="0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7" name="Google Shape;2867;p11"/>
            <p:cNvSpPr/>
            <p:nvPr/>
          </p:nvSpPr>
          <p:spPr>
            <a:xfrm flipH="1">
              <a:off x="4426121" y="2765841"/>
              <a:ext cx="652739" cy="227291"/>
            </a:xfrm>
            <a:custGeom>
              <a:avLst/>
              <a:gdLst/>
              <a:ahLst/>
              <a:cxnLst/>
              <a:rect l="l" t="t" r="r" b="b"/>
              <a:pathLst>
                <a:path w="507968" h="176880" extrusionOk="0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8" name="Google Shape;2868;p11"/>
            <p:cNvSpPr/>
            <p:nvPr/>
          </p:nvSpPr>
          <p:spPr>
            <a:xfrm flipH="1">
              <a:off x="3587765" y="2766209"/>
              <a:ext cx="837802" cy="216399"/>
            </a:xfrm>
            <a:custGeom>
              <a:avLst/>
              <a:gdLst/>
              <a:ahLst/>
              <a:cxnLst/>
              <a:rect l="l" t="t" r="r" b="b"/>
              <a:pathLst>
                <a:path w="651986" h="168404" extrusionOk="0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9" name="Google Shape;2869;p11"/>
            <p:cNvSpPr/>
            <p:nvPr/>
          </p:nvSpPr>
          <p:spPr>
            <a:xfrm flipH="1">
              <a:off x="2934314" y="2766209"/>
              <a:ext cx="652739" cy="211212"/>
            </a:xfrm>
            <a:custGeom>
              <a:avLst/>
              <a:gdLst/>
              <a:ahLst/>
              <a:cxnLst/>
              <a:rect l="l" t="t" r="r" b="b"/>
              <a:pathLst>
                <a:path w="507968" h="164367" extrusionOk="0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0" name="Google Shape;2870;p11"/>
            <p:cNvSpPr/>
            <p:nvPr/>
          </p:nvSpPr>
          <p:spPr>
            <a:xfrm flipH="1">
              <a:off x="1496531" y="2766209"/>
              <a:ext cx="348081" cy="216462"/>
            </a:xfrm>
            <a:custGeom>
              <a:avLst/>
              <a:gdLst/>
              <a:ahLst/>
              <a:cxnLst/>
              <a:rect l="l" t="t" r="r" b="b"/>
              <a:pathLst>
                <a:path w="270880" h="168453" extrusionOk="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1" name="Google Shape;2871;p11"/>
            <p:cNvSpPr/>
            <p:nvPr/>
          </p:nvSpPr>
          <p:spPr>
            <a:xfrm flipH="1">
              <a:off x="3499103" y="74147"/>
              <a:ext cx="1014786" cy="765955"/>
            </a:xfrm>
            <a:custGeom>
              <a:avLst/>
              <a:gdLst/>
              <a:ahLst/>
              <a:cxnLst/>
              <a:rect l="l" t="t" r="r" b="b"/>
              <a:pathLst>
                <a:path w="789717" h="596074" extrusionOk="0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2" name="Google Shape;2872;p11"/>
            <p:cNvSpPr/>
            <p:nvPr/>
          </p:nvSpPr>
          <p:spPr>
            <a:xfrm flipH="1">
              <a:off x="3569664" y="74147"/>
              <a:ext cx="874031" cy="765955"/>
            </a:xfrm>
            <a:custGeom>
              <a:avLst/>
              <a:gdLst/>
              <a:ahLst/>
              <a:cxnLst/>
              <a:rect l="l" t="t" r="r" b="b"/>
              <a:pathLst>
                <a:path w="680180" h="596074" extrusionOk="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3" name="Google Shape;2873;p11"/>
            <p:cNvSpPr/>
            <p:nvPr/>
          </p:nvSpPr>
          <p:spPr>
            <a:xfrm flipH="1">
              <a:off x="3658817" y="74147"/>
              <a:ext cx="695577" cy="765955"/>
            </a:xfrm>
            <a:custGeom>
              <a:avLst/>
              <a:gdLst/>
              <a:ahLst/>
              <a:cxnLst/>
              <a:rect l="l" t="t" r="r" b="b"/>
              <a:pathLst>
                <a:path w="541305" h="596074" extrusionOk="0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4" name="Google Shape;2874;p11"/>
            <p:cNvSpPr/>
            <p:nvPr/>
          </p:nvSpPr>
          <p:spPr>
            <a:xfrm flipH="1">
              <a:off x="3789670" y="74147"/>
              <a:ext cx="433649" cy="765955"/>
            </a:xfrm>
            <a:custGeom>
              <a:avLst/>
              <a:gdLst/>
              <a:ahLst/>
              <a:cxnLst/>
              <a:rect l="l" t="t" r="r" b="b"/>
              <a:pathLst>
                <a:path w="337470" h="596074" extrusionOk="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5" name="Google Shape;2875;p11"/>
            <p:cNvSpPr/>
            <p:nvPr/>
          </p:nvSpPr>
          <p:spPr>
            <a:xfrm flipH="1">
              <a:off x="3921622" y="74147"/>
              <a:ext cx="169518" cy="765955"/>
            </a:xfrm>
            <a:custGeom>
              <a:avLst/>
              <a:gdLst/>
              <a:ahLst/>
              <a:cxnLst/>
              <a:rect l="l" t="t" r="r" b="b"/>
              <a:pathLst>
                <a:path w="131921" h="596074" extrusionOk="0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6" name="Google Shape;2876;p11"/>
            <p:cNvSpPr/>
            <p:nvPr/>
          </p:nvSpPr>
          <p:spPr>
            <a:xfrm flipH="1">
              <a:off x="3658337" y="839896"/>
              <a:ext cx="130963" cy="68235"/>
            </a:xfrm>
            <a:custGeom>
              <a:avLst/>
              <a:gdLst/>
              <a:ahLst/>
              <a:cxnLst/>
              <a:rect l="l" t="t" r="r" b="b"/>
              <a:pathLst>
                <a:path w="101917" h="53101" extrusionOk="0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7" name="Google Shape;2877;p11"/>
            <p:cNvSpPr/>
            <p:nvPr/>
          </p:nvSpPr>
          <p:spPr>
            <a:xfrm flipH="1">
              <a:off x="3568998" y="839896"/>
              <a:ext cx="89227" cy="71610"/>
            </a:xfrm>
            <a:custGeom>
              <a:avLst/>
              <a:gdLst/>
              <a:ahLst/>
              <a:cxnLst/>
              <a:rect l="l" t="t" r="r" b="b"/>
              <a:pathLst>
                <a:path w="69437" h="55728" extrusionOk="0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8" name="Google Shape;2878;p11"/>
            <p:cNvSpPr/>
            <p:nvPr/>
          </p:nvSpPr>
          <p:spPr>
            <a:xfrm flipH="1">
              <a:off x="4354347" y="839896"/>
              <a:ext cx="89227" cy="70090"/>
            </a:xfrm>
            <a:custGeom>
              <a:avLst/>
              <a:gdLst/>
              <a:ahLst/>
              <a:cxnLst/>
              <a:rect l="l" t="t" r="r" b="b"/>
              <a:pathLst>
                <a:path w="69437" h="54545" extrusionOk="0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9" name="Google Shape;2879;p11"/>
            <p:cNvSpPr/>
            <p:nvPr/>
          </p:nvSpPr>
          <p:spPr>
            <a:xfrm flipH="1">
              <a:off x="4443512" y="839896"/>
              <a:ext cx="70494" cy="71601"/>
            </a:xfrm>
            <a:custGeom>
              <a:avLst/>
              <a:gdLst/>
              <a:ahLst/>
              <a:cxnLst/>
              <a:rect l="l" t="t" r="r" b="b"/>
              <a:pathLst>
                <a:path w="54859" h="55721" extrusionOk="0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0" name="Google Shape;2880;p11"/>
            <p:cNvSpPr/>
            <p:nvPr/>
          </p:nvSpPr>
          <p:spPr>
            <a:xfrm flipH="1">
              <a:off x="4223063" y="839896"/>
              <a:ext cx="130596" cy="69806"/>
            </a:xfrm>
            <a:custGeom>
              <a:avLst/>
              <a:gdLst/>
              <a:ahLst/>
              <a:cxnLst/>
              <a:rect l="l" t="t" r="r" b="b"/>
              <a:pathLst>
                <a:path w="101631" h="54324" extrusionOk="0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1" name="Google Shape;2881;p11"/>
            <p:cNvSpPr/>
            <p:nvPr/>
          </p:nvSpPr>
          <p:spPr>
            <a:xfrm flipH="1">
              <a:off x="4091254" y="839896"/>
              <a:ext cx="132065" cy="71481"/>
            </a:xfrm>
            <a:custGeom>
              <a:avLst/>
              <a:gdLst/>
              <a:ahLst/>
              <a:cxnLst/>
              <a:rect l="l" t="t" r="r" b="b"/>
              <a:pathLst>
                <a:path w="102774" h="55627" extrusionOk="0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2" name="Google Shape;2882;p11"/>
            <p:cNvSpPr/>
            <p:nvPr/>
          </p:nvSpPr>
          <p:spPr>
            <a:xfrm flipH="1">
              <a:off x="3921624" y="839896"/>
              <a:ext cx="169273" cy="68051"/>
            </a:xfrm>
            <a:custGeom>
              <a:avLst/>
              <a:gdLst/>
              <a:ahLst/>
              <a:cxnLst/>
              <a:rect l="l" t="t" r="r" b="b"/>
              <a:pathLst>
                <a:path w="131730" h="52958" extrusionOk="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3" name="Google Shape;2883;p11"/>
            <p:cNvSpPr/>
            <p:nvPr/>
          </p:nvSpPr>
          <p:spPr>
            <a:xfrm flipH="1">
              <a:off x="3789414" y="839406"/>
              <a:ext cx="131943" cy="66478"/>
            </a:xfrm>
            <a:custGeom>
              <a:avLst/>
              <a:gdLst/>
              <a:ahLst/>
              <a:cxnLst/>
              <a:rect l="l" t="t" r="r" b="b"/>
              <a:pathLst>
                <a:path w="102679" h="51734" extrusionOk="0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4" name="Google Shape;2884;p11"/>
            <p:cNvSpPr/>
            <p:nvPr/>
          </p:nvSpPr>
          <p:spPr>
            <a:xfrm flipH="1">
              <a:off x="3498502" y="839896"/>
              <a:ext cx="70441" cy="68072"/>
            </a:xfrm>
            <a:custGeom>
              <a:avLst/>
              <a:gdLst/>
              <a:ahLst/>
              <a:cxnLst/>
              <a:rect l="l" t="t" r="r" b="b"/>
              <a:pathLst>
                <a:path w="54818" h="52974" extrusionOk="0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85" name="Google Shape;2885;p11"/>
            <p:cNvGrpSpPr/>
            <p:nvPr/>
          </p:nvGrpSpPr>
          <p:grpSpPr>
            <a:xfrm flipH="1">
              <a:off x="1496304" y="2771314"/>
              <a:ext cx="5019520" cy="228263"/>
              <a:chOff x="2422006" y="4665565"/>
              <a:chExt cx="5073810" cy="230732"/>
            </a:xfrm>
          </p:grpSpPr>
          <p:sp>
            <p:nvSpPr>
              <p:cNvPr id="2886" name="Google Shape;2886;p11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7" name="Google Shape;2887;p11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8" name="Google Shape;2888;p11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9" name="Google Shape;2889;p11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0" name="Google Shape;2890;p11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1" name="Google Shape;2891;p11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2" name="Google Shape;2892;p11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3" name="Google Shape;2893;p11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4" name="Google Shape;2894;p11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95" name="Google Shape;2895;p11"/>
            <p:cNvGrpSpPr/>
            <p:nvPr/>
          </p:nvGrpSpPr>
          <p:grpSpPr>
            <a:xfrm flipH="1">
              <a:off x="3503180" y="844013"/>
              <a:ext cx="1015539" cy="72161"/>
              <a:chOff x="4445473" y="2718342"/>
              <a:chExt cx="1026523" cy="72941"/>
            </a:xfrm>
          </p:grpSpPr>
          <p:sp>
            <p:nvSpPr>
              <p:cNvPr id="2896" name="Google Shape;2896;p11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7" name="Google Shape;2897;p11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8" name="Google Shape;2898;p11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9" name="Google Shape;2899;p11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0" name="Google Shape;2900;p11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1" name="Google Shape;2901;p11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2" name="Google Shape;2902;p11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3" name="Google Shape;2903;p11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4" name="Google Shape;2904;p11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05" name="Google Shape;2905;p11"/>
            <p:cNvSpPr/>
            <p:nvPr/>
          </p:nvSpPr>
          <p:spPr>
            <a:xfrm flipH="1">
              <a:off x="3999728" y="3019983"/>
              <a:ext cx="926" cy="39873"/>
            </a:xfrm>
            <a:custGeom>
              <a:avLst/>
              <a:gdLst/>
              <a:ahLst/>
              <a:cxnLst/>
              <a:rect l="l" t="t" r="r" b="b"/>
              <a:pathLst>
                <a:path w="935" h="40276" extrusionOk="0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6" name="Google Shape;2906;p11"/>
            <p:cNvSpPr/>
            <p:nvPr/>
          </p:nvSpPr>
          <p:spPr>
            <a:xfrm flipH="1">
              <a:off x="3989227" y="3060958"/>
              <a:ext cx="10444" cy="187474"/>
            </a:xfrm>
            <a:custGeom>
              <a:avLst/>
              <a:gdLst/>
              <a:ahLst/>
              <a:cxnLst/>
              <a:rect l="l" t="t" r="r" b="b"/>
              <a:pathLst>
                <a:path w="10550" h="189368" extrusionOk="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7" name="Google Shape;2907;p11"/>
            <p:cNvSpPr/>
            <p:nvPr/>
          </p:nvSpPr>
          <p:spPr>
            <a:xfrm flipH="1">
              <a:off x="3998949" y="3020248"/>
              <a:ext cx="829" cy="39542"/>
            </a:xfrm>
            <a:custGeom>
              <a:avLst/>
              <a:gdLst/>
              <a:ahLst/>
              <a:cxnLst/>
              <a:rect l="l" t="t" r="r" b="b"/>
              <a:pathLst>
                <a:path w="837" h="39941" extrusionOk="0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8" name="Google Shape;2908;p11"/>
            <p:cNvSpPr/>
            <p:nvPr/>
          </p:nvSpPr>
          <p:spPr>
            <a:xfrm flipH="1">
              <a:off x="3430921" y="3040039"/>
              <a:ext cx="1135481" cy="2049195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9" name="Google Shape;2909;p11"/>
            <p:cNvSpPr/>
            <p:nvPr/>
          </p:nvSpPr>
          <p:spPr>
            <a:xfrm flipH="1">
              <a:off x="3435490" y="3044489"/>
              <a:ext cx="1135481" cy="2049195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10" name="Google Shape;2910;p11"/>
            <p:cNvGrpSpPr/>
            <p:nvPr/>
          </p:nvGrpSpPr>
          <p:grpSpPr>
            <a:xfrm flipH="1">
              <a:off x="3178820" y="3250558"/>
              <a:ext cx="1647684" cy="1841677"/>
              <a:chOff x="1969851" y="5110588"/>
              <a:chExt cx="1665505" cy="1861596"/>
            </a:xfrm>
          </p:grpSpPr>
          <p:sp>
            <p:nvSpPr>
              <p:cNvPr id="2911" name="Google Shape;2911;p11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635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2" name="Google Shape;2912;p11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  <a:effectLst>
                <a:outerShdw blurRad="635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 1 1 1 1 1 1 1">
  <p:cSld name="CUSTOM_16_1_1_1_1_1_1_1">
    <p:spTree>
      <p:nvGrpSpPr>
        <p:cNvPr id="1" name="Shape 2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14" name="Google Shape;2914;p12"/>
          <p:cNvGrpSpPr/>
          <p:nvPr/>
        </p:nvGrpSpPr>
        <p:grpSpPr>
          <a:xfrm flipH="1">
            <a:off x="2285747" y="3580030"/>
            <a:ext cx="9899903" cy="3277860"/>
            <a:chOff x="1" y="2177475"/>
            <a:chExt cx="12191999" cy="4680651"/>
          </a:xfrm>
        </p:grpSpPr>
        <p:grpSp>
          <p:nvGrpSpPr>
            <p:cNvPr id="2915" name="Google Shape;2915;p12"/>
            <p:cNvGrpSpPr/>
            <p:nvPr/>
          </p:nvGrpSpPr>
          <p:grpSpPr>
            <a:xfrm>
              <a:off x="119831" y="2343268"/>
              <a:ext cx="11965386" cy="4514858"/>
              <a:chOff x="119831" y="2273655"/>
              <a:chExt cx="11965386" cy="4586406"/>
            </a:xfrm>
          </p:grpSpPr>
          <p:sp>
            <p:nvSpPr>
              <p:cNvPr id="2916" name="Google Shape;2916;p12"/>
              <p:cNvSpPr/>
              <p:nvPr/>
            </p:nvSpPr>
            <p:spPr>
              <a:xfrm>
                <a:off x="10390467" y="4843937"/>
                <a:ext cx="17933" cy="201576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015766" extrusionOk="0">
                    <a:moveTo>
                      <a:pt x="10" y="-246"/>
                    </a:moveTo>
                    <a:lnTo>
                      <a:pt x="10" y="2015521"/>
                    </a:lnTo>
                    <a:lnTo>
                      <a:pt x="17944" y="2015521"/>
                    </a:lnTo>
                    <a:lnTo>
                      <a:pt x="17944" y="30690"/>
                    </a:lnTo>
                    <a:cubicBezTo>
                      <a:pt x="11846" y="20468"/>
                      <a:pt x="5839" y="10156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7" name="Google Shape;2917;p12"/>
              <p:cNvSpPr/>
              <p:nvPr/>
            </p:nvSpPr>
            <p:spPr>
              <a:xfrm>
                <a:off x="10379168" y="5017357"/>
                <a:ext cx="423060" cy="1739764"/>
              </a:xfrm>
              <a:custGeom>
                <a:avLst/>
                <a:gdLst/>
                <a:ahLst/>
                <a:cxnLst/>
                <a:rect l="l" t="t" r="r" b="b"/>
                <a:pathLst>
                  <a:path w="423060" h="1739764" extrusionOk="0">
                    <a:moveTo>
                      <a:pt x="394106" y="1713066"/>
                    </a:moveTo>
                    <a:lnTo>
                      <a:pt x="225080" y="1559642"/>
                    </a:lnTo>
                    <a:lnTo>
                      <a:pt x="394106" y="1406217"/>
                    </a:lnTo>
                    <a:lnTo>
                      <a:pt x="412040" y="1389987"/>
                    </a:lnTo>
                    <a:lnTo>
                      <a:pt x="413385" y="1388732"/>
                    </a:lnTo>
                    <a:lnTo>
                      <a:pt x="412040" y="1387477"/>
                    </a:lnTo>
                    <a:lnTo>
                      <a:pt x="394106" y="1371246"/>
                    </a:lnTo>
                    <a:lnTo>
                      <a:pt x="225080" y="1217822"/>
                    </a:lnTo>
                    <a:lnTo>
                      <a:pt x="394106" y="1064398"/>
                    </a:lnTo>
                    <a:lnTo>
                      <a:pt x="412040" y="1048168"/>
                    </a:lnTo>
                    <a:lnTo>
                      <a:pt x="413385" y="1046912"/>
                    </a:lnTo>
                    <a:lnTo>
                      <a:pt x="412040" y="1045657"/>
                    </a:lnTo>
                    <a:lnTo>
                      <a:pt x="394106" y="1029427"/>
                    </a:lnTo>
                    <a:lnTo>
                      <a:pt x="225080" y="876092"/>
                    </a:lnTo>
                    <a:lnTo>
                      <a:pt x="394106" y="722668"/>
                    </a:lnTo>
                    <a:lnTo>
                      <a:pt x="412040" y="706438"/>
                    </a:lnTo>
                    <a:lnTo>
                      <a:pt x="413385" y="705182"/>
                    </a:lnTo>
                    <a:lnTo>
                      <a:pt x="412040" y="703927"/>
                    </a:lnTo>
                    <a:lnTo>
                      <a:pt x="394106" y="687697"/>
                    </a:lnTo>
                    <a:lnTo>
                      <a:pt x="225080" y="534273"/>
                    </a:lnTo>
                    <a:lnTo>
                      <a:pt x="394106" y="380938"/>
                    </a:lnTo>
                    <a:lnTo>
                      <a:pt x="412040" y="364708"/>
                    </a:lnTo>
                    <a:lnTo>
                      <a:pt x="413385" y="363453"/>
                    </a:lnTo>
                    <a:lnTo>
                      <a:pt x="412040" y="362197"/>
                    </a:lnTo>
                    <a:lnTo>
                      <a:pt x="394106" y="346057"/>
                    </a:lnTo>
                    <a:lnTo>
                      <a:pt x="394106" y="346057"/>
                    </a:lnTo>
                    <a:lnTo>
                      <a:pt x="225080" y="192633"/>
                    </a:lnTo>
                    <a:lnTo>
                      <a:pt x="278881" y="144032"/>
                    </a:lnTo>
                    <a:cubicBezTo>
                      <a:pt x="276192" y="138051"/>
                      <a:pt x="273591" y="132312"/>
                      <a:pt x="271080" y="126815"/>
                    </a:cubicBezTo>
                    <a:lnTo>
                      <a:pt x="211898" y="180617"/>
                    </a:lnTo>
                    <a:lnTo>
                      <a:pt x="91204" y="71131"/>
                    </a:lnTo>
                    <a:lnTo>
                      <a:pt x="46369" y="30869"/>
                    </a:lnTo>
                    <a:lnTo>
                      <a:pt x="36506" y="21902"/>
                    </a:lnTo>
                    <a:lnTo>
                      <a:pt x="45473" y="14012"/>
                    </a:lnTo>
                    <a:lnTo>
                      <a:pt x="46637" y="12935"/>
                    </a:lnTo>
                    <a:lnTo>
                      <a:pt x="44665" y="12935"/>
                    </a:lnTo>
                    <a:lnTo>
                      <a:pt x="34532" y="-246"/>
                    </a:lnTo>
                    <a:lnTo>
                      <a:pt x="29422" y="4327"/>
                    </a:lnTo>
                    <a:lnTo>
                      <a:pt x="11488" y="20557"/>
                    </a:lnTo>
                    <a:lnTo>
                      <a:pt x="10053" y="21902"/>
                    </a:lnTo>
                    <a:lnTo>
                      <a:pt x="11488" y="23247"/>
                    </a:lnTo>
                    <a:lnTo>
                      <a:pt x="29422" y="39477"/>
                    </a:lnTo>
                    <a:lnTo>
                      <a:pt x="198358" y="192723"/>
                    </a:lnTo>
                    <a:lnTo>
                      <a:pt x="29242" y="345877"/>
                    </a:lnTo>
                    <a:lnTo>
                      <a:pt x="11308" y="362108"/>
                    </a:lnTo>
                    <a:lnTo>
                      <a:pt x="9873" y="363453"/>
                    </a:lnTo>
                    <a:lnTo>
                      <a:pt x="11308" y="364798"/>
                    </a:lnTo>
                    <a:lnTo>
                      <a:pt x="29242" y="381028"/>
                    </a:lnTo>
                    <a:lnTo>
                      <a:pt x="198179" y="534273"/>
                    </a:lnTo>
                    <a:lnTo>
                      <a:pt x="29242" y="687608"/>
                    </a:lnTo>
                    <a:lnTo>
                      <a:pt x="11308" y="703838"/>
                    </a:lnTo>
                    <a:lnTo>
                      <a:pt x="9873" y="705182"/>
                    </a:lnTo>
                    <a:lnTo>
                      <a:pt x="11308" y="706528"/>
                    </a:lnTo>
                    <a:lnTo>
                      <a:pt x="29242" y="722758"/>
                    </a:lnTo>
                    <a:lnTo>
                      <a:pt x="198179" y="876092"/>
                    </a:lnTo>
                    <a:lnTo>
                      <a:pt x="29242" y="1029337"/>
                    </a:lnTo>
                    <a:lnTo>
                      <a:pt x="11308" y="1045567"/>
                    </a:lnTo>
                    <a:lnTo>
                      <a:pt x="9873" y="1046912"/>
                    </a:lnTo>
                    <a:lnTo>
                      <a:pt x="11308" y="1048257"/>
                    </a:lnTo>
                    <a:lnTo>
                      <a:pt x="29242" y="1064488"/>
                    </a:lnTo>
                    <a:lnTo>
                      <a:pt x="198179" y="1217822"/>
                    </a:lnTo>
                    <a:lnTo>
                      <a:pt x="29242" y="1371157"/>
                    </a:lnTo>
                    <a:lnTo>
                      <a:pt x="11308" y="1387387"/>
                    </a:lnTo>
                    <a:lnTo>
                      <a:pt x="9873" y="1388732"/>
                    </a:lnTo>
                    <a:lnTo>
                      <a:pt x="11308" y="1390077"/>
                    </a:lnTo>
                    <a:lnTo>
                      <a:pt x="29242" y="1406307"/>
                    </a:lnTo>
                    <a:lnTo>
                      <a:pt x="198179" y="1559642"/>
                    </a:lnTo>
                    <a:lnTo>
                      <a:pt x="29242" y="1712976"/>
                    </a:lnTo>
                    <a:lnTo>
                      <a:pt x="11308" y="1729296"/>
                    </a:lnTo>
                    <a:lnTo>
                      <a:pt x="10" y="1739518"/>
                    </a:lnTo>
                    <a:lnTo>
                      <a:pt x="423070" y="1739518"/>
                    </a:lnTo>
                    <a:lnTo>
                      <a:pt x="411862" y="1729386"/>
                    </a:lnTo>
                    <a:close/>
                    <a:moveTo>
                      <a:pt x="46637" y="372420"/>
                    </a:moveTo>
                    <a:lnTo>
                      <a:pt x="36774" y="363453"/>
                    </a:lnTo>
                    <a:lnTo>
                      <a:pt x="46637" y="354486"/>
                    </a:lnTo>
                    <a:lnTo>
                      <a:pt x="211719" y="204648"/>
                    </a:lnTo>
                    <a:lnTo>
                      <a:pt x="376801" y="354486"/>
                    </a:lnTo>
                    <a:lnTo>
                      <a:pt x="386664" y="363453"/>
                    </a:lnTo>
                    <a:lnTo>
                      <a:pt x="376801" y="372420"/>
                    </a:lnTo>
                    <a:lnTo>
                      <a:pt x="211719" y="522616"/>
                    </a:lnTo>
                    <a:close/>
                    <a:moveTo>
                      <a:pt x="46637" y="714149"/>
                    </a:moveTo>
                    <a:lnTo>
                      <a:pt x="36774" y="705182"/>
                    </a:lnTo>
                    <a:lnTo>
                      <a:pt x="46637" y="696216"/>
                    </a:lnTo>
                    <a:lnTo>
                      <a:pt x="211719" y="546468"/>
                    </a:lnTo>
                    <a:lnTo>
                      <a:pt x="376801" y="696216"/>
                    </a:lnTo>
                    <a:lnTo>
                      <a:pt x="386664" y="705182"/>
                    </a:lnTo>
                    <a:lnTo>
                      <a:pt x="376801" y="714149"/>
                    </a:lnTo>
                    <a:lnTo>
                      <a:pt x="211719" y="863987"/>
                    </a:lnTo>
                    <a:close/>
                    <a:moveTo>
                      <a:pt x="46637" y="1055879"/>
                    </a:moveTo>
                    <a:lnTo>
                      <a:pt x="36774" y="1046912"/>
                    </a:lnTo>
                    <a:lnTo>
                      <a:pt x="46637" y="1037945"/>
                    </a:lnTo>
                    <a:lnTo>
                      <a:pt x="211719" y="888198"/>
                    </a:lnTo>
                    <a:lnTo>
                      <a:pt x="376801" y="1037945"/>
                    </a:lnTo>
                    <a:lnTo>
                      <a:pt x="386664" y="1046912"/>
                    </a:lnTo>
                    <a:lnTo>
                      <a:pt x="376801" y="1055879"/>
                    </a:lnTo>
                    <a:lnTo>
                      <a:pt x="211719" y="1205717"/>
                    </a:lnTo>
                    <a:close/>
                    <a:moveTo>
                      <a:pt x="46637" y="1397699"/>
                    </a:moveTo>
                    <a:lnTo>
                      <a:pt x="36774" y="1388732"/>
                    </a:lnTo>
                    <a:lnTo>
                      <a:pt x="46637" y="1379765"/>
                    </a:lnTo>
                    <a:lnTo>
                      <a:pt x="211719" y="1229928"/>
                    </a:lnTo>
                    <a:lnTo>
                      <a:pt x="376801" y="1379765"/>
                    </a:lnTo>
                    <a:lnTo>
                      <a:pt x="386664" y="1388732"/>
                    </a:lnTo>
                    <a:lnTo>
                      <a:pt x="376801" y="1397699"/>
                    </a:lnTo>
                    <a:lnTo>
                      <a:pt x="211719" y="1547536"/>
                    </a:lnTo>
                    <a:close/>
                    <a:moveTo>
                      <a:pt x="46637" y="1721585"/>
                    </a:moveTo>
                    <a:lnTo>
                      <a:pt x="211719" y="1571747"/>
                    </a:lnTo>
                    <a:lnTo>
                      <a:pt x="376801" y="17215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8" name="Google Shape;2918;p12"/>
              <p:cNvSpPr/>
              <p:nvPr/>
            </p:nvSpPr>
            <p:spPr>
              <a:xfrm>
                <a:off x="10773264" y="5346802"/>
                <a:ext cx="17933" cy="1512901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512901" extrusionOk="0">
                    <a:moveTo>
                      <a:pt x="10" y="-246"/>
                    </a:moveTo>
                    <a:lnTo>
                      <a:pt x="10" y="1512655"/>
                    </a:lnTo>
                    <a:lnTo>
                      <a:pt x="17944" y="1512655"/>
                    </a:lnTo>
                    <a:lnTo>
                      <a:pt x="17944" y="19481"/>
                    </a:lnTo>
                    <a:cubicBezTo>
                      <a:pt x="11757" y="13025"/>
                      <a:pt x="5839" y="647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9" name="Google Shape;2919;p12"/>
              <p:cNvSpPr/>
              <p:nvPr/>
            </p:nvSpPr>
            <p:spPr>
              <a:xfrm>
                <a:off x="10402572" y="5030360"/>
                <a:ext cx="15692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56921" h="17933" extrusionOk="0">
                    <a:moveTo>
                      <a:pt x="13666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156931" y="17688"/>
                    </a:lnTo>
                    <a:cubicBezTo>
                      <a:pt x="150026" y="11859"/>
                      <a:pt x="143301" y="5851"/>
                      <a:pt x="136666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0" name="Google Shape;2920;p12"/>
              <p:cNvSpPr/>
              <p:nvPr/>
            </p:nvSpPr>
            <p:spPr>
              <a:xfrm>
                <a:off x="10402662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1" name="Google Shape;2921;p12"/>
              <p:cNvSpPr/>
              <p:nvPr/>
            </p:nvSpPr>
            <p:spPr>
              <a:xfrm>
                <a:off x="10402662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2" name="Google Shape;2922;p12"/>
              <p:cNvSpPr/>
              <p:nvPr/>
            </p:nvSpPr>
            <p:spPr>
              <a:xfrm>
                <a:off x="10402662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3" name="Google Shape;2923;p12"/>
              <p:cNvSpPr/>
              <p:nvPr/>
            </p:nvSpPr>
            <p:spPr>
              <a:xfrm>
                <a:off x="10402662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4" name="Google Shape;2924;p12"/>
              <p:cNvSpPr/>
              <p:nvPr/>
            </p:nvSpPr>
            <p:spPr>
              <a:xfrm>
                <a:off x="9108195" y="2638072"/>
                <a:ext cx="17933" cy="4221631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221631" extrusionOk="0">
                    <a:moveTo>
                      <a:pt x="2879" y="3341"/>
                    </a:moveTo>
                    <a:lnTo>
                      <a:pt x="10" y="-246"/>
                    </a:lnTo>
                    <a:lnTo>
                      <a:pt x="10" y="4221386"/>
                    </a:lnTo>
                    <a:lnTo>
                      <a:pt x="17944" y="4221386"/>
                    </a:lnTo>
                    <a:lnTo>
                      <a:pt x="17944" y="24861"/>
                    </a:lnTo>
                    <a:cubicBezTo>
                      <a:pt x="12922" y="17598"/>
                      <a:pt x="7991" y="10425"/>
                      <a:pt x="2879" y="33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5" name="Google Shape;2925;p12"/>
              <p:cNvSpPr/>
              <p:nvPr/>
            </p:nvSpPr>
            <p:spPr>
              <a:xfrm>
                <a:off x="9096897" y="2886814"/>
                <a:ext cx="423060" cy="3870307"/>
              </a:xfrm>
              <a:custGeom>
                <a:avLst/>
                <a:gdLst/>
                <a:ahLst/>
                <a:cxnLst/>
                <a:rect l="l" t="t" r="r" b="b"/>
                <a:pathLst>
                  <a:path w="423060" h="3870307" extrusionOk="0">
                    <a:moveTo>
                      <a:pt x="393928" y="3843609"/>
                    </a:moveTo>
                    <a:lnTo>
                      <a:pt x="224900" y="3690185"/>
                    </a:lnTo>
                    <a:lnTo>
                      <a:pt x="393928" y="3536760"/>
                    </a:lnTo>
                    <a:lnTo>
                      <a:pt x="411862" y="3520530"/>
                    </a:lnTo>
                    <a:lnTo>
                      <a:pt x="413206" y="3519275"/>
                    </a:lnTo>
                    <a:lnTo>
                      <a:pt x="411862" y="3518020"/>
                    </a:lnTo>
                    <a:lnTo>
                      <a:pt x="393928" y="3501790"/>
                    </a:lnTo>
                    <a:lnTo>
                      <a:pt x="224900" y="3348366"/>
                    </a:lnTo>
                    <a:lnTo>
                      <a:pt x="393928" y="3194941"/>
                    </a:lnTo>
                    <a:lnTo>
                      <a:pt x="411862" y="3178711"/>
                    </a:lnTo>
                    <a:lnTo>
                      <a:pt x="413206" y="3177455"/>
                    </a:lnTo>
                    <a:lnTo>
                      <a:pt x="411862" y="3176200"/>
                    </a:lnTo>
                    <a:lnTo>
                      <a:pt x="393928" y="3159970"/>
                    </a:lnTo>
                    <a:lnTo>
                      <a:pt x="224900" y="3006635"/>
                    </a:lnTo>
                    <a:lnTo>
                      <a:pt x="393928" y="2853211"/>
                    </a:lnTo>
                    <a:lnTo>
                      <a:pt x="411862" y="2836981"/>
                    </a:lnTo>
                    <a:lnTo>
                      <a:pt x="413206" y="2835726"/>
                    </a:lnTo>
                    <a:lnTo>
                      <a:pt x="411862" y="2834470"/>
                    </a:lnTo>
                    <a:lnTo>
                      <a:pt x="393928" y="2818240"/>
                    </a:lnTo>
                    <a:lnTo>
                      <a:pt x="224900" y="2664816"/>
                    </a:lnTo>
                    <a:lnTo>
                      <a:pt x="393928" y="2511482"/>
                    </a:lnTo>
                    <a:lnTo>
                      <a:pt x="411862" y="2495252"/>
                    </a:lnTo>
                    <a:lnTo>
                      <a:pt x="413206" y="2493996"/>
                    </a:lnTo>
                    <a:lnTo>
                      <a:pt x="411862" y="2492741"/>
                    </a:lnTo>
                    <a:lnTo>
                      <a:pt x="393928" y="2476510"/>
                    </a:lnTo>
                    <a:lnTo>
                      <a:pt x="224900" y="2323086"/>
                    </a:lnTo>
                    <a:lnTo>
                      <a:pt x="393928" y="2169752"/>
                    </a:lnTo>
                    <a:lnTo>
                      <a:pt x="411862" y="2153522"/>
                    </a:lnTo>
                    <a:lnTo>
                      <a:pt x="413206" y="2152266"/>
                    </a:lnTo>
                    <a:lnTo>
                      <a:pt x="411862" y="2151011"/>
                    </a:lnTo>
                    <a:lnTo>
                      <a:pt x="393928" y="2134781"/>
                    </a:lnTo>
                    <a:lnTo>
                      <a:pt x="224900" y="1981357"/>
                    </a:lnTo>
                    <a:lnTo>
                      <a:pt x="393928" y="1828022"/>
                    </a:lnTo>
                    <a:lnTo>
                      <a:pt x="411862" y="1811792"/>
                    </a:lnTo>
                    <a:lnTo>
                      <a:pt x="413206" y="1810537"/>
                    </a:lnTo>
                    <a:lnTo>
                      <a:pt x="411862" y="1809281"/>
                    </a:lnTo>
                    <a:lnTo>
                      <a:pt x="393928" y="1793051"/>
                    </a:lnTo>
                    <a:lnTo>
                      <a:pt x="224900" y="1639896"/>
                    </a:lnTo>
                    <a:lnTo>
                      <a:pt x="393928" y="1486561"/>
                    </a:lnTo>
                    <a:lnTo>
                      <a:pt x="411862" y="1470331"/>
                    </a:lnTo>
                    <a:lnTo>
                      <a:pt x="413206" y="1469076"/>
                    </a:lnTo>
                    <a:lnTo>
                      <a:pt x="411862" y="1467820"/>
                    </a:lnTo>
                    <a:lnTo>
                      <a:pt x="393928" y="1451590"/>
                    </a:lnTo>
                    <a:lnTo>
                      <a:pt x="224900" y="1298256"/>
                    </a:lnTo>
                    <a:lnTo>
                      <a:pt x="393928" y="1144831"/>
                    </a:lnTo>
                    <a:lnTo>
                      <a:pt x="411862" y="1128601"/>
                    </a:lnTo>
                    <a:lnTo>
                      <a:pt x="413206" y="1127346"/>
                    </a:lnTo>
                    <a:lnTo>
                      <a:pt x="411862" y="1126091"/>
                    </a:lnTo>
                    <a:lnTo>
                      <a:pt x="393928" y="1109860"/>
                    </a:lnTo>
                    <a:lnTo>
                      <a:pt x="224900" y="956436"/>
                    </a:lnTo>
                    <a:lnTo>
                      <a:pt x="393928" y="803101"/>
                    </a:lnTo>
                    <a:lnTo>
                      <a:pt x="411862" y="786871"/>
                    </a:lnTo>
                    <a:lnTo>
                      <a:pt x="413206" y="785616"/>
                    </a:lnTo>
                    <a:lnTo>
                      <a:pt x="411862" y="784361"/>
                    </a:lnTo>
                    <a:lnTo>
                      <a:pt x="393928" y="768131"/>
                    </a:lnTo>
                    <a:lnTo>
                      <a:pt x="224900" y="614706"/>
                    </a:lnTo>
                    <a:lnTo>
                      <a:pt x="393928" y="461372"/>
                    </a:lnTo>
                    <a:lnTo>
                      <a:pt x="399577" y="456261"/>
                    </a:lnTo>
                    <a:lnTo>
                      <a:pt x="411862" y="445142"/>
                    </a:lnTo>
                    <a:lnTo>
                      <a:pt x="413206" y="443886"/>
                    </a:lnTo>
                    <a:lnTo>
                      <a:pt x="411862" y="442631"/>
                    </a:lnTo>
                    <a:lnTo>
                      <a:pt x="393928" y="426401"/>
                    </a:lnTo>
                    <a:lnTo>
                      <a:pt x="372138" y="406584"/>
                    </a:lnTo>
                    <a:lnTo>
                      <a:pt x="224900" y="272976"/>
                    </a:lnTo>
                    <a:lnTo>
                      <a:pt x="270901" y="231280"/>
                    </a:lnTo>
                    <a:lnTo>
                      <a:pt x="314749" y="191557"/>
                    </a:lnTo>
                    <a:cubicBezTo>
                      <a:pt x="310804" y="186984"/>
                      <a:pt x="306948" y="182590"/>
                      <a:pt x="303093" y="177748"/>
                    </a:cubicBezTo>
                    <a:lnTo>
                      <a:pt x="261396" y="215588"/>
                    </a:lnTo>
                    <a:lnTo>
                      <a:pt x="211539" y="260871"/>
                    </a:lnTo>
                    <a:lnTo>
                      <a:pt x="46459" y="111123"/>
                    </a:lnTo>
                    <a:lnTo>
                      <a:pt x="36595" y="102157"/>
                    </a:lnTo>
                    <a:lnTo>
                      <a:pt x="46459" y="93190"/>
                    </a:lnTo>
                    <a:lnTo>
                      <a:pt x="132989" y="14729"/>
                    </a:lnTo>
                    <a:cubicBezTo>
                      <a:pt x="129671" y="9707"/>
                      <a:pt x="126264" y="4686"/>
                      <a:pt x="122768" y="-246"/>
                    </a:cubicBezTo>
                    <a:lnTo>
                      <a:pt x="29242" y="84312"/>
                    </a:lnTo>
                    <a:lnTo>
                      <a:pt x="11308" y="100542"/>
                    </a:lnTo>
                    <a:lnTo>
                      <a:pt x="9873" y="101888"/>
                    </a:lnTo>
                    <a:lnTo>
                      <a:pt x="11308" y="103233"/>
                    </a:lnTo>
                    <a:lnTo>
                      <a:pt x="29242" y="119463"/>
                    </a:lnTo>
                    <a:lnTo>
                      <a:pt x="198179" y="272707"/>
                    </a:lnTo>
                    <a:lnTo>
                      <a:pt x="29242" y="426042"/>
                    </a:lnTo>
                    <a:lnTo>
                      <a:pt x="11308" y="442272"/>
                    </a:lnTo>
                    <a:lnTo>
                      <a:pt x="9873" y="443617"/>
                    </a:lnTo>
                    <a:lnTo>
                      <a:pt x="11308" y="444962"/>
                    </a:lnTo>
                    <a:lnTo>
                      <a:pt x="29242" y="461192"/>
                    </a:lnTo>
                    <a:lnTo>
                      <a:pt x="198179" y="614437"/>
                    </a:lnTo>
                    <a:lnTo>
                      <a:pt x="29242" y="767772"/>
                    </a:lnTo>
                    <a:lnTo>
                      <a:pt x="11308" y="784002"/>
                    </a:lnTo>
                    <a:lnTo>
                      <a:pt x="9873" y="785347"/>
                    </a:lnTo>
                    <a:lnTo>
                      <a:pt x="11308" y="786692"/>
                    </a:lnTo>
                    <a:lnTo>
                      <a:pt x="29242" y="802922"/>
                    </a:lnTo>
                    <a:lnTo>
                      <a:pt x="198179" y="956167"/>
                    </a:lnTo>
                    <a:lnTo>
                      <a:pt x="29242" y="1109502"/>
                    </a:lnTo>
                    <a:lnTo>
                      <a:pt x="11308" y="1125732"/>
                    </a:lnTo>
                    <a:lnTo>
                      <a:pt x="9873" y="1127077"/>
                    </a:lnTo>
                    <a:lnTo>
                      <a:pt x="11308" y="1128422"/>
                    </a:lnTo>
                    <a:lnTo>
                      <a:pt x="29242" y="1144652"/>
                    </a:lnTo>
                    <a:lnTo>
                      <a:pt x="198179" y="1297987"/>
                    </a:lnTo>
                    <a:lnTo>
                      <a:pt x="29242" y="1451590"/>
                    </a:lnTo>
                    <a:lnTo>
                      <a:pt x="11308" y="1467820"/>
                    </a:lnTo>
                    <a:lnTo>
                      <a:pt x="9873" y="1469165"/>
                    </a:lnTo>
                    <a:lnTo>
                      <a:pt x="11308" y="1470510"/>
                    </a:lnTo>
                    <a:lnTo>
                      <a:pt x="29242" y="1486741"/>
                    </a:lnTo>
                    <a:lnTo>
                      <a:pt x="198179" y="1639896"/>
                    </a:lnTo>
                    <a:lnTo>
                      <a:pt x="29242" y="1792961"/>
                    </a:lnTo>
                    <a:lnTo>
                      <a:pt x="11308" y="1809191"/>
                    </a:lnTo>
                    <a:lnTo>
                      <a:pt x="9873" y="1810537"/>
                    </a:lnTo>
                    <a:lnTo>
                      <a:pt x="11308" y="1811881"/>
                    </a:lnTo>
                    <a:lnTo>
                      <a:pt x="29242" y="1828111"/>
                    </a:lnTo>
                    <a:lnTo>
                      <a:pt x="198179" y="1981357"/>
                    </a:lnTo>
                    <a:lnTo>
                      <a:pt x="29242" y="2134691"/>
                    </a:lnTo>
                    <a:lnTo>
                      <a:pt x="11308" y="2150921"/>
                    </a:lnTo>
                    <a:lnTo>
                      <a:pt x="9873" y="2152266"/>
                    </a:lnTo>
                    <a:lnTo>
                      <a:pt x="11308" y="2153611"/>
                    </a:lnTo>
                    <a:lnTo>
                      <a:pt x="29242" y="2169841"/>
                    </a:lnTo>
                    <a:lnTo>
                      <a:pt x="198179" y="2323086"/>
                    </a:lnTo>
                    <a:lnTo>
                      <a:pt x="29242" y="2476421"/>
                    </a:lnTo>
                    <a:lnTo>
                      <a:pt x="11308" y="2492651"/>
                    </a:lnTo>
                    <a:lnTo>
                      <a:pt x="9873" y="2493996"/>
                    </a:lnTo>
                    <a:lnTo>
                      <a:pt x="11308" y="2495341"/>
                    </a:lnTo>
                    <a:lnTo>
                      <a:pt x="29242" y="2511571"/>
                    </a:lnTo>
                    <a:lnTo>
                      <a:pt x="198179" y="2664816"/>
                    </a:lnTo>
                    <a:lnTo>
                      <a:pt x="29242" y="2818151"/>
                    </a:lnTo>
                    <a:lnTo>
                      <a:pt x="11308" y="2834381"/>
                    </a:lnTo>
                    <a:lnTo>
                      <a:pt x="9873" y="2835726"/>
                    </a:lnTo>
                    <a:lnTo>
                      <a:pt x="11308" y="2837071"/>
                    </a:lnTo>
                    <a:lnTo>
                      <a:pt x="29242" y="2853301"/>
                    </a:lnTo>
                    <a:lnTo>
                      <a:pt x="198179" y="3006635"/>
                    </a:lnTo>
                    <a:lnTo>
                      <a:pt x="29242" y="3159880"/>
                    </a:lnTo>
                    <a:lnTo>
                      <a:pt x="11308" y="3176111"/>
                    </a:lnTo>
                    <a:lnTo>
                      <a:pt x="9873" y="3177455"/>
                    </a:lnTo>
                    <a:lnTo>
                      <a:pt x="11308" y="3178801"/>
                    </a:lnTo>
                    <a:lnTo>
                      <a:pt x="29242" y="3195031"/>
                    </a:lnTo>
                    <a:lnTo>
                      <a:pt x="198179" y="3348366"/>
                    </a:lnTo>
                    <a:lnTo>
                      <a:pt x="29242" y="3501700"/>
                    </a:lnTo>
                    <a:lnTo>
                      <a:pt x="11308" y="3517930"/>
                    </a:lnTo>
                    <a:lnTo>
                      <a:pt x="9873" y="3519275"/>
                    </a:lnTo>
                    <a:lnTo>
                      <a:pt x="11308" y="3520620"/>
                    </a:lnTo>
                    <a:lnTo>
                      <a:pt x="29242" y="3536850"/>
                    </a:lnTo>
                    <a:lnTo>
                      <a:pt x="198179" y="3690185"/>
                    </a:lnTo>
                    <a:lnTo>
                      <a:pt x="29242" y="3843519"/>
                    </a:lnTo>
                    <a:lnTo>
                      <a:pt x="11308" y="3859839"/>
                    </a:lnTo>
                    <a:lnTo>
                      <a:pt x="10" y="3870062"/>
                    </a:lnTo>
                    <a:lnTo>
                      <a:pt x="423070" y="3870062"/>
                    </a:lnTo>
                    <a:lnTo>
                      <a:pt x="411862" y="3859929"/>
                    </a:lnTo>
                    <a:close/>
                    <a:moveTo>
                      <a:pt x="46459" y="452584"/>
                    </a:moveTo>
                    <a:lnTo>
                      <a:pt x="36595" y="443617"/>
                    </a:lnTo>
                    <a:lnTo>
                      <a:pt x="46459" y="434650"/>
                    </a:lnTo>
                    <a:lnTo>
                      <a:pt x="211539" y="284813"/>
                    </a:lnTo>
                    <a:lnTo>
                      <a:pt x="376621" y="434650"/>
                    </a:lnTo>
                    <a:lnTo>
                      <a:pt x="386484" y="443617"/>
                    </a:lnTo>
                    <a:lnTo>
                      <a:pt x="376621" y="452584"/>
                    </a:lnTo>
                    <a:lnTo>
                      <a:pt x="211539" y="602332"/>
                    </a:lnTo>
                    <a:close/>
                    <a:moveTo>
                      <a:pt x="46459" y="794314"/>
                    </a:moveTo>
                    <a:lnTo>
                      <a:pt x="36595" y="785347"/>
                    </a:lnTo>
                    <a:lnTo>
                      <a:pt x="46459" y="776380"/>
                    </a:lnTo>
                    <a:lnTo>
                      <a:pt x="211539" y="626632"/>
                    </a:lnTo>
                    <a:lnTo>
                      <a:pt x="376621" y="776470"/>
                    </a:lnTo>
                    <a:lnTo>
                      <a:pt x="386484" y="785437"/>
                    </a:lnTo>
                    <a:lnTo>
                      <a:pt x="376621" y="794404"/>
                    </a:lnTo>
                    <a:lnTo>
                      <a:pt x="211539" y="944151"/>
                    </a:lnTo>
                    <a:close/>
                    <a:moveTo>
                      <a:pt x="46459" y="1136044"/>
                    </a:moveTo>
                    <a:lnTo>
                      <a:pt x="36595" y="1127077"/>
                    </a:lnTo>
                    <a:lnTo>
                      <a:pt x="46459" y="1118110"/>
                    </a:lnTo>
                    <a:lnTo>
                      <a:pt x="211539" y="968272"/>
                    </a:lnTo>
                    <a:lnTo>
                      <a:pt x="376621" y="1118110"/>
                    </a:lnTo>
                    <a:lnTo>
                      <a:pt x="386484" y="1127077"/>
                    </a:lnTo>
                    <a:lnTo>
                      <a:pt x="376621" y="1136044"/>
                    </a:lnTo>
                    <a:lnTo>
                      <a:pt x="211539" y="1285792"/>
                    </a:lnTo>
                    <a:close/>
                    <a:moveTo>
                      <a:pt x="46459" y="1477774"/>
                    </a:moveTo>
                    <a:lnTo>
                      <a:pt x="36595" y="1468807"/>
                    </a:lnTo>
                    <a:lnTo>
                      <a:pt x="46459" y="1459840"/>
                    </a:lnTo>
                    <a:lnTo>
                      <a:pt x="211539" y="1310092"/>
                    </a:lnTo>
                    <a:lnTo>
                      <a:pt x="376621" y="1459840"/>
                    </a:lnTo>
                    <a:lnTo>
                      <a:pt x="386484" y="1468807"/>
                    </a:lnTo>
                    <a:lnTo>
                      <a:pt x="376621" y="1477774"/>
                    </a:lnTo>
                    <a:lnTo>
                      <a:pt x="211539" y="1627521"/>
                    </a:lnTo>
                    <a:close/>
                    <a:moveTo>
                      <a:pt x="46459" y="1819504"/>
                    </a:moveTo>
                    <a:lnTo>
                      <a:pt x="36595" y="1810537"/>
                    </a:lnTo>
                    <a:lnTo>
                      <a:pt x="46459" y="1801570"/>
                    </a:lnTo>
                    <a:lnTo>
                      <a:pt x="211539" y="1651732"/>
                    </a:lnTo>
                    <a:lnTo>
                      <a:pt x="376621" y="1801300"/>
                    </a:lnTo>
                    <a:lnTo>
                      <a:pt x="386484" y="1810267"/>
                    </a:lnTo>
                    <a:lnTo>
                      <a:pt x="376621" y="1819234"/>
                    </a:lnTo>
                    <a:lnTo>
                      <a:pt x="211539" y="1968982"/>
                    </a:lnTo>
                    <a:close/>
                    <a:moveTo>
                      <a:pt x="46459" y="2161233"/>
                    </a:moveTo>
                    <a:lnTo>
                      <a:pt x="36595" y="2152266"/>
                    </a:lnTo>
                    <a:lnTo>
                      <a:pt x="46459" y="2143299"/>
                    </a:lnTo>
                    <a:lnTo>
                      <a:pt x="211539" y="1993462"/>
                    </a:lnTo>
                    <a:lnTo>
                      <a:pt x="376621" y="2143299"/>
                    </a:lnTo>
                    <a:lnTo>
                      <a:pt x="386484" y="2152266"/>
                    </a:lnTo>
                    <a:lnTo>
                      <a:pt x="376621" y="2161233"/>
                    </a:lnTo>
                    <a:lnTo>
                      <a:pt x="211539" y="2310981"/>
                    </a:lnTo>
                    <a:close/>
                    <a:moveTo>
                      <a:pt x="46459" y="2502963"/>
                    </a:moveTo>
                    <a:lnTo>
                      <a:pt x="36595" y="2493996"/>
                    </a:lnTo>
                    <a:lnTo>
                      <a:pt x="46459" y="2485029"/>
                    </a:lnTo>
                    <a:lnTo>
                      <a:pt x="211539" y="2335191"/>
                    </a:lnTo>
                    <a:lnTo>
                      <a:pt x="376621" y="2485029"/>
                    </a:lnTo>
                    <a:lnTo>
                      <a:pt x="386484" y="2493996"/>
                    </a:lnTo>
                    <a:lnTo>
                      <a:pt x="376621" y="2502963"/>
                    </a:lnTo>
                    <a:lnTo>
                      <a:pt x="211539" y="2653159"/>
                    </a:lnTo>
                    <a:close/>
                    <a:moveTo>
                      <a:pt x="46459" y="2844693"/>
                    </a:moveTo>
                    <a:lnTo>
                      <a:pt x="36595" y="2835726"/>
                    </a:lnTo>
                    <a:lnTo>
                      <a:pt x="46459" y="2826759"/>
                    </a:lnTo>
                    <a:lnTo>
                      <a:pt x="211539" y="2677011"/>
                    </a:lnTo>
                    <a:lnTo>
                      <a:pt x="376621" y="2826759"/>
                    </a:lnTo>
                    <a:lnTo>
                      <a:pt x="386484" y="2835726"/>
                    </a:lnTo>
                    <a:lnTo>
                      <a:pt x="376621" y="2844693"/>
                    </a:lnTo>
                    <a:lnTo>
                      <a:pt x="211539" y="2994530"/>
                    </a:lnTo>
                    <a:close/>
                    <a:moveTo>
                      <a:pt x="46459" y="3186422"/>
                    </a:moveTo>
                    <a:lnTo>
                      <a:pt x="36595" y="3177455"/>
                    </a:lnTo>
                    <a:lnTo>
                      <a:pt x="46459" y="3168488"/>
                    </a:lnTo>
                    <a:lnTo>
                      <a:pt x="211539" y="3018741"/>
                    </a:lnTo>
                    <a:lnTo>
                      <a:pt x="376621" y="3168488"/>
                    </a:lnTo>
                    <a:lnTo>
                      <a:pt x="386484" y="3177455"/>
                    </a:lnTo>
                    <a:lnTo>
                      <a:pt x="376621" y="3186422"/>
                    </a:lnTo>
                    <a:lnTo>
                      <a:pt x="211539" y="3336260"/>
                    </a:lnTo>
                    <a:close/>
                    <a:moveTo>
                      <a:pt x="46459" y="3528242"/>
                    </a:moveTo>
                    <a:lnTo>
                      <a:pt x="36595" y="3519275"/>
                    </a:lnTo>
                    <a:lnTo>
                      <a:pt x="46459" y="3510308"/>
                    </a:lnTo>
                    <a:lnTo>
                      <a:pt x="211539" y="3360471"/>
                    </a:lnTo>
                    <a:lnTo>
                      <a:pt x="376621" y="3510308"/>
                    </a:lnTo>
                    <a:lnTo>
                      <a:pt x="386484" y="3519275"/>
                    </a:lnTo>
                    <a:lnTo>
                      <a:pt x="376621" y="3528242"/>
                    </a:lnTo>
                    <a:lnTo>
                      <a:pt x="211539" y="3678079"/>
                    </a:lnTo>
                    <a:close/>
                    <a:moveTo>
                      <a:pt x="46459" y="3852128"/>
                    </a:moveTo>
                    <a:lnTo>
                      <a:pt x="211539" y="3702290"/>
                    </a:lnTo>
                    <a:lnTo>
                      <a:pt x="376621" y="38521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6" name="Google Shape;2926;p12"/>
              <p:cNvSpPr/>
              <p:nvPr/>
            </p:nvSpPr>
            <p:spPr>
              <a:xfrm>
                <a:off x="9490815" y="3158512"/>
                <a:ext cx="17933" cy="3701190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3701190" extrusionOk="0">
                    <a:moveTo>
                      <a:pt x="14177" y="11949"/>
                    </a:moveTo>
                    <a:cubicBezTo>
                      <a:pt x="9424" y="8003"/>
                      <a:pt x="4672" y="3879"/>
                      <a:pt x="10" y="-246"/>
                    </a:cubicBezTo>
                    <a:lnTo>
                      <a:pt x="10" y="3700945"/>
                    </a:lnTo>
                    <a:lnTo>
                      <a:pt x="17944" y="3700945"/>
                    </a:lnTo>
                    <a:lnTo>
                      <a:pt x="17944" y="147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7" name="Google Shape;2927;p12"/>
              <p:cNvSpPr/>
              <p:nvPr/>
            </p:nvSpPr>
            <p:spPr>
              <a:xfrm>
                <a:off x="9120300" y="2979981"/>
                <a:ext cx="228298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28298" h="17933" extrusionOk="0">
                    <a:moveTo>
                      <a:pt x="21521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228309" y="17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8" name="Google Shape;2928;p12"/>
              <p:cNvSpPr/>
              <p:nvPr/>
            </p:nvSpPr>
            <p:spPr>
              <a:xfrm>
                <a:off x="9120211" y="332171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9" name="Google Shape;2929;p12"/>
              <p:cNvSpPr/>
              <p:nvPr/>
            </p:nvSpPr>
            <p:spPr>
              <a:xfrm>
                <a:off x="9120211" y="366344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0" name="Google Shape;2930;p12"/>
              <p:cNvSpPr/>
              <p:nvPr/>
            </p:nvSpPr>
            <p:spPr>
              <a:xfrm>
                <a:off x="9120211" y="400517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1" name="Google Shape;2931;p12"/>
              <p:cNvSpPr/>
              <p:nvPr/>
            </p:nvSpPr>
            <p:spPr>
              <a:xfrm>
                <a:off x="9120211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2" name="Google Shape;2932;p12"/>
              <p:cNvSpPr/>
              <p:nvPr/>
            </p:nvSpPr>
            <p:spPr>
              <a:xfrm>
                <a:off x="9120211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3" name="Google Shape;2933;p12"/>
              <p:cNvSpPr/>
              <p:nvPr/>
            </p:nvSpPr>
            <p:spPr>
              <a:xfrm>
                <a:off x="9120211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4" name="Google Shape;2934;p12"/>
              <p:cNvSpPr/>
              <p:nvPr/>
            </p:nvSpPr>
            <p:spPr>
              <a:xfrm>
                <a:off x="9120211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5" name="Google Shape;2935;p12"/>
              <p:cNvSpPr/>
              <p:nvPr/>
            </p:nvSpPr>
            <p:spPr>
              <a:xfrm>
                <a:off x="9120211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6" name="Google Shape;2936;p12"/>
              <p:cNvSpPr/>
              <p:nvPr/>
            </p:nvSpPr>
            <p:spPr>
              <a:xfrm>
                <a:off x="9120211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7" name="Google Shape;2937;p12"/>
              <p:cNvSpPr/>
              <p:nvPr/>
            </p:nvSpPr>
            <p:spPr>
              <a:xfrm>
                <a:off x="9120211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8" name="Google Shape;2938;p12"/>
              <p:cNvSpPr/>
              <p:nvPr/>
            </p:nvSpPr>
            <p:spPr>
              <a:xfrm>
                <a:off x="7825744" y="2305488"/>
                <a:ext cx="17933" cy="455421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554215" extrusionOk="0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54215"/>
                    </a:lnTo>
                    <a:lnTo>
                      <a:pt x="0" y="45542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9" name="Google Shape;2939;p12"/>
              <p:cNvSpPr/>
              <p:nvPr/>
            </p:nvSpPr>
            <p:spPr>
              <a:xfrm>
                <a:off x="7814625" y="2298942"/>
                <a:ext cx="422880" cy="4458179"/>
              </a:xfrm>
              <a:custGeom>
                <a:avLst/>
                <a:gdLst/>
                <a:ahLst/>
                <a:cxnLst/>
                <a:rect l="l" t="t" r="r" b="b"/>
                <a:pathLst>
                  <a:path w="422880" h="4458179" extrusionOk="0">
                    <a:moveTo>
                      <a:pt x="411682" y="4447801"/>
                    </a:moveTo>
                    <a:lnTo>
                      <a:pt x="393748" y="4431481"/>
                    </a:lnTo>
                    <a:lnTo>
                      <a:pt x="224721" y="4278057"/>
                    </a:lnTo>
                    <a:lnTo>
                      <a:pt x="393748" y="4124632"/>
                    </a:lnTo>
                    <a:lnTo>
                      <a:pt x="411682" y="4108402"/>
                    </a:lnTo>
                    <a:lnTo>
                      <a:pt x="413027" y="4107147"/>
                    </a:lnTo>
                    <a:lnTo>
                      <a:pt x="411682" y="4105892"/>
                    </a:lnTo>
                    <a:lnTo>
                      <a:pt x="393748" y="4089662"/>
                    </a:lnTo>
                    <a:lnTo>
                      <a:pt x="224721" y="3936238"/>
                    </a:lnTo>
                    <a:lnTo>
                      <a:pt x="393748" y="3782813"/>
                    </a:lnTo>
                    <a:lnTo>
                      <a:pt x="411682" y="3766583"/>
                    </a:lnTo>
                    <a:lnTo>
                      <a:pt x="413027" y="3765327"/>
                    </a:lnTo>
                    <a:lnTo>
                      <a:pt x="411682" y="3764072"/>
                    </a:lnTo>
                    <a:lnTo>
                      <a:pt x="393748" y="3747842"/>
                    </a:lnTo>
                    <a:lnTo>
                      <a:pt x="224721" y="3594507"/>
                    </a:lnTo>
                    <a:lnTo>
                      <a:pt x="393748" y="3441083"/>
                    </a:lnTo>
                    <a:lnTo>
                      <a:pt x="411682" y="3424853"/>
                    </a:lnTo>
                    <a:lnTo>
                      <a:pt x="413027" y="3423598"/>
                    </a:lnTo>
                    <a:lnTo>
                      <a:pt x="411682" y="3422342"/>
                    </a:lnTo>
                    <a:lnTo>
                      <a:pt x="393748" y="3406112"/>
                    </a:lnTo>
                    <a:lnTo>
                      <a:pt x="224721" y="3252688"/>
                    </a:lnTo>
                    <a:lnTo>
                      <a:pt x="393748" y="3099354"/>
                    </a:lnTo>
                    <a:lnTo>
                      <a:pt x="411682" y="3083124"/>
                    </a:lnTo>
                    <a:lnTo>
                      <a:pt x="413027" y="3081868"/>
                    </a:lnTo>
                    <a:lnTo>
                      <a:pt x="411682" y="3080613"/>
                    </a:lnTo>
                    <a:lnTo>
                      <a:pt x="393748" y="3064382"/>
                    </a:lnTo>
                    <a:lnTo>
                      <a:pt x="224721" y="2910958"/>
                    </a:lnTo>
                    <a:lnTo>
                      <a:pt x="393748" y="2757624"/>
                    </a:lnTo>
                    <a:lnTo>
                      <a:pt x="411682" y="2741394"/>
                    </a:lnTo>
                    <a:lnTo>
                      <a:pt x="413027" y="2740138"/>
                    </a:lnTo>
                    <a:lnTo>
                      <a:pt x="411682" y="2738883"/>
                    </a:lnTo>
                    <a:lnTo>
                      <a:pt x="393748" y="2722653"/>
                    </a:lnTo>
                    <a:lnTo>
                      <a:pt x="224721" y="2569229"/>
                    </a:lnTo>
                    <a:lnTo>
                      <a:pt x="393748" y="2416073"/>
                    </a:lnTo>
                    <a:lnTo>
                      <a:pt x="411682" y="2399843"/>
                    </a:lnTo>
                    <a:lnTo>
                      <a:pt x="413027" y="2398588"/>
                    </a:lnTo>
                    <a:lnTo>
                      <a:pt x="411682" y="2397332"/>
                    </a:lnTo>
                    <a:lnTo>
                      <a:pt x="393748" y="2381102"/>
                    </a:lnTo>
                    <a:lnTo>
                      <a:pt x="224721" y="2227768"/>
                    </a:lnTo>
                    <a:lnTo>
                      <a:pt x="393748" y="2074433"/>
                    </a:lnTo>
                    <a:lnTo>
                      <a:pt x="411682" y="2058203"/>
                    </a:lnTo>
                    <a:lnTo>
                      <a:pt x="413027" y="2056948"/>
                    </a:lnTo>
                    <a:lnTo>
                      <a:pt x="411682" y="2055692"/>
                    </a:lnTo>
                    <a:lnTo>
                      <a:pt x="393748" y="2039462"/>
                    </a:lnTo>
                    <a:lnTo>
                      <a:pt x="224721" y="1886128"/>
                    </a:lnTo>
                    <a:lnTo>
                      <a:pt x="393748" y="1732703"/>
                    </a:lnTo>
                    <a:lnTo>
                      <a:pt x="411682" y="1716473"/>
                    </a:lnTo>
                    <a:lnTo>
                      <a:pt x="413027" y="1715218"/>
                    </a:lnTo>
                    <a:lnTo>
                      <a:pt x="411682" y="1713963"/>
                    </a:lnTo>
                    <a:lnTo>
                      <a:pt x="393748" y="1697733"/>
                    </a:lnTo>
                    <a:lnTo>
                      <a:pt x="224721" y="1544039"/>
                    </a:lnTo>
                    <a:lnTo>
                      <a:pt x="393748" y="1390705"/>
                    </a:lnTo>
                    <a:lnTo>
                      <a:pt x="411682" y="1374474"/>
                    </a:lnTo>
                    <a:lnTo>
                      <a:pt x="413027" y="1373219"/>
                    </a:lnTo>
                    <a:lnTo>
                      <a:pt x="411682" y="1371964"/>
                    </a:lnTo>
                    <a:lnTo>
                      <a:pt x="393748" y="1355734"/>
                    </a:lnTo>
                    <a:lnTo>
                      <a:pt x="224721" y="1202310"/>
                    </a:lnTo>
                    <a:lnTo>
                      <a:pt x="393748" y="1048975"/>
                    </a:lnTo>
                    <a:lnTo>
                      <a:pt x="411682" y="1032745"/>
                    </a:lnTo>
                    <a:lnTo>
                      <a:pt x="413027" y="1031489"/>
                    </a:lnTo>
                    <a:lnTo>
                      <a:pt x="411682" y="1030234"/>
                    </a:lnTo>
                    <a:lnTo>
                      <a:pt x="393748" y="1014004"/>
                    </a:lnTo>
                    <a:lnTo>
                      <a:pt x="224721" y="860580"/>
                    </a:lnTo>
                    <a:lnTo>
                      <a:pt x="393748" y="707245"/>
                    </a:lnTo>
                    <a:lnTo>
                      <a:pt x="411682" y="691015"/>
                    </a:lnTo>
                    <a:lnTo>
                      <a:pt x="413027" y="689760"/>
                    </a:lnTo>
                    <a:lnTo>
                      <a:pt x="411682" y="688504"/>
                    </a:lnTo>
                    <a:lnTo>
                      <a:pt x="393748" y="672274"/>
                    </a:lnTo>
                    <a:lnTo>
                      <a:pt x="224721" y="518939"/>
                    </a:lnTo>
                    <a:lnTo>
                      <a:pt x="393748" y="365515"/>
                    </a:lnTo>
                    <a:lnTo>
                      <a:pt x="411682" y="349285"/>
                    </a:lnTo>
                    <a:lnTo>
                      <a:pt x="413027" y="348030"/>
                    </a:lnTo>
                    <a:lnTo>
                      <a:pt x="411682" y="346774"/>
                    </a:lnTo>
                    <a:lnTo>
                      <a:pt x="393748" y="330544"/>
                    </a:lnTo>
                    <a:lnTo>
                      <a:pt x="224721" y="177210"/>
                    </a:lnTo>
                    <a:lnTo>
                      <a:pt x="393748" y="23875"/>
                    </a:lnTo>
                    <a:lnTo>
                      <a:pt x="405853" y="12935"/>
                    </a:lnTo>
                    <a:lnTo>
                      <a:pt x="393837" y="-246"/>
                    </a:lnTo>
                    <a:lnTo>
                      <a:pt x="393837" y="-246"/>
                    </a:lnTo>
                    <a:lnTo>
                      <a:pt x="211360" y="165373"/>
                    </a:lnTo>
                    <a:lnTo>
                      <a:pt x="30318" y="1010"/>
                    </a:lnTo>
                    <a:lnTo>
                      <a:pt x="29152" y="-67"/>
                    </a:lnTo>
                    <a:lnTo>
                      <a:pt x="25297" y="4238"/>
                    </a:lnTo>
                    <a:lnTo>
                      <a:pt x="23145" y="6569"/>
                    </a:lnTo>
                    <a:lnTo>
                      <a:pt x="17047" y="13204"/>
                    </a:lnTo>
                    <a:lnTo>
                      <a:pt x="29063" y="24144"/>
                    </a:lnTo>
                    <a:lnTo>
                      <a:pt x="198090" y="177479"/>
                    </a:lnTo>
                    <a:lnTo>
                      <a:pt x="29242" y="330544"/>
                    </a:lnTo>
                    <a:lnTo>
                      <a:pt x="11308" y="346774"/>
                    </a:lnTo>
                    <a:lnTo>
                      <a:pt x="9963" y="348030"/>
                    </a:lnTo>
                    <a:lnTo>
                      <a:pt x="11308" y="349285"/>
                    </a:lnTo>
                    <a:lnTo>
                      <a:pt x="29242" y="365515"/>
                    </a:lnTo>
                    <a:lnTo>
                      <a:pt x="198269" y="518939"/>
                    </a:lnTo>
                    <a:lnTo>
                      <a:pt x="29242" y="672274"/>
                    </a:lnTo>
                    <a:lnTo>
                      <a:pt x="11308" y="688504"/>
                    </a:lnTo>
                    <a:lnTo>
                      <a:pt x="9963" y="689760"/>
                    </a:lnTo>
                    <a:lnTo>
                      <a:pt x="11308" y="691015"/>
                    </a:lnTo>
                    <a:lnTo>
                      <a:pt x="29242" y="707245"/>
                    </a:lnTo>
                    <a:lnTo>
                      <a:pt x="198269" y="860580"/>
                    </a:lnTo>
                    <a:lnTo>
                      <a:pt x="29242" y="1014004"/>
                    </a:lnTo>
                    <a:lnTo>
                      <a:pt x="11308" y="1030234"/>
                    </a:lnTo>
                    <a:lnTo>
                      <a:pt x="9963" y="1031489"/>
                    </a:lnTo>
                    <a:lnTo>
                      <a:pt x="11308" y="1032745"/>
                    </a:lnTo>
                    <a:lnTo>
                      <a:pt x="29242" y="1048975"/>
                    </a:lnTo>
                    <a:lnTo>
                      <a:pt x="198269" y="1202310"/>
                    </a:lnTo>
                    <a:lnTo>
                      <a:pt x="29242" y="1355734"/>
                    </a:lnTo>
                    <a:lnTo>
                      <a:pt x="11308" y="1371964"/>
                    </a:lnTo>
                    <a:lnTo>
                      <a:pt x="9963" y="1373219"/>
                    </a:lnTo>
                    <a:lnTo>
                      <a:pt x="11308" y="1374474"/>
                    </a:lnTo>
                    <a:lnTo>
                      <a:pt x="29242" y="1390705"/>
                    </a:lnTo>
                    <a:lnTo>
                      <a:pt x="198269" y="1544039"/>
                    </a:lnTo>
                    <a:lnTo>
                      <a:pt x="29242" y="1697463"/>
                    </a:lnTo>
                    <a:lnTo>
                      <a:pt x="11308" y="1713694"/>
                    </a:lnTo>
                    <a:lnTo>
                      <a:pt x="9963" y="1714949"/>
                    </a:lnTo>
                    <a:lnTo>
                      <a:pt x="11308" y="1716204"/>
                    </a:lnTo>
                    <a:lnTo>
                      <a:pt x="29242" y="1732434"/>
                    </a:lnTo>
                    <a:lnTo>
                      <a:pt x="198269" y="1885859"/>
                    </a:lnTo>
                    <a:lnTo>
                      <a:pt x="29242" y="2039462"/>
                    </a:lnTo>
                    <a:lnTo>
                      <a:pt x="11308" y="2055692"/>
                    </a:lnTo>
                    <a:lnTo>
                      <a:pt x="9963" y="2056948"/>
                    </a:lnTo>
                    <a:lnTo>
                      <a:pt x="11308" y="2058203"/>
                    </a:lnTo>
                    <a:lnTo>
                      <a:pt x="29242" y="2074433"/>
                    </a:lnTo>
                    <a:lnTo>
                      <a:pt x="198090" y="2227768"/>
                    </a:lnTo>
                    <a:lnTo>
                      <a:pt x="29242" y="2380923"/>
                    </a:lnTo>
                    <a:lnTo>
                      <a:pt x="11308" y="2397153"/>
                    </a:lnTo>
                    <a:lnTo>
                      <a:pt x="9963" y="2398409"/>
                    </a:lnTo>
                    <a:lnTo>
                      <a:pt x="11308" y="2399664"/>
                    </a:lnTo>
                    <a:lnTo>
                      <a:pt x="29242" y="2415894"/>
                    </a:lnTo>
                    <a:lnTo>
                      <a:pt x="198269" y="2569229"/>
                    </a:lnTo>
                    <a:lnTo>
                      <a:pt x="29242" y="2722653"/>
                    </a:lnTo>
                    <a:lnTo>
                      <a:pt x="11308" y="2738883"/>
                    </a:lnTo>
                    <a:lnTo>
                      <a:pt x="9963" y="2740138"/>
                    </a:lnTo>
                    <a:lnTo>
                      <a:pt x="11308" y="2741394"/>
                    </a:lnTo>
                    <a:lnTo>
                      <a:pt x="29242" y="2757624"/>
                    </a:lnTo>
                    <a:lnTo>
                      <a:pt x="198269" y="2910958"/>
                    </a:lnTo>
                    <a:lnTo>
                      <a:pt x="29242" y="3064382"/>
                    </a:lnTo>
                    <a:lnTo>
                      <a:pt x="11308" y="3080613"/>
                    </a:lnTo>
                    <a:lnTo>
                      <a:pt x="9963" y="3081868"/>
                    </a:lnTo>
                    <a:lnTo>
                      <a:pt x="11308" y="3083124"/>
                    </a:lnTo>
                    <a:lnTo>
                      <a:pt x="29242" y="3099354"/>
                    </a:lnTo>
                    <a:lnTo>
                      <a:pt x="198269" y="3252688"/>
                    </a:lnTo>
                    <a:lnTo>
                      <a:pt x="29242" y="3406112"/>
                    </a:lnTo>
                    <a:lnTo>
                      <a:pt x="11308" y="3422342"/>
                    </a:lnTo>
                    <a:lnTo>
                      <a:pt x="9963" y="3423598"/>
                    </a:lnTo>
                    <a:lnTo>
                      <a:pt x="11308" y="3424853"/>
                    </a:lnTo>
                    <a:lnTo>
                      <a:pt x="29242" y="3441083"/>
                    </a:lnTo>
                    <a:lnTo>
                      <a:pt x="198269" y="3594507"/>
                    </a:lnTo>
                    <a:lnTo>
                      <a:pt x="29242" y="3747842"/>
                    </a:lnTo>
                    <a:lnTo>
                      <a:pt x="11308" y="3764072"/>
                    </a:lnTo>
                    <a:lnTo>
                      <a:pt x="9963" y="3765327"/>
                    </a:lnTo>
                    <a:lnTo>
                      <a:pt x="11308" y="3766583"/>
                    </a:lnTo>
                    <a:lnTo>
                      <a:pt x="29242" y="3782813"/>
                    </a:lnTo>
                    <a:lnTo>
                      <a:pt x="198269" y="3936238"/>
                    </a:lnTo>
                    <a:lnTo>
                      <a:pt x="29242" y="4089662"/>
                    </a:lnTo>
                    <a:lnTo>
                      <a:pt x="11308" y="4105892"/>
                    </a:lnTo>
                    <a:lnTo>
                      <a:pt x="9963" y="4107147"/>
                    </a:lnTo>
                    <a:lnTo>
                      <a:pt x="11308" y="4108402"/>
                    </a:lnTo>
                    <a:lnTo>
                      <a:pt x="29242" y="4124632"/>
                    </a:lnTo>
                    <a:lnTo>
                      <a:pt x="198269" y="4278057"/>
                    </a:lnTo>
                    <a:lnTo>
                      <a:pt x="29242" y="4431391"/>
                    </a:lnTo>
                    <a:lnTo>
                      <a:pt x="11308" y="4447711"/>
                    </a:lnTo>
                    <a:lnTo>
                      <a:pt x="10" y="4457934"/>
                    </a:lnTo>
                    <a:lnTo>
                      <a:pt x="422891" y="4457934"/>
                    </a:lnTo>
                    <a:close/>
                    <a:moveTo>
                      <a:pt x="46279" y="356997"/>
                    </a:moveTo>
                    <a:lnTo>
                      <a:pt x="36416" y="348030"/>
                    </a:lnTo>
                    <a:lnTo>
                      <a:pt x="46279" y="339063"/>
                    </a:lnTo>
                    <a:lnTo>
                      <a:pt x="211360" y="189315"/>
                    </a:lnTo>
                    <a:lnTo>
                      <a:pt x="376531" y="339063"/>
                    </a:lnTo>
                    <a:lnTo>
                      <a:pt x="386395" y="348030"/>
                    </a:lnTo>
                    <a:lnTo>
                      <a:pt x="376531" y="356997"/>
                    </a:lnTo>
                    <a:lnTo>
                      <a:pt x="211360" y="506744"/>
                    </a:lnTo>
                    <a:close/>
                    <a:moveTo>
                      <a:pt x="46279" y="698727"/>
                    </a:moveTo>
                    <a:lnTo>
                      <a:pt x="36416" y="689760"/>
                    </a:lnTo>
                    <a:lnTo>
                      <a:pt x="46279" y="680793"/>
                    </a:lnTo>
                    <a:lnTo>
                      <a:pt x="211360" y="531045"/>
                    </a:lnTo>
                    <a:lnTo>
                      <a:pt x="376531" y="680793"/>
                    </a:lnTo>
                    <a:lnTo>
                      <a:pt x="386395" y="689760"/>
                    </a:lnTo>
                    <a:lnTo>
                      <a:pt x="376531" y="698727"/>
                    </a:lnTo>
                    <a:lnTo>
                      <a:pt x="211360" y="848474"/>
                    </a:lnTo>
                    <a:close/>
                    <a:moveTo>
                      <a:pt x="46279" y="1040456"/>
                    </a:moveTo>
                    <a:lnTo>
                      <a:pt x="36416" y="1031489"/>
                    </a:lnTo>
                    <a:lnTo>
                      <a:pt x="46279" y="1022522"/>
                    </a:lnTo>
                    <a:lnTo>
                      <a:pt x="211360" y="872685"/>
                    </a:lnTo>
                    <a:lnTo>
                      <a:pt x="376531" y="1022522"/>
                    </a:lnTo>
                    <a:lnTo>
                      <a:pt x="386395" y="1031489"/>
                    </a:lnTo>
                    <a:lnTo>
                      <a:pt x="376531" y="1040456"/>
                    </a:lnTo>
                    <a:lnTo>
                      <a:pt x="211360" y="1190204"/>
                    </a:lnTo>
                    <a:close/>
                    <a:moveTo>
                      <a:pt x="46279" y="1382186"/>
                    </a:moveTo>
                    <a:lnTo>
                      <a:pt x="36416" y="1373219"/>
                    </a:lnTo>
                    <a:lnTo>
                      <a:pt x="46279" y="1364252"/>
                    </a:lnTo>
                    <a:lnTo>
                      <a:pt x="211360" y="1214504"/>
                    </a:lnTo>
                    <a:lnTo>
                      <a:pt x="376531" y="1364342"/>
                    </a:lnTo>
                    <a:lnTo>
                      <a:pt x="386395" y="1373309"/>
                    </a:lnTo>
                    <a:lnTo>
                      <a:pt x="376531" y="1382276"/>
                    </a:lnTo>
                    <a:lnTo>
                      <a:pt x="211360" y="1532023"/>
                    </a:lnTo>
                    <a:close/>
                    <a:moveTo>
                      <a:pt x="46279" y="1723916"/>
                    </a:moveTo>
                    <a:lnTo>
                      <a:pt x="36416" y="1714949"/>
                    </a:lnTo>
                    <a:lnTo>
                      <a:pt x="46279" y="1705982"/>
                    </a:lnTo>
                    <a:lnTo>
                      <a:pt x="211360" y="1556145"/>
                    </a:lnTo>
                    <a:lnTo>
                      <a:pt x="376531" y="1705982"/>
                    </a:lnTo>
                    <a:lnTo>
                      <a:pt x="386395" y="1714949"/>
                    </a:lnTo>
                    <a:lnTo>
                      <a:pt x="376531" y="1723916"/>
                    </a:lnTo>
                    <a:lnTo>
                      <a:pt x="211360" y="1873664"/>
                    </a:lnTo>
                    <a:close/>
                    <a:moveTo>
                      <a:pt x="46279" y="2065646"/>
                    </a:moveTo>
                    <a:lnTo>
                      <a:pt x="36416" y="2056679"/>
                    </a:lnTo>
                    <a:lnTo>
                      <a:pt x="46279" y="2047712"/>
                    </a:lnTo>
                    <a:lnTo>
                      <a:pt x="211360" y="1897964"/>
                    </a:lnTo>
                    <a:lnTo>
                      <a:pt x="376531" y="2047712"/>
                    </a:lnTo>
                    <a:lnTo>
                      <a:pt x="386395" y="2056679"/>
                    </a:lnTo>
                    <a:lnTo>
                      <a:pt x="376531" y="2065646"/>
                    </a:lnTo>
                    <a:lnTo>
                      <a:pt x="211360" y="2215393"/>
                    </a:lnTo>
                    <a:close/>
                    <a:moveTo>
                      <a:pt x="46279" y="2407376"/>
                    </a:moveTo>
                    <a:lnTo>
                      <a:pt x="36416" y="2398409"/>
                    </a:lnTo>
                    <a:lnTo>
                      <a:pt x="46279" y="2389442"/>
                    </a:lnTo>
                    <a:lnTo>
                      <a:pt x="211360" y="2239604"/>
                    </a:lnTo>
                    <a:lnTo>
                      <a:pt x="376531" y="2389173"/>
                    </a:lnTo>
                    <a:lnTo>
                      <a:pt x="386395" y="2398139"/>
                    </a:lnTo>
                    <a:lnTo>
                      <a:pt x="376531" y="2407106"/>
                    </a:lnTo>
                    <a:lnTo>
                      <a:pt x="211360" y="2556854"/>
                    </a:lnTo>
                    <a:close/>
                    <a:moveTo>
                      <a:pt x="46279" y="2749105"/>
                    </a:moveTo>
                    <a:lnTo>
                      <a:pt x="36416" y="2740138"/>
                    </a:lnTo>
                    <a:lnTo>
                      <a:pt x="46279" y="2731171"/>
                    </a:lnTo>
                    <a:lnTo>
                      <a:pt x="211360" y="2581334"/>
                    </a:lnTo>
                    <a:lnTo>
                      <a:pt x="376531" y="2731171"/>
                    </a:lnTo>
                    <a:lnTo>
                      <a:pt x="386395" y="2740138"/>
                    </a:lnTo>
                    <a:lnTo>
                      <a:pt x="376531" y="2749105"/>
                    </a:lnTo>
                    <a:lnTo>
                      <a:pt x="211360" y="2898853"/>
                    </a:lnTo>
                    <a:close/>
                    <a:moveTo>
                      <a:pt x="46279" y="3090835"/>
                    </a:moveTo>
                    <a:lnTo>
                      <a:pt x="36416" y="3081868"/>
                    </a:lnTo>
                    <a:lnTo>
                      <a:pt x="46279" y="3072901"/>
                    </a:lnTo>
                    <a:lnTo>
                      <a:pt x="211360" y="2923064"/>
                    </a:lnTo>
                    <a:lnTo>
                      <a:pt x="376531" y="3072901"/>
                    </a:lnTo>
                    <a:lnTo>
                      <a:pt x="386395" y="3081868"/>
                    </a:lnTo>
                    <a:lnTo>
                      <a:pt x="376531" y="3090835"/>
                    </a:lnTo>
                    <a:lnTo>
                      <a:pt x="211360" y="3241031"/>
                    </a:lnTo>
                    <a:close/>
                    <a:moveTo>
                      <a:pt x="46279" y="3432565"/>
                    </a:moveTo>
                    <a:lnTo>
                      <a:pt x="36416" y="3423598"/>
                    </a:lnTo>
                    <a:lnTo>
                      <a:pt x="46279" y="3414631"/>
                    </a:lnTo>
                    <a:lnTo>
                      <a:pt x="211360" y="3264883"/>
                    </a:lnTo>
                    <a:lnTo>
                      <a:pt x="376531" y="3414631"/>
                    </a:lnTo>
                    <a:lnTo>
                      <a:pt x="386395" y="3423598"/>
                    </a:lnTo>
                    <a:lnTo>
                      <a:pt x="376531" y="3432565"/>
                    </a:lnTo>
                    <a:lnTo>
                      <a:pt x="211360" y="3582402"/>
                    </a:lnTo>
                    <a:close/>
                    <a:moveTo>
                      <a:pt x="46279" y="3774294"/>
                    </a:moveTo>
                    <a:lnTo>
                      <a:pt x="36416" y="3765327"/>
                    </a:lnTo>
                    <a:lnTo>
                      <a:pt x="46279" y="3756360"/>
                    </a:lnTo>
                    <a:lnTo>
                      <a:pt x="211360" y="3606613"/>
                    </a:lnTo>
                    <a:lnTo>
                      <a:pt x="376531" y="3756360"/>
                    </a:lnTo>
                    <a:lnTo>
                      <a:pt x="386395" y="3765327"/>
                    </a:lnTo>
                    <a:lnTo>
                      <a:pt x="376531" y="3774294"/>
                    </a:lnTo>
                    <a:lnTo>
                      <a:pt x="211360" y="3924132"/>
                    </a:lnTo>
                    <a:close/>
                    <a:moveTo>
                      <a:pt x="46279" y="4116114"/>
                    </a:moveTo>
                    <a:lnTo>
                      <a:pt x="36416" y="4107147"/>
                    </a:lnTo>
                    <a:lnTo>
                      <a:pt x="46279" y="4098180"/>
                    </a:lnTo>
                    <a:lnTo>
                      <a:pt x="211360" y="3948343"/>
                    </a:lnTo>
                    <a:lnTo>
                      <a:pt x="376531" y="4098180"/>
                    </a:lnTo>
                    <a:lnTo>
                      <a:pt x="386395" y="4107147"/>
                    </a:lnTo>
                    <a:lnTo>
                      <a:pt x="376531" y="4116114"/>
                    </a:lnTo>
                    <a:lnTo>
                      <a:pt x="211360" y="4265951"/>
                    </a:lnTo>
                    <a:close/>
                    <a:moveTo>
                      <a:pt x="46279" y="4440000"/>
                    </a:moveTo>
                    <a:lnTo>
                      <a:pt x="211360" y="4290162"/>
                    </a:lnTo>
                    <a:lnTo>
                      <a:pt x="376441" y="44400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0" name="Google Shape;2940;p12"/>
              <p:cNvSpPr/>
              <p:nvPr/>
            </p:nvSpPr>
            <p:spPr>
              <a:xfrm>
                <a:off x="8208363" y="2273655"/>
                <a:ext cx="17933" cy="4586047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586047" extrusionOk="0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86048"/>
                    </a:lnTo>
                    <a:lnTo>
                      <a:pt x="0" y="45860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1" name="Google Shape;2941;p12"/>
              <p:cNvSpPr/>
              <p:nvPr/>
            </p:nvSpPr>
            <p:spPr>
              <a:xfrm>
                <a:off x="7837760" y="2638251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2" name="Google Shape;2942;p12"/>
              <p:cNvSpPr/>
              <p:nvPr/>
            </p:nvSpPr>
            <p:spPr>
              <a:xfrm>
                <a:off x="7837760" y="2979981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3" name="Google Shape;2943;p12"/>
              <p:cNvSpPr/>
              <p:nvPr/>
            </p:nvSpPr>
            <p:spPr>
              <a:xfrm>
                <a:off x="7837760" y="332171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4" name="Google Shape;2944;p12"/>
              <p:cNvSpPr/>
              <p:nvPr/>
            </p:nvSpPr>
            <p:spPr>
              <a:xfrm>
                <a:off x="7837760" y="366344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5" name="Google Shape;2945;p12"/>
              <p:cNvSpPr/>
              <p:nvPr/>
            </p:nvSpPr>
            <p:spPr>
              <a:xfrm>
                <a:off x="7837760" y="400517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6" name="Google Shape;2946;p12"/>
              <p:cNvSpPr/>
              <p:nvPr/>
            </p:nvSpPr>
            <p:spPr>
              <a:xfrm>
                <a:off x="7837760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7" name="Google Shape;2947;p12"/>
              <p:cNvSpPr/>
              <p:nvPr/>
            </p:nvSpPr>
            <p:spPr>
              <a:xfrm>
                <a:off x="7837760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8" name="Google Shape;2948;p12"/>
              <p:cNvSpPr/>
              <p:nvPr/>
            </p:nvSpPr>
            <p:spPr>
              <a:xfrm>
                <a:off x="7837760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9" name="Google Shape;2949;p12"/>
              <p:cNvSpPr/>
              <p:nvPr/>
            </p:nvSpPr>
            <p:spPr>
              <a:xfrm>
                <a:off x="7837760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0" name="Google Shape;2950;p12"/>
              <p:cNvSpPr/>
              <p:nvPr/>
            </p:nvSpPr>
            <p:spPr>
              <a:xfrm>
                <a:off x="7837760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1" name="Google Shape;2951;p12"/>
              <p:cNvSpPr/>
              <p:nvPr/>
            </p:nvSpPr>
            <p:spPr>
              <a:xfrm>
                <a:off x="7837760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2" name="Google Shape;2952;p12"/>
              <p:cNvSpPr/>
              <p:nvPr/>
            </p:nvSpPr>
            <p:spPr>
              <a:xfrm>
                <a:off x="7837760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3" name="Google Shape;2953;p12"/>
              <p:cNvSpPr/>
              <p:nvPr/>
            </p:nvSpPr>
            <p:spPr>
              <a:xfrm>
                <a:off x="6543652" y="4320716"/>
                <a:ext cx="17933" cy="2538987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538987" extrusionOk="0">
                    <a:moveTo>
                      <a:pt x="10" y="4596"/>
                    </a:moveTo>
                    <a:lnTo>
                      <a:pt x="10" y="2538741"/>
                    </a:lnTo>
                    <a:lnTo>
                      <a:pt x="17944" y="2538741"/>
                    </a:lnTo>
                    <a:lnTo>
                      <a:pt x="17944" y="-246"/>
                    </a:lnTo>
                    <a:cubicBezTo>
                      <a:pt x="12053" y="1673"/>
                      <a:pt x="6062" y="3287"/>
                      <a:pt x="10" y="45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4" name="Google Shape;2954;p12"/>
              <p:cNvSpPr/>
              <p:nvPr/>
            </p:nvSpPr>
            <p:spPr>
              <a:xfrm>
                <a:off x="6532354" y="3939981"/>
                <a:ext cx="423059" cy="2817141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2817141" extrusionOk="0">
                    <a:moveTo>
                      <a:pt x="11308" y="2806673"/>
                    </a:moveTo>
                    <a:lnTo>
                      <a:pt x="10" y="2816895"/>
                    </a:lnTo>
                    <a:lnTo>
                      <a:pt x="423070" y="2816895"/>
                    </a:lnTo>
                    <a:lnTo>
                      <a:pt x="411861" y="2806763"/>
                    </a:lnTo>
                    <a:lnTo>
                      <a:pt x="393927" y="2790443"/>
                    </a:lnTo>
                    <a:lnTo>
                      <a:pt x="224901" y="2637019"/>
                    </a:lnTo>
                    <a:lnTo>
                      <a:pt x="393927" y="2483594"/>
                    </a:lnTo>
                    <a:lnTo>
                      <a:pt x="411861" y="2467364"/>
                    </a:lnTo>
                    <a:lnTo>
                      <a:pt x="413206" y="2466109"/>
                    </a:lnTo>
                    <a:lnTo>
                      <a:pt x="411861" y="2464853"/>
                    </a:lnTo>
                    <a:lnTo>
                      <a:pt x="393927" y="2448623"/>
                    </a:lnTo>
                    <a:lnTo>
                      <a:pt x="224901" y="2295199"/>
                    </a:lnTo>
                    <a:lnTo>
                      <a:pt x="393927" y="2141775"/>
                    </a:lnTo>
                    <a:lnTo>
                      <a:pt x="411861" y="2125545"/>
                    </a:lnTo>
                    <a:lnTo>
                      <a:pt x="413206" y="2124289"/>
                    </a:lnTo>
                    <a:lnTo>
                      <a:pt x="411861" y="2123034"/>
                    </a:lnTo>
                    <a:lnTo>
                      <a:pt x="393927" y="2106804"/>
                    </a:lnTo>
                    <a:lnTo>
                      <a:pt x="224901" y="1953469"/>
                    </a:lnTo>
                    <a:lnTo>
                      <a:pt x="393927" y="1800045"/>
                    </a:lnTo>
                    <a:lnTo>
                      <a:pt x="411861" y="1783815"/>
                    </a:lnTo>
                    <a:lnTo>
                      <a:pt x="413206" y="1782559"/>
                    </a:lnTo>
                    <a:lnTo>
                      <a:pt x="411861" y="1781304"/>
                    </a:lnTo>
                    <a:lnTo>
                      <a:pt x="393927" y="1765074"/>
                    </a:lnTo>
                    <a:lnTo>
                      <a:pt x="224542" y="1611650"/>
                    </a:lnTo>
                    <a:lnTo>
                      <a:pt x="393569" y="1458315"/>
                    </a:lnTo>
                    <a:lnTo>
                      <a:pt x="411503" y="1442085"/>
                    </a:lnTo>
                    <a:lnTo>
                      <a:pt x="412848" y="1440830"/>
                    </a:lnTo>
                    <a:lnTo>
                      <a:pt x="411503" y="1439574"/>
                    </a:lnTo>
                    <a:lnTo>
                      <a:pt x="393569" y="1423344"/>
                    </a:lnTo>
                    <a:lnTo>
                      <a:pt x="224542" y="1269920"/>
                    </a:lnTo>
                    <a:lnTo>
                      <a:pt x="393569" y="1116586"/>
                    </a:lnTo>
                    <a:lnTo>
                      <a:pt x="411503" y="1100356"/>
                    </a:lnTo>
                    <a:lnTo>
                      <a:pt x="412848" y="1099100"/>
                    </a:lnTo>
                    <a:lnTo>
                      <a:pt x="411503" y="1097845"/>
                    </a:lnTo>
                    <a:lnTo>
                      <a:pt x="393569" y="1081614"/>
                    </a:lnTo>
                    <a:lnTo>
                      <a:pt x="224542" y="928190"/>
                    </a:lnTo>
                    <a:lnTo>
                      <a:pt x="393569" y="775035"/>
                    </a:lnTo>
                    <a:lnTo>
                      <a:pt x="411503" y="758805"/>
                    </a:lnTo>
                    <a:lnTo>
                      <a:pt x="412848" y="757549"/>
                    </a:lnTo>
                    <a:lnTo>
                      <a:pt x="411503" y="756294"/>
                    </a:lnTo>
                    <a:lnTo>
                      <a:pt x="393569" y="740064"/>
                    </a:lnTo>
                    <a:lnTo>
                      <a:pt x="224542" y="586729"/>
                    </a:lnTo>
                    <a:lnTo>
                      <a:pt x="393569" y="433395"/>
                    </a:lnTo>
                    <a:lnTo>
                      <a:pt x="411503" y="417165"/>
                    </a:lnTo>
                    <a:lnTo>
                      <a:pt x="412848" y="415909"/>
                    </a:lnTo>
                    <a:lnTo>
                      <a:pt x="411503" y="414654"/>
                    </a:lnTo>
                    <a:lnTo>
                      <a:pt x="393569" y="398424"/>
                    </a:lnTo>
                    <a:lnTo>
                      <a:pt x="224542" y="245089"/>
                    </a:lnTo>
                    <a:lnTo>
                      <a:pt x="393569" y="91665"/>
                    </a:lnTo>
                    <a:lnTo>
                      <a:pt x="411503" y="75435"/>
                    </a:lnTo>
                    <a:lnTo>
                      <a:pt x="412848" y="74179"/>
                    </a:lnTo>
                    <a:lnTo>
                      <a:pt x="411503" y="72924"/>
                    </a:lnTo>
                    <a:lnTo>
                      <a:pt x="393569" y="56694"/>
                    </a:lnTo>
                    <a:lnTo>
                      <a:pt x="330800" y="-246"/>
                    </a:lnTo>
                    <a:lnTo>
                      <a:pt x="322909" y="16791"/>
                    </a:lnTo>
                    <a:lnTo>
                      <a:pt x="376711" y="65213"/>
                    </a:lnTo>
                    <a:lnTo>
                      <a:pt x="386574" y="74179"/>
                    </a:lnTo>
                    <a:lnTo>
                      <a:pt x="376711" y="83146"/>
                    </a:lnTo>
                    <a:lnTo>
                      <a:pt x="226515" y="219085"/>
                    </a:lnTo>
                    <a:cubicBezTo>
                      <a:pt x="219251" y="233970"/>
                      <a:pt x="211809" y="248766"/>
                      <a:pt x="204367" y="263920"/>
                    </a:cubicBezTo>
                    <a:lnTo>
                      <a:pt x="211540" y="257374"/>
                    </a:lnTo>
                    <a:lnTo>
                      <a:pt x="376711" y="407122"/>
                    </a:lnTo>
                    <a:lnTo>
                      <a:pt x="386574" y="416089"/>
                    </a:lnTo>
                    <a:lnTo>
                      <a:pt x="376711" y="425056"/>
                    </a:lnTo>
                    <a:lnTo>
                      <a:pt x="211540" y="574803"/>
                    </a:lnTo>
                    <a:lnTo>
                      <a:pt x="95598" y="469621"/>
                    </a:lnTo>
                    <a:lnTo>
                      <a:pt x="46458" y="424787"/>
                    </a:lnTo>
                    <a:lnTo>
                      <a:pt x="36595" y="415820"/>
                    </a:lnTo>
                    <a:lnTo>
                      <a:pt x="46458" y="406853"/>
                    </a:lnTo>
                    <a:lnTo>
                      <a:pt x="29242" y="406853"/>
                    </a:lnTo>
                    <a:lnTo>
                      <a:pt x="29242" y="398424"/>
                    </a:lnTo>
                    <a:lnTo>
                      <a:pt x="11308" y="414654"/>
                    </a:lnTo>
                    <a:lnTo>
                      <a:pt x="9963" y="415909"/>
                    </a:lnTo>
                    <a:lnTo>
                      <a:pt x="11308" y="417165"/>
                    </a:lnTo>
                    <a:lnTo>
                      <a:pt x="29242" y="433395"/>
                    </a:lnTo>
                    <a:lnTo>
                      <a:pt x="86631" y="485493"/>
                    </a:lnTo>
                    <a:lnTo>
                      <a:pt x="197910" y="586729"/>
                    </a:lnTo>
                    <a:lnTo>
                      <a:pt x="29242" y="739885"/>
                    </a:lnTo>
                    <a:lnTo>
                      <a:pt x="11308" y="756115"/>
                    </a:lnTo>
                    <a:lnTo>
                      <a:pt x="9963" y="757370"/>
                    </a:lnTo>
                    <a:lnTo>
                      <a:pt x="11308" y="758625"/>
                    </a:lnTo>
                    <a:lnTo>
                      <a:pt x="29242" y="774855"/>
                    </a:lnTo>
                    <a:lnTo>
                      <a:pt x="198269" y="928190"/>
                    </a:lnTo>
                    <a:lnTo>
                      <a:pt x="29242" y="1081614"/>
                    </a:lnTo>
                    <a:lnTo>
                      <a:pt x="11308" y="1097845"/>
                    </a:lnTo>
                    <a:lnTo>
                      <a:pt x="9963" y="1099100"/>
                    </a:lnTo>
                    <a:lnTo>
                      <a:pt x="11308" y="1100356"/>
                    </a:lnTo>
                    <a:lnTo>
                      <a:pt x="29242" y="1116586"/>
                    </a:lnTo>
                    <a:lnTo>
                      <a:pt x="198269" y="1269920"/>
                    </a:lnTo>
                    <a:lnTo>
                      <a:pt x="29242" y="1423344"/>
                    </a:lnTo>
                    <a:lnTo>
                      <a:pt x="11308" y="1439574"/>
                    </a:lnTo>
                    <a:lnTo>
                      <a:pt x="9963" y="1440830"/>
                    </a:lnTo>
                    <a:lnTo>
                      <a:pt x="11308" y="1442085"/>
                    </a:lnTo>
                    <a:lnTo>
                      <a:pt x="29242" y="1458315"/>
                    </a:lnTo>
                    <a:lnTo>
                      <a:pt x="198269" y="1611650"/>
                    </a:lnTo>
                    <a:lnTo>
                      <a:pt x="29242" y="1765074"/>
                    </a:lnTo>
                    <a:lnTo>
                      <a:pt x="11308" y="1781304"/>
                    </a:lnTo>
                    <a:lnTo>
                      <a:pt x="9963" y="1782559"/>
                    </a:lnTo>
                    <a:lnTo>
                      <a:pt x="11308" y="1783815"/>
                    </a:lnTo>
                    <a:lnTo>
                      <a:pt x="29242" y="1800045"/>
                    </a:lnTo>
                    <a:lnTo>
                      <a:pt x="198269" y="1953469"/>
                    </a:lnTo>
                    <a:lnTo>
                      <a:pt x="29242" y="2106804"/>
                    </a:lnTo>
                    <a:lnTo>
                      <a:pt x="11308" y="2123034"/>
                    </a:lnTo>
                    <a:lnTo>
                      <a:pt x="9963" y="2124289"/>
                    </a:lnTo>
                    <a:lnTo>
                      <a:pt x="11308" y="2125545"/>
                    </a:lnTo>
                    <a:lnTo>
                      <a:pt x="29242" y="2141775"/>
                    </a:lnTo>
                    <a:lnTo>
                      <a:pt x="198269" y="2295199"/>
                    </a:lnTo>
                    <a:lnTo>
                      <a:pt x="29242" y="2448623"/>
                    </a:lnTo>
                    <a:lnTo>
                      <a:pt x="11308" y="2464853"/>
                    </a:lnTo>
                    <a:lnTo>
                      <a:pt x="9963" y="2466109"/>
                    </a:lnTo>
                    <a:lnTo>
                      <a:pt x="11308" y="2467364"/>
                    </a:lnTo>
                    <a:lnTo>
                      <a:pt x="29242" y="2483594"/>
                    </a:lnTo>
                    <a:lnTo>
                      <a:pt x="198269" y="2637019"/>
                    </a:lnTo>
                    <a:lnTo>
                      <a:pt x="29242" y="2790353"/>
                    </a:lnTo>
                    <a:close/>
                    <a:moveTo>
                      <a:pt x="46100" y="766068"/>
                    </a:moveTo>
                    <a:lnTo>
                      <a:pt x="36237" y="757101"/>
                    </a:lnTo>
                    <a:lnTo>
                      <a:pt x="46100" y="748134"/>
                    </a:lnTo>
                    <a:lnTo>
                      <a:pt x="211181" y="598297"/>
                    </a:lnTo>
                    <a:lnTo>
                      <a:pt x="376352" y="748134"/>
                    </a:lnTo>
                    <a:lnTo>
                      <a:pt x="386216" y="757101"/>
                    </a:lnTo>
                    <a:lnTo>
                      <a:pt x="376352" y="766068"/>
                    </a:lnTo>
                    <a:lnTo>
                      <a:pt x="211181" y="915816"/>
                    </a:lnTo>
                    <a:close/>
                    <a:moveTo>
                      <a:pt x="46100" y="1107798"/>
                    </a:moveTo>
                    <a:lnTo>
                      <a:pt x="36237" y="1098831"/>
                    </a:lnTo>
                    <a:lnTo>
                      <a:pt x="46100" y="1089864"/>
                    </a:lnTo>
                    <a:lnTo>
                      <a:pt x="211181" y="940027"/>
                    </a:lnTo>
                    <a:lnTo>
                      <a:pt x="376352" y="1089864"/>
                    </a:lnTo>
                    <a:lnTo>
                      <a:pt x="386216" y="1098831"/>
                    </a:lnTo>
                    <a:lnTo>
                      <a:pt x="376352" y="1107798"/>
                    </a:lnTo>
                    <a:lnTo>
                      <a:pt x="211181" y="1257546"/>
                    </a:lnTo>
                    <a:close/>
                    <a:moveTo>
                      <a:pt x="46100" y="1449527"/>
                    </a:moveTo>
                    <a:lnTo>
                      <a:pt x="36237" y="1440560"/>
                    </a:lnTo>
                    <a:lnTo>
                      <a:pt x="46100" y="1431593"/>
                    </a:lnTo>
                    <a:lnTo>
                      <a:pt x="211181" y="1281756"/>
                    </a:lnTo>
                    <a:lnTo>
                      <a:pt x="376352" y="1431593"/>
                    </a:lnTo>
                    <a:lnTo>
                      <a:pt x="386216" y="1440560"/>
                    </a:lnTo>
                    <a:lnTo>
                      <a:pt x="376352" y="1449527"/>
                    </a:lnTo>
                    <a:lnTo>
                      <a:pt x="211181" y="1599993"/>
                    </a:lnTo>
                    <a:close/>
                    <a:moveTo>
                      <a:pt x="46100" y="1791258"/>
                    </a:moveTo>
                    <a:lnTo>
                      <a:pt x="36237" y="1782291"/>
                    </a:lnTo>
                    <a:lnTo>
                      <a:pt x="46100" y="1773324"/>
                    </a:lnTo>
                    <a:lnTo>
                      <a:pt x="211181" y="1623576"/>
                    </a:lnTo>
                    <a:lnTo>
                      <a:pt x="376352" y="1773324"/>
                    </a:lnTo>
                    <a:lnTo>
                      <a:pt x="386216" y="1782291"/>
                    </a:lnTo>
                    <a:lnTo>
                      <a:pt x="376352" y="1791258"/>
                    </a:lnTo>
                    <a:lnTo>
                      <a:pt x="211181" y="1941095"/>
                    </a:lnTo>
                    <a:close/>
                    <a:moveTo>
                      <a:pt x="46100" y="2132987"/>
                    </a:moveTo>
                    <a:lnTo>
                      <a:pt x="36237" y="2124020"/>
                    </a:lnTo>
                    <a:lnTo>
                      <a:pt x="46100" y="2115053"/>
                    </a:lnTo>
                    <a:lnTo>
                      <a:pt x="211181" y="1965305"/>
                    </a:lnTo>
                    <a:lnTo>
                      <a:pt x="376352" y="2115053"/>
                    </a:lnTo>
                    <a:lnTo>
                      <a:pt x="386216" y="2124020"/>
                    </a:lnTo>
                    <a:lnTo>
                      <a:pt x="376352" y="2132987"/>
                    </a:lnTo>
                    <a:lnTo>
                      <a:pt x="211181" y="2282825"/>
                    </a:lnTo>
                    <a:close/>
                    <a:moveTo>
                      <a:pt x="46100" y="2474807"/>
                    </a:moveTo>
                    <a:lnTo>
                      <a:pt x="36237" y="2465840"/>
                    </a:lnTo>
                    <a:lnTo>
                      <a:pt x="46100" y="2456873"/>
                    </a:lnTo>
                    <a:lnTo>
                      <a:pt x="211181" y="2307035"/>
                    </a:lnTo>
                    <a:lnTo>
                      <a:pt x="376352" y="2456873"/>
                    </a:lnTo>
                    <a:lnTo>
                      <a:pt x="386216" y="2465840"/>
                    </a:lnTo>
                    <a:lnTo>
                      <a:pt x="376352" y="2474807"/>
                    </a:lnTo>
                    <a:lnTo>
                      <a:pt x="211181" y="2624913"/>
                    </a:lnTo>
                    <a:close/>
                    <a:moveTo>
                      <a:pt x="211181" y="2649124"/>
                    </a:moveTo>
                    <a:lnTo>
                      <a:pt x="376263" y="2798961"/>
                    </a:lnTo>
                    <a:lnTo>
                      <a:pt x="46100" y="27989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5" name="Google Shape;2955;p12"/>
              <p:cNvSpPr/>
              <p:nvPr/>
            </p:nvSpPr>
            <p:spPr>
              <a:xfrm>
                <a:off x="6925913" y="3670614"/>
                <a:ext cx="17933" cy="318908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3189089" extrusionOk="0">
                    <a:moveTo>
                      <a:pt x="10" y="30331"/>
                    </a:moveTo>
                    <a:lnTo>
                      <a:pt x="10" y="3188844"/>
                    </a:lnTo>
                    <a:lnTo>
                      <a:pt x="17944" y="3188844"/>
                    </a:lnTo>
                    <a:lnTo>
                      <a:pt x="17944" y="292"/>
                    </a:lnTo>
                    <a:lnTo>
                      <a:pt x="17406" y="-246"/>
                    </a:lnTo>
                    <a:cubicBezTo>
                      <a:pt x="12294" y="10066"/>
                      <a:pt x="6107" y="20199"/>
                      <a:pt x="10" y="303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6" name="Google Shape;2956;p12"/>
              <p:cNvSpPr/>
              <p:nvPr/>
            </p:nvSpPr>
            <p:spPr>
              <a:xfrm>
                <a:off x="6824227" y="4005170"/>
                <a:ext cx="107603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07603" h="17933" extrusionOk="0">
                    <a:moveTo>
                      <a:pt x="107613" y="-246"/>
                    </a:moveTo>
                    <a:lnTo>
                      <a:pt x="107613" y="17688"/>
                    </a:lnTo>
                    <a:lnTo>
                      <a:pt x="10" y="17688"/>
                    </a:lnTo>
                    <a:cubicBezTo>
                      <a:pt x="2790" y="11770"/>
                      <a:pt x="5659" y="5762"/>
                      <a:pt x="8439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7" name="Google Shape;2957;p12"/>
              <p:cNvSpPr/>
              <p:nvPr/>
            </p:nvSpPr>
            <p:spPr>
              <a:xfrm>
                <a:off x="6555220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8" name="Google Shape;2958;p12"/>
              <p:cNvSpPr/>
              <p:nvPr/>
            </p:nvSpPr>
            <p:spPr>
              <a:xfrm>
                <a:off x="6555309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9" name="Google Shape;2959;p12"/>
              <p:cNvSpPr/>
              <p:nvPr/>
            </p:nvSpPr>
            <p:spPr>
              <a:xfrm>
                <a:off x="6555309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0" name="Google Shape;2960;p12"/>
              <p:cNvSpPr/>
              <p:nvPr/>
            </p:nvSpPr>
            <p:spPr>
              <a:xfrm>
                <a:off x="6555309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1" name="Google Shape;2961;p12"/>
              <p:cNvSpPr/>
              <p:nvPr/>
            </p:nvSpPr>
            <p:spPr>
              <a:xfrm>
                <a:off x="6555309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2" name="Google Shape;2962;p12"/>
              <p:cNvSpPr/>
              <p:nvPr/>
            </p:nvSpPr>
            <p:spPr>
              <a:xfrm>
                <a:off x="6555309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3" name="Google Shape;2963;p12"/>
              <p:cNvSpPr/>
              <p:nvPr/>
            </p:nvSpPr>
            <p:spPr>
              <a:xfrm>
                <a:off x="6555309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4" name="Google Shape;2964;p12"/>
              <p:cNvSpPr/>
              <p:nvPr/>
            </p:nvSpPr>
            <p:spPr>
              <a:xfrm>
                <a:off x="5260843" y="5470815"/>
                <a:ext cx="17933" cy="1388888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388888" extrusionOk="0">
                    <a:moveTo>
                      <a:pt x="10" y="-246"/>
                    </a:moveTo>
                    <a:lnTo>
                      <a:pt x="10" y="1388642"/>
                    </a:lnTo>
                    <a:lnTo>
                      <a:pt x="17944" y="1388642"/>
                    </a:lnTo>
                    <a:lnTo>
                      <a:pt x="17944" y="11321"/>
                    </a:lnTo>
                    <a:cubicBezTo>
                      <a:pt x="11738" y="7824"/>
                      <a:pt x="5749" y="395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5" name="Google Shape;2965;p12"/>
              <p:cNvSpPr/>
              <p:nvPr/>
            </p:nvSpPr>
            <p:spPr>
              <a:xfrm>
                <a:off x="5249545" y="5432616"/>
                <a:ext cx="423059" cy="1324953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324953" extrusionOk="0">
                    <a:moveTo>
                      <a:pt x="393927" y="1297807"/>
                    </a:moveTo>
                    <a:lnTo>
                      <a:pt x="224901" y="1144383"/>
                    </a:lnTo>
                    <a:lnTo>
                      <a:pt x="393927" y="990959"/>
                    </a:lnTo>
                    <a:lnTo>
                      <a:pt x="411861" y="974728"/>
                    </a:lnTo>
                    <a:lnTo>
                      <a:pt x="413206" y="973473"/>
                    </a:lnTo>
                    <a:lnTo>
                      <a:pt x="411861" y="972218"/>
                    </a:lnTo>
                    <a:lnTo>
                      <a:pt x="393927" y="955988"/>
                    </a:lnTo>
                    <a:lnTo>
                      <a:pt x="224901" y="802564"/>
                    </a:lnTo>
                    <a:lnTo>
                      <a:pt x="393927" y="649139"/>
                    </a:lnTo>
                    <a:lnTo>
                      <a:pt x="411861" y="632909"/>
                    </a:lnTo>
                    <a:lnTo>
                      <a:pt x="413206" y="631654"/>
                    </a:lnTo>
                    <a:lnTo>
                      <a:pt x="411861" y="630399"/>
                    </a:lnTo>
                    <a:lnTo>
                      <a:pt x="393927" y="614168"/>
                    </a:lnTo>
                    <a:lnTo>
                      <a:pt x="224901" y="460834"/>
                    </a:lnTo>
                    <a:lnTo>
                      <a:pt x="393927" y="307409"/>
                    </a:lnTo>
                    <a:lnTo>
                      <a:pt x="411861" y="291179"/>
                    </a:lnTo>
                    <a:lnTo>
                      <a:pt x="413206" y="289924"/>
                    </a:lnTo>
                    <a:lnTo>
                      <a:pt x="411861" y="288668"/>
                    </a:lnTo>
                    <a:lnTo>
                      <a:pt x="393927" y="272438"/>
                    </a:lnTo>
                    <a:lnTo>
                      <a:pt x="224901" y="119014"/>
                    </a:lnTo>
                    <a:lnTo>
                      <a:pt x="356445" y="-246"/>
                    </a:lnTo>
                    <a:cubicBezTo>
                      <a:pt x="345748" y="2032"/>
                      <a:pt x="334943" y="3771"/>
                      <a:pt x="324075" y="4955"/>
                    </a:cubicBezTo>
                    <a:lnTo>
                      <a:pt x="211540" y="107357"/>
                    </a:lnTo>
                    <a:lnTo>
                      <a:pt x="160249" y="60819"/>
                    </a:lnTo>
                    <a:cubicBezTo>
                      <a:pt x="153694" y="63231"/>
                      <a:pt x="146978" y="65204"/>
                      <a:pt x="140163" y="66737"/>
                    </a:cubicBezTo>
                    <a:lnTo>
                      <a:pt x="198269" y="119462"/>
                    </a:lnTo>
                    <a:lnTo>
                      <a:pt x="29242" y="272887"/>
                    </a:lnTo>
                    <a:lnTo>
                      <a:pt x="11308" y="289117"/>
                    </a:lnTo>
                    <a:lnTo>
                      <a:pt x="9963" y="290372"/>
                    </a:lnTo>
                    <a:lnTo>
                      <a:pt x="11308" y="291628"/>
                    </a:lnTo>
                    <a:lnTo>
                      <a:pt x="29242" y="307858"/>
                    </a:lnTo>
                    <a:lnTo>
                      <a:pt x="198269" y="461282"/>
                    </a:lnTo>
                    <a:lnTo>
                      <a:pt x="29242" y="614617"/>
                    </a:lnTo>
                    <a:lnTo>
                      <a:pt x="11308" y="630847"/>
                    </a:lnTo>
                    <a:lnTo>
                      <a:pt x="9963" y="632102"/>
                    </a:lnTo>
                    <a:lnTo>
                      <a:pt x="11308" y="633357"/>
                    </a:lnTo>
                    <a:lnTo>
                      <a:pt x="29242" y="649587"/>
                    </a:lnTo>
                    <a:lnTo>
                      <a:pt x="198269" y="803012"/>
                    </a:lnTo>
                    <a:lnTo>
                      <a:pt x="29242" y="956436"/>
                    </a:lnTo>
                    <a:lnTo>
                      <a:pt x="11308" y="972666"/>
                    </a:lnTo>
                    <a:lnTo>
                      <a:pt x="9963" y="973922"/>
                    </a:lnTo>
                    <a:lnTo>
                      <a:pt x="11308" y="975177"/>
                    </a:lnTo>
                    <a:lnTo>
                      <a:pt x="29242" y="991407"/>
                    </a:lnTo>
                    <a:lnTo>
                      <a:pt x="198269" y="1144831"/>
                    </a:lnTo>
                    <a:lnTo>
                      <a:pt x="29242" y="1298166"/>
                    </a:lnTo>
                    <a:lnTo>
                      <a:pt x="11308" y="1314486"/>
                    </a:lnTo>
                    <a:lnTo>
                      <a:pt x="10" y="1324708"/>
                    </a:lnTo>
                    <a:lnTo>
                      <a:pt x="423070" y="1324708"/>
                    </a:lnTo>
                    <a:lnTo>
                      <a:pt x="411861" y="1314575"/>
                    </a:lnTo>
                    <a:close/>
                    <a:moveTo>
                      <a:pt x="46458" y="298891"/>
                    </a:moveTo>
                    <a:lnTo>
                      <a:pt x="36595" y="289924"/>
                    </a:lnTo>
                    <a:lnTo>
                      <a:pt x="46458" y="280957"/>
                    </a:lnTo>
                    <a:lnTo>
                      <a:pt x="211540" y="131209"/>
                    </a:lnTo>
                    <a:lnTo>
                      <a:pt x="376711" y="280957"/>
                    </a:lnTo>
                    <a:lnTo>
                      <a:pt x="386574" y="289924"/>
                    </a:lnTo>
                    <a:lnTo>
                      <a:pt x="376711" y="298891"/>
                    </a:lnTo>
                    <a:lnTo>
                      <a:pt x="211540" y="448728"/>
                    </a:lnTo>
                    <a:close/>
                    <a:moveTo>
                      <a:pt x="46458" y="640620"/>
                    </a:moveTo>
                    <a:lnTo>
                      <a:pt x="36595" y="631654"/>
                    </a:lnTo>
                    <a:lnTo>
                      <a:pt x="46458" y="622687"/>
                    </a:lnTo>
                    <a:lnTo>
                      <a:pt x="211540" y="472939"/>
                    </a:lnTo>
                    <a:lnTo>
                      <a:pt x="376711" y="622687"/>
                    </a:lnTo>
                    <a:lnTo>
                      <a:pt x="386574" y="631654"/>
                    </a:lnTo>
                    <a:lnTo>
                      <a:pt x="376711" y="640620"/>
                    </a:lnTo>
                    <a:lnTo>
                      <a:pt x="211540" y="790458"/>
                    </a:lnTo>
                    <a:close/>
                    <a:moveTo>
                      <a:pt x="46458" y="982440"/>
                    </a:moveTo>
                    <a:lnTo>
                      <a:pt x="36595" y="973473"/>
                    </a:lnTo>
                    <a:lnTo>
                      <a:pt x="46458" y="964507"/>
                    </a:lnTo>
                    <a:lnTo>
                      <a:pt x="211540" y="814669"/>
                    </a:lnTo>
                    <a:lnTo>
                      <a:pt x="376711" y="964507"/>
                    </a:lnTo>
                    <a:lnTo>
                      <a:pt x="386574" y="973473"/>
                    </a:lnTo>
                    <a:lnTo>
                      <a:pt x="376711" y="982440"/>
                    </a:lnTo>
                    <a:lnTo>
                      <a:pt x="211540" y="1132278"/>
                    </a:lnTo>
                    <a:close/>
                    <a:moveTo>
                      <a:pt x="46458" y="1306326"/>
                    </a:moveTo>
                    <a:lnTo>
                      <a:pt x="211540" y="1156488"/>
                    </a:lnTo>
                    <a:lnTo>
                      <a:pt x="376621" y="13063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6" name="Google Shape;2966;p12"/>
              <p:cNvSpPr/>
              <p:nvPr/>
            </p:nvSpPr>
            <p:spPr>
              <a:xfrm>
                <a:off x="5643462" y="5416027"/>
                <a:ext cx="17933" cy="144367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443676" extrusionOk="0">
                    <a:moveTo>
                      <a:pt x="10" y="5941"/>
                    </a:moveTo>
                    <a:lnTo>
                      <a:pt x="10" y="1443430"/>
                    </a:lnTo>
                    <a:lnTo>
                      <a:pt x="17944" y="1443430"/>
                    </a:lnTo>
                    <a:lnTo>
                      <a:pt x="17944" y="-246"/>
                    </a:lnTo>
                    <a:cubicBezTo>
                      <a:pt x="12474" y="1727"/>
                      <a:pt x="6018" y="3878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7" name="Google Shape;2967;p12"/>
              <p:cNvSpPr/>
              <p:nvPr/>
            </p:nvSpPr>
            <p:spPr>
              <a:xfrm>
                <a:off x="5272859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8" name="Google Shape;2968;p12"/>
              <p:cNvSpPr/>
              <p:nvPr/>
            </p:nvSpPr>
            <p:spPr>
              <a:xfrm>
                <a:off x="5272859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9" name="Google Shape;2969;p12"/>
              <p:cNvSpPr/>
              <p:nvPr/>
            </p:nvSpPr>
            <p:spPr>
              <a:xfrm>
                <a:off x="5272859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0" name="Google Shape;2970;p12"/>
              <p:cNvSpPr/>
              <p:nvPr/>
            </p:nvSpPr>
            <p:spPr>
              <a:xfrm>
                <a:off x="3978392" y="4668454"/>
                <a:ext cx="17933" cy="219124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191249" extrusionOk="0">
                    <a:moveTo>
                      <a:pt x="10" y="-246"/>
                    </a:moveTo>
                    <a:lnTo>
                      <a:pt x="10" y="2191003"/>
                    </a:lnTo>
                    <a:lnTo>
                      <a:pt x="17944" y="2191003"/>
                    </a:lnTo>
                    <a:lnTo>
                      <a:pt x="17944" y="22530"/>
                    </a:lnTo>
                    <a:cubicBezTo>
                      <a:pt x="11667" y="14997"/>
                      <a:pt x="5659" y="7465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1" name="Google Shape;2971;p12"/>
              <p:cNvSpPr/>
              <p:nvPr/>
            </p:nvSpPr>
            <p:spPr>
              <a:xfrm>
                <a:off x="3967184" y="4684774"/>
                <a:ext cx="422970" cy="2072348"/>
              </a:xfrm>
              <a:custGeom>
                <a:avLst/>
                <a:gdLst/>
                <a:ahLst/>
                <a:cxnLst/>
                <a:rect l="l" t="t" r="r" b="b"/>
                <a:pathLst>
                  <a:path w="422970" h="2072348" extrusionOk="0">
                    <a:moveTo>
                      <a:pt x="393837" y="2045650"/>
                    </a:moveTo>
                    <a:lnTo>
                      <a:pt x="224811" y="1892226"/>
                    </a:lnTo>
                    <a:lnTo>
                      <a:pt x="393837" y="1738801"/>
                    </a:lnTo>
                    <a:lnTo>
                      <a:pt x="411771" y="1722571"/>
                    </a:lnTo>
                    <a:lnTo>
                      <a:pt x="413116" y="1721316"/>
                    </a:lnTo>
                    <a:lnTo>
                      <a:pt x="411771" y="1720060"/>
                    </a:lnTo>
                    <a:lnTo>
                      <a:pt x="393837" y="1703830"/>
                    </a:lnTo>
                    <a:lnTo>
                      <a:pt x="224811" y="1550406"/>
                    </a:lnTo>
                    <a:lnTo>
                      <a:pt x="393837" y="1396982"/>
                    </a:lnTo>
                    <a:lnTo>
                      <a:pt x="411771" y="1380751"/>
                    </a:lnTo>
                    <a:lnTo>
                      <a:pt x="413116" y="1379496"/>
                    </a:lnTo>
                    <a:lnTo>
                      <a:pt x="411771" y="1378241"/>
                    </a:lnTo>
                    <a:lnTo>
                      <a:pt x="393837" y="1362011"/>
                    </a:lnTo>
                    <a:lnTo>
                      <a:pt x="224811" y="1208676"/>
                    </a:lnTo>
                    <a:lnTo>
                      <a:pt x="393837" y="1055252"/>
                    </a:lnTo>
                    <a:lnTo>
                      <a:pt x="411771" y="1039022"/>
                    </a:lnTo>
                    <a:lnTo>
                      <a:pt x="413116" y="1037766"/>
                    </a:lnTo>
                    <a:lnTo>
                      <a:pt x="411771" y="1036511"/>
                    </a:lnTo>
                    <a:lnTo>
                      <a:pt x="393837" y="1020281"/>
                    </a:lnTo>
                    <a:lnTo>
                      <a:pt x="224811" y="866857"/>
                    </a:lnTo>
                    <a:lnTo>
                      <a:pt x="393837" y="713522"/>
                    </a:lnTo>
                    <a:lnTo>
                      <a:pt x="411771" y="697292"/>
                    </a:lnTo>
                    <a:lnTo>
                      <a:pt x="413116" y="696037"/>
                    </a:lnTo>
                    <a:lnTo>
                      <a:pt x="411771" y="694781"/>
                    </a:lnTo>
                    <a:lnTo>
                      <a:pt x="393837" y="678551"/>
                    </a:lnTo>
                    <a:lnTo>
                      <a:pt x="224811" y="525127"/>
                    </a:lnTo>
                    <a:lnTo>
                      <a:pt x="359315" y="403266"/>
                    </a:lnTo>
                    <a:lnTo>
                      <a:pt x="394017" y="371793"/>
                    </a:lnTo>
                    <a:lnTo>
                      <a:pt x="411950" y="355562"/>
                    </a:lnTo>
                    <a:lnTo>
                      <a:pt x="413296" y="354307"/>
                    </a:lnTo>
                    <a:lnTo>
                      <a:pt x="411950" y="353051"/>
                    </a:lnTo>
                    <a:lnTo>
                      <a:pt x="394017" y="336821"/>
                    </a:lnTo>
                    <a:lnTo>
                      <a:pt x="352679" y="299250"/>
                    </a:lnTo>
                    <a:cubicBezTo>
                      <a:pt x="339928" y="297403"/>
                      <a:pt x="327419" y="294157"/>
                      <a:pt x="315377" y="289565"/>
                    </a:cubicBezTo>
                    <a:lnTo>
                      <a:pt x="376621" y="345071"/>
                    </a:lnTo>
                    <a:lnTo>
                      <a:pt x="386484" y="354038"/>
                    </a:lnTo>
                    <a:lnTo>
                      <a:pt x="376621" y="363005"/>
                    </a:lnTo>
                    <a:lnTo>
                      <a:pt x="345595" y="391161"/>
                    </a:lnTo>
                    <a:lnTo>
                      <a:pt x="211091" y="512752"/>
                    </a:lnTo>
                    <a:lnTo>
                      <a:pt x="46010" y="363005"/>
                    </a:lnTo>
                    <a:lnTo>
                      <a:pt x="36147" y="354038"/>
                    </a:lnTo>
                    <a:lnTo>
                      <a:pt x="46010" y="345071"/>
                    </a:lnTo>
                    <a:lnTo>
                      <a:pt x="171547" y="231280"/>
                    </a:lnTo>
                    <a:lnTo>
                      <a:pt x="211271" y="195413"/>
                    </a:lnTo>
                    <a:lnTo>
                      <a:pt x="238172" y="220072"/>
                    </a:lnTo>
                    <a:cubicBezTo>
                      <a:pt x="231957" y="207069"/>
                      <a:pt x="224945" y="194462"/>
                      <a:pt x="217189" y="182321"/>
                    </a:cubicBezTo>
                    <a:cubicBezTo>
                      <a:pt x="216382" y="181066"/>
                      <a:pt x="215306" y="179631"/>
                      <a:pt x="214140" y="178106"/>
                    </a:cubicBezTo>
                    <a:lnTo>
                      <a:pt x="212167" y="176134"/>
                    </a:lnTo>
                    <a:cubicBezTo>
                      <a:pt x="201048" y="164298"/>
                      <a:pt x="190019" y="152551"/>
                      <a:pt x="178093" y="141342"/>
                    </a:cubicBezTo>
                    <a:lnTo>
                      <a:pt x="169126" y="133541"/>
                    </a:lnTo>
                    <a:cubicBezTo>
                      <a:pt x="139715" y="107178"/>
                      <a:pt x="108151" y="83416"/>
                      <a:pt x="78560" y="57322"/>
                    </a:cubicBezTo>
                    <a:cubicBezTo>
                      <a:pt x="58501" y="39693"/>
                      <a:pt x="39939" y="20441"/>
                      <a:pt x="23055" y="-246"/>
                    </a:cubicBezTo>
                    <a:lnTo>
                      <a:pt x="10411" y="11232"/>
                    </a:lnTo>
                    <a:lnTo>
                      <a:pt x="9066" y="12487"/>
                    </a:lnTo>
                    <a:lnTo>
                      <a:pt x="10411" y="13742"/>
                    </a:lnTo>
                    <a:lnTo>
                      <a:pt x="28345" y="29973"/>
                    </a:lnTo>
                    <a:lnTo>
                      <a:pt x="197372" y="183307"/>
                    </a:lnTo>
                    <a:lnTo>
                      <a:pt x="157917" y="219175"/>
                    </a:lnTo>
                    <a:lnTo>
                      <a:pt x="28345" y="336821"/>
                    </a:lnTo>
                    <a:lnTo>
                      <a:pt x="10411" y="353051"/>
                    </a:lnTo>
                    <a:lnTo>
                      <a:pt x="9066" y="354307"/>
                    </a:lnTo>
                    <a:lnTo>
                      <a:pt x="10411" y="355562"/>
                    </a:lnTo>
                    <a:lnTo>
                      <a:pt x="28345" y="371793"/>
                    </a:lnTo>
                    <a:lnTo>
                      <a:pt x="197372" y="525127"/>
                    </a:lnTo>
                    <a:lnTo>
                      <a:pt x="29152" y="678551"/>
                    </a:lnTo>
                    <a:lnTo>
                      <a:pt x="11218" y="694781"/>
                    </a:lnTo>
                    <a:lnTo>
                      <a:pt x="9873" y="696037"/>
                    </a:lnTo>
                    <a:lnTo>
                      <a:pt x="11218" y="697292"/>
                    </a:lnTo>
                    <a:lnTo>
                      <a:pt x="29152" y="713522"/>
                    </a:lnTo>
                    <a:lnTo>
                      <a:pt x="198179" y="866857"/>
                    </a:lnTo>
                    <a:lnTo>
                      <a:pt x="29152" y="1020281"/>
                    </a:lnTo>
                    <a:lnTo>
                      <a:pt x="11218" y="1036511"/>
                    </a:lnTo>
                    <a:lnTo>
                      <a:pt x="9873" y="1037766"/>
                    </a:lnTo>
                    <a:lnTo>
                      <a:pt x="11218" y="1039022"/>
                    </a:lnTo>
                    <a:lnTo>
                      <a:pt x="29152" y="1055252"/>
                    </a:lnTo>
                    <a:lnTo>
                      <a:pt x="198179" y="1208676"/>
                    </a:lnTo>
                    <a:lnTo>
                      <a:pt x="29152" y="1362011"/>
                    </a:lnTo>
                    <a:lnTo>
                      <a:pt x="11218" y="1378241"/>
                    </a:lnTo>
                    <a:lnTo>
                      <a:pt x="9873" y="1379496"/>
                    </a:lnTo>
                    <a:lnTo>
                      <a:pt x="11218" y="1380751"/>
                    </a:lnTo>
                    <a:lnTo>
                      <a:pt x="29152" y="1396982"/>
                    </a:lnTo>
                    <a:lnTo>
                      <a:pt x="198179" y="1550406"/>
                    </a:lnTo>
                    <a:lnTo>
                      <a:pt x="29152" y="1703830"/>
                    </a:lnTo>
                    <a:lnTo>
                      <a:pt x="11218" y="1720060"/>
                    </a:lnTo>
                    <a:lnTo>
                      <a:pt x="9873" y="1721316"/>
                    </a:lnTo>
                    <a:lnTo>
                      <a:pt x="11218" y="1722571"/>
                    </a:lnTo>
                    <a:lnTo>
                      <a:pt x="29152" y="1738801"/>
                    </a:lnTo>
                    <a:lnTo>
                      <a:pt x="198179" y="1892226"/>
                    </a:lnTo>
                    <a:lnTo>
                      <a:pt x="29152" y="2045650"/>
                    </a:lnTo>
                    <a:lnTo>
                      <a:pt x="11218" y="2061970"/>
                    </a:lnTo>
                    <a:lnTo>
                      <a:pt x="10" y="2072102"/>
                    </a:lnTo>
                    <a:lnTo>
                      <a:pt x="422980" y="2072102"/>
                    </a:lnTo>
                    <a:lnTo>
                      <a:pt x="411771" y="2061970"/>
                    </a:lnTo>
                    <a:close/>
                    <a:moveTo>
                      <a:pt x="46369" y="705003"/>
                    </a:moveTo>
                    <a:lnTo>
                      <a:pt x="36505" y="696037"/>
                    </a:lnTo>
                    <a:lnTo>
                      <a:pt x="46369" y="687070"/>
                    </a:lnTo>
                    <a:lnTo>
                      <a:pt x="211450" y="537232"/>
                    </a:lnTo>
                    <a:lnTo>
                      <a:pt x="376621" y="687070"/>
                    </a:lnTo>
                    <a:lnTo>
                      <a:pt x="386484" y="696037"/>
                    </a:lnTo>
                    <a:lnTo>
                      <a:pt x="376621" y="705003"/>
                    </a:lnTo>
                    <a:lnTo>
                      <a:pt x="211450" y="855200"/>
                    </a:lnTo>
                    <a:close/>
                    <a:moveTo>
                      <a:pt x="46369" y="1046733"/>
                    </a:moveTo>
                    <a:lnTo>
                      <a:pt x="36505" y="1037766"/>
                    </a:lnTo>
                    <a:lnTo>
                      <a:pt x="46369" y="1028799"/>
                    </a:lnTo>
                    <a:lnTo>
                      <a:pt x="211450" y="879051"/>
                    </a:lnTo>
                    <a:lnTo>
                      <a:pt x="376621" y="1028799"/>
                    </a:lnTo>
                    <a:lnTo>
                      <a:pt x="386484" y="1037766"/>
                    </a:lnTo>
                    <a:lnTo>
                      <a:pt x="376621" y="1046733"/>
                    </a:lnTo>
                    <a:lnTo>
                      <a:pt x="211450" y="1196571"/>
                    </a:lnTo>
                    <a:close/>
                    <a:moveTo>
                      <a:pt x="46369" y="1388463"/>
                    </a:moveTo>
                    <a:lnTo>
                      <a:pt x="36505" y="1379496"/>
                    </a:lnTo>
                    <a:lnTo>
                      <a:pt x="46369" y="1370529"/>
                    </a:lnTo>
                    <a:lnTo>
                      <a:pt x="211450" y="1220782"/>
                    </a:lnTo>
                    <a:lnTo>
                      <a:pt x="376621" y="1370529"/>
                    </a:lnTo>
                    <a:lnTo>
                      <a:pt x="386484" y="1379496"/>
                    </a:lnTo>
                    <a:lnTo>
                      <a:pt x="376621" y="1388463"/>
                    </a:lnTo>
                    <a:lnTo>
                      <a:pt x="211450" y="1538300"/>
                    </a:lnTo>
                    <a:close/>
                    <a:moveTo>
                      <a:pt x="46369" y="1730283"/>
                    </a:moveTo>
                    <a:lnTo>
                      <a:pt x="36505" y="1721316"/>
                    </a:lnTo>
                    <a:lnTo>
                      <a:pt x="46369" y="1712349"/>
                    </a:lnTo>
                    <a:lnTo>
                      <a:pt x="211450" y="1562511"/>
                    </a:lnTo>
                    <a:lnTo>
                      <a:pt x="376621" y="1712349"/>
                    </a:lnTo>
                    <a:lnTo>
                      <a:pt x="386484" y="1721316"/>
                    </a:lnTo>
                    <a:lnTo>
                      <a:pt x="376621" y="1730283"/>
                    </a:lnTo>
                    <a:lnTo>
                      <a:pt x="211450" y="1880120"/>
                    </a:lnTo>
                    <a:close/>
                    <a:moveTo>
                      <a:pt x="46369" y="2054168"/>
                    </a:moveTo>
                    <a:lnTo>
                      <a:pt x="211450" y="1904331"/>
                    </a:lnTo>
                    <a:lnTo>
                      <a:pt x="376621" y="20541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2" name="Google Shape;2972;p12"/>
              <p:cNvSpPr/>
              <p:nvPr/>
            </p:nvSpPr>
            <p:spPr>
              <a:xfrm>
                <a:off x="4361011" y="4984269"/>
                <a:ext cx="17933" cy="1875792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875792" extrusionOk="0">
                    <a:moveTo>
                      <a:pt x="10" y="1458"/>
                    </a:moveTo>
                    <a:lnTo>
                      <a:pt x="10" y="1875547"/>
                    </a:lnTo>
                    <a:lnTo>
                      <a:pt x="17944" y="1875547"/>
                    </a:lnTo>
                    <a:lnTo>
                      <a:pt x="17944" y="-246"/>
                    </a:lnTo>
                    <a:cubicBezTo>
                      <a:pt x="12025" y="292"/>
                      <a:pt x="6018" y="1010"/>
                      <a:pt x="10" y="145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3" name="Google Shape;2973;p12"/>
              <p:cNvSpPr/>
              <p:nvPr/>
            </p:nvSpPr>
            <p:spPr>
              <a:xfrm>
                <a:off x="3990408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4" name="Google Shape;2974;p12"/>
              <p:cNvSpPr/>
              <p:nvPr/>
            </p:nvSpPr>
            <p:spPr>
              <a:xfrm>
                <a:off x="3990408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5" name="Google Shape;2975;p12"/>
              <p:cNvSpPr/>
              <p:nvPr/>
            </p:nvSpPr>
            <p:spPr>
              <a:xfrm>
                <a:off x="3990408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6" name="Google Shape;2976;p12"/>
              <p:cNvSpPr/>
              <p:nvPr/>
            </p:nvSpPr>
            <p:spPr>
              <a:xfrm>
                <a:off x="3990408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7" name="Google Shape;2977;p12"/>
              <p:cNvSpPr/>
              <p:nvPr/>
            </p:nvSpPr>
            <p:spPr>
              <a:xfrm>
                <a:off x="3990408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8" name="Google Shape;2978;p12"/>
              <p:cNvSpPr/>
              <p:nvPr/>
            </p:nvSpPr>
            <p:spPr>
              <a:xfrm>
                <a:off x="2695941" y="4423208"/>
                <a:ext cx="17933" cy="243649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436495" extrusionOk="0">
                    <a:moveTo>
                      <a:pt x="10" y="-246"/>
                    </a:moveTo>
                    <a:lnTo>
                      <a:pt x="10" y="2436249"/>
                    </a:lnTo>
                    <a:lnTo>
                      <a:pt x="17944" y="2436249"/>
                    </a:lnTo>
                    <a:lnTo>
                      <a:pt x="17944" y="2713"/>
                    </a:lnTo>
                    <a:cubicBezTo>
                      <a:pt x="11918" y="2041"/>
                      <a:pt x="5928" y="105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9" name="Google Shape;2979;p12"/>
              <p:cNvSpPr/>
              <p:nvPr/>
            </p:nvSpPr>
            <p:spPr>
              <a:xfrm>
                <a:off x="2684733" y="4315695"/>
                <a:ext cx="423059" cy="2441426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2441426" extrusionOk="0">
                    <a:moveTo>
                      <a:pt x="393838" y="2414639"/>
                    </a:moveTo>
                    <a:lnTo>
                      <a:pt x="224811" y="2261304"/>
                    </a:lnTo>
                    <a:lnTo>
                      <a:pt x="393838" y="2107880"/>
                    </a:lnTo>
                    <a:lnTo>
                      <a:pt x="411772" y="2091649"/>
                    </a:lnTo>
                    <a:lnTo>
                      <a:pt x="413116" y="2090395"/>
                    </a:lnTo>
                    <a:lnTo>
                      <a:pt x="411772" y="2089139"/>
                    </a:lnTo>
                    <a:lnTo>
                      <a:pt x="393838" y="2072909"/>
                    </a:lnTo>
                    <a:lnTo>
                      <a:pt x="224811" y="1919485"/>
                    </a:lnTo>
                    <a:lnTo>
                      <a:pt x="393838" y="1766060"/>
                    </a:lnTo>
                    <a:lnTo>
                      <a:pt x="411772" y="1749830"/>
                    </a:lnTo>
                    <a:lnTo>
                      <a:pt x="413116" y="1748575"/>
                    </a:lnTo>
                    <a:lnTo>
                      <a:pt x="411772" y="1747320"/>
                    </a:lnTo>
                    <a:lnTo>
                      <a:pt x="393838" y="1731090"/>
                    </a:lnTo>
                    <a:lnTo>
                      <a:pt x="224811" y="1577755"/>
                    </a:lnTo>
                    <a:lnTo>
                      <a:pt x="393838" y="1424331"/>
                    </a:lnTo>
                    <a:lnTo>
                      <a:pt x="411772" y="1408100"/>
                    </a:lnTo>
                    <a:lnTo>
                      <a:pt x="413116" y="1406845"/>
                    </a:lnTo>
                    <a:lnTo>
                      <a:pt x="411772" y="1405589"/>
                    </a:lnTo>
                    <a:lnTo>
                      <a:pt x="393838" y="1389359"/>
                    </a:lnTo>
                    <a:lnTo>
                      <a:pt x="224811" y="1235935"/>
                    </a:lnTo>
                    <a:lnTo>
                      <a:pt x="393838" y="1082601"/>
                    </a:lnTo>
                    <a:lnTo>
                      <a:pt x="411772" y="1066371"/>
                    </a:lnTo>
                    <a:lnTo>
                      <a:pt x="413116" y="1065115"/>
                    </a:lnTo>
                    <a:lnTo>
                      <a:pt x="411772" y="1063860"/>
                    </a:lnTo>
                    <a:lnTo>
                      <a:pt x="393838" y="1047630"/>
                    </a:lnTo>
                    <a:lnTo>
                      <a:pt x="224811" y="894206"/>
                    </a:lnTo>
                    <a:lnTo>
                      <a:pt x="393838" y="740871"/>
                    </a:lnTo>
                    <a:lnTo>
                      <a:pt x="411772" y="724641"/>
                    </a:lnTo>
                    <a:lnTo>
                      <a:pt x="413116" y="723386"/>
                    </a:lnTo>
                    <a:lnTo>
                      <a:pt x="411772" y="722130"/>
                    </a:lnTo>
                    <a:lnTo>
                      <a:pt x="393838" y="705900"/>
                    </a:lnTo>
                    <a:lnTo>
                      <a:pt x="224811" y="552476"/>
                    </a:lnTo>
                    <a:lnTo>
                      <a:pt x="393838" y="399321"/>
                    </a:lnTo>
                    <a:lnTo>
                      <a:pt x="411772" y="383090"/>
                    </a:lnTo>
                    <a:lnTo>
                      <a:pt x="413116" y="381835"/>
                    </a:lnTo>
                    <a:lnTo>
                      <a:pt x="411772" y="380579"/>
                    </a:lnTo>
                    <a:lnTo>
                      <a:pt x="393838" y="364349"/>
                    </a:lnTo>
                    <a:lnTo>
                      <a:pt x="224811" y="211015"/>
                    </a:lnTo>
                    <a:lnTo>
                      <a:pt x="393838" y="57680"/>
                    </a:lnTo>
                    <a:lnTo>
                      <a:pt x="411772" y="41450"/>
                    </a:lnTo>
                    <a:lnTo>
                      <a:pt x="413116" y="40195"/>
                    </a:lnTo>
                    <a:lnTo>
                      <a:pt x="411772" y="38939"/>
                    </a:lnTo>
                    <a:lnTo>
                      <a:pt x="393838" y="22709"/>
                    </a:lnTo>
                    <a:lnTo>
                      <a:pt x="368551" y="-246"/>
                    </a:lnTo>
                    <a:lnTo>
                      <a:pt x="357790" y="1189"/>
                    </a:lnTo>
                    <a:lnTo>
                      <a:pt x="345506" y="2982"/>
                    </a:lnTo>
                    <a:lnTo>
                      <a:pt x="376621" y="31228"/>
                    </a:lnTo>
                    <a:lnTo>
                      <a:pt x="386485" y="40195"/>
                    </a:lnTo>
                    <a:lnTo>
                      <a:pt x="376621" y="49162"/>
                    </a:lnTo>
                    <a:lnTo>
                      <a:pt x="211540" y="198910"/>
                    </a:lnTo>
                    <a:lnTo>
                      <a:pt x="103130" y="100273"/>
                    </a:lnTo>
                    <a:cubicBezTo>
                      <a:pt x="96826" y="102936"/>
                      <a:pt x="90316" y="105089"/>
                      <a:pt x="83671" y="106729"/>
                    </a:cubicBezTo>
                    <a:lnTo>
                      <a:pt x="198179" y="211015"/>
                    </a:lnTo>
                    <a:lnTo>
                      <a:pt x="29152" y="364170"/>
                    </a:lnTo>
                    <a:lnTo>
                      <a:pt x="11218" y="380400"/>
                    </a:lnTo>
                    <a:lnTo>
                      <a:pt x="9873" y="381656"/>
                    </a:lnTo>
                    <a:lnTo>
                      <a:pt x="11218" y="382911"/>
                    </a:lnTo>
                    <a:lnTo>
                      <a:pt x="29152" y="399141"/>
                    </a:lnTo>
                    <a:lnTo>
                      <a:pt x="198179" y="552476"/>
                    </a:lnTo>
                    <a:lnTo>
                      <a:pt x="29152" y="705900"/>
                    </a:lnTo>
                    <a:lnTo>
                      <a:pt x="11218" y="722130"/>
                    </a:lnTo>
                    <a:lnTo>
                      <a:pt x="9873" y="723386"/>
                    </a:lnTo>
                    <a:lnTo>
                      <a:pt x="11218" y="724641"/>
                    </a:lnTo>
                    <a:lnTo>
                      <a:pt x="29152" y="740871"/>
                    </a:lnTo>
                    <a:lnTo>
                      <a:pt x="198179" y="894206"/>
                    </a:lnTo>
                    <a:lnTo>
                      <a:pt x="29152" y="1047630"/>
                    </a:lnTo>
                    <a:lnTo>
                      <a:pt x="11218" y="1063860"/>
                    </a:lnTo>
                    <a:lnTo>
                      <a:pt x="9873" y="1065115"/>
                    </a:lnTo>
                    <a:lnTo>
                      <a:pt x="11218" y="1066371"/>
                    </a:lnTo>
                    <a:lnTo>
                      <a:pt x="29152" y="1082601"/>
                    </a:lnTo>
                    <a:lnTo>
                      <a:pt x="198179" y="1235935"/>
                    </a:lnTo>
                    <a:lnTo>
                      <a:pt x="29152" y="1389359"/>
                    </a:lnTo>
                    <a:lnTo>
                      <a:pt x="11218" y="1405589"/>
                    </a:lnTo>
                    <a:lnTo>
                      <a:pt x="9873" y="1406845"/>
                    </a:lnTo>
                    <a:lnTo>
                      <a:pt x="11218" y="1408100"/>
                    </a:lnTo>
                    <a:lnTo>
                      <a:pt x="29152" y="1424331"/>
                    </a:lnTo>
                    <a:lnTo>
                      <a:pt x="198179" y="1577755"/>
                    </a:lnTo>
                    <a:lnTo>
                      <a:pt x="29152" y="1731090"/>
                    </a:lnTo>
                    <a:lnTo>
                      <a:pt x="11218" y="1747320"/>
                    </a:lnTo>
                    <a:lnTo>
                      <a:pt x="9873" y="1748575"/>
                    </a:lnTo>
                    <a:lnTo>
                      <a:pt x="11218" y="1749830"/>
                    </a:lnTo>
                    <a:lnTo>
                      <a:pt x="29152" y="1766060"/>
                    </a:lnTo>
                    <a:lnTo>
                      <a:pt x="198179" y="1919485"/>
                    </a:lnTo>
                    <a:lnTo>
                      <a:pt x="29152" y="2072909"/>
                    </a:lnTo>
                    <a:lnTo>
                      <a:pt x="11218" y="2089139"/>
                    </a:lnTo>
                    <a:lnTo>
                      <a:pt x="9873" y="2090395"/>
                    </a:lnTo>
                    <a:lnTo>
                      <a:pt x="11218" y="2091649"/>
                    </a:lnTo>
                    <a:lnTo>
                      <a:pt x="29152" y="2107880"/>
                    </a:lnTo>
                    <a:lnTo>
                      <a:pt x="198179" y="2261304"/>
                    </a:lnTo>
                    <a:lnTo>
                      <a:pt x="29152" y="2414728"/>
                    </a:lnTo>
                    <a:lnTo>
                      <a:pt x="11218" y="2431048"/>
                    </a:lnTo>
                    <a:lnTo>
                      <a:pt x="10" y="2441181"/>
                    </a:lnTo>
                    <a:lnTo>
                      <a:pt x="423070" y="2441181"/>
                    </a:lnTo>
                    <a:lnTo>
                      <a:pt x="411772" y="2430959"/>
                    </a:lnTo>
                    <a:close/>
                    <a:moveTo>
                      <a:pt x="46369" y="390354"/>
                    </a:moveTo>
                    <a:lnTo>
                      <a:pt x="36505" y="381387"/>
                    </a:lnTo>
                    <a:lnTo>
                      <a:pt x="46369" y="372420"/>
                    </a:lnTo>
                    <a:lnTo>
                      <a:pt x="211540" y="222582"/>
                    </a:lnTo>
                    <a:lnTo>
                      <a:pt x="376621" y="372420"/>
                    </a:lnTo>
                    <a:lnTo>
                      <a:pt x="386485" y="381387"/>
                    </a:lnTo>
                    <a:lnTo>
                      <a:pt x="376621" y="390354"/>
                    </a:lnTo>
                    <a:lnTo>
                      <a:pt x="211540" y="540101"/>
                    </a:lnTo>
                    <a:close/>
                    <a:moveTo>
                      <a:pt x="46369" y="732083"/>
                    </a:moveTo>
                    <a:lnTo>
                      <a:pt x="36505" y="723116"/>
                    </a:lnTo>
                    <a:lnTo>
                      <a:pt x="46369" y="714149"/>
                    </a:lnTo>
                    <a:lnTo>
                      <a:pt x="211540" y="564312"/>
                    </a:lnTo>
                    <a:lnTo>
                      <a:pt x="376621" y="714149"/>
                    </a:lnTo>
                    <a:lnTo>
                      <a:pt x="386485" y="723116"/>
                    </a:lnTo>
                    <a:lnTo>
                      <a:pt x="376621" y="732083"/>
                    </a:lnTo>
                    <a:lnTo>
                      <a:pt x="211540" y="881831"/>
                    </a:lnTo>
                    <a:close/>
                    <a:moveTo>
                      <a:pt x="46369" y="1073813"/>
                    </a:moveTo>
                    <a:lnTo>
                      <a:pt x="36505" y="1064846"/>
                    </a:lnTo>
                    <a:lnTo>
                      <a:pt x="46369" y="1055879"/>
                    </a:lnTo>
                    <a:lnTo>
                      <a:pt x="211540" y="906042"/>
                    </a:lnTo>
                    <a:lnTo>
                      <a:pt x="376621" y="1055879"/>
                    </a:lnTo>
                    <a:lnTo>
                      <a:pt x="386485" y="1064846"/>
                    </a:lnTo>
                    <a:lnTo>
                      <a:pt x="376621" y="1073813"/>
                    </a:lnTo>
                    <a:lnTo>
                      <a:pt x="211540" y="1224278"/>
                    </a:lnTo>
                    <a:close/>
                    <a:moveTo>
                      <a:pt x="46369" y="1415543"/>
                    </a:moveTo>
                    <a:lnTo>
                      <a:pt x="36505" y="1406576"/>
                    </a:lnTo>
                    <a:lnTo>
                      <a:pt x="46369" y="1397609"/>
                    </a:lnTo>
                    <a:lnTo>
                      <a:pt x="211540" y="1247861"/>
                    </a:lnTo>
                    <a:lnTo>
                      <a:pt x="376621" y="1397609"/>
                    </a:lnTo>
                    <a:lnTo>
                      <a:pt x="386485" y="1406576"/>
                    </a:lnTo>
                    <a:lnTo>
                      <a:pt x="376621" y="1415543"/>
                    </a:lnTo>
                    <a:lnTo>
                      <a:pt x="211540" y="1565380"/>
                    </a:lnTo>
                    <a:close/>
                    <a:moveTo>
                      <a:pt x="46369" y="1757273"/>
                    </a:moveTo>
                    <a:lnTo>
                      <a:pt x="36505" y="1748306"/>
                    </a:lnTo>
                    <a:lnTo>
                      <a:pt x="46369" y="1739339"/>
                    </a:lnTo>
                    <a:lnTo>
                      <a:pt x="211540" y="1589591"/>
                    </a:lnTo>
                    <a:lnTo>
                      <a:pt x="376621" y="1739339"/>
                    </a:lnTo>
                    <a:lnTo>
                      <a:pt x="386485" y="1748306"/>
                    </a:lnTo>
                    <a:lnTo>
                      <a:pt x="376621" y="1757273"/>
                    </a:lnTo>
                    <a:lnTo>
                      <a:pt x="211540" y="1907110"/>
                    </a:lnTo>
                    <a:close/>
                    <a:moveTo>
                      <a:pt x="46369" y="2099092"/>
                    </a:moveTo>
                    <a:lnTo>
                      <a:pt x="36505" y="2090125"/>
                    </a:lnTo>
                    <a:lnTo>
                      <a:pt x="46369" y="2081158"/>
                    </a:lnTo>
                    <a:lnTo>
                      <a:pt x="211540" y="1931321"/>
                    </a:lnTo>
                    <a:lnTo>
                      <a:pt x="376621" y="2081158"/>
                    </a:lnTo>
                    <a:lnTo>
                      <a:pt x="386485" y="2090125"/>
                    </a:lnTo>
                    <a:lnTo>
                      <a:pt x="376621" y="2099092"/>
                    </a:lnTo>
                    <a:lnTo>
                      <a:pt x="211540" y="2249199"/>
                    </a:lnTo>
                    <a:close/>
                    <a:moveTo>
                      <a:pt x="46369" y="2422978"/>
                    </a:moveTo>
                    <a:lnTo>
                      <a:pt x="211540" y="2273409"/>
                    </a:lnTo>
                    <a:lnTo>
                      <a:pt x="376621" y="242324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0" name="Google Shape;2980;p12"/>
              <p:cNvSpPr/>
              <p:nvPr/>
            </p:nvSpPr>
            <p:spPr>
              <a:xfrm>
                <a:off x="3078561" y="4242794"/>
                <a:ext cx="17933" cy="261690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616909" extrusionOk="0">
                    <a:moveTo>
                      <a:pt x="10" y="5941"/>
                    </a:moveTo>
                    <a:lnTo>
                      <a:pt x="10" y="2616664"/>
                    </a:lnTo>
                    <a:lnTo>
                      <a:pt x="17944" y="2616664"/>
                    </a:lnTo>
                    <a:lnTo>
                      <a:pt x="17944" y="-246"/>
                    </a:lnTo>
                    <a:cubicBezTo>
                      <a:pt x="12115" y="1906"/>
                      <a:pt x="6107" y="3879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1" name="Google Shape;2981;p12"/>
              <p:cNvSpPr/>
              <p:nvPr/>
            </p:nvSpPr>
            <p:spPr>
              <a:xfrm>
                <a:off x="2854746" y="4346900"/>
                <a:ext cx="229822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29822" h="17933" extrusionOk="0">
                    <a:moveTo>
                      <a:pt x="4583" y="12128"/>
                    </a:moveTo>
                    <a:cubicBezTo>
                      <a:pt x="2790" y="14460"/>
                      <a:pt x="1355" y="16253"/>
                      <a:pt x="10" y="17688"/>
                    </a:cubicBezTo>
                    <a:lnTo>
                      <a:pt x="229832" y="17688"/>
                    </a:lnTo>
                    <a:lnTo>
                      <a:pt x="229832" y="-246"/>
                    </a:lnTo>
                    <a:lnTo>
                      <a:pt x="25924" y="-246"/>
                    </a:lnTo>
                    <a:cubicBezTo>
                      <a:pt x="18751" y="3789"/>
                      <a:pt x="11667" y="7914"/>
                      <a:pt x="4583" y="121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2" name="Google Shape;2982;p12"/>
              <p:cNvSpPr/>
              <p:nvPr/>
            </p:nvSpPr>
            <p:spPr>
              <a:xfrm>
                <a:off x="2707957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3" name="Google Shape;2983;p12"/>
              <p:cNvSpPr/>
              <p:nvPr/>
            </p:nvSpPr>
            <p:spPr>
              <a:xfrm>
                <a:off x="2707957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4" name="Google Shape;2984;p12"/>
              <p:cNvSpPr/>
              <p:nvPr/>
            </p:nvSpPr>
            <p:spPr>
              <a:xfrm>
                <a:off x="2707957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5" name="Google Shape;2985;p12"/>
              <p:cNvSpPr/>
              <p:nvPr/>
            </p:nvSpPr>
            <p:spPr>
              <a:xfrm>
                <a:off x="2707957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6" name="Google Shape;2986;p12"/>
              <p:cNvSpPr/>
              <p:nvPr/>
            </p:nvSpPr>
            <p:spPr>
              <a:xfrm>
                <a:off x="2707957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7" name="Google Shape;2987;p12"/>
              <p:cNvSpPr/>
              <p:nvPr/>
            </p:nvSpPr>
            <p:spPr>
              <a:xfrm>
                <a:off x="2707957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8" name="Google Shape;2988;p12"/>
              <p:cNvSpPr/>
              <p:nvPr/>
            </p:nvSpPr>
            <p:spPr>
              <a:xfrm>
                <a:off x="1413491" y="5407688"/>
                <a:ext cx="17933" cy="145201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452015" extrusionOk="0">
                    <a:moveTo>
                      <a:pt x="10" y="-246"/>
                    </a:moveTo>
                    <a:lnTo>
                      <a:pt x="10" y="1451770"/>
                    </a:lnTo>
                    <a:lnTo>
                      <a:pt x="17944" y="1451770"/>
                    </a:lnTo>
                    <a:lnTo>
                      <a:pt x="17944" y="920"/>
                    </a:lnTo>
                    <a:cubicBezTo>
                      <a:pt x="11936" y="741"/>
                      <a:pt x="6018" y="382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9" name="Google Shape;2989;p12"/>
              <p:cNvSpPr/>
              <p:nvPr/>
            </p:nvSpPr>
            <p:spPr>
              <a:xfrm>
                <a:off x="1402282" y="5303223"/>
                <a:ext cx="423059" cy="1454346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454346" extrusionOk="0">
                    <a:moveTo>
                      <a:pt x="393838" y="1427110"/>
                    </a:moveTo>
                    <a:lnTo>
                      <a:pt x="224811" y="1273776"/>
                    </a:lnTo>
                    <a:lnTo>
                      <a:pt x="393838" y="1120351"/>
                    </a:lnTo>
                    <a:lnTo>
                      <a:pt x="411771" y="1104121"/>
                    </a:lnTo>
                    <a:lnTo>
                      <a:pt x="413116" y="1102866"/>
                    </a:lnTo>
                    <a:lnTo>
                      <a:pt x="411771" y="1101611"/>
                    </a:lnTo>
                    <a:lnTo>
                      <a:pt x="393838" y="1085381"/>
                    </a:lnTo>
                    <a:lnTo>
                      <a:pt x="224811" y="931957"/>
                    </a:lnTo>
                    <a:lnTo>
                      <a:pt x="393838" y="778532"/>
                    </a:lnTo>
                    <a:lnTo>
                      <a:pt x="411771" y="762302"/>
                    </a:lnTo>
                    <a:lnTo>
                      <a:pt x="413116" y="761046"/>
                    </a:lnTo>
                    <a:lnTo>
                      <a:pt x="411771" y="759791"/>
                    </a:lnTo>
                    <a:lnTo>
                      <a:pt x="393838" y="743561"/>
                    </a:lnTo>
                    <a:lnTo>
                      <a:pt x="224811" y="590226"/>
                    </a:lnTo>
                    <a:lnTo>
                      <a:pt x="393838" y="436802"/>
                    </a:lnTo>
                    <a:lnTo>
                      <a:pt x="411771" y="420572"/>
                    </a:lnTo>
                    <a:lnTo>
                      <a:pt x="413116" y="419317"/>
                    </a:lnTo>
                    <a:lnTo>
                      <a:pt x="411771" y="418061"/>
                    </a:lnTo>
                    <a:lnTo>
                      <a:pt x="393838" y="401831"/>
                    </a:lnTo>
                    <a:lnTo>
                      <a:pt x="224811" y="248407"/>
                    </a:lnTo>
                    <a:lnTo>
                      <a:pt x="393838" y="95073"/>
                    </a:lnTo>
                    <a:lnTo>
                      <a:pt x="411771" y="78842"/>
                    </a:lnTo>
                    <a:lnTo>
                      <a:pt x="413116" y="77587"/>
                    </a:lnTo>
                    <a:lnTo>
                      <a:pt x="411771" y="76331"/>
                    </a:lnTo>
                    <a:lnTo>
                      <a:pt x="393838" y="60101"/>
                    </a:lnTo>
                    <a:lnTo>
                      <a:pt x="327392" y="-246"/>
                    </a:lnTo>
                    <a:lnTo>
                      <a:pt x="310624" y="8721"/>
                    </a:lnTo>
                    <a:lnTo>
                      <a:pt x="376621" y="68620"/>
                    </a:lnTo>
                    <a:lnTo>
                      <a:pt x="386485" y="77587"/>
                    </a:lnTo>
                    <a:lnTo>
                      <a:pt x="376621" y="86554"/>
                    </a:lnTo>
                    <a:lnTo>
                      <a:pt x="211540" y="236750"/>
                    </a:lnTo>
                    <a:lnTo>
                      <a:pt x="67620" y="106191"/>
                    </a:lnTo>
                    <a:lnTo>
                      <a:pt x="65648" y="104398"/>
                    </a:lnTo>
                    <a:cubicBezTo>
                      <a:pt x="57309" y="105295"/>
                      <a:pt x="48880" y="105743"/>
                      <a:pt x="40451" y="105833"/>
                    </a:cubicBezTo>
                    <a:lnTo>
                      <a:pt x="47086" y="111841"/>
                    </a:lnTo>
                    <a:lnTo>
                      <a:pt x="198179" y="248855"/>
                    </a:lnTo>
                    <a:lnTo>
                      <a:pt x="29152" y="402280"/>
                    </a:lnTo>
                    <a:lnTo>
                      <a:pt x="11218" y="418510"/>
                    </a:lnTo>
                    <a:lnTo>
                      <a:pt x="9873" y="419765"/>
                    </a:lnTo>
                    <a:lnTo>
                      <a:pt x="11218" y="421020"/>
                    </a:lnTo>
                    <a:lnTo>
                      <a:pt x="29152" y="437250"/>
                    </a:lnTo>
                    <a:lnTo>
                      <a:pt x="198179" y="590675"/>
                    </a:lnTo>
                    <a:lnTo>
                      <a:pt x="29152" y="744009"/>
                    </a:lnTo>
                    <a:lnTo>
                      <a:pt x="11218" y="760240"/>
                    </a:lnTo>
                    <a:lnTo>
                      <a:pt x="9873" y="761495"/>
                    </a:lnTo>
                    <a:lnTo>
                      <a:pt x="11218" y="762750"/>
                    </a:lnTo>
                    <a:lnTo>
                      <a:pt x="29152" y="778980"/>
                    </a:lnTo>
                    <a:lnTo>
                      <a:pt x="198179" y="932405"/>
                    </a:lnTo>
                    <a:lnTo>
                      <a:pt x="29152" y="1085829"/>
                    </a:lnTo>
                    <a:lnTo>
                      <a:pt x="11218" y="1102059"/>
                    </a:lnTo>
                    <a:lnTo>
                      <a:pt x="9873" y="1103314"/>
                    </a:lnTo>
                    <a:lnTo>
                      <a:pt x="11218" y="1104570"/>
                    </a:lnTo>
                    <a:lnTo>
                      <a:pt x="29152" y="1120800"/>
                    </a:lnTo>
                    <a:lnTo>
                      <a:pt x="198179" y="1274224"/>
                    </a:lnTo>
                    <a:lnTo>
                      <a:pt x="29152" y="1427648"/>
                    </a:lnTo>
                    <a:lnTo>
                      <a:pt x="11218" y="1443968"/>
                    </a:lnTo>
                    <a:lnTo>
                      <a:pt x="10" y="1454101"/>
                    </a:lnTo>
                    <a:lnTo>
                      <a:pt x="423070" y="1454101"/>
                    </a:lnTo>
                    <a:lnTo>
                      <a:pt x="411771" y="1443878"/>
                    </a:lnTo>
                    <a:close/>
                    <a:moveTo>
                      <a:pt x="46369" y="428284"/>
                    </a:moveTo>
                    <a:lnTo>
                      <a:pt x="36505" y="419317"/>
                    </a:lnTo>
                    <a:lnTo>
                      <a:pt x="46369" y="410350"/>
                    </a:lnTo>
                    <a:lnTo>
                      <a:pt x="211540" y="260602"/>
                    </a:lnTo>
                    <a:lnTo>
                      <a:pt x="376621" y="410350"/>
                    </a:lnTo>
                    <a:lnTo>
                      <a:pt x="386485" y="419317"/>
                    </a:lnTo>
                    <a:lnTo>
                      <a:pt x="376621" y="428284"/>
                    </a:lnTo>
                    <a:lnTo>
                      <a:pt x="211540" y="578121"/>
                    </a:lnTo>
                    <a:close/>
                    <a:moveTo>
                      <a:pt x="46369" y="770013"/>
                    </a:moveTo>
                    <a:lnTo>
                      <a:pt x="36505" y="761046"/>
                    </a:lnTo>
                    <a:lnTo>
                      <a:pt x="46369" y="752079"/>
                    </a:lnTo>
                    <a:lnTo>
                      <a:pt x="211540" y="602332"/>
                    </a:lnTo>
                    <a:lnTo>
                      <a:pt x="376621" y="752079"/>
                    </a:lnTo>
                    <a:lnTo>
                      <a:pt x="386485" y="761046"/>
                    </a:lnTo>
                    <a:lnTo>
                      <a:pt x="376621" y="770013"/>
                    </a:lnTo>
                    <a:lnTo>
                      <a:pt x="211540" y="919851"/>
                    </a:lnTo>
                    <a:close/>
                    <a:moveTo>
                      <a:pt x="46369" y="1111833"/>
                    </a:moveTo>
                    <a:lnTo>
                      <a:pt x="36505" y="1102866"/>
                    </a:lnTo>
                    <a:lnTo>
                      <a:pt x="46369" y="1093899"/>
                    </a:lnTo>
                    <a:lnTo>
                      <a:pt x="211540" y="944062"/>
                    </a:lnTo>
                    <a:lnTo>
                      <a:pt x="376621" y="1093899"/>
                    </a:lnTo>
                    <a:lnTo>
                      <a:pt x="386485" y="1102866"/>
                    </a:lnTo>
                    <a:lnTo>
                      <a:pt x="376621" y="1111833"/>
                    </a:lnTo>
                    <a:lnTo>
                      <a:pt x="211540" y="1261670"/>
                    </a:lnTo>
                    <a:close/>
                    <a:moveTo>
                      <a:pt x="46369" y="1435719"/>
                    </a:moveTo>
                    <a:lnTo>
                      <a:pt x="211540" y="1285881"/>
                    </a:lnTo>
                    <a:lnTo>
                      <a:pt x="376621" y="14357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0" name="Google Shape;2990;p12"/>
              <p:cNvSpPr/>
              <p:nvPr/>
            </p:nvSpPr>
            <p:spPr>
              <a:xfrm>
                <a:off x="1796110" y="5253457"/>
                <a:ext cx="17933" cy="160624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606246" extrusionOk="0">
                    <a:moveTo>
                      <a:pt x="10" y="10873"/>
                    </a:moveTo>
                    <a:lnTo>
                      <a:pt x="17944" y="-246"/>
                    </a:lnTo>
                    <a:lnTo>
                      <a:pt x="17944" y="1606001"/>
                    </a:lnTo>
                    <a:lnTo>
                      <a:pt x="10" y="160600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1" name="Google Shape;2991;p12"/>
              <p:cNvSpPr/>
              <p:nvPr/>
            </p:nvSpPr>
            <p:spPr>
              <a:xfrm>
                <a:off x="1543690" y="5372089"/>
                <a:ext cx="25842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58427" h="17933" extrusionOk="0">
                    <a:moveTo>
                      <a:pt x="10" y="17688"/>
                    </a:moveTo>
                    <a:lnTo>
                      <a:pt x="258437" y="17688"/>
                    </a:lnTo>
                    <a:lnTo>
                      <a:pt x="258437" y="-246"/>
                    </a:lnTo>
                    <a:lnTo>
                      <a:pt x="43679" y="-246"/>
                    </a:lnTo>
                    <a:cubicBezTo>
                      <a:pt x="29466" y="6524"/>
                      <a:pt x="14886" y="12514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2" name="Google Shape;2992;p12"/>
              <p:cNvSpPr/>
              <p:nvPr/>
            </p:nvSpPr>
            <p:spPr>
              <a:xfrm>
                <a:off x="1425506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3" name="Google Shape;2993;p12"/>
              <p:cNvSpPr/>
              <p:nvPr/>
            </p:nvSpPr>
            <p:spPr>
              <a:xfrm>
                <a:off x="1425506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4" name="Google Shape;2994;p12"/>
              <p:cNvSpPr/>
              <p:nvPr/>
            </p:nvSpPr>
            <p:spPr>
              <a:xfrm>
                <a:off x="1425506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5" name="Google Shape;2995;p12"/>
              <p:cNvSpPr/>
              <p:nvPr/>
            </p:nvSpPr>
            <p:spPr>
              <a:xfrm>
                <a:off x="131040" y="5168809"/>
                <a:ext cx="17933" cy="1690894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690894" extrusionOk="0">
                    <a:moveTo>
                      <a:pt x="10" y="-246"/>
                    </a:moveTo>
                    <a:lnTo>
                      <a:pt x="17944" y="10066"/>
                    </a:lnTo>
                    <a:lnTo>
                      <a:pt x="17944" y="1690649"/>
                    </a:lnTo>
                    <a:lnTo>
                      <a:pt x="10" y="169064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6" name="Google Shape;2996;p12"/>
              <p:cNvSpPr/>
              <p:nvPr/>
            </p:nvSpPr>
            <p:spPr>
              <a:xfrm>
                <a:off x="119831" y="5247000"/>
                <a:ext cx="423059" cy="1510121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510121" extrusionOk="0">
                    <a:moveTo>
                      <a:pt x="411771" y="1499653"/>
                    </a:moveTo>
                    <a:lnTo>
                      <a:pt x="393838" y="1483333"/>
                    </a:lnTo>
                    <a:lnTo>
                      <a:pt x="224811" y="1329999"/>
                    </a:lnTo>
                    <a:lnTo>
                      <a:pt x="393838" y="1176574"/>
                    </a:lnTo>
                    <a:lnTo>
                      <a:pt x="411771" y="1160344"/>
                    </a:lnTo>
                    <a:lnTo>
                      <a:pt x="413116" y="1159089"/>
                    </a:lnTo>
                    <a:lnTo>
                      <a:pt x="411771" y="1157834"/>
                    </a:lnTo>
                    <a:lnTo>
                      <a:pt x="393838" y="1141603"/>
                    </a:lnTo>
                    <a:lnTo>
                      <a:pt x="224811" y="988179"/>
                    </a:lnTo>
                    <a:lnTo>
                      <a:pt x="393838" y="834755"/>
                    </a:lnTo>
                    <a:lnTo>
                      <a:pt x="411771" y="818525"/>
                    </a:lnTo>
                    <a:lnTo>
                      <a:pt x="413116" y="817269"/>
                    </a:lnTo>
                    <a:lnTo>
                      <a:pt x="411771" y="816014"/>
                    </a:lnTo>
                    <a:lnTo>
                      <a:pt x="393838" y="799784"/>
                    </a:lnTo>
                    <a:lnTo>
                      <a:pt x="224811" y="646449"/>
                    </a:lnTo>
                    <a:lnTo>
                      <a:pt x="393838" y="493025"/>
                    </a:lnTo>
                    <a:lnTo>
                      <a:pt x="411771" y="476795"/>
                    </a:lnTo>
                    <a:lnTo>
                      <a:pt x="413116" y="475539"/>
                    </a:lnTo>
                    <a:lnTo>
                      <a:pt x="411771" y="474284"/>
                    </a:lnTo>
                    <a:lnTo>
                      <a:pt x="393838" y="458054"/>
                    </a:lnTo>
                    <a:lnTo>
                      <a:pt x="224811" y="304630"/>
                    </a:lnTo>
                    <a:lnTo>
                      <a:pt x="393838" y="151295"/>
                    </a:lnTo>
                    <a:lnTo>
                      <a:pt x="411771" y="135065"/>
                    </a:lnTo>
                    <a:lnTo>
                      <a:pt x="413116" y="133810"/>
                    </a:lnTo>
                    <a:lnTo>
                      <a:pt x="411771" y="132554"/>
                    </a:lnTo>
                    <a:lnTo>
                      <a:pt x="393838" y="116324"/>
                    </a:lnTo>
                    <a:lnTo>
                      <a:pt x="368640" y="93459"/>
                    </a:lnTo>
                    <a:cubicBezTo>
                      <a:pt x="353038" y="87541"/>
                      <a:pt x="337256" y="81264"/>
                      <a:pt x="321564" y="74897"/>
                    </a:cubicBezTo>
                    <a:lnTo>
                      <a:pt x="376621" y="124843"/>
                    </a:lnTo>
                    <a:lnTo>
                      <a:pt x="386485" y="133810"/>
                    </a:lnTo>
                    <a:lnTo>
                      <a:pt x="376621" y="142777"/>
                    </a:lnTo>
                    <a:lnTo>
                      <a:pt x="211540" y="292973"/>
                    </a:lnTo>
                    <a:lnTo>
                      <a:pt x="46369" y="143225"/>
                    </a:lnTo>
                    <a:lnTo>
                      <a:pt x="36505" y="134258"/>
                    </a:lnTo>
                    <a:lnTo>
                      <a:pt x="46369" y="125291"/>
                    </a:lnTo>
                    <a:lnTo>
                      <a:pt x="174417" y="8721"/>
                    </a:lnTo>
                    <a:lnTo>
                      <a:pt x="157110" y="-246"/>
                    </a:lnTo>
                    <a:lnTo>
                      <a:pt x="29152" y="116324"/>
                    </a:lnTo>
                    <a:lnTo>
                      <a:pt x="11218" y="132554"/>
                    </a:lnTo>
                    <a:lnTo>
                      <a:pt x="9873" y="133810"/>
                    </a:lnTo>
                    <a:lnTo>
                      <a:pt x="11218" y="135065"/>
                    </a:lnTo>
                    <a:lnTo>
                      <a:pt x="29152" y="151295"/>
                    </a:lnTo>
                    <a:lnTo>
                      <a:pt x="198179" y="304630"/>
                    </a:lnTo>
                    <a:lnTo>
                      <a:pt x="29152" y="458054"/>
                    </a:lnTo>
                    <a:lnTo>
                      <a:pt x="11218" y="474284"/>
                    </a:lnTo>
                    <a:lnTo>
                      <a:pt x="9873" y="475539"/>
                    </a:lnTo>
                    <a:lnTo>
                      <a:pt x="11218" y="476795"/>
                    </a:lnTo>
                    <a:lnTo>
                      <a:pt x="29152" y="493025"/>
                    </a:lnTo>
                    <a:lnTo>
                      <a:pt x="198179" y="646449"/>
                    </a:lnTo>
                    <a:lnTo>
                      <a:pt x="29152" y="799784"/>
                    </a:lnTo>
                    <a:lnTo>
                      <a:pt x="11218" y="816014"/>
                    </a:lnTo>
                    <a:lnTo>
                      <a:pt x="9873" y="817269"/>
                    </a:lnTo>
                    <a:lnTo>
                      <a:pt x="11218" y="818525"/>
                    </a:lnTo>
                    <a:lnTo>
                      <a:pt x="29152" y="834755"/>
                    </a:lnTo>
                    <a:lnTo>
                      <a:pt x="198179" y="988179"/>
                    </a:lnTo>
                    <a:lnTo>
                      <a:pt x="29152" y="1141603"/>
                    </a:lnTo>
                    <a:lnTo>
                      <a:pt x="11218" y="1157834"/>
                    </a:lnTo>
                    <a:lnTo>
                      <a:pt x="9873" y="1159089"/>
                    </a:lnTo>
                    <a:lnTo>
                      <a:pt x="11218" y="1160344"/>
                    </a:lnTo>
                    <a:lnTo>
                      <a:pt x="29152" y="1176574"/>
                    </a:lnTo>
                    <a:lnTo>
                      <a:pt x="198179" y="1329999"/>
                    </a:lnTo>
                    <a:lnTo>
                      <a:pt x="29152" y="1483423"/>
                    </a:lnTo>
                    <a:lnTo>
                      <a:pt x="11218" y="1499743"/>
                    </a:lnTo>
                    <a:lnTo>
                      <a:pt x="10" y="1509875"/>
                    </a:lnTo>
                    <a:lnTo>
                      <a:pt x="423070" y="1509875"/>
                    </a:lnTo>
                    <a:close/>
                    <a:moveTo>
                      <a:pt x="46369" y="484506"/>
                    </a:moveTo>
                    <a:lnTo>
                      <a:pt x="36505" y="475539"/>
                    </a:lnTo>
                    <a:lnTo>
                      <a:pt x="46369" y="466573"/>
                    </a:lnTo>
                    <a:lnTo>
                      <a:pt x="211540" y="316825"/>
                    </a:lnTo>
                    <a:lnTo>
                      <a:pt x="376621" y="466573"/>
                    </a:lnTo>
                    <a:lnTo>
                      <a:pt x="386485" y="475539"/>
                    </a:lnTo>
                    <a:lnTo>
                      <a:pt x="376621" y="484506"/>
                    </a:lnTo>
                    <a:lnTo>
                      <a:pt x="211540" y="634344"/>
                    </a:lnTo>
                    <a:close/>
                    <a:moveTo>
                      <a:pt x="46369" y="826236"/>
                    </a:moveTo>
                    <a:lnTo>
                      <a:pt x="36505" y="817269"/>
                    </a:lnTo>
                    <a:lnTo>
                      <a:pt x="46369" y="808302"/>
                    </a:lnTo>
                    <a:lnTo>
                      <a:pt x="211540" y="658555"/>
                    </a:lnTo>
                    <a:lnTo>
                      <a:pt x="376621" y="808302"/>
                    </a:lnTo>
                    <a:lnTo>
                      <a:pt x="386485" y="817269"/>
                    </a:lnTo>
                    <a:lnTo>
                      <a:pt x="376621" y="826236"/>
                    </a:lnTo>
                    <a:lnTo>
                      <a:pt x="211540" y="976074"/>
                    </a:lnTo>
                    <a:close/>
                    <a:moveTo>
                      <a:pt x="46369" y="1168056"/>
                    </a:moveTo>
                    <a:lnTo>
                      <a:pt x="36505" y="1159089"/>
                    </a:lnTo>
                    <a:lnTo>
                      <a:pt x="46369" y="1150122"/>
                    </a:lnTo>
                    <a:lnTo>
                      <a:pt x="211540" y="1000285"/>
                    </a:lnTo>
                    <a:lnTo>
                      <a:pt x="376621" y="1150122"/>
                    </a:lnTo>
                    <a:lnTo>
                      <a:pt x="386485" y="1159089"/>
                    </a:lnTo>
                    <a:lnTo>
                      <a:pt x="376621" y="1168056"/>
                    </a:lnTo>
                    <a:lnTo>
                      <a:pt x="211540" y="1317893"/>
                    </a:lnTo>
                    <a:close/>
                    <a:moveTo>
                      <a:pt x="46369" y="1491942"/>
                    </a:moveTo>
                    <a:lnTo>
                      <a:pt x="211540" y="1342104"/>
                    </a:lnTo>
                    <a:lnTo>
                      <a:pt x="376621" y="149194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7" name="Google Shape;2997;p12"/>
              <p:cNvSpPr/>
              <p:nvPr/>
            </p:nvSpPr>
            <p:spPr>
              <a:xfrm>
                <a:off x="513659" y="5350120"/>
                <a:ext cx="17933" cy="1509583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509583" extrusionOk="0">
                    <a:moveTo>
                      <a:pt x="10" y="-246"/>
                    </a:moveTo>
                    <a:cubicBezTo>
                      <a:pt x="6018" y="1996"/>
                      <a:pt x="11936" y="4148"/>
                      <a:pt x="17944" y="6211"/>
                    </a:cubicBezTo>
                    <a:lnTo>
                      <a:pt x="17944" y="1509337"/>
                    </a:lnTo>
                    <a:lnTo>
                      <a:pt x="10" y="15093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8" name="Google Shape;2998;p12"/>
              <p:cNvSpPr/>
              <p:nvPr/>
            </p:nvSpPr>
            <p:spPr>
              <a:xfrm>
                <a:off x="143056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9" name="Google Shape;2999;p12"/>
              <p:cNvSpPr/>
              <p:nvPr/>
            </p:nvSpPr>
            <p:spPr>
              <a:xfrm>
                <a:off x="143056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0" name="Google Shape;3000;p12"/>
              <p:cNvSpPr/>
              <p:nvPr/>
            </p:nvSpPr>
            <p:spPr>
              <a:xfrm>
                <a:off x="143056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1" name="Google Shape;3001;p12"/>
              <p:cNvSpPr/>
              <p:nvPr/>
            </p:nvSpPr>
            <p:spPr>
              <a:xfrm>
                <a:off x="143056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2" name="Google Shape;3002;p12"/>
              <p:cNvSpPr/>
              <p:nvPr/>
            </p:nvSpPr>
            <p:spPr>
              <a:xfrm>
                <a:off x="11672738" y="5101647"/>
                <a:ext cx="17933" cy="175805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758056" extrusionOk="0">
                    <a:moveTo>
                      <a:pt x="10" y="7914"/>
                    </a:moveTo>
                    <a:lnTo>
                      <a:pt x="10" y="1757811"/>
                    </a:lnTo>
                    <a:lnTo>
                      <a:pt x="17944" y="1757811"/>
                    </a:lnTo>
                    <a:lnTo>
                      <a:pt x="17944" y="-246"/>
                    </a:lnTo>
                    <a:cubicBezTo>
                      <a:pt x="12115" y="2821"/>
                      <a:pt x="6108" y="5547"/>
                      <a:pt x="10" y="79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3" name="Google Shape;3003;p12"/>
              <p:cNvSpPr/>
              <p:nvPr/>
            </p:nvSpPr>
            <p:spPr>
              <a:xfrm>
                <a:off x="11661440" y="4637877"/>
                <a:ext cx="423777" cy="2119244"/>
              </a:xfrm>
              <a:custGeom>
                <a:avLst/>
                <a:gdLst/>
                <a:ahLst/>
                <a:cxnLst/>
                <a:rect l="l" t="t" r="r" b="b"/>
                <a:pathLst>
                  <a:path w="423777" h="2119244" extrusionOk="0">
                    <a:moveTo>
                      <a:pt x="394196" y="2092457"/>
                    </a:moveTo>
                    <a:lnTo>
                      <a:pt x="225259" y="1939122"/>
                    </a:lnTo>
                    <a:lnTo>
                      <a:pt x="394196" y="1785788"/>
                    </a:lnTo>
                    <a:lnTo>
                      <a:pt x="412130" y="1769557"/>
                    </a:lnTo>
                    <a:lnTo>
                      <a:pt x="413565" y="1768213"/>
                    </a:lnTo>
                    <a:lnTo>
                      <a:pt x="412130" y="1766867"/>
                    </a:lnTo>
                    <a:lnTo>
                      <a:pt x="394196" y="1750637"/>
                    </a:lnTo>
                    <a:lnTo>
                      <a:pt x="225259" y="1597303"/>
                    </a:lnTo>
                    <a:lnTo>
                      <a:pt x="394196" y="1443968"/>
                    </a:lnTo>
                    <a:lnTo>
                      <a:pt x="412130" y="1427738"/>
                    </a:lnTo>
                    <a:lnTo>
                      <a:pt x="413565" y="1426393"/>
                    </a:lnTo>
                    <a:lnTo>
                      <a:pt x="412130" y="1425048"/>
                    </a:lnTo>
                    <a:lnTo>
                      <a:pt x="394196" y="1408818"/>
                    </a:lnTo>
                    <a:lnTo>
                      <a:pt x="225259" y="1255573"/>
                    </a:lnTo>
                    <a:lnTo>
                      <a:pt x="394196" y="1102239"/>
                    </a:lnTo>
                    <a:lnTo>
                      <a:pt x="412130" y="1086008"/>
                    </a:lnTo>
                    <a:lnTo>
                      <a:pt x="413565" y="1084663"/>
                    </a:lnTo>
                    <a:lnTo>
                      <a:pt x="412130" y="1083318"/>
                    </a:lnTo>
                    <a:lnTo>
                      <a:pt x="394196" y="1067088"/>
                    </a:lnTo>
                    <a:lnTo>
                      <a:pt x="225259" y="913753"/>
                    </a:lnTo>
                    <a:lnTo>
                      <a:pt x="394196" y="760509"/>
                    </a:lnTo>
                    <a:lnTo>
                      <a:pt x="412130" y="744279"/>
                    </a:lnTo>
                    <a:lnTo>
                      <a:pt x="413565" y="742933"/>
                    </a:lnTo>
                    <a:lnTo>
                      <a:pt x="412130" y="741588"/>
                    </a:lnTo>
                    <a:lnTo>
                      <a:pt x="394196" y="725358"/>
                    </a:lnTo>
                    <a:lnTo>
                      <a:pt x="225259" y="572024"/>
                    </a:lnTo>
                    <a:lnTo>
                      <a:pt x="394196" y="418779"/>
                    </a:lnTo>
                    <a:lnTo>
                      <a:pt x="412130" y="402548"/>
                    </a:lnTo>
                    <a:lnTo>
                      <a:pt x="413565" y="401204"/>
                    </a:lnTo>
                    <a:lnTo>
                      <a:pt x="412130" y="399859"/>
                    </a:lnTo>
                    <a:lnTo>
                      <a:pt x="394196" y="383628"/>
                    </a:lnTo>
                    <a:lnTo>
                      <a:pt x="235482" y="239440"/>
                    </a:lnTo>
                    <a:lnTo>
                      <a:pt x="225349" y="230473"/>
                    </a:lnTo>
                    <a:lnTo>
                      <a:pt x="253236" y="205187"/>
                    </a:lnTo>
                    <a:lnTo>
                      <a:pt x="394196" y="77139"/>
                    </a:lnTo>
                    <a:lnTo>
                      <a:pt x="412130" y="60909"/>
                    </a:lnTo>
                    <a:lnTo>
                      <a:pt x="413565" y="59563"/>
                    </a:lnTo>
                    <a:lnTo>
                      <a:pt x="412130" y="58219"/>
                    </a:lnTo>
                    <a:lnTo>
                      <a:pt x="394196" y="41988"/>
                    </a:lnTo>
                    <a:lnTo>
                      <a:pt x="347748" y="-246"/>
                    </a:lnTo>
                    <a:cubicBezTo>
                      <a:pt x="345326" y="5673"/>
                      <a:pt x="342815" y="11501"/>
                      <a:pt x="340304" y="17688"/>
                    </a:cubicBezTo>
                    <a:lnTo>
                      <a:pt x="376980" y="50955"/>
                    </a:lnTo>
                    <a:lnTo>
                      <a:pt x="386843" y="59922"/>
                    </a:lnTo>
                    <a:lnTo>
                      <a:pt x="376980" y="68889"/>
                    </a:lnTo>
                    <a:lnTo>
                      <a:pt x="275026" y="161428"/>
                    </a:lnTo>
                    <a:lnTo>
                      <a:pt x="215665" y="215230"/>
                    </a:lnTo>
                    <a:cubicBezTo>
                      <a:pt x="205800" y="232536"/>
                      <a:pt x="195669" y="249662"/>
                      <a:pt x="185536" y="266790"/>
                    </a:cubicBezTo>
                    <a:lnTo>
                      <a:pt x="211898" y="242847"/>
                    </a:lnTo>
                    <a:lnTo>
                      <a:pt x="226604" y="256208"/>
                    </a:lnTo>
                    <a:lnTo>
                      <a:pt x="376980" y="392685"/>
                    </a:lnTo>
                    <a:lnTo>
                      <a:pt x="386843" y="401652"/>
                    </a:lnTo>
                    <a:lnTo>
                      <a:pt x="376980" y="410619"/>
                    </a:lnTo>
                    <a:lnTo>
                      <a:pt x="211898" y="560367"/>
                    </a:lnTo>
                    <a:lnTo>
                      <a:pt x="100439" y="459220"/>
                    </a:lnTo>
                    <a:lnTo>
                      <a:pt x="72374" y="433844"/>
                    </a:lnTo>
                    <a:cubicBezTo>
                      <a:pt x="67979" y="437968"/>
                      <a:pt x="63407" y="441913"/>
                      <a:pt x="58744" y="445679"/>
                    </a:cubicBezTo>
                    <a:lnTo>
                      <a:pt x="89679" y="473746"/>
                    </a:lnTo>
                    <a:lnTo>
                      <a:pt x="198538" y="572382"/>
                    </a:lnTo>
                    <a:lnTo>
                      <a:pt x="29242" y="725358"/>
                    </a:lnTo>
                    <a:lnTo>
                      <a:pt x="11308" y="741588"/>
                    </a:lnTo>
                    <a:lnTo>
                      <a:pt x="9873" y="742933"/>
                    </a:lnTo>
                    <a:lnTo>
                      <a:pt x="11308" y="744279"/>
                    </a:lnTo>
                    <a:lnTo>
                      <a:pt x="29242" y="760509"/>
                    </a:lnTo>
                    <a:lnTo>
                      <a:pt x="198179" y="913753"/>
                    </a:lnTo>
                    <a:lnTo>
                      <a:pt x="29242" y="1067088"/>
                    </a:lnTo>
                    <a:lnTo>
                      <a:pt x="11308" y="1083318"/>
                    </a:lnTo>
                    <a:lnTo>
                      <a:pt x="9873" y="1084663"/>
                    </a:lnTo>
                    <a:lnTo>
                      <a:pt x="11308" y="1086008"/>
                    </a:lnTo>
                    <a:lnTo>
                      <a:pt x="29242" y="1102239"/>
                    </a:lnTo>
                    <a:lnTo>
                      <a:pt x="198179" y="1255573"/>
                    </a:lnTo>
                    <a:lnTo>
                      <a:pt x="29242" y="1408818"/>
                    </a:lnTo>
                    <a:lnTo>
                      <a:pt x="11308" y="1425048"/>
                    </a:lnTo>
                    <a:lnTo>
                      <a:pt x="9873" y="1426393"/>
                    </a:lnTo>
                    <a:lnTo>
                      <a:pt x="11308" y="1427738"/>
                    </a:lnTo>
                    <a:lnTo>
                      <a:pt x="29242" y="1443968"/>
                    </a:lnTo>
                    <a:lnTo>
                      <a:pt x="198179" y="1597303"/>
                    </a:lnTo>
                    <a:lnTo>
                      <a:pt x="29242" y="1750637"/>
                    </a:lnTo>
                    <a:lnTo>
                      <a:pt x="11308" y="1766867"/>
                    </a:lnTo>
                    <a:lnTo>
                      <a:pt x="9873" y="1768213"/>
                    </a:lnTo>
                    <a:lnTo>
                      <a:pt x="11308" y="1769557"/>
                    </a:lnTo>
                    <a:lnTo>
                      <a:pt x="29242" y="1785788"/>
                    </a:lnTo>
                    <a:lnTo>
                      <a:pt x="198179" y="1939122"/>
                    </a:lnTo>
                    <a:lnTo>
                      <a:pt x="29242" y="2092457"/>
                    </a:lnTo>
                    <a:lnTo>
                      <a:pt x="11308" y="2108777"/>
                    </a:lnTo>
                    <a:lnTo>
                      <a:pt x="10" y="2118999"/>
                    </a:lnTo>
                    <a:lnTo>
                      <a:pt x="423787" y="2118999"/>
                    </a:lnTo>
                    <a:lnTo>
                      <a:pt x="412489" y="2108777"/>
                    </a:lnTo>
                    <a:close/>
                    <a:moveTo>
                      <a:pt x="47176" y="751900"/>
                    </a:moveTo>
                    <a:lnTo>
                      <a:pt x="37313" y="742933"/>
                    </a:lnTo>
                    <a:lnTo>
                      <a:pt x="47176" y="733967"/>
                    </a:lnTo>
                    <a:lnTo>
                      <a:pt x="212258" y="584129"/>
                    </a:lnTo>
                    <a:lnTo>
                      <a:pt x="377338" y="733967"/>
                    </a:lnTo>
                    <a:lnTo>
                      <a:pt x="387202" y="742933"/>
                    </a:lnTo>
                    <a:lnTo>
                      <a:pt x="377338" y="751900"/>
                    </a:lnTo>
                    <a:lnTo>
                      <a:pt x="211898" y="902096"/>
                    </a:lnTo>
                    <a:close/>
                    <a:moveTo>
                      <a:pt x="47176" y="1093630"/>
                    </a:moveTo>
                    <a:lnTo>
                      <a:pt x="37313" y="1084663"/>
                    </a:lnTo>
                    <a:lnTo>
                      <a:pt x="47176" y="1075696"/>
                    </a:lnTo>
                    <a:lnTo>
                      <a:pt x="212258" y="925948"/>
                    </a:lnTo>
                    <a:lnTo>
                      <a:pt x="377338" y="1075696"/>
                    </a:lnTo>
                    <a:lnTo>
                      <a:pt x="387202" y="1084663"/>
                    </a:lnTo>
                    <a:lnTo>
                      <a:pt x="377338" y="1093630"/>
                    </a:lnTo>
                    <a:lnTo>
                      <a:pt x="212258" y="1243468"/>
                    </a:lnTo>
                    <a:close/>
                    <a:moveTo>
                      <a:pt x="47176" y="1435360"/>
                    </a:moveTo>
                    <a:lnTo>
                      <a:pt x="37313" y="1426393"/>
                    </a:lnTo>
                    <a:lnTo>
                      <a:pt x="47176" y="1417426"/>
                    </a:lnTo>
                    <a:lnTo>
                      <a:pt x="212258" y="1267679"/>
                    </a:lnTo>
                    <a:lnTo>
                      <a:pt x="377338" y="1417426"/>
                    </a:lnTo>
                    <a:lnTo>
                      <a:pt x="387202" y="1426393"/>
                    </a:lnTo>
                    <a:lnTo>
                      <a:pt x="377338" y="1435360"/>
                    </a:lnTo>
                    <a:lnTo>
                      <a:pt x="212258" y="1585197"/>
                    </a:lnTo>
                    <a:close/>
                    <a:moveTo>
                      <a:pt x="47176" y="1777180"/>
                    </a:moveTo>
                    <a:lnTo>
                      <a:pt x="37313" y="1768213"/>
                    </a:lnTo>
                    <a:lnTo>
                      <a:pt x="47176" y="1759246"/>
                    </a:lnTo>
                    <a:lnTo>
                      <a:pt x="212258" y="1609408"/>
                    </a:lnTo>
                    <a:lnTo>
                      <a:pt x="377338" y="1759246"/>
                    </a:lnTo>
                    <a:lnTo>
                      <a:pt x="387202" y="1768213"/>
                    </a:lnTo>
                    <a:lnTo>
                      <a:pt x="377338" y="1777180"/>
                    </a:lnTo>
                    <a:lnTo>
                      <a:pt x="212258" y="1927017"/>
                    </a:lnTo>
                    <a:close/>
                    <a:moveTo>
                      <a:pt x="47176" y="2101065"/>
                    </a:moveTo>
                    <a:lnTo>
                      <a:pt x="211898" y="1951228"/>
                    </a:lnTo>
                    <a:lnTo>
                      <a:pt x="376980" y="21010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4" name="Google Shape;3004;p12"/>
              <p:cNvSpPr/>
              <p:nvPr/>
            </p:nvSpPr>
            <p:spPr>
              <a:xfrm>
                <a:off x="12055626" y="4447598"/>
                <a:ext cx="17933" cy="241210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412105" extrusionOk="0">
                    <a:moveTo>
                      <a:pt x="10" y="42347"/>
                    </a:moveTo>
                    <a:lnTo>
                      <a:pt x="10" y="2411859"/>
                    </a:lnTo>
                    <a:lnTo>
                      <a:pt x="17944" y="2411859"/>
                    </a:lnTo>
                    <a:lnTo>
                      <a:pt x="17944" y="-246"/>
                    </a:lnTo>
                    <a:cubicBezTo>
                      <a:pt x="11667" y="13922"/>
                      <a:pt x="6108" y="28179"/>
                      <a:pt x="10" y="423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5" name="Google Shape;3005;p12"/>
              <p:cNvSpPr/>
              <p:nvPr/>
            </p:nvSpPr>
            <p:spPr>
              <a:xfrm>
                <a:off x="11955286" y="4688361"/>
                <a:ext cx="10634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06347" h="17933" extrusionOk="0">
                    <a:moveTo>
                      <a:pt x="10" y="17688"/>
                    </a:moveTo>
                    <a:lnTo>
                      <a:pt x="106358" y="17688"/>
                    </a:lnTo>
                    <a:lnTo>
                      <a:pt x="106358" y="-246"/>
                    </a:lnTo>
                    <a:lnTo>
                      <a:pt x="8977" y="-246"/>
                    </a:lnTo>
                    <a:cubicBezTo>
                      <a:pt x="6018" y="6031"/>
                      <a:pt x="2969" y="11949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6" name="Google Shape;3006;p12"/>
              <p:cNvSpPr/>
              <p:nvPr/>
            </p:nvSpPr>
            <p:spPr>
              <a:xfrm>
                <a:off x="11754965" y="5030360"/>
                <a:ext cx="30693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06937" h="17933" extrusionOk="0">
                    <a:moveTo>
                      <a:pt x="7452" y="7465"/>
                    </a:moveTo>
                    <a:cubicBezTo>
                      <a:pt x="5120" y="10963"/>
                      <a:pt x="2609" y="14370"/>
                      <a:pt x="10" y="17688"/>
                    </a:cubicBezTo>
                    <a:lnTo>
                      <a:pt x="306948" y="17688"/>
                    </a:lnTo>
                    <a:lnTo>
                      <a:pt x="306948" y="-246"/>
                    </a:lnTo>
                    <a:lnTo>
                      <a:pt x="12652" y="-246"/>
                    </a:lnTo>
                    <a:cubicBezTo>
                      <a:pt x="10590" y="2264"/>
                      <a:pt x="8977" y="4954"/>
                      <a:pt x="7452" y="74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7" name="Google Shape;3007;p12"/>
              <p:cNvSpPr/>
              <p:nvPr/>
            </p:nvSpPr>
            <p:spPr>
              <a:xfrm>
                <a:off x="11685112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8" name="Google Shape;3008;p12"/>
              <p:cNvSpPr/>
              <p:nvPr/>
            </p:nvSpPr>
            <p:spPr>
              <a:xfrm>
                <a:off x="11685112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9" name="Google Shape;3009;p12"/>
              <p:cNvSpPr/>
              <p:nvPr/>
            </p:nvSpPr>
            <p:spPr>
              <a:xfrm>
                <a:off x="11685112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0" name="Google Shape;3010;p12"/>
              <p:cNvSpPr/>
              <p:nvPr/>
            </p:nvSpPr>
            <p:spPr>
              <a:xfrm>
                <a:off x="11685112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1" name="Google Shape;3011;p12"/>
              <p:cNvSpPr/>
              <p:nvPr/>
            </p:nvSpPr>
            <p:spPr>
              <a:xfrm>
                <a:off x="148974" y="5129086"/>
                <a:ext cx="142753" cy="118273"/>
              </a:xfrm>
              <a:custGeom>
                <a:avLst/>
                <a:gdLst/>
                <a:ahLst/>
                <a:cxnLst/>
                <a:rect l="l" t="t" r="r" b="b"/>
                <a:pathLst>
                  <a:path w="142753" h="118273" extrusionOk="0">
                    <a:moveTo>
                      <a:pt x="10" y="-246"/>
                    </a:moveTo>
                    <a:lnTo>
                      <a:pt x="10" y="49789"/>
                    </a:lnTo>
                    <a:cubicBezTo>
                      <a:pt x="42872" y="74117"/>
                      <a:pt x="85525" y="96866"/>
                      <a:pt x="127968" y="118028"/>
                    </a:cubicBezTo>
                    <a:lnTo>
                      <a:pt x="142763" y="104578"/>
                    </a:lnTo>
                    <a:cubicBezTo>
                      <a:pt x="89316" y="78412"/>
                      <a:pt x="40973" y="42921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2" name="Google Shape;3012;p12"/>
              <p:cNvSpPr/>
              <p:nvPr/>
            </p:nvSpPr>
            <p:spPr>
              <a:xfrm>
                <a:off x="294238" y="5242069"/>
                <a:ext cx="147147" cy="80074"/>
              </a:xfrm>
              <a:custGeom>
                <a:avLst/>
                <a:gdLst/>
                <a:ahLst/>
                <a:cxnLst/>
                <a:rect l="l" t="t" r="r" b="b"/>
                <a:pathLst>
                  <a:path w="147147" h="80074" extrusionOk="0">
                    <a:moveTo>
                      <a:pt x="15254" y="-246"/>
                    </a:moveTo>
                    <a:lnTo>
                      <a:pt x="10" y="13653"/>
                    </a:lnTo>
                    <a:cubicBezTo>
                      <a:pt x="49447" y="37864"/>
                      <a:pt x="98496" y="59922"/>
                      <a:pt x="147157" y="79829"/>
                    </a:cubicBezTo>
                    <a:lnTo>
                      <a:pt x="84389" y="22530"/>
                    </a:lnTo>
                    <a:cubicBezTo>
                      <a:pt x="60678" y="17132"/>
                      <a:pt x="37530" y="9501"/>
                      <a:pt x="15254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3" name="Google Shape;3013;p12"/>
              <p:cNvSpPr/>
              <p:nvPr/>
            </p:nvSpPr>
            <p:spPr>
              <a:xfrm>
                <a:off x="1413491" y="5405087"/>
                <a:ext cx="69403" cy="18561"/>
              </a:xfrm>
              <a:custGeom>
                <a:avLst/>
                <a:gdLst/>
                <a:ahLst/>
                <a:cxnLst/>
                <a:rect l="l" t="t" r="r" b="b"/>
                <a:pathLst>
                  <a:path w="69403" h="18561" extrusionOk="0">
                    <a:moveTo>
                      <a:pt x="10" y="2354"/>
                    </a:moveTo>
                    <a:lnTo>
                      <a:pt x="10" y="18316"/>
                    </a:lnTo>
                    <a:lnTo>
                      <a:pt x="17944" y="13922"/>
                    </a:lnTo>
                    <a:cubicBezTo>
                      <a:pt x="23952" y="12487"/>
                      <a:pt x="29959" y="10873"/>
                      <a:pt x="35878" y="9259"/>
                    </a:cubicBezTo>
                    <a:cubicBezTo>
                      <a:pt x="41796" y="7645"/>
                      <a:pt x="49597" y="5583"/>
                      <a:pt x="56412" y="3610"/>
                    </a:cubicBezTo>
                    <a:lnTo>
                      <a:pt x="69414" y="-246"/>
                    </a:lnTo>
                    <a:cubicBezTo>
                      <a:pt x="46485" y="3619"/>
                      <a:pt x="23162" y="4489"/>
                      <a:pt x="10" y="23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4" name="Google Shape;3014;p12"/>
              <p:cNvSpPr/>
              <p:nvPr/>
            </p:nvSpPr>
            <p:spPr>
              <a:xfrm>
                <a:off x="2851876" y="4289870"/>
                <a:ext cx="178352" cy="77832"/>
              </a:xfrm>
              <a:custGeom>
                <a:avLst/>
                <a:gdLst/>
                <a:ahLst/>
                <a:cxnLst/>
                <a:rect l="l" t="t" r="r" b="b"/>
                <a:pathLst>
                  <a:path w="178352" h="77832" extrusionOk="0">
                    <a:moveTo>
                      <a:pt x="53722" y="43692"/>
                    </a:moveTo>
                    <a:cubicBezTo>
                      <a:pt x="37761" y="51493"/>
                      <a:pt x="22606" y="60102"/>
                      <a:pt x="7452" y="69158"/>
                    </a:cubicBezTo>
                    <a:cubicBezTo>
                      <a:pt x="5273" y="72216"/>
                      <a:pt x="2771" y="75040"/>
                      <a:pt x="10" y="77587"/>
                    </a:cubicBezTo>
                    <a:lnTo>
                      <a:pt x="7093" y="74718"/>
                    </a:lnTo>
                    <a:cubicBezTo>
                      <a:pt x="23593" y="68172"/>
                      <a:pt x="40540" y="62164"/>
                      <a:pt x="57757" y="56784"/>
                    </a:cubicBezTo>
                    <a:cubicBezTo>
                      <a:pt x="97175" y="44284"/>
                      <a:pt x="137491" y="34842"/>
                      <a:pt x="178362" y="28538"/>
                    </a:cubicBezTo>
                    <a:lnTo>
                      <a:pt x="146619" y="-246"/>
                    </a:lnTo>
                    <a:cubicBezTo>
                      <a:pt x="116311" y="15715"/>
                      <a:pt x="84568" y="28717"/>
                      <a:pt x="53722" y="4369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5" name="Google Shape;3015;p12"/>
              <p:cNvSpPr/>
              <p:nvPr/>
            </p:nvSpPr>
            <p:spPr>
              <a:xfrm>
                <a:off x="2695941" y="4423208"/>
                <a:ext cx="35867" cy="26900"/>
              </a:xfrm>
              <a:custGeom>
                <a:avLst/>
                <a:gdLst/>
                <a:ahLst/>
                <a:cxnLst/>
                <a:rect l="l" t="t" r="r" b="b"/>
                <a:pathLst>
                  <a:path w="35867" h="26900" extrusionOk="0">
                    <a:moveTo>
                      <a:pt x="10" y="-246"/>
                    </a:moveTo>
                    <a:lnTo>
                      <a:pt x="10" y="26655"/>
                    </a:lnTo>
                    <a:cubicBezTo>
                      <a:pt x="5928" y="22709"/>
                      <a:pt x="11936" y="18943"/>
                      <a:pt x="17944" y="15177"/>
                    </a:cubicBezTo>
                    <a:cubicBezTo>
                      <a:pt x="23952" y="11411"/>
                      <a:pt x="30049" y="7824"/>
                      <a:pt x="35878" y="4148"/>
                    </a:cubicBezTo>
                    <a:cubicBezTo>
                      <a:pt x="23799" y="4013"/>
                      <a:pt x="11766" y="253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6" name="Google Shape;3016;p12"/>
              <p:cNvSpPr/>
              <p:nvPr/>
            </p:nvSpPr>
            <p:spPr>
              <a:xfrm>
                <a:off x="3015074" y="4242794"/>
                <a:ext cx="81419" cy="72632"/>
              </a:xfrm>
              <a:custGeom>
                <a:avLst/>
                <a:gdLst/>
                <a:ahLst/>
                <a:cxnLst/>
                <a:rect l="l" t="t" r="r" b="b"/>
                <a:pathLst>
                  <a:path w="81419" h="72632" extrusionOk="0">
                    <a:moveTo>
                      <a:pt x="51659" y="8990"/>
                    </a:moveTo>
                    <a:lnTo>
                      <a:pt x="42065" y="11321"/>
                    </a:lnTo>
                    <a:cubicBezTo>
                      <a:pt x="38532" y="13931"/>
                      <a:pt x="34855" y="16325"/>
                      <a:pt x="31036" y="18495"/>
                    </a:cubicBezTo>
                    <a:cubicBezTo>
                      <a:pt x="20813" y="25400"/>
                      <a:pt x="10232" y="31856"/>
                      <a:pt x="10" y="37774"/>
                    </a:cubicBezTo>
                    <a:lnTo>
                      <a:pt x="38209" y="72386"/>
                    </a:lnTo>
                    <a:cubicBezTo>
                      <a:pt x="46728" y="71310"/>
                      <a:pt x="55067" y="70414"/>
                      <a:pt x="63496" y="69696"/>
                    </a:cubicBezTo>
                    <a:cubicBezTo>
                      <a:pt x="69504" y="69158"/>
                      <a:pt x="75422" y="68620"/>
                      <a:pt x="81430" y="68262"/>
                    </a:cubicBezTo>
                    <a:lnTo>
                      <a:pt x="81430" y="-246"/>
                    </a:lnTo>
                    <a:cubicBezTo>
                      <a:pt x="71683" y="3368"/>
                      <a:pt x="61747" y="6452"/>
                      <a:pt x="51659" y="899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7" name="Google Shape;3017;p12"/>
              <p:cNvSpPr/>
              <p:nvPr/>
            </p:nvSpPr>
            <p:spPr>
              <a:xfrm>
                <a:off x="3977047" y="4668723"/>
                <a:ext cx="403242" cy="464397"/>
              </a:xfrm>
              <a:custGeom>
                <a:avLst/>
                <a:gdLst/>
                <a:ahLst/>
                <a:cxnLst/>
                <a:rect l="l" t="t" r="r" b="b"/>
                <a:pathLst>
                  <a:path w="403242" h="464397" extrusionOk="0">
                    <a:moveTo>
                      <a:pt x="401908" y="315300"/>
                    </a:moveTo>
                    <a:cubicBezTo>
                      <a:pt x="334566" y="326419"/>
                      <a:pt x="260499" y="302478"/>
                      <a:pt x="229474" y="238095"/>
                    </a:cubicBezTo>
                    <a:cubicBezTo>
                      <a:pt x="223107" y="224573"/>
                      <a:pt x="215862" y="211481"/>
                      <a:pt x="207774" y="198910"/>
                    </a:cubicBezTo>
                    <a:cubicBezTo>
                      <a:pt x="206967" y="197654"/>
                      <a:pt x="205891" y="196219"/>
                      <a:pt x="204725" y="194695"/>
                    </a:cubicBezTo>
                    <a:lnTo>
                      <a:pt x="202752" y="192723"/>
                    </a:lnTo>
                    <a:cubicBezTo>
                      <a:pt x="190468" y="179631"/>
                      <a:pt x="178362" y="166629"/>
                      <a:pt x="165002" y="154434"/>
                    </a:cubicBezTo>
                    <a:cubicBezTo>
                      <a:pt x="134245" y="126367"/>
                      <a:pt x="100709" y="101439"/>
                      <a:pt x="69504" y="73731"/>
                    </a:cubicBezTo>
                    <a:cubicBezTo>
                      <a:pt x="44172" y="51619"/>
                      <a:pt x="21324" y="26808"/>
                      <a:pt x="1355" y="-246"/>
                    </a:cubicBezTo>
                    <a:lnTo>
                      <a:pt x="1355" y="27641"/>
                    </a:lnTo>
                    <a:lnTo>
                      <a:pt x="10" y="28897"/>
                    </a:lnTo>
                    <a:lnTo>
                      <a:pt x="1355" y="30152"/>
                    </a:lnTo>
                    <a:lnTo>
                      <a:pt x="1355" y="94893"/>
                    </a:lnTo>
                    <a:lnTo>
                      <a:pt x="19289" y="111930"/>
                    </a:lnTo>
                    <a:cubicBezTo>
                      <a:pt x="45831" y="137038"/>
                      <a:pt x="72436" y="162388"/>
                      <a:pt x="99095" y="187970"/>
                    </a:cubicBezTo>
                    <a:lnTo>
                      <a:pt x="148861" y="235494"/>
                    </a:lnTo>
                    <a:lnTo>
                      <a:pt x="161863" y="247869"/>
                    </a:lnTo>
                    <a:cubicBezTo>
                      <a:pt x="202214" y="286158"/>
                      <a:pt x="242566" y="324357"/>
                      <a:pt x="284082" y="361659"/>
                    </a:cubicBezTo>
                    <a:lnTo>
                      <a:pt x="303989" y="379593"/>
                    </a:lnTo>
                    <a:cubicBezTo>
                      <a:pt x="314570" y="389098"/>
                      <a:pt x="325151" y="398424"/>
                      <a:pt x="335732" y="407749"/>
                    </a:cubicBezTo>
                    <a:lnTo>
                      <a:pt x="349272" y="419586"/>
                    </a:lnTo>
                    <a:lnTo>
                      <a:pt x="383974" y="449177"/>
                    </a:lnTo>
                    <a:lnTo>
                      <a:pt x="401908" y="464151"/>
                    </a:lnTo>
                    <a:lnTo>
                      <a:pt x="401908" y="371613"/>
                    </a:lnTo>
                    <a:lnTo>
                      <a:pt x="403253" y="370358"/>
                    </a:lnTo>
                    <a:lnTo>
                      <a:pt x="401908" y="369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8" name="Google Shape;3018;p12"/>
              <p:cNvSpPr/>
              <p:nvPr/>
            </p:nvSpPr>
            <p:spPr>
              <a:xfrm>
                <a:off x="6542307" y="4203250"/>
                <a:ext cx="194403" cy="350607"/>
              </a:xfrm>
              <a:custGeom>
                <a:avLst/>
                <a:gdLst/>
                <a:ahLst/>
                <a:cxnLst/>
                <a:rect l="l" t="t" r="r" b="b"/>
                <a:pathLst>
                  <a:path w="194403" h="350607" extrusionOk="0">
                    <a:moveTo>
                      <a:pt x="36147" y="143404"/>
                    </a:moveTo>
                    <a:lnTo>
                      <a:pt x="19289" y="143404"/>
                    </a:lnTo>
                    <a:lnTo>
                      <a:pt x="19289" y="117221"/>
                    </a:lnTo>
                    <a:cubicBezTo>
                      <a:pt x="13398" y="119077"/>
                      <a:pt x="7408" y="120637"/>
                      <a:pt x="1355" y="121884"/>
                    </a:cubicBezTo>
                    <a:lnTo>
                      <a:pt x="1355" y="150937"/>
                    </a:lnTo>
                    <a:lnTo>
                      <a:pt x="10" y="152192"/>
                    </a:lnTo>
                    <a:lnTo>
                      <a:pt x="1355" y="153447"/>
                    </a:lnTo>
                    <a:lnTo>
                      <a:pt x="1355" y="350361"/>
                    </a:lnTo>
                    <a:cubicBezTo>
                      <a:pt x="7453" y="340498"/>
                      <a:pt x="13371" y="330634"/>
                      <a:pt x="19289" y="320681"/>
                    </a:cubicBezTo>
                    <a:cubicBezTo>
                      <a:pt x="38837" y="288220"/>
                      <a:pt x="57963" y="255339"/>
                      <a:pt x="76678" y="222044"/>
                    </a:cubicBezTo>
                    <a:cubicBezTo>
                      <a:pt x="79726" y="216754"/>
                      <a:pt x="82775" y="211374"/>
                      <a:pt x="85644" y="205993"/>
                    </a:cubicBezTo>
                    <a:cubicBezTo>
                      <a:pt x="93957" y="191225"/>
                      <a:pt x="102143" y="176286"/>
                      <a:pt x="110214" y="161159"/>
                    </a:cubicBezTo>
                    <a:lnTo>
                      <a:pt x="119987" y="143225"/>
                    </a:lnTo>
                    <a:cubicBezTo>
                      <a:pt x="145337" y="96059"/>
                      <a:pt x="170140" y="48238"/>
                      <a:pt x="194413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9" name="Google Shape;3019;p12"/>
              <p:cNvSpPr/>
              <p:nvPr/>
            </p:nvSpPr>
            <p:spPr>
              <a:xfrm>
                <a:off x="6798313" y="3670614"/>
                <a:ext cx="147147" cy="269097"/>
              </a:xfrm>
              <a:custGeom>
                <a:avLst/>
                <a:gdLst/>
                <a:ahLst/>
                <a:cxnLst/>
                <a:rect l="l" t="t" r="r" b="b"/>
                <a:pathLst>
                  <a:path w="147147" h="269097" extrusionOk="0">
                    <a:moveTo>
                      <a:pt x="145543" y="292"/>
                    </a:moveTo>
                    <a:lnTo>
                      <a:pt x="145005" y="-246"/>
                    </a:lnTo>
                    <a:cubicBezTo>
                      <a:pt x="137832" y="13384"/>
                      <a:pt x="130057" y="26834"/>
                      <a:pt x="121691" y="40105"/>
                    </a:cubicBezTo>
                    <a:cubicBezTo>
                      <a:pt x="99013" y="76923"/>
                      <a:pt x="63217" y="103771"/>
                      <a:pt x="21530" y="115248"/>
                    </a:cubicBezTo>
                    <a:lnTo>
                      <a:pt x="12563" y="123498"/>
                    </a:lnTo>
                    <a:cubicBezTo>
                      <a:pt x="10653" y="152542"/>
                      <a:pt x="6457" y="181379"/>
                      <a:pt x="10" y="209760"/>
                    </a:cubicBezTo>
                    <a:lnTo>
                      <a:pt x="65109" y="268852"/>
                    </a:lnTo>
                    <a:cubicBezTo>
                      <a:pt x="86272" y="223120"/>
                      <a:pt x="107192" y="177272"/>
                      <a:pt x="127878" y="131299"/>
                    </a:cubicBezTo>
                    <a:cubicBezTo>
                      <a:pt x="133886" y="118028"/>
                      <a:pt x="139804" y="104398"/>
                      <a:pt x="145812" y="91396"/>
                    </a:cubicBezTo>
                    <a:lnTo>
                      <a:pt x="145812" y="2803"/>
                    </a:lnTo>
                    <a:lnTo>
                      <a:pt x="147157" y="15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0" name="Google Shape;3020;p12"/>
              <p:cNvSpPr/>
              <p:nvPr/>
            </p:nvSpPr>
            <p:spPr>
              <a:xfrm>
                <a:off x="7825924" y="2305488"/>
                <a:ext cx="10580" cy="6994"/>
              </a:xfrm>
              <a:custGeom>
                <a:avLst/>
                <a:gdLst/>
                <a:ahLst/>
                <a:cxnLst/>
                <a:rect l="l" t="t" r="r" b="b"/>
                <a:pathLst>
                  <a:path w="10580" h="6994" extrusionOk="0">
                    <a:moveTo>
                      <a:pt x="10" y="-246"/>
                    </a:moveTo>
                    <a:lnTo>
                      <a:pt x="10591" y="-246"/>
                    </a:lnTo>
                    <a:cubicBezTo>
                      <a:pt x="7004" y="1996"/>
                      <a:pt x="3507" y="4417"/>
                      <a:pt x="10" y="67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1" name="Google Shape;3021;p12"/>
              <p:cNvSpPr/>
              <p:nvPr/>
            </p:nvSpPr>
            <p:spPr>
              <a:xfrm>
                <a:off x="7840002" y="2298852"/>
                <a:ext cx="5021" cy="4304"/>
              </a:xfrm>
              <a:custGeom>
                <a:avLst/>
                <a:gdLst/>
                <a:ahLst/>
                <a:cxnLst/>
                <a:rect l="l" t="t" r="r" b="b"/>
                <a:pathLst>
                  <a:path w="5021" h="4304" extrusionOk="0">
                    <a:moveTo>
                      <a:pt x="3866" y="-246"/>
                    </a:moveTo>
                    <a:lnTo>
                      <a:pt x="5031" y="830"/>
                    </a:lnTo>
                    <a:lnTo>
                      <a:pt x="10" y="405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2" name="Google Shape;3022;p12"/>
              <p:cNvSpPr/>
              <p:nvPr/>
            </p:nvSpPr>
            <p:spPr>
              <a:xfrm>
                <a:off x="9106760" y="2638072"/>
                <a:ext cx="146430" cy="248383"/>
              </a:xfrm>
              <a:custGeom>
                <a:avLst/>
                <a:gdLst/>
                <a:ahLst/>
                <a:cxnLst/>
                <a:rect l="l" t="t" r="r" b="b"/>
                <a:pathLst>
                  <a:path w="146430" h="248383" extrusionOk="0">
                    <a:moveTo>
                      <a:pt x="120705" y="177837"/>
                    </a:moveTo>
                    <a:cubicBezTo>
                      <a:pt x="88424" y="128161"/>
                      <a:pt x="56592" y="78035"/>
                      <a:pt x="22696" y="29435"/>
                    </a:cubicBezTo>
                    <a:lnTo>
                      <a:pt x="19379" y="26475"/>
                    </a:lnTo>
                    <a:lnTo>
                      <a:pt x="19379" y="24772"/>
                    </a:lnTo>
                    <a:cubicBezTo>
                      <a:pt x="14357" y="17598"/>
                      <a:pt x="9426" y="10425"/>
                      <a:pt x="4314" y="3341"/>
                    </a:cubicBezTo>
                    <a:lnTo>
                      <a:pt x="1445" y="-246"/>
                    </a:lnTo>
                    <a:lnTo>
                      <a:pt x="1445" y="7555"/>
                    </a:lnTo>
                    <a:lnTo>
                      <a:pt x="10" y="8900"/>
                    </a:lnTo>
                    <a:lnTo>
                      <a:pt x="1445" y="10245"/>
                    </a:lnTo>
                    <a:lnTo>
                      <a:pt x="1445" y="95252"/>
                    </a:lnTo>
                    <a:cubicBezTo>
                      <a:pt x="7453" y="102963"/>
                      <a:pt x="13460" y="110765"/>
                      <a:pt x="19379" y="118566"/>
                    </a:cubicBezTo>
                    <a:cubicBezTo>
                      <a:pt x="51122" y="160414"/>
                      <a:pt x="82327" y="203599"/>
                      <a:pt x="112904" y="248138"/>
                    </a:cubicBezTo>
                    <a:lnTo>
                      <a:pt x="146441" y="2177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3" name="Google Shape;3023;p12"/>
              <p:cNvSpPr/>
              <p:nvPr/>
            </p:nvSpPr>
            <p:spPr>
              <a:xfrm>
                <a:off x="9229698" y="2871391"/>
                <a:ext cx="280216" cy="494078"/>
              </a:xfrm>
              <a:custGeom>
                <a:avLst/>
                <a:gdLst/>
                <a:ahLst/>
                <a:cxnLst/>
                <a:rect l="l" t="t" r="r" b="b"/>
                <a:pathLst>
                  <a:path w="280216" h="494078" extrusionOk="0">
                    <a:moveTo>
                      <a:pt x="279061" y="301850"/>
                    </a:moveTo>
                    <a:lnTo>
                      <a:pt x="275294" y="299070"/>
                    </a:lnTo>
                    <a:cubicBezTo>
                      <a:pt x="176658" y="218368"/>
                      <a:pt x="102860" y="107447"/>
                      <a:pt x="33187" y="-246"/>
                    </a:cubicBezTo>
                    <a:lnTo>
                      <a:pt x="10" y="29883"/>
                    </a:lnTo>
                    <a:cubicBezTo>
                      <a:pt x="17585" y="55645"/>
                      <a:pt x="34890" y="81801"/>
                      <a:pt x="52017" y="108344"/>
                    </a:cubicBezTo>
                    <a:lnTo>
                      <a:pt x="63585" y="126278"/>
                    </a:lnTo>
                    <a:cubicBezTo>
                      <a:pt x="85464" y="160468"/>
                      <a:pt x="107074" y="195296"/>
                      <a:pt x="128416" y="230742"/>
                    </a:cubicBezTo>
                    <a:cubicBezTo>
                      <a:pt x="131644" y="235943"/>
                      <a:pt x="134782" y="241144"/>
                      <a:pt x="137921" y="246434"/>
                    </a:cubicBezTo>
                    <a:cubicBezTo>
                      <a:pt x="172264" y="303581"/>
                      <a:pt x="205980" y="362018"/>
                      <a:pt x="239157" y="421738"/>
                    </a:cubicBezTo>
                    <a:cubicBezTo>
                      <a:pt x="244448" y="431153"/>
                      <a:pt x="249649" y="440568"/>
                      <a:pt x="254849" y="450073"/>
                    </a:cubicBezTo>
                    <a:cubicBezTo>
                      <a:pt x="256912" y="453750"/>
                      <a:pt x="258975" y="457426"/>
                      <a:pt x="260947" y="461103"/>
                    </a:cubicBezTo>
                    <a:cubicBezTo>
                      <a:pt x="262920" y="464779"/>
                      <a:pt x="263547" y="465676"/>
                      <a:pt x="264713" y="468007"/>
                    </a:cubicBezTo>
                    <a:cubicBezTo>
                      <a:pt x="265431" y="469101"/>
                      <a:pt x="266058" y="470240"/>
                      <a:pt x="266597" y="471415"/>
                    </a:cubicBezTo>
                    <a:lnTo>
                      <a:pt x="278881" y="493832"/>
                    </a:lnTo>
                    <a:lnTo>
                      <a:pt x="278881" y="460296"/>
                    </a:lnTo>
                    <a:lnTo>
                      <a:pt x="280226" y="459040"/>
                    </a:lnTo>
                    <a:lnTo>
                      <a:pt x="278881" y="4577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4" name="Google Shape;3024;p12"/>
              <p:cNvSpPr/>
              <p:nvPr/>
            </p:nvSpPr>
            <p:spPr>
              <a:xfrm>
                <a:off x="10390467" y="4843937"/>
                <a:ext cx="82764" cy="173241"/>
              </a:xfrm>
              <a:custGeom>
                <a:avLst/>
                <a:gdLst/>
                <a:ahLst/>
                <a:cxnLst/>
                <a:rect l="l" t="t" r="r" b="b"/>
                <a:pathLst>
                  <a:path w="82764" h="173241" extrusionOk="0">
                    <a:moveTo>
                      <a:pt x="62778" y="94176"/>
                    </a:moveTo>
                    <a:cubicBezTo>
                      <a:pt x="39195" y="64531"/>
                      <a:pt x="18213" y="32941"/>
                      <a:pt x="10" y="-246"/>
                    </a:cubicBezTo>
                    <a:lnTo>
                      <a:pt x="10" y="141970"/>
                    </a:lnTo>
                    <a:cubicBezTo>
                      <a:pt x="5928" y="150130"/>
                      <a:pt x="11935" y="158200"/>
                      <a:pt x="17944" y="166180"/>
                    </a:cubicBezTo>
                    <a:lnTo>
                      <a:pt x="23054" y="172995"/>
                    </a:lnTo>
                    <a:lnTo>
                      <a:pt x="82774" y="119194"/>
                    </a:lnTo>
                    <a:cubicBezTo>
                      <a:pt x="76049" y="110675"/>
                      <a:pt x="69234" y="102605"/>
                      <a:pt x="62778" y="9417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5" name="Google Shape;3025;p12"/>
              <p:cNvSpPr/>
              <p:nvPr/>
            </p:nvSpPr>
            <p:spPr>
              <a:xfrm>
                <a:off x="10423823" y="4976289"/>
                <a:ext cx="367374" cy="397594"/>
              </a:xfrm>
              <a:custGeom>
                <a:avLst/>
                <a:gdLst/>
                <a:ahLst/>
                <a:cxnLst/>
                <a:rect l="l" t="t" r="r" b="b"/>
                <a:pathLst>
                  <a:path w="367374" h="397594" extrusionOk="0">
                    <a:moveTo>
                      <a:pt x="249381" y="217023"/>
                    </a:moveTo>
                    <a:cubicBezTo>
                      <a:pt x="234944" y="188212"/>
                      <a:pt x="221852" y="159070"/>
                      <a:pt x="210106" y="129596"/>
                    </a:cubicBezTo>
                    <a:cubicBezTo>
                      <a:pt x="155945" y="91997"/>
                      <a:pt x="106089" y="48444"/>
                      <a:pt x="61613" y="-246"/>
                    </a:cubicBezTo>
                    <a:lnTo>
                      <a:pt x="1982" y="53556"/>
                    </a:lnTo>
                    <a:lnTo>
                      <a:pt x="10" y="53556"/>
                    </a:lnTo>
                    <a:lnTo>
                      <a:pt x="818" y="54632"/>
                    </a:lnTo>
                    <a:cubicBezTo>
                      <a:pt x="5211" y="60281"/>
                      <a:pt x="9785" y="65930"/>
                      <a:pt x="13999" y="71490"/>
                    </a:cubicBezTo>
                    <a:cubicBezTo>
                      <a:pt x="24669" y="85209"/>
                      <a:pt x="35520" y="98390"/>
                      <a:pt x="46369" y="111751"/>
                    </a:cubicBezTo>
                    <a:cubicBezTo>
                      <a:pt x="141867" y="227155"/>
                      <a:pt x="242117" y="321398"/>
                      <a:pt x="349451" y="386767"/>
                    </a:cubicBezTo>
                    <a:lnTo>
                      <a:pt x="349451" y="386767"/>
                    </a:lnTo>
                    <a:cubicBezTo>
                      <a:pt x="355369" y="390354"/>
                      <a:pt x="361378" y="393941"/>
                      <a:pt x="367385" y="397348"/>
                    </a:cubicBezTo>
                    <a:lnTo>
                      <a:pt x="367385" y="389637"/>
                    </a:lnTo>
                    <a:cubicBezTo>
                      <a:pt x="319950" y="338104"/>
                      <a:pt x="280137" y="279962"/>
                      <a:pt x="249381" y="2170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6" name="Google Shape;3026;p12"/>
              <p:cNvSpPr/>
              <p:nvPr/>
            </p:nvSpPr>
            <p:spPr>
              <a:xfrm>
                <a:off x="11673365" y="4642181"/>
                <a:ext cx="329266" cy="563750"/>
              </a:xfrm>
              <a:custGeom>
                <a:avLst/>
                <a:gdLst/>
                <a:ahLst/>
                <a:cxnLst/>
                <a:rect l="l" t="t" r="r" b="b"/>
                <a:pathLst>
                  <a:path w="329266" h="563750" extrusionOk="0">
                    <a:moveTo>
                      <a:pt x="89052" y="395644"/>
                    </a:moveTo>
                    <a:cubicBezTo>
                      <a:pt x="67711" y="428338"/>
                      <a:pt x="36506" y="453445"/>
                      <a:pt x="10" y="467380"/>
                    </a:cubicBezTo>
                    <a:lnTo>
                      <a:pt x="10" y="563505"/>
                    </a:lnTo>
                    <a:cubicBezTo>
                      <a:pt x="6018" y="556959"/>
                      <a:pt x="12026" y="550324"/>
                      <a:pt x="17944" y="543509"/>
                    </a:cubicBezTo>
                    <a:cubicBezTo>
                      <a:pt x="38299" y="520195"/>
                      <a:pt x="58385" y="495536"/>
                      <a:pt x="78023" y="469263"/>
                    </a:cubicBezTo>
                    <a:cubicBezTo>
                      <a:pt x="81610" y="464537"/>
                      <a:pt x="85196" y="459695"/>
                      <a:pt x="88783" y="454737"/>
                    </a:cubicBezTo>
                    <a:cubicBezTo>
                      <a:pt x="100171" y="439071"/>
                      <a:pt x="111469" y="422877"/>
                      <a:pt x="122678" y="406135"/>
                    </a:cubicBezTo>
                    <a:lnTo>
                      <a:pt x="134514" y="388202"/>
                    </a:lnTo>
                    <a:cubicBezTo>
                      <a:pt x="152807" y="360108"/>
                      <a:pt x="170741" y="330607"/>
                      <a:pt x="188315" y="299698"/>
                    </a:cubicBezTo>
                    <a:cubicBezTo>
                      <a:pt x="197282" y="284006"/>
                      <a:pt x="206249" y="267955"/>
                      <a:pt x="215216" y="251725"/>
                    </a:cubicBezTo>
                    <a:cubicBezTo>
                      <a:pt x="218176" y="246345"/>
                      <a:pt x="221045" y="240875"/>
                      <a:pt x="224183" y="235405"/>
                    </a:cubicBezTo>
                    <a:cubicBezTo>
                      <a:pt x="230102" y="224107"/>
                      <a:pt x="236110" y="212540"/>
                      <a:pt x="242117" y="200972"/>
                    </a:cubicBezTo>
                    <a:cubicBezTo>
                      <a:pt x="249471" y="186446"/>
                      <a:pt x="256823" y="171829"/>
                      <a:pt x="263997" y="156945"/>
                    </a:cubicBezTo>
                    <a:cubicBezTo>
                      <a:pt x="278613" y="127058"/>
                      <a:pt x="292870" y="96212"/>
                      <a:pt x="306949" y="64406"/>
                    </a:cubicBezTo>
                    <a:cubicBezTo>
                      <a:pt x="309638" y="58488"/>
                      <a:pt x="312239" y="52480"/>
                      <a:pt x="314840" y="46472"/>
                    </a:cubicBezTo>
                    <a:cubicBezTo>
                      <a:pt x="319681" y="35443"/>
                      <a:pt x="324524" y="24413"/>
                      <a:pt x="329276" y="13204"/>
                    </a:cubicBezTo>
                    <a:lnTo>
                      <a:pt x="314481" y="-246"/>
                    </a:lnTo>
                    <a:cubicBezTo>
                      <a:pt x="249381" y="137190"/>
                      <a:pt x="174058" y="269524"/>
                      <a:pt x="89052" y="3956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7" name="Google Shape;3027;p12"/>
              <p:cNvSpPr/>
              <p:nvPr/>
            </p:nvSpPr>
            <p:spPr>
              <a:xfrm>
                <a:off x="11995009" y="4447598"/>
                <a:ext cx="78550" cy="190188"/>
              </a:xfrm>
              <a:custGeom>
                <a:avLst/>
                <a:gdLst/>
                <a:ahLst/>
                <a:cxnLst/>
                <a:rect l="l" t="t" r="r" b="b"/>
                <a:pathLst>
                  <a:path w="78550" h="190188" extrusionOk="0">
                    <a:moveTo>
                      <a:pt x="38209" y="93817"/>
                    </a:moveTo>
                    <a:cubicBezTo>
                      <a:pt x="25924" y="121704"/>
                      <a:pt x="13102" y="149412"/>
                      <a:pt x="10" y="177120"/>
                    </a:cubicBezTo>
                    <a:lnTo>
                      <a:pt x="14178" y="189943"/>
                    </a:lnTo>
                    <a:cubicBezTo>
                      <a:pt x="29960" y="152461"/>
                      <a:pt x="45473" y="114199"/>
                      <a:pt x="60626" y="75166"/>
                    </a:cubicBezTo>
                    <a:cubicBezTo>
                      <a:pt x="66635" y="59743"/>
                      <a:pt x="72553" y="44230"/>
                      <a:pt x="78560" y="28628"/>
                    </a:cubicBezTo>
                    <a:lnTo>
                      <a:pt x="78560" y="-246"/>
                    </a:lnTo>
                    <a:cubicBezTo>
                      <a:pt x="65469" y="31255"/>
                      <a:pt x="52018" y="62612"/>
                      <a:pt x="38209" y="938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28" name="Google Shape;3028;p12"/>
            <p:cNvSpPr/>
            <p:nvPr/>
          </p:nvSpPr>
          <p:spPr>
            <a:xfrm>
              <a:off x="1" y="2177475"/>
              <a:ext cx="12191999" cy="3403847"/>
            </a:xfrm>
            <a:custGeom>
              <a:avLst/>
              <a:gdLst/>
              <a:ahLst/>
              <a:cxnLst/>
              <a:rect l="l" t="t" r="r" b="b"/>
              <a:pathLst>
                <a:path w="12191999" h="3455682" extrusionOk="0">
                  <a:moveTo>
                    <a:pt x="8222721" y="6"/>
                  </a:moveTo>
                  <a:cubicBezTo>
                    <a:pt x="8599332" y="-1339"/>
                    <a:pt x="8939089" y="199699"/>
                    <a:pt x="9261989" y="614420"/>
                  </a:cubicBezTo>
                  <a:cubicBezTo>
                    <a:pt x="9536197" y="966551"/>
                    <a:pt x="9764137" y="1424224"/>
                    <a:pt x="9984723" y="1866921"/>
                  </a:cubicBezTo>
                  <a:cubicBezTo>
                    <a:pt x="10345642" y="2591808"/>
                    <a:pt x="10686386" y="3275985"/>
                    <a:pt x="11127380" y="3275985"/>
                  </a:cubicBezTo>
                  <a:lnTo>
                    <a:pt x="11132491" y="3275985"/>
                  </a:lnTo>
                  <a:cubicBezTo>
                    <a:pt x="11359623" y="3273205"/>
                    <a:pt x="11542907" y="3136011"/>
                    <a:pt x="11709512" y="2844227"/>
                  </a:cubicBezTo>
                  <a:cubicBezTo>
                    <a:pt x="11869214" y="2564459"/>
                    <a:pt x="11992689" y="2180674"/>
                    <a:pt x="12123337" y="1774382"/>
                  </a:cubicBezTo>
                  <a:cubicBezTo>
                    <a:pt x="12145215" y="1706350"/>
                    <a:pt x="12167365" y="1637843"/>
                    <a:pt x="12189782" y="1568860"/>
                  </a:cubicBezTo>
                  <a:lnTo>
                    <a:pt x="12191999" y="1569543"/>
                  </a:lnTo>
                  <a:lnTo>
                    <a:pt x="12191999" y="2153883"/>
                  </a:lnTo>
                  <a:lnTo>
                    <a:pt x="12122424" y="2355705"/>
                  </a:lnTo>
                  <a:cubicBezTo>
                    <a:pt x="12045711" y="2569453"/>
                    <a:pt x="11964421" y="2765811"/>
                    <a:pt x="11869662" y="2931655"/>
                  </a:cubicBezTo>
                  <a:cubicBezTo>
                    <a:pt x="11670596" y="3280378"/>
                    <a:pt x="11430282" y="3451737"/>
                    <a:pt x="11134373" y="3455323"/>
                  </a:cubicBezTo>
                  <a:lnTo>
                    <a:pt x="11126662" y="3455323"/>
                  </a:lnTo>
                  <a:cubicBezTo>
                    <a:pt x="10571519" y="3455323"/>
                    <a:pt x="10206116" y="2721828"/>
                    <a:pt x="9819373" y="1945471"/>
                  </a:cubicBezTo>
                  <a:cubicBezTo>
                    <a:pt x="9602822" y="1510665"/>
                    <a:pt x="9378828" y="1061063"/>
                    <a:pt x="9115648" y="723099"/>
                  </a:cubicBezTo>
                  <a:cubicBezTo>
                    <a:pt x="8831217" y="357248"/>
                    <a:pt x="8540061" y="179703"/>
                    <a:pt x="8226218" y="179703"/>
                  </a:cubicBezTo>
                  <a:lnTo>
                    <a:pt x="8223349" y="179703"/>
                  </a:lnTo>
                  <a:cubicBezTo>
                    <a:pt x="7649465" y="181676"/>
                    <a:pt x="7344589" y="867198"/>
                    <a:pt x="7023035" y="1592892"/>
                  </a:cubicBezTo>
                  <a:cubicBezTo>
                    <a:pt x="6826659" y="2035230"/>
                    <a:pt x="6623648" y="2492634"/>
                    <a:pt x="6342803" y="2844944"/>
                  </a:cubicBezTo>
                  <a:cubicBezTo>
                    <a:pt x="6015331" y="3255809"/>
                    <a:pt x="5631458" y="3455593"/>
                    <a:pt x="5169570" y="3455682"/>
                  </a:cubicBezTo>
                  <a:lnTo>
                    <a:pt x="5165446" y="3455682"/>
                  </a:lnTo>
                  <a:cubicBezTo>
                    <a:pt x="4719699" y="3454517"/>
                    <a:pt x="4396620" y="3145516"/>
                    <a:pt x="4084302" y="2846827"/>
                  </a:cubicBezTo>
                  <a:cubicBezTo>
                    <a:pt x="3763376" y="2539890"/>
                    <a:pt x="3460293" y="2249988"/>
                    <a:pt x="3050684" y="2307018"/>
                  </a:cubicBezTo>
                  <a:cubicBezTo>
                    <a:pt x="2728323" y="2351853"/>
                    <a:pt x="2524235" y="2572080"/>
                    <a:pt x="2308222" y="2805131"/>
                  </a:cubicBezTo>
                  <a:cubicBezTo>
                    <a:pt x="2070867" y="3061137"/>
                    <a:pt x="1801859" y="3351307"/>
                    <a:pt x="1341497" y="3430396"/>
                  </a:cubicBezTo>
                  <a:cubicBezTo>
                    <a:pt x="938680" y="3499598"/>
                    <a:pt x="503115" y="3389204"/>
                    <a:pt x="45135" y="3102217"/>
                  </a:cubicBezTo>
                  <a:lnTo>
                    <a:pt x="0" y="3071658"/>
                  </a:lnTo>
                  <a:lnTo>
                    <a:pt x="0" y="2852990"/>
                  </a:lnTo>
                  <a:lnTo>
                    <a:pt x="101483" y="2924065"/>
                  </a:lnTo>
                  <a:cubicBezTo>
                    <a:pt x="535288" y="3206210"/>
                    <a:pt x="940989" y="3317065"/>
                    <a:pt x="1309754" y="3253747"/>
                  </a:cubicBezTo>
                  <a:cubicBezTo>
                    <a:pt x="1708244" y="3185329"/>
                    <a:pt x="1944075" y="2930937"/>
                    <a:pt x="2172283" y="2684705"/>
                  </a:cubicBezTo>
                  <a:cubicBezTo>
                    <a:pt x="2400492" y="2438474"/>
                    <a:pt x="2636950" y="2183454"/>
                    <a:pt x="3024769" y="2129473"/>
                  </a:cubicBezTo>
                  <a:cubicBezTo>
                    <a:pt x="3523958" y="2059531"/>
                    <a:pt x="3874027" y="2394535"/>
                    <a:pt x="4212260" y="2718241"/>
                  </a:cubicBezTo>
                  <a:cubicBezTo>
                    <a:pt x="4511935" y="3004287"/>
                    <a:pt x="4795111" y="3274998"/>
                    <a:pt x="5165893" y="3275985"/>
                  </a:cubicBezTo>
                  <a:lnTo>
                    <a:pt x="5169480" y="3275985"/>
                  </a:lnTo>
                  <a:cubicBezTo>
                    <a:pt x="6075948" y="3275985"/>
                    <a:pt x="6471838" y="2383954"/>
                    <a:pt x="6854726" y="1521156"/>
                  </a:cubicBezTo>
                  <a:cubicBezTo>
                    <a:pt x="7026712" y="1133605"/>
                    <a:pt x="7189192" y="767485"/>
                    <a:pt x="7394714" y="487807"/>
                  </a:cubicBezTo>
                  <a:cubicBezTo>
                    <a:pt x="7635118" y="160693"/>
                    <a:pt x="7905829" y="1082"/>
                    <a:pt x="822272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29" name="Google Shape;3029;p12"/>
          <p:cNvSpPr txBox="1">
            <a:spLocks noGrp="1"/>
          </p:cNvSpPr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3030" name="Google Shape;3030;p12"/>
          <p:cNvSpPr txBox="1">
            <a:spLocks noGrp="1"/>
          </p:cNvSpPr>
          <p:nvPr>
            <p:ph type="body" idx="1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3031" name="Google Shape;3031;p12"/>
          <p:cNvGrpSpPr/>
          <p:nvPr/>
        </p:nvGrpSpPr>
        <p:grpSpPr>
          <a:xfrm flipH="1">
            <a:off x="-1181110" y="517753"/>
            <a:ext cx="6233315" cy="6340113"/>
            <a:chOff x="-1322821" y="-545792"/>
            <a:chExt cx="7418847" cy="7545957"/>
          </a:xfrm>
        </p:grpSpPr>
        <p:grpSp>
          <p:nvGrpSpPr>
            <p:cNvPr id="3032" name="Google Shape;3032;p12"/>
            <p:cNvGrpSpPr/>
            <p:nvPr/>
          </p:nvGrpSpPr>
          <p:grpSpPr>
            <a:xfrm>
              <a:off x="-1322821" y="-545792"/>
              <a:ext cx="7418847" cy="7418847"/>
              <a:chOff x="563338" y="2416651"/>
              <a:chExt cx="3811769" cy="3811769"/>
            </a:xfrm>
          </p:grpSpPr>
          <p:sp>
            <p:nvSpPr>
              <p:cNvPr id="3033" name="Google Shape;3033;p12"/>
              <p:cNvSpPr/>
              <p:nvPr/>
            </p:nvSpPr>
            <p:spPr>
              <a:xfrm>
                <a:off x="1006882" y="2853886"/>
                <a:ext cx="2935083" cy="2935089"/>
              </a:xfrm>
              <a:custGeom>
                <a:avLst/>
                <a:gdLst/>
                <a:ahLst/>
                <a:cxnLst/>
                <a:rect l="l" t="t" r="r" b="b"/>
                <a:pathLst>
                  <a:path w="2949832" h="2949838" extrusionOk="0">
                    <a:moveTo>
                      <a:pt x="1474424" y="2949666"/>
                    </a:moveTo>
                    <a:cubicBezTo>
                      <a:pt x="659850" y="2949544"/>
                      <a:pt x="-393" y="2289102"/>
                      <a:pt x="-271" y="1474534"/>
                    </a:cubicBezTo>
                    <a:cubicBezTo>
                      <a:pt x="-154" y="659960"/>
                      <a:pt x="660288" y="-289"/>
                      <a:pt x="1474861" y="-167"/>
                    </a:cubicBezTo>
                    <a:cubicBezTo>
                      <a:pt x="2289435" y="-44"/>
                      <a:pt x="2949678" y="660397"/>
                      <a:pt x="2949562" y="1474971"/>
                    </a:cubicBezTo>
                    <a:cubicBezTo>
                      <a:pt x="2949503" y="1866147"/>
                      <a:pt x="2794046" y="2241280"/>
                      <a:pt x="2517398" y="2517841"/>
                    </a:cubicBezTo>
                    <a:cubicBezTo>
                      <a:pt x="2241368" y="2795300"/>
                      <a:pt x="1865803" y="2950798"/>
                      <a:pt x="1474424" y="2949666"/>
                    </a:cubicBezTo>
                    <a:close/>
                    <a:moveTo>
                      <a:pt x="1474424" y="17281"/>
                    </a:moveTo>
                    <a:cubicBezTo>
                      <a:pt x="670821" y="17281"/>
                      <a:pt x="17014" y="670855"/>
                      <a:pt x="17014" y="1474691"/>
                    </a:cubicBezTo>
                    <a:cubicBezTo>
                      <a:pt x="17014" y="2278528"/>
                      <a:pt x="670587" y="2932160"/>
                      <a:pt x="1474424" y="2932160"/>
                    </a:cubicBezTo>
                    <a:cubicBezTo>
                      <a:pt x="2278260" y="2932160"/>
                      <a:pt x="2931892" y="2278586"/>
                      <a:pt x="2931892" y="1474691"/>
                    </a:cubicBezTo>
                    <a:cubicBezTo>
                      <a:pt x="2931892" y="670796"/>
                      <a:pt x="2278085" y="17281"/>
                      <a:pt x="1474424" y="17281"/>
                    </a:cubicBezTo>
                    <a:close/>
                  </a:path>
                </a:pathLst>
              </a:custGeom>
              <a:solidFill>
                <a:srgbClr val="022B39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034" name="Google Shape;3034;p12"/>
              <p:cNvGrpSpPr/>
              <p:nvPr/>
            </p:nvGrpSpPr>
            <p:grpSpPr>
              <a:xfrm rot="-4004204">
                <a:off x="1018398" y="2871711"/>
                <a:ext cx="2901649" cy="2901649"/>
                <a:chOff x="1225090" y="909059"/>
                <a:chExt cx="4619207" cy="4619207"/>
              </a:xfrm>
            </p:grpSpPr>
            <p:sp>
              <p:nvSpPr>
                <p:cNvPr id="3035" name="Google Shape;3035;p12"/>
                <p:cNvSpPr/>
                <p:nvPr/>
              </p:nvSpPr>
              <p:spPr>
                <a:xfrm rot="-4138533">
                  <a:off x="3521779" y="909696"/>
                  <a:ext cx="27569" cy="46180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4" extrusionOk="0">
                      <a:moveTo>
                        <a:pt x="0" y="0"/>
                      </a:moveTo>
                      <a:lnTo>
                        <a:pt x="17506" y="0"/>
                      </a:lnTo>
                      <a:lnTo>
                        <a:pt x="17506" y="2932385"/>
                      </a:lnTo>
                      <a:lnTo>
                        <a:pt x="0" y="2932385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36" name="Google Shape;3036;p12"/>
                <p:cNvSpPr/>
                <p:nvPr/>
              </p:nvSpPr>
              <p:spPr>
                <a:xfrm rot="-4138533">
                  <a:off x="1227652" y="3204013"/>
                  <a:ext cx="4618039" cy="275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4" h="17506" extrusionOk="0">
                      <a:moveTo>
                        <a:pt x="0" y="0"/>
                      </a:moveTo>
                      <a:lnTo>
                        <a:pt x="2932384" y="0"/>
                      </a:lnTo>
                      <a:lnTo>
                        <a:pt x="2932384" y="17506"/>
                      </a:lnTo>
                      <a:lnTo>
                        <a:pt x="0" y="17506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37" name="Google Shape;3037;p12"/>
                <p:cNvSpPr/>
                <p:nvPr/>
              </p:nvSpPr>
              <p:spPr>
                <a:xfrm rot="-6837749">
                  <a:off x="1226417" y="3202908"/>
                  <a:ext cx="4620903" cy="27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38" name="Google Shape;3038;p12"/>
                <p:cNvSpPr/>
                <p:nvPr/>
              </p:nvSpPr>
              <p:spPr>
                <a:xfrm rot="-5487289">
                  <a:off x="1226115" y="3204872"/>
                  <a:ext cx="4619996" cy="27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39" name="Google Shape;3039;p12"/>
                <p:cNvSpPr/>
                <p:nvPr/>
              </p:nvSpPr>
              <p:spPr>
                <a:xfrm rot="-8192473">
                  <a:off x="1221339" y="3202828"/>
                  <a:ext cx="4625599" cy="27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40"/>
                      </a:lnTo>
                      <a:lnTo>
                        <a:pt x="-271" y="17340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40" name="Google Shape;3040;p12"/>
                <p:cNvSpPr/>
                <p:nvPr/>
              </p:nvSpPr>
              <p:spPr>
                <a:xfrm rot="-6837749">
                  <a:off x="3522869" y="908449"/>
                  <a:ext cx="27586" cy="46209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41" name="Google Shape;3041;p12"/>
                <p:cNvSpPr/>
                <p:nvPr/>
              </p:nvSpPr>
              <p:spPr>
                <a:xfrm rot="-8192473">
                  <a:off x="3522891" y="903370"/>
                  <a:ext cx="27614" cy="4625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42" name="Google Shape;3042;p12"/>
                <p:cNvSpPr/>
                <p:nvPr/>
              </p:nvSpPr>
              <p:spPr>
                <a:xfrm rot="-5487289">
                  <a:off x="3520903" y="908170"/>
                  <a:ext cx="27581" cy="4619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043" name="Google Shape;3043;p12"/>
              <p:cNvGrpSpPr/>
              <p:nvPr/>
            </p:nvGrpSpPr>
            <p:grpSpPr>
              <a:xfrm>
                <a:off x="2313507" y="2766645"/>
                <a:ext cx="362700" cy="329770"/>
                <a:chOff x="5827769" y="3261698"/>
                <a:chExt cx="529876" cy="393520"/>
              </a:xfrm>
            </p:grpSpPr>
            <p:sp>
              <p:nvSpPr>
                <p:cNvPr id="3044" name="Google Shape;3044;p12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45" name="Google Shape;3045;p12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46" name="Google Shape;3046;p12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47" name="Google Shape;3047;p12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048" name="Google Shape;3048;p12"/>
              <p:cNvGrpSpPr/>
              <p:nvPr/>
            </p:nvGrpSpPr>
            <p:grpSpPr>
              <a:xfrm>
                <a:off x="1771419" y="2870262"/>
                <a:ext cx="362700" cy="329770"/>
                <a:chOff x="5827769" y="3261698"/>
                <a:chExt cx="529876" cy="393520"/>
              </a:xfrm>
            </p:grpSpPr>
            <p:sp>
              <p:nvSpPr>
                <p:cNvPr id="3049" name="Google Shape;3049;p12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50" name="Google Shape;3050;p12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51" name="Google Shape;3051;p12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52" name="Google Shape;3052;p12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053" name="Google Shape;3053;p12"/>
              <p:cNvGrpSpPr/>
              <p:nvPr/>
            </p:nvGrpSpPr>
            <p:grpSpPr>
              <a:xfrm>
                <a:off x="1288736" y="3169672"/>
                <a:ext cx="362700" cy="329770"/>
                <a:chOff x="5827769" y="3261698"/>
                <a:chExt cx="529876" cy="393520"/>
              </a:xfrm>
            </p:grpSpPr>
            <p:sp>
              <p:nvSpPr>
                <p:cNvPr id="3054" name="Google Shape;3054;p12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55" name="Google Shape;3055;p12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56" name="Google Shape;3056;p12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57" name="Google Shape;3057;p12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058" name="Google Shape;3058;p12"/>
              <p:cNvGrpSpPr/>
              <p:nvPr/>
            </p:nvGrpSpPr>
            <p:grpSpPr>
              <a:xfrm>
                <a:off x="953933" y="3635002"/>
                <a:ext cx="362700" cy="329770"/>
                <a:chOff x="5827769" y="3261698"/>
                <a:chExt cx="529876" cy="393520"/>
              </a:xfrm>
            </p:grpSpPr>
            <p:sp>
              <p:nvSpPr>
                <p:cNvPr id="3059" name="Google Shape;3059;p12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60" name="Google Shape;3060;p12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61" name="Google Shape;3061;p12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62" name="Google Shape;3062;p12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063" name="Google Shape;3063;p12"/>
              <p:cNvGrpSpPr/>
              <p:nvPr/>
            </p:nvGrpSpPr>
            <p:grpSpPr>
              <a:xfrm>
                <a:off x="843472" y="4204766"/>
                <a:ext cx="362700" cy="329770"/>
                <a:chOff x="5827769" y="3261698"/>
                <a:chExt cx="529876" cy="393520"/>
              </a:xfrm>
            </p:grpSpPr>
            <p:sp>
              <p:nvSpPr>
                <p:cNvPr id="3064" name="Google Shape;3064;p12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65" name="Google Shape;3065;p12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66" name="Google Shape;3066;p12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67" name="Google Shape;3067;p12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068" name="Google Shape;3068;p12"/>
              <p:cNvGrpSpPr/>
              <p:nvPr/>
            </p:nvGrpSpPr>
            <p:grpSpPr>
              <a:xfrm>
                <a:off x="947093" y="4746850"/>
                <a:ext cx="362700" cy="329770"/>
                <a:chOff x="5827769" y="3261698"/>
                <a:chExt cx="529876" cy="393520"/>
              </a:xfrm>
            </p:grpSpPr>
            <p:sp>
              <p:nvSpPr>
                <p:cNvPr id="3069" name="Google Shape;3069;p12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70" name="Google Shape;3070;p12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71" name="Google Shape;3071;p12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72" name="Google Shape;3072;p12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073" name="Google Shape;3073;p12"/>
              <p:cNvGrpSpPr/>
              <p:nvPr/>
            </p:nvGrpSpPr>
            <p:grpSpPr>
              <a:xfrm>
                <a:off x="1253001" y="5217084"/>
                <a:ext cx="362700" cy="329770"/>
                <a:chOff x="5827769" y="3261698"/>
                <a:chExt cx="529876" cy="393520"/>
              </a:xfrm>
            </p:grpSpPr>
            <p:sp>
              <p:nvSpPr>
                <p:cNvPr id="3074" name="Google Shape;3074;p12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75" name="Google Shape;3075;p12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76" name="Google Shape;3076;p12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77" name="Google Shape;3077;p12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078" name="Google Shape;3078;p12"/>
              <p:cNvGrpSpPr/>
              <p:nvPr/>
            </p:nvGrpSpPr>
            <p:grpSpPr>
              <a:xfrm>
                <a:off x="1712270" y="5539216"/>
                <a:ext cx="362700" cy="329770"/>
                <a:chOff x="5827769" y="3261698"/>
                <a:chExt cx="529876" cy="393520"/>
              </a:xfrm>
            </p:grpSpPr>
            <p:sp>
              <p:nvSpPr>
                <p:cNvPr id="3079" name="Google Shape;3079;p12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80" name="Google Shape;3080;p12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81" name="Google Shape;3081;p12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82" name="Google Shape;3082;p12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083" name="Google Shape;3083;p12"/>
              <p:cNvGrpSpPr/>
              <p:nvPr/>
            </p:nvGrpSpPr>
            <p:grpSpPr>
              <a:xfrm>
                <a:off x="2269249" y="5662021"/>
                <a:ext cx="362700" cy="329770"/>
                <a:chOff x="5827769" y="3261698"/>
                <a:chExt cx="529876" cy="393520"/>
              </a:xfrm>
            </p:grpSpPr>
            <p:sp>
              <p:nvSpPr>
                <p:cNvPr id="3084" name="Google Shape;3084;p12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85" name="Google Shape;3085;p12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86" name="Google Shape;3086;p12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87" name="Google Shape;3087;p12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088" name="Google Shape;3088;p12"/>
              <p:cNvGrpSpPr/>
              <p:nvPr/>
            </p:nvGrpSpPr>
            <p:grpSpPr>
              <a:xfrm flipH="1">
                <a:off x="2858594" y="2889231"/>
                <a:ext cx="362700" cy="329770"/>
                <a:chOff x="5827769" y="3261698"/>
                <a:chExt cx="529876" cy="393520"/>
              </a:xfrm>
            </p:grpSpPr>
            <p:sp>
              <p:nvSpPr>
                <p:cNvPr id="3089" name="Google Shape;3089;p12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90" name="Google Shape;3090;p12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91" name="Google Shape;3091;p12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92" name="Google Shape;3092;p12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093" name="Google Shape;3093;p12"/>
              <p:cNvGrpSpPr/>
              <p:nvPr/>
            </p:nvGrpSpPr>
            <p:grpSpPr>
              <a:xfrm flipH="1">
                <a:off x="3330530" y="320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3094" name="Google Shape;3094;p12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95" name="Google Shape;3095;p12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96" name="Google Shape;3096;p12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97" name="Google Shape;3097;p12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098" name="Google Shape;3098;p12"/>
              <p:cNvGrpSpPr/>
              <p:nvPr/>
            </p:nvGrpSpPr>
            <p:grpSpPr>
              <a:xfrm flipH="1">
                <a:off x="3648891" y="3682034"/>
                <a:ext cx="362700" cy="329770"/>
                <a:chOff x="5827769" y="3261698"/>
                <a:chExt cx="529876" cy="393520"/>
              </a:xfrm>
            </p:grpSpPr>
            <p:sp>
              <p:nvSpPr>
                <p:cNvPr id="3099" name="Google Shape;3099;p12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00" name="Google Shape;3100;p12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01" name="Google Shape;3101;p12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02" name="Google Shape;3102;p12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103" name="Google Shape;3103;p12"/>
              <p:cNvGrpSpPr/>
              <p:nvPr/>
            </p:nvGrpSpPr>
            <p:grpSpPr>
              <a:xfrm flipH="1">
                <a:off x="3739404" y="425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3104" name="Google Shape;3104;p12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05" name="Google Shape;3105;p12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06" name="Google Shape;3106;p12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07" name="Google Shape;3107;p12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108" name="Google Shape;3108;p12"/>
              <p:cNvGrpSpPr/>
              <p:nvPr/>
            </p:nvGrpSpPr>
            <p:grpSpPr>
              <a:xfrm flipH="1">
                <a:off x="3616926" y="4793444"/>
                <a:ext cx="362700" cy="329770"/>
                <a:chOff x="5827769" y="3261698"/>
                <a:chExt cx="529876" cy="393520"/>
              </a:xfrm>
            </p:grpSpPr>
            <p:sp>
              <p:nvSpPr>
                <p:cNvPr id="3109" name="Google Shape;3109;p12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10" name="Google Shape;3110;p12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11" name="Google Shape;3111;p12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12" name="Google Shape;3112;p12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113" name="Google Shape;3113;p12"/>
              <p:cNvGrpSpPr/>
              <p:nvPr/>
            </p:nvGrpSpPr>
            <p:grpSpPr>
              <a:xfrm flipH="1">
                <a:off x="3294796" y="5252713"/>
                <a:ext cx="362700" cy="329770"/>
                <a:chOff x="5827769" y="3261698"/>
                <a:chExt cx="529876" cy="393520"/>
              </a:xfrm>
            </p:grpSpPr>
            <p:sp>
              <p:nvSpPr>
                <p:cNvPr id="3114" name="Google Shape;3114;p12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15" name="Google Shape;3115;p12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16" name="Google Shape;3116;p12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17" name="Google Shape;3117;p12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118" name="Google Shape;3118;p12"/>
              <p:cNvGrpSpPr/>
              <p:nvPr/>
            </p:nvGrpSpPr>
            <p:grpSpPr>
              <a:xfrm flipH="1">
                <a:off x="2824566" y="5558618"/>
                <a:ext cx="362700" cy="329770"/>
                <a:chOff x="5827769" y="3261698"/>
                <a:chExt cx="529876" cy="393520"/>
              </a:xfrm>
            </p:grpSpPr>
            <p:sp>
              <p:nvSpPr>
                <p:cNvPr id="3119" name="Google Shape;3119;p12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20" name="Google Shape;3120;p12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21" name="Google Shape;3121;p12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22" name="Google Shape;3122;p12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123" name="Google Shape;3123;p12"/>
            <p:cNvSpPr/>
            <p:nvPr/>
          </p:nvSpPr>
          <p:spPr>
            <a:xfrm>
              <a:off x="291113" y="1109101"/>
              <a:ext cx="4190436" cy="4106462"/>
            </a:xfrm>
            <a:custGeom>
              <a:avLst/>
              <a:gdLst/>
              <a:ahLst/>
              <a:cxnLst/>
              <a:rect l="l" t="t" r="r" b="b"/>
              <a:pathLst>
                <a:path w="1860349" h="1860232" extrusionOk="0">
                  <a:moveTo>
                    <a:pt x="929846" y="1860066"/>
                  </a:moveTo>
                  <a:cubicBezTo>
                    <a:pt x="417024" y="1860066"/>
                    <a:pt x="-271" y="1442830"/>
                    <a:pt x="-271" y="929950"/>
                  </a:cubicBezTo>
                  <a:cubicBezTo>
                    <a:pt x="-271" y="417070"/>
                    <a:pt x="417024" y="-167"/>
                    <a:pt x="929846" y="-167"/>
                  </a:cubicBezTo>
                  <a:cubicBezTo>
                    <a:pt x="1442667" y="-167"/>
                    <a:pt x="1860078" y="417070"/>
                    <a:pt x="1860078" y="929950"/>
                  </a:cubicBezTo>
                  <a:cubicBezTo>
                    <a:pt x="1860078" y="1442830"/>
                    <a:pt x="1442725" y="1860066"/>
                    <a:pt x="929846" y="1860066"/>
                  </a:cubicBezTo>
                  <a:close/>
                  <a:moveTo>
                    <a:pt x="929846" y="17340"/>
                  </a:moveTo>
                  <a:cubicBezTo>
                    <a:pt x="426652" y="17340"/>
                    <a:pt x="17236" y="426757"/>
                    <a:pt x="17236" y="929950"/>
                  </a:cubicBezTo>
                  <a:cubicBezTo>
                    <a:pt x="17236" y="1433143"/>
                    <a:pt x="426652" y="1842560"/>
                    <a:pt x="929846" y="1842560"/>
                  </a:cubicBezTo>
                  <a:cubicBezTo>
                    <a:pt x="1433038" y="1842560"/>
                    <a:pt x="1842572" y="1433201"/>
                    <a:pt x="1842572" y="929950"/>
                  </a:cubicBezTo>
                  <a:cubicBezTo>
                    <a:pt x="1842572" y="426698"/>
                    <a:pt x="1433097" y="17340"/>
                    <a:pt x="929846" y="17340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24" name="Google Shape;3124;p12"/>
            <p:cNvGrpSpPr/>
            <p:nvPr/>
          </p:nvGrpSpPr>
          <p:grpSpPr>
            <a:xfrm>
              <a:off x="1109157" y="2941998"/>
              <a:ext cx="2538755" cy="4058167"/>
              <a:chOff x="4244107" y="3277890"/>
              <a:chExt cx="1196679" cy="1912876"/>
            </a:xfrm>
          </p:grpSpPr>
          <p:sp>
            <p:nvSpPr>
              <p:cNvPr id="3125" name="Google Shape;3125;p12"/>
              <p:cNvSpPr/>
              <p:nvPr/>
            </p:nvSpPr>
            <p:spPr>
              <a:xfrm>
                <a:off x="4707521" y="3277890"/>
                <a:ext cx="262704" cy="262318"/>
              </a:xfrm>
              <a:custGeom>
                <a:avLst/>
                <a:gdLst/>
                <a:ahLst/>
                <a:cxnLst/>
                <a:rect l="l" t="t" r="r" b="b"/>
                <a:pathLst>
                  <a:path w="648652" h="647700" extrusionOk="0">
                    <a:moveTo>
                      <a:pt x="323850" y="438150"/>
                    </a:moveTo>
                    <a:cubicBezTo>
                      <a:pt x="260985" y="438150"/>
                      <a:pt x="209550" y="386715"/>
                      <a:pt x="209550" y="323850"/>
                    </a:cubicBezTo>
                    <a:cubicBezTo>
                      <a:pt x="209550" y="260985"/>
                      <a:pt x="260985" y="209550"/>
                      <a:pt x="323850" y="209550"/>
                    </a:cubicBezTo>
                    <a:cubicBezTo>
                      <a:pt x="386715" y="209550"/>
                      <a:pt x="438150" y="260985"/>
                      <a:pt x="438150" y="323850"/>
                    </a:cubicBezTo>
                    <a:cubicBezTo>
                      <a:pt x="438150" y="386715"/>
                      <a:pt x="386715" y="438150"/>
                      <a:pt x="323850" y="438150"/>
                    </a:cubicBezTo>
                    <a:close/>
                    <a:moveTo>
                      <a:pt x="581025" y="252413"/>
                    </a:moveTo>
                    <a:cubicBezTo>
                      <a:pt x="575310" y="231458"/>
                      <a:pt x="566738" y="211455"/>
                      <a:pt x="556260" y="193358"/>
                    </a:cubicBezTo>
                    <a:lnTo>
                      <a:pt x="580073" y="121920"/>
                    </a:lnTo>
                    <a:lnTo>
                      <a:pt x="525780" y="67628"/>
                    </a:lnTo>
                    <a:lnTo>
                      <a:pt x="454343" y="91440"/>
                    </a:lnTo>
                    <a:cubicBezTo>
                      <a:pt x="435293" y="80963"/>
                      <a:pt x="415290" y="72390"/>
                      <a:pt x="394335" y="66675"/>
                    </a:cubicBezTo>
                    <a:lnTo>
                      <a:pt x="361950" y="0"/>
                    </a:lnTo>
                    <a:lnTo>
                      <a:pt x="285750" y="0"/>
                    </a:lnTo>
                    <a:lnTo>
                      <a:pt x="252413" y="66675"/>
                    </a:lnTo>
                    <a:cubicBezTo>
                      <a:pt x="231458" y="72390"/>
                      <a:pt x="211455" y="80963"/>
                      <a:pt x="193358" y="91440"/>
                    </a:cubicBezTo>
                    <a:lnTo>
                      <a:pt x="121920" y="67628"/>
                    </a:lnTo>
                    <a:lnTo>
                      <a:pt x="67628" y="121920"/>
                    </a:lnTo>
                    <a:lnTo>
                      <a:pt x="91440" y="193358"/>
                    </a:lnTo>
                    <a:cubicBezTo>
                      <a:pt x="80963" y="212408"/>
                      <a:pt x="72390" y="232410"/>
                      <a:pt x="66675" y="253365"/>
                    </a:cubicBezTo>
                    <a:lnTo>
                      <a:pt x="0" y="285750"/>
                    </a:lnTo>
                    <a:lnTo>
                      <a:pt x="0" y="361950"/>
                    </a:lnTo>
                    <a:lnTo>
                      <a:pt x="66675" y="395288"/>
                    </a:lnTo>
                    <a:cubicBezTo>
                      <a:pt x="72390" y="416243"/>
                      <a:pt x="80963" y="436245"/>
                      <a:pt x="91440" y="454343"/>
                    </a:cubicBezTo>
                    <a:lnTo>
                      <a:pt x="67628" y="525780"/>
                    </a:lnTo>
                    <a:lnTo>
                      <a:pt x="121920" y="580073"/>
                    </a:lnTo>
                    <a:lnTo>
                      <a:pt x="193358" y="556260"/>
                    </a:lnTo>
                    <a:cubicBezTo>
                      <a:pt x="212408" y="566738"/>
                      <a:pt x="232410" y="575310"/>
                      <a:pt x="253365" y="581025"/>
                    </a:cubicBezTo>
                    <a:lnTo>
                      <a:pt x="286703" y="647700"/>
                    </a:lnTo>
                    <a:lnTo>
                      <a:pt x="362903" y="647700"/>
                    </a:lnTo>
                    <a:lnTo>
                      <a:pt x="396240" y="581025"/>
                    </a:lnTo>
                    <a:cubicBezTo>
                      <a:pt x="417195" y="575310"/>
                      <a:pt x="437198" y="566738"/>
                      <a:pt x="455295" y="556260"/>
                    </a:cubicBezTo>
                    <a:lnTo>
                      <a:pt x="526733" y="580073"/>
                    </a:lnTo>
                    <a:lnTo>
                      <a:pt x="581025" y="525780"/>
                    </a:lnTo>
                    <a:lnTo>
                      <a:pt x="557213" y="454343"/>
                    </a:lnTo>
                    <a:cubicBezTo>
                      <a:pt x="567690" y="435293"/>
                      <a:pt x="576263" y="415290"/>
                      <a:pt x="581978" y="394335"/>
                    </a:cubicBezTo>
                    <a:lnTo>
                      <a:pt x="648653" y="360998"/>
                    </a:lnTo>
                    <a:lnTo>
                      <a:pt x="648653" y="284798"/>
                    </a:lnTo>
                    <a:lnTo>
                      <a:pt x="581025" y="252413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126" name="Google Shape;3126;p12"/>
              <p:cNvGrpSpPr/>
              <p:nvPr/>
            </p:nvGrpSpPr>
            <p:grpSpPr>
              <a:xfrm>
                <a:off x="4244107" y="3389095"/>
                <a:ext cx="1196679" cy="1801671"/>
                <a:chOff x="9628189" y="3549300"/>
                <a:chExt cx="1196679" cy="1801671"/>
              </a:xfrm>
            </p:grpSpPr>
            <p:sp>
              <p:nvSpPr>
                <p:cNvPr id="3127" name="Google Shape;3127;p12"/>
                <p:cNvSpPr/>
                <p:nvPr/>
              </p:nvSpPr>
              <p:spPr>
                <a:xfrm rot="-4364553">
                  <a:off x="9023276" y="4398956"/>
                  <a:ext cx="1861672" cy="102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979" h="46683" extrusionOk="0">
                      <a:moveTo>
                        <a:pt x="-271" y="-167"/>
                      </a:moveTo>
                      <a:lnTo>
                        <a:pt x="2103709" y="-167"/>
                      </a:lnTo>
                      <a:lnTo>
                        <a:pt x="2103709" y="46517"/>
                      </a:lnTo>
                      <a:lnTo>
                        <a:pt x="-271" y="46517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498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28" name="Google Shape;3128;p12"/>
                <p:cNvSpPr/>
                <p:nvPr/>
              </p:nvSpPr>
              <p:spPr>
                <a:xfrm rot="-803187">
                  <a:off x="10447779" y="3519339"/>
                  <a:ext cx="102332" cy="186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83" h="2103979" extrusionOk="0">
                      <a:moveTo>
                        <a:pt x="-271" y="-167"/>
                      </a:moveTo>
                      <a:lnTo>
                        <a:pt x="46413" y="-167"/>
                      </a:lnTo>
                      <a:lnTo>
                        <a:pt x="46413" y="2103813"/>
                      </a:lnTo>
                      <a:lnTo>
                        <a:pt x="-271" y="2103813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498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129" name="Google Shape;3129;p12"/>
              <p:cNvSpPr/>
              <p:nvPr/>
            </p:nvSpPr>
            <p:spPr>
              <a:xfrm>
                <a:off x="4775718" y="3345895"/>
                <a:ext cx="126300" cy="126300"/>
              </a:xfrm>
              <a:prstGeom prst="ellipse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498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130" name="Google Shape;3130;p12"/>
          <p:cNvGrpSpPr/>
          <p:nvPr/>
        </p:nvGrpSpPr>
        <p:grpSpPr>
          <a:xfrm>
            <a:off x="780853" y="2913442"/>
            <a:ext cx="3752179" cy="3944476"/>
            <a:chOff x="1368156" y="-457226"/>
            <a:chExt cx="5280296" cy="5550910"/>
          </a:xfrm>
        </p:grpSpPr>
        <p:sp>
          <p:nvSpPr>
            <p:cNvPr id="3131" name="Google Shape;3131;p12"/>
            <p:cNvSpPr/>
            <p:nvPr/>
          </p:nvSpPr>
          <p:spPr>
            <a:xfrm flipH="1">
              <a:off x="1368156" y="2703979"/>
              <a:ext cx="5280296" cy="2386236"/>
            </a:xfrm>
            <a:custGeom>
              <a:avLst/>
              <a:gdLst/>
              <a:ahLst/>
              <a:cxnLst/>
              <a:rect l="l" t="t" r="r" b="b"/>
              <a:pathLst>
                <a:path w="4109180" h="1856993" extrusionOk="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2" name="Google Shape;3132;p12"/>
            <p:cNvSpPr/>
            <p:nvPr/>
          </p:nvSpPr>
          <p:spPr>
            <a:xfrm flipH="1">
              <a:off x="1907235" y="2703979"/>
              <a:ext cx="4218386" cy="2386236"/>
            </a:xfrm>
            <a:custGeom>
              <a:avLst/>
              <a:gdLst/>
              <a:ahLst/>
              <a:cxnLst/>
              <a:rect l="l" t="t" r="r" b="b"/>
              <a:pathLst>
                <a:path w="3282791" h="1856993" extrusionOk="0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3" name="Google Shape;3133;p12"/>
            <p:cNvSpPr/>
            <p:nvPr/>
          </p:nvSpPr>
          <p:spPr>
            <a:xfrm flipH="1">
              <a:off x="2384059" y="2703979"/>
              <a:ext cx="3270304" cy="2386236"/>
            </a:xfrm>
            <a:custGeom>
              <a:avLst/>
              <a:gdLst/>
              <a:ahLst/>
              <a:cxnLst/>
              <a:rect l="l" t="t" r="r" b="b"/>
              <a:pathLst>
                <a:path w="2544984" h="1856993" extrusionOk="0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4" name="Google Shape;3134;p12"/>
            <p:cNvSpPr/>
            <p:nvPr/>
          </p:nvSpPr>
          <p:spPr>
            <a:xfrm flipH="1">
              <a:off x="2905391" y="2703979"/>
              <a:ext cx="2226753" cy="2386236"/>
            </a:xfrm>
            <a:custGeom>
              <a:avLst/>
              <a:gdLst/>
              <a:ahLst/>
              <a:cxnLst/>
              <a:rect l="l" t="t" r="r" b="b"/>
              <a:pathLst>
                <a:path w="1732882" h="1856993" extrusionOk="0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5" name="Google Shape;3135;p12"/>
            <p:cNvSpPr/>
            <p:nvPr/>
          </p:nvSpPr>
          <p:spPr>
            <a:xfrm flipH="1">
              <a:off x="3426949" y="2703979"/>
              <a:ext cx="1160071" cy="2386236"/>
            </a:xfrm>
            <a:custGeom>
              <a:avLst/>
              <a:gdLst/>
              <a:ahLst/>
              <a:cxnLst/>
              <a:rect l="l" t="t" r="r" b="b"/>
              <a:pathLst>
                <a:path w="902779" h="1856993" extrusionOk="0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6" name="Google Shape;3136;p12"/>
            <p:cNvSpPr/>
            <p:nvPr/>
          </p:nvSpPr>
          <p:spPr>
            <a:xfrm flipH="1">
              <a:off x="3908414" y="2703857"/>
              <a:ext cx="195956" cy="2381831"/>
            </a:xfrm>
            <a:custGeom>
              <a:avLst/>
              <a:gdLst/>
              <a:ahLst/>
              <a:cxnLst/>
              <a:rect l="l" t="t" r="r" b="b"/>
              <a:pathLst>
                <a:path w="152495" h="1853565" extrusionOk="0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7" name="Google Shape;3137;p12"/>
            <p:cNvSpPr/>
            <p:nvPr/>
          </p:nvSpPr>
          <p:spPr>
            <a:xfrm flipH="1">
              <a:off x="3328609" y="-457093"/>
              <a:ext cx="678931" cy="299704"/>
            </a:xfrm>
            <a:custGeom>
              <a:avLst/>
              <a:gdLst/>
              <a:ahLst/>
              <a:cxnLst/>
              <a:rect l="l" t="t" r="r" b="b"/>
              <a:pathLst>
                <a:path w="528351" h="233233" extrusionOk="0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8" name="Google Shape;3138;p12"/>
            <p:cNvSpPr/>
            <p:nvPr/>
          </p:nvSpPr>
          <p:spPr>
            <a:xfrm rot="10800000" flipH="1">
              <a:off x="3988241" y="-457226"/>
              <a:ext cx="29008" cy="614551"/>
            </a:xfrm>
            <a:custGeom>
              <a:avLst/>
              <a:gdLst/>
              <a:ahLst/>
              <a:cxnLst/>
              <a:rect l="l" t="t" r="r" b="b"/>
              <a:pathLst>
                <a:path w="22574" h="478250" extrusionOk="0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9" name="Google Shape;3139;p12"/>
            <p:cNvSpPr/>
            <p:nvPr/>
          </p:nvSpPr>
          <p:spPr>
            <a:xfrm flipH="1">
              <a:off x="1500600" y="329683"/>
              <a:ext cx="5015675" cy="2437031"/>
            </a:xfrm>
            <a:custGeom>
              <a:avLst/>
              <a:gdLst/>
              <a:ahLst/>
              <a:cxnLst/>
              <a:rect l="l" t="t" r="r" b="b"/>
              <a:pathLst>
                <a:path w="3903249" h="1896522" extrusionOk="0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0" name="Google Shape;3140;p12"/>
            <p:cNvSpPr/>
            <p:nvPr/>
          </p:nvSpPr>
          <p:spPr>
            <a:xfrm flipH="1">
              <a:off x="1848767" y="329683"/>
              <a:ext cx="4319241" cy="2437031"/>
            </a:xfrm>
            <a:custGeom>
              <a:avLst/>
              <a:gdLst/>
              <a:ahLst/>
              <a:cxnLst/>
              <a:rect l="l" t="t" r="r" b="b"/>
              <a:pathLst>
                <a:path w="3361277" h="1896522" extrusionOk="0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1" name="Google Shape;3141;p12"/>
            <p:cNvSpPr/>
            <p:nvPr/>
          </p:nvSpPr>
          <p:spPr>
            <a:xfrm flipH="1">
              <a:off x="2288774" y="329683"/>
              <a:ext cx="3437988" cy="2437031"/>
            </a:xfrm>
            <a:custGeom>
              <a:avLst/>
              <a:gdLst/>
              <a:ahLst/>
              <a:cxnLst/>
              <a:rect l="l" t="t" r="r" b="b"/>
              <a:pathLst>
                <a:path w="2675477" h="1896522" extrusionOk="0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2" name="Google Shape;3142;p12"/>
            <p:cNvSpPr/>
            <p:nvPr/>
          </p:nvSpPr>
          <p:spPr>
            <a:xfrm flipH="1">
              <a:off x="2935580" y="329683"/>
              <a:ext cx="2143280" cy="2437031"/>
            </a:xfrm>
            <a:custGeom>
              <a:avLst/>
              <a:gdLst/>
              <a:ahLst/>
              <a:cxnLst/>
              <a:rect l="l" t="t" r="r" b="b"/>
              <a:pathLst>
                <a:path w="1667922" h="1896522" extrusionOk="0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3" name="Google Shape;3143;p12"/>
            <p:cNvSpPr/>
            <p:nvPr/>
          </p:nvSpPr>
          <p:spPr>
            <a:xfrm flipH="1">
              <a:off x="3587641" y="329683"/>
              <a:ext cx="837802" cy="2437031"/>
            </a:xfrm>
            <a:custGeom>
              <a:avLst/>
              <a:gdLst/>
              <a:ahLst/>
              <a:cxnLst/>
              <a:rect l="l" t="t" r="r" b="b"/>
              <a:pathLst>
                <a:path w="651986" h="1896522" extrusionOk="0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4" name="Google Shape;3144;p12"/>
            <p:cNvSpPr/>
            <p:nvPr/>
          </p:nvSpPr>
          <p:spPr>
            <a:xfrm flipH="1">
              <a:off x="2286406" y="2766209"/>
              <a:ext cx="647353" cy="216809"/>
            </a:xfrm>
            <a:custGeom>
              <a:avLst/>
              <a:gdLst/>
              <a:ahLst/>
              <a:cxnLst/>
              <a:rect l="l" t="t" r="r" b="b"/>
              <a:pathLst>
                <a:path w="503777" h="168723" extrusionOk="0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5" name="Google Shape;3145;p12"/>
            <p:cNvSpPr/>
            <p:nvPr/>
          </p:nvSpPr>
          <p:spPr>
            <a:xfrm flipH="1">
              <a:off x="1845231" y="2766209"/>
              <a:ext cx="440626" cy="227702"/>
            </a:xfrm>
            <a:custGeom>
              <a:avLst/>
              <a:gdLst/>
              <a:ahLst/>
              <a:cxnLst/>
              <a:rect l="l" t="t" r="r" b="b"/>
              <a:pathLst>
                <a:path w="342900" h="177200" extrusionOk="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6" name="Google Shape;3146;p12"/>
            <p:cNvSpPr/>
            <p:nvPr/>
          </p:nvSpPr>
          <p:spPr>
            <a:xfrm flipH="1">
              <a:off x="5726645" y="2766209"/>
              <a:ext cx="440626" cy="222664"/>
            </a:xfrm>
            <a:custGeom>
              <a:avLst/>
              <a:gdLst/>
              <a:ahLst/>
              <a:cxnLst/>
              <a:rect l="l" t="t" r="r" b="b"/>
              <a:pathLst>
                <a:path w="342900" h="173279" extrusionOk="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7" name="Google Shape;3147;p12"/>
            <p:cNvSpPr/>
            <p:nvPr/>
          </p:nvSpPr>
          <p:spPr>
            <a:xfrm flipH="1">
              <a:off x="6167568" y="2766209"/>
              <a:ext cx="348303" cy="227663"/>
            </a:xfrm>
            <a:custGeom>
              <a:avLst/>
              <a:gdLst/>
              <a:ahLst/>
              <a:cxnLst/>
              <a:rect l="l" t="t" r="r" b="b"/>
              <a:pathLst>
                <a:path w="271053" h="177170" extrusionOk="0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8" name="Google Shape;3148;p12"/>
            <p:cNvSpPr/>
            <p:nvPr/>
          </p:nvSpPr>
          <p:spPr>
            <a:xfrm flipH="1">
              <a:off x="5079409" y="2766209"/>
              <a:ext cx="647965" cy="221887"/>
            </a:xfrm>
            <a:custGeom>
              <a:avLst/>
              <a:gdLst/>
              <a:ahLst/>
              <a:cxnLst/>
              <a:rect l="l" t="t" r="r" b="b"/>
              <a:pathLst>
                <a:path w="504253" h="172675" extrusionOk="0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9" name="Google Shape;3149;p12"/>
            <p:cNvSpPr/>
            <p:nvPr/>
          </p:nvSpPr>
          <p:spPr>
            <a:xfrm flipH="1">
              <a:off x="4426121" y="2765841"/>
              <a:ext cx="652739" cy="227291"/>
            </a:xfrm>
            <a:custGeom>
              <a:avLst/>
              <a:gdLst/>
              <a:ahLst/>
              <a:cxnLst/>
              <a:rect l="l" t="t" r="r" b="b"/>
              <a:pathLst>
                <a:path w="507968" h="176880" extrusionOk="0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0" name="Google Shape;3150;p12"/>
            <p:cNvSpPr/>
            <p:nvPr/>
          </p:nvSpPr>
          <p:spPr>
            <a:xfrm flipH="1">
              <a:off x="3587765" y="2766209"/>
              <a:ext cx="837802" cy="216399"/>
            </a:xfrm>
            <a:custGeom>
              <a:avLst/>
              <a:gdLst/>
              <a:ahLst/>
              <a:cxnLst/>
              <a:rect l="l" t="t" r="r" b="b"/>
              <a:pathLst>
                <a:path w="651986" h="168404" extrusionOk="0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1" name="Google Shape;3151;p12"/>
            <p:cNvSpPr/>
            <p:nvPr/>
          </p:nvSpPr>
          <p:spPr>
            <a:xfrm flipH="1">
              <a:off x="2934314" y="2766209"/>
              <a:ext cx="652739" cy="211212"/>
            </a:xfrm>
            <a:custGeom>
              <a:avLst/>
              <a:gdLst/>
              <a:ahLst/>
              <a:cxnLst/>
              <a:rect l="l" t="t" r="r" b="b"/>
              <a:pathLst>
                <a:path w="507968" h="164367" extrusionOk="0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2" name="Google Shape;3152;p12"/>
            <p:cNvSpPr/>
            <p:nvPr/>
          </p:nvSpPr>
          <p:spPr>
            <a:xfrm flipH="1">
              <a:off x="1496531" y="2766209"/>
              <a:ext cx="348081" cy="216462"/>
            </a:xfrm>
            <a:custGeom>
              <a:avLst/>
              <a:gdLst/>
              <a:ahLst/>
              <a:cxnLst/>
              <a:rect l="l" t="t" r="r" b="b"/>
              <a:pathLst>
                <a:path w="270880" h="168453" extrusionOk="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3" name="Google Shape;3153;p12"/>
            <p:cNvSpPr/>
            <p:nvPr/>
          </p:nvSpPr>
          <p:spPr>
            <a:xfrm flipH="1">
              <a:off x="3499103" y="74147"/>
              <a:ext cx="1014786" cy="765955"/>
            </a:xfrm>
            <a:custGeom>
              <a:avLst/>
              <a:gdLst/>
              <a:ahLst/>
              <a:cxnLst/>
              <a:rect l="l" t="t" r="r" b="b"/>
              <a:pathLst>
                <a:path w="789717" h="596074" extrusionOk="0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4" name="Google Shape;3154;p12"/>
            <p:cNvSpPr/>
            <p:nvPr/>
          </p:nvSpPr>
          <p:spPr>
            <a:xfrm flipH="1">
              <a:off x="3569664" y="74147"/>
              <a:ext cx="874031" cy="765955"/>
            </a:xfrm>
            <a:custGeom>
              <a:avLst/>
              <a:gdLst/>
              <a:ahLst/>
              <a:cxnLst/>
              <a:rect l="l" t="t" r="r" b="b"/>
              <a:pathLst>
                <a:path w="680180" h="596074" extrusionOk="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5" name="Google Shape;3155;p12"/>
            <p:cNvSpPr/>
            <p:nvPr/>
          </p:nvSpPr>
          <p:spPr>
            <a:xfrm flipH="1">
              <a:off x="3658817" y="74147"/>
              <a:ext cx="695577" cy="765955"/>
            </a:xfrm>
            <a:custGeom>
              <a:avLst/>
              <a:gdLst/>
              <a:ahLst/>
              <a:cxnLst/>
              <a:rect l="l" t="t" r="r" b="b"/>
              <a:pathLst>
                <a:path w="541305" h="596074" extrusionOk="0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6" name="Google Shape;3156;p12"/>
            <p:cNvSpPr/>
            <p:nvPr/>
          </p:nvSpPr>
          <p:spPr>
            <a:xfrm flipH="1">
              <a:off x="3789670" y="74147"/>
              <a:ext cx="433649" cy="765955"/>
            </a:xfrm>
            <a:custGeom>
              <a:avLst/>
              <a:gdLst/>
              <a:ahLst/>
              <a:cxnLst/>
              <a:rect l="l" t="t" r="r" b="b"/>
              <a:pathLst>
                <a:path w="337470" h="596074" extrusionOk="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7" name="Google Shape;3157;p12"/>
            <p:cNvSpPr/>
            <p:nvPr/>
          </p:nvSpPr>
          <p:spPr>
            <a:xfrm flipH="1">
              <a:off x="3921622" y="74147"/>
              <a:ext cx="169518" cy="765955"/>
            </a:xfrm>
            <a:custGeom>
              <a:avLst/>
              <a:gdLst/>
              <a:ahLst/>
              <a:cxnLst/>
              <a:rect l="l" t="t" r="r" b="b"/>
              <a:pathLst>
                <a:path w="131921" h="596074" extrusionOk="0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8" name="Google Shape;3158;p12"/>
            <p:cNvSpPr/>
            <p:nvPr/>
          </p:nvSpPr>
          <p:spPr>
            <a:xfrm flipH="1">
              <a:off x="3658337" y="839896"/>
              <a:ext cx="130963" cy="68235"/>
            </a:xfrm>
            <a:custGeom>
              <a:avLst/>
              <a:gdLst/>
              <a:ahLst/>
              <a:cxnLst/>
              <a:rect l="l" t="t" r="r" b="b"/>
              <a:pathLst>
                <a:path w="101917" h="53101" extrusionOk="0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9" name="Google Shape;3159;p12"/>
            <p:cNvSpPr/>
            <p:nvPr/>
          </p:nvSpPr>
          <p:spPr>
            <a:xfrm flipH="1">
              <a:off x="3568998" y="839896"/>
              <a:ext cx="89227" cy="71610"/>
            </a:xfrm>
            <a:custGeom>
              <a:avLst/>
              <a:gdLst/>
              <a:ahLst/>
              <a:cxnLst/>
              <a:rect l="l" t="t" r="r" b="b"/>
              <a:pathLst>
                <a:path w="69437" h="55728" extrusionOk="0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0" name="Google Shape;3160;p12"/>
            <p:cNvSpPr/>
            <p:nvPr/>
          </p:nvSpPr>
          <p:spPr>
            <a:xfrm flipH="1">
              <a:off x="4354347" y="839896"/>
              <a:ext cx="89227" cy="70090"/>
            </a:xfrm>
            <a:custGeom>
              <a:avLst/>
              <a:gdLst/>
              <a:ahLst/>
              <a:cxnLst/>
              <a:rect l="l" t="t" r="r" b="b"/>
              <a:pathLst>
                <a:path w="69437" h="54545" extrusionOk="0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1" name="Google Shape;3161;p12"/>
            <p:cNvSpPr/>
            <p:nvPr/>
          </p:nvSpPr>
          <p:spPr>
            <a:xfrm flipH="1">
              <a:off x="4443512" y="839896"/>
              <a:ext cx="70494" cy="71601"/>
            </a:xfrm>
            <a:custGeom>
              <a:avLst/>
              <a:gdLst/>
              <a:ahLst/>
              <a:cxnLst/>
              <a:rect l="l" t="t" r="r" b="b"/>
              <a:pathLst>
                <a:path w="54859" h="55721" extrusionOk="0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2" name="Google Shape;3162;p12"/>
            <p:cNvSpPr/>
            <p:nvPr/>
          </p:nvSpPr>
          <p:spPr>
            <a:xfrm flipH="1">
              <a:off x="4223063" y="839896"/>
              <a:ext cx="130596" cy="69806"/>
            </a:xfrm>
            <a:custGeom>
              <a:avLst/>
              <a:gdLst/>
              <a:ahLst/>
              <a:cxnLst/>
              <a:rect l="l" t="t" r="r" b="b"/>
              <a:pathLst>
                <a:path w="101631" h="54324" extrusionOk="0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3" name="Google Shape;3163;p12"/>
            <p:cNvSpPr/>
            <p:nvPr/>
          </p:nvSpPr>
          <p:spPr>
            <a:xfrm flipH="1">
              <a:off x="4091254" y="839896"/>
              <a:ext cx="132065" cy="71481"/>
            </a:xfrm>
            <a:custGeom>
              <a:avLst/>
              <a:gdLst/>
              <a:ahLst/>
              <a:cxnLst/>
              <a:rect l="l" t="t" r="r" b="b"/>
              <a:pathLst>
                <a:path w="102774" h="55627" extrusionOk="0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4" name="Google Shape;3164;p12"/>
            <p:cNvSpPr/>
            <p:nvPr/>
          </p:nvSpPr>
          <p:spPr>
            <a:xfrm flipH="1">
              <a:off x="3921624" y="839896"/>
              <a:ext cx="169273" cy="68051"/>
            </a:xfrm>
            <a:custGeom>
              <a:avLst/>
              <a:gdLst/>
              <a:ahLst/>
              <a:cxnLst/>
              <a:rect l="l" t="t" r="r" b="b"/>
              <a:pathLst>
                <a:path w="131730" h="52958" extrusionOk="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5" name="Google Shape;3165;p12"/>
            <p:cNvSpPr/>
            <p:nvPr/>
          </p:nvSpPr>
          <p:spPr>
            <a:xfrm flipH="1">
              <a:off x="3789414" y="839406"/>
              <a:ext cx="131943" cy="66478"/>
            </a:xfrm>
            <a:custGeom>
              <a:avLst/>
              <a:gdLst/>
              <a:ahLst/>
              <a:cxnLst/>
              <a:rect l="l" t="t" r="r" b="b"/>
              <a:pathLst>
                <a:path w="102679" h="51734" extrusionOk="0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6" name="Google Shape;3166;p12"/>
            <p:cNvSpPr/>
            <p:nvPr/>
          </p:nvSpPr>
          <p:spPr>
            <a:xfrm flipH="1">
              <a:off x="3498502" y="839896"/>
              <a:ext cx="70441" cy="68072"/>
            </a:xfrm>
            <a:custGeom>
              <a:avLst/>
              <a:gdLst/>
              <a:ahLst/>
              <a:cxnLst/>
              <a:rect l="l" t="t" r="r" b="b"/>
              <a:pathLst>
                <a:path w="54818" h="52974" extrusionOk="0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67" name="Google Shape;3167;p12"/>
            <p:cNvGrpSpPr/>
            <p:nvPr/>
          </p:nvGrpSpPr>
          <p:grpSpPr>
            <a:xfrm flipH="1">
              <a:off x="1496304" y="2771314"/>
              <a:ext cx="5019520" cy="228263"/>
              <a:chOff x="2422006" y="4665565"/>
              <a:chExt cx="5073810" cy="230732"/>
            </a:xfrm>
          </p:grpSpPr>
          <p:sp>
            <p:nvSpPr>
              <p:cNvPr id="3168" name="Google Shape;3168;p12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9" name="Google Shape;3169;p12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0" name="Google Shape;3170;p12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1" name="Google Shape;3171;p12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2" name="Google Shape;3172;p12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3" name="Google Shape;3173;p12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4" name="Google Shape;3174;p12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5" name="Google Shape;3175;p12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6" name="Google Shape;3176;p12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77" name="Google Shape;3177;p12"/>
            <p:cNvGrpSpPr/>
            <p:nvPr/>
          </p:nvGrpSpPr>
          <p:grpSpPr>
            <a:xfrm flipH="1">
              <a:off x="3503180" y="844013"/>
              <a:ext cx="1015539" cy="72161"/>
              <a:chOff x="4445473" y="2718342"/>
              <a:chExt cx="1026523" cy="72941"/>
            </a:xfrm>
          </p:grpSpPr>
          <p:sp>
            <p:nvSpPr>
              <p:cNvPr id="3178" name="Google Shape;3178;p12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9" name="Google Shape;3179;p12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0" name="Google Shape;3180;p12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1" name="Google Shape;3181;p12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2" name="Google Shape;3182;p12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3" name="Google Shape;3183;p12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4" name="Google Shape;3184;p12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5" name="Google Shape;3185;p12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6" name="Google Shape;3186;p12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87" name="Google Shape;3187;p12"/>
            <p:cNvSpPr/>
            <p:nvPr/>
          </p:nvSpPr>
          <p:spPr>
            <a:xfrm flipH="1">
              <a:off x="3999728" y="3019983"/>
              <a:ext cx="926" cy="39873"/>
            </a:xfrm>
            <a:custGeom>
              <a:avLst/>
              <a:gdLst/>
              <a:ahLst/>
              <a:cxnLst/>
              <a:rect l="l" t="t" r="r" b="b"/>
              <a:pathLst>
                <a:path w="935" h="40276" extrusionOk="0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8" name="Google Shape;3188;p12"/>
            <p:cNvSpPr/>
            <p:nvPr/>
          </p:nvSpPr>
          <p:spPr>
            <a:xfrm flipH="1">
              <a:off x="3989227" y="3060958"/>
              <a:ext cx="10444" cy="187474"/>
            </a:xfrm>
            <a:custGeom>
              <a:avLst/>
              <a:gdLst/>
              <a:ahLst/>
              <a:cxnLst/>
              <a:rect l="l" t="t" r="r" b="b"/>
              <a:pathLst>
                <a:path w="10550" h="189368" extrusionOk="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9" name="Google Shape;3189;p12"/>
            <p:cNvSpPr/>
            <p:nvPr/>
          </p:nvSpPr>
          <p:spPr>
            <a:xfrm flipH="1">
              <a:off x="3998949" y="3020248"/>
              <a:ext cx="829" cy="39542"/>
            </a:xfrm>
            <a:custGeom>
              <a:avLst/>
              <a:gdLst/>
              <a:ahLst/>
              <a:cxnLst/>
              <a:rect l="l" t="t" r="r" b="b"/>
              <a:pathLst>
                <a:path w="837" h="39941" extrusionOk="0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0" name="Google Shape;3190;p12"/>
            <p:cNvSpPr/>
            <p:nvPr/>
          </p:nvSpPr>
          <p:spPr>
            <a:xfrm flipH="1">
              <a:off x="3430921" y="3040039"/>
              <a:ext cx="1135481" cy="2049195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1" name="Google Shape;3191;p12"/>
            <p:cNvSpPr/>
            <p:nvPr/>
          </p:nvSpPr>
          <p:spPr>
            <a:xfrm flipH="1">
              <a:off x="3435490" y="3044489"/>
              <a:ext cx="1135481" cy="2049195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92" name="Google Shape;3192;p12"/>
            <p:cNvGrpSpPr/>
            <p:nvPr/>
          </p:nvGrpSpPr>
          <p:grpSpPr>
            <a:xfrm flipH="1">
              <a:off x="3178820" y="3250558"/>
              <a:ext cx="1647684" cy="1841677"/>
              <a:chOff x="1969851" y="5110588"/>
              <a:chExt cx="1665505" cy="1861596"/>
            </a:xfrm>
          </p:grpSpPr>
          <p:sp>
            <p:nvSpPr>
              <p:cNvPr id="3193" name="Google Shape;3193;p12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635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4" name="Google Shape;3194;p12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  <a:effectLst>
                <a:outerShdw blurRad="635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 1 1 1 1 1 1 1 1">
  <p:cSld name="CUSTOM_16_1_1_1_1_1_1_1_1">
    <p:spTree>
      <p:nvGrpSpPr>
        <p:cNvPr id="1" name="Shape 3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96" name="Google Shape;3196;p13"/>
          <p:cNvGrpSpPr/>
          <p:nvPr/>
        </p:nvGrpSpPr>
        <p:grpSpPr>
          <a:xfrm flipH="1">
            <a:off x="2285747" y="3580030"/>
            <a:ext cx="9899903" cy="3277860"/>
            <a:chOff x="1" y="2177475"/>
            <a:chExt cx="12191999" cy="4680651"/>
          </a:xfrm>
        </p:grpSpPr>
        <p:grpSp>
          <p:nvGrpSpPr>
            <p:cNvPr id="3197" name="Google Shape;3197;p13"/>
            <p:cNvGrpSpPr/>
            <p:nvPr/>
          </p:nvGrpSpPr>
          <p:grpSpPr>
            <a:xfrm>
              <a:off x="119831" y="2343268"/>
              <a:ext cx="11965386" cy="4514858"/>
              <a:chOff x="119831" y="2273655"/>
              <a:chExt cx="11965386" cy="4586406"/>
            </a:xfrm>
          </p:grpSpPr>
          <p:sp>
            <p:nvSpPr>
              <p:cNvPr id="3198" name="Google Shape;3198;p13"/>
              <p:cNvSpPr/>
              <p:nvPr/>
            </p:nvSpPr>
            <p:spPr>
              <a:xfrm>
                <a:off x="10390467" y="4843937"/>
                <a:ext cx="17933" cy="201576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015766" extrusionOk="0">
                    <a:moveTo>
                      <a:pt x="10" y="-246"/>
                    </a:moveTo>
                    <a:lnTo>
                      <a:pt x="10" y="2015521"/>
                    </a:lnTo>
                    <a:lnTo>
                      <a:pt x="17944" y="2015521"/>
                    </a:lnTo>
                    <a:lnTo>
                      <a:pt x="17944" y="30690"/>
                    </a:lnTo>
                    <a:cubicBezTo>
                      <a:pt x="11846" y="20468"/>
                      <a:pt x="5839" y="10156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9" name="Google Shape;3199;p13"/>
              <p:cNvSpPr/>
              <p:nvPr/>
            </p:nvSpPr>
            <p:spPr>
              <a:xfrm>
                <a:off x="10379168" y="5017357"/>
                <a:ext cx="423060" cy="1739764"/>
              </a:xfrm>
              <a:custGeom>
                <a:avLst/>
                <a:gdLst/>
                <a:ahLst/>
                <a:cxnLst/>
                <a:rect l="l" t="t" r="r" b="b"/>
                <a:pathLst>
                  <a:path w="423060" h="1739764" extrusionOk="0">
                    <a:moveTo>
                      <a:pt x="394106" y="1713066"/>
                    </a:moveTo>
                    <a:lnTo>
                      <a:pt x="225080" y="1559642"/>
                    </a:lnTo>
                    <a:lnTo>
                      <a:pt x="394106" y="1406217"/>
                    </a:lnTo>
                    <a:lnTo>
                      <a:pt x="412040" y="1389987"/>
                    </a:lnTo>
                    <a:lnTo>
                      <a:pt x="413385" y="1388732"/>
                    </a:lnTo>
                    <a:lnTo>
                      <a:pt x="412040" y="1387477"/>
                    </a:lnTo>
                    <a:lnTo>
                      <a:pt x="394106" y="1371246"/>
                    </a:lnTo>
                    <a:lnTo>
                      <a:pt x="225080" y="1217822"/>
                    </a:lnTo>
                    <a:lnTo>
                      <a:pt x="394106" y="1064398"/>
                    </a:lnTo>
                    <a:lnTo>
                      <a:pt x="412040" y="1048168"/>
                    </a:lnTo>
                    <a:lnTo>
                      <a:pt x="413385" y="1046912"/>
                    </a:lnTo>
                    <a:lnTo>
                      <a:pt x="412040" y="1045657"/>
                    </a:lnTo>
                    <a:lnTo>
                      <a:pt x="394106" y="1029427"/>
                    </a:lnTo>
                    <a:lnTo>
                      <a:pt x="225080" y="876092"/>
                    </a:lnTo>
                    <a:lnTo>
                      <a:pt x="394106" y="722668"/>
                    </a:lnTo>
                    <a:lnTo>
                      <a:pt x="412040" y="706438"/>
                    </a:lnTo>
                    <a:lnTo>
                      <a:pt x="413385" y="705182"/>
                    </a:lnTo>
                    <a:lnTo>
                      <a:pt x="412040" y="703927"/>
                    </a:lnTo>
                    <a:lnTo>
                      <a:pt x="394106" y="687697"/>
                    </a:lnTo>
                    <a:lnTo>
                      <a:pt x="225080" y="534273"/>
                    </a:lnTo>
                    <a:lnTo>
                      <a:pt x="394106" y="380938"/>
                    </a:lnTo>
                    <a:lnTo>
                      <a:pt x="412040" y="364708"/>
                    </a:lnTo>
                    <a:lnTo>
                      <a:pt x="413385" y="363453"/>
                    </a:lnTo>
                    <a:lnTo>
                      <a:pt x="412040" y="362197"/>
                    </a:lnTo>
                    <a:lnTo>
                      <a:pt x="394106" y="346057"/>
                    </a:lnTo>
                    <a:lnTo>
                      <a:pt x="394106" y="346057"/>
                    </a:lnTo>
                    <a:lnTo>
                      <a:pt x="225080" y="192633"/>
                    </a:lnTo>
                    <a:lnTo>
                      <a:pt x="278881" y="144032"/>
                    </a:lnTo>
                    <a:cubicBezTo>
                      <a:pt x="276192" y="138051"/>
                      <a:pt x="273591" y="132312"/>
                      <a:pt x="271080" y="126815"/>
                    </a:cubicBezTo>
                    <a:lnTo>
                      <a:pt x="211898" y="180617"/>
                    </a:lnTo>
                    <a:lnTo>
                      <a:pt x="91204" y="71131"/>
                    </a:lnTo>
                    <a:lnTo>
                      <a:pt x="46369" y="30869"/>
                    </a:lnTo>
                    <a:lnTo>
                      <a:pt x="36506" y="21902"/>
                    </a:lnTo>
                    <a:lnTo>
                      <a:pt x="45473" y="14012"/>
                    </a:lnTo>
                    <a:lnTo>
                      <a:pt x="46637" y="12935"/>
                    </a:lnTo>
                    <a:lnTo>
                      <a:pt x="44665" y="12935"/>
                    </a:lnTo>
                    <a:lnTo>
                      <a:pt x="34532" y="-246"/>
                    </a:lnTo>
                    <a:lnTo>
                      <a:pt x="29422" y="4327"/>
                    </a:lnTo>
                    <a:lnTo>
                      <a:pt x="11488" y="20557"/>
                    </a:lnTo>
                    <a:lnTo>
                      <a:pt x="10053" y="21902"/>
                    </a:lnTo>
                    <a:lnTo>
                      <a:pt x="11488" y="23247"/>
                    </a:lnTo>
                    <a:lnTo>
                      <a:pt x="29422" y="39477"/>
                    </a:lnTo>
                    <a:lnTo>
                      <a:pt x="198358" y="192723"/>
                    </a:lnTo>
                    <a:lnTo>
                      <a:pt x="29242" y="345877"/>
                    </a:lnTo>
                    <a:lnTo>
                      <a:pt x="11308" y="362108"/>
                    </a:lnTo>
                    <a:lnTo>
                      <a:pt x="9873" y="363453"/>
                    </a:lnTo>
                    <a:lnTo>
                      <a:pt x="11308" y="364798"/>
                    </a:lnTo>
                    <a:lnTo>
                      <a:pt x="29242" y="381028"/>
                    </a:lnTo>
                    <a:lnTo>
                      <a:pt x="198179" y="534273"/>
                    </a:lnTo>
                    <a:lnTo>
                      <a:pt x="29242" y="687608"/>
                    </a:lnTo>
                    <a:lnTo>
                      <a:pt x="11308" y="703838"/>
                    </a:lnTo>
                    <a:lnTo>
                      <a:pt x="9873" y="705182"/>
                    </a:lnTo>
                    <a:lnTo>
                      <a:pt x="11308" y="706528"/>
                    </a:lnTo>
                    <a:lnTo>
                      <a:pt x="29242" y="722758"/>
                    </a:lnTo>
                    <a:lnTo>
                      <a:pt x="198179" y="876092"/>
                    </a:lnTo>
                    <a:lnTo>
                      <a:pt x="29242" y="1029337"/>
                    </a:lnTo>
                    <a:lnTo>
                      <a:pt x="11308" y="1045567"/>
                    </a:lnTo>
                    <a:lnTo>
                      <a:pt x="9873" y="1046912"/>
                    </a:lnTo>
                    <a:lnTo>
                      <a:pt x="11308" y="1048257"/>
                    </a:lnTo>
                    <a:lnTo>
                      <a:pt x="29242" y="1064488"/>
                    </a:lnTo>
                    <a:lnTo>
                      <a:pt x="198179" y="1217822"/>
                    </a:lnTo>
                    <a:lnTo>
                      <a:pt x="29242" y="1371157"/>
                    </a:lnTo>
                    <a:lnTo>
                      <a:pt x="11308" y="1387387"/>
                    </a:lnTo>
                    <a:lnTo>
                      <a:pt x="9873" y="1388732"/>
                    </a:lnTo>
                    <a:lnTo>
                      <a:pt x="11308" y="1390077"/>
                    </a:lnTo>
                    <a:lnTo>
                      <a:pt x="29242" y="1406307"/>
                    </a:lnTo>
                    <a:lnTo>
                      <a:pt x="198179" y="1559642"/>
                    </a:lnTo>
                    <a:lnTo>
                      <a:pt x="29242" y="1712976"/>
                    </a:lnTo>
                    <a:lnTo>
                      <a:pt x="11308" y="1729296"/>
                    </a:lnTo>
                    <a:lnTo>
                      <a:pt x="10" y="1739518"/>
                    </a:lnTo>
                    <a:lnTo>
                      <a:pt x="423070" y="1739518"/>
                    </a:lnTo>
                    <a:lnTo>
                      <a:pt x="411862" y="1729386"/>
                    </a:lnTo>
                    <a:close/>
                    <a:moveTo>
                      <a:pt x="46637" y="372420"/>
                    </a:moveTo>
                    <a:lnTo>
                      <a:pt x="36774" y="363453"/>
                    </a:lnTo>
                    <a:lnTo>
                      <a:pt x="46637" y="354486"/>
                    </a:lnTo>
                    <a:lnTo>
                      <a:pt x="211719" y="204648"/>
                    </a:lnTo>
                    <a:lnTo>
                      <a:pt x="376801" y="354486"/>
                    </a:lnTo>
                    <a:lnTo>
                      <a:pt x="386664" y="363453"/>
                    </a:lnTo>
                    <a:lnTo>
                      <a:pt x="376801" y="372420"/>
                    </a:lnTo>
                    <a:lnTo>
                      <a:pt x="211719" y="522616"/>
                    </a:lnTo>
                    <a:close/>
                    <a:moveTo>
                      <a:pt x="46637" y="714149"/>
                    </a:moveTo>
                    <a:lnTo>
                      <a:pt x="36774" y="705182"/>
                    </a:lnTo>
                    <a:lnTo>
                      <a:pt x="46637" y="696216"/>
                    </a:lnTo>
                    <a:lnTo>
                      <a:pt x="211719" y="546468"/>
                    </a:lnTo>
                    <a:lnTo>
                      <a:pt x="376801" y="696216"/>
                    </a:lnTo>
                    <a:lnTo>
                      <a:pt x="386664" y="705182"/>
                    </a:lnTo>
                    <a:lnTo>
                      <a:pt x="376801" y="714149"/>
                    </a:lnTo>
                    <a:lnTo>
                      <a:pt x="211719" y="863987"/>
                    </a:lnTo>
                    <a:close/>
                    <a:moveTo>
                      <a:pt x="46637" y="1055879"/>
                    </a:moveTo>
                    <a:lnTo>
                      <a:pt x="36774" y="1046912"/>
                    </a:lnTo>
                    <a:lnTo>
                      <a:pt x="46637" y="1037945"/>
                    </a:lnTo>
                    <a:lnTo>
                      <a:pt x="211719" y="888198"/>
                    </a:lnTo>
                    <a:lnTo>
                      <a:pt x="376801" y="1037945"/>
                    </a:lnTo>
                    <a:lnTo>
                      <a:pt x="386664" y="1046912"/>
                    </a:lnTo>
                    <a:lnTo>
                      <a:pt x="376801" y="1055879"/>
                    </a:lnTo>
                    <a:lnTo>
                      <a:pt x="211719" y="1205717"/>
                    </a:lnTo>
                    <a:close/>
                    <a:moveTo>
                      <a:pt x="46637" y="1397699"/>
                    </a:moveTo>
                    <a:lnTo>
                      <a:pt x="36774" y="1388732"/>
                    </a:lnTo>
                    <a:lnTo>
                      <a:pt x="46637" y="1379765"/>
                    </a:lnTo>
                    <a:lnTo>
                      <a:pt x="211719" y="1229928"/>
                    </a:lnTo>
                    <a:lnTo>
                      <a:pt x="376801" y="1379765"/>
                    </a:lnTo>
                    <a:lnTo>
                      <a:pt x="386664" y="1388732"/>
                    </a:lnTo>
                    <a:lnTo>
                      <a:pt x="376801" y="1397699"/>
                    </a:lnTo>
                    <a:lnTo>
                      <a:pt x="211719" y="1547536"/>
                    </a:lnTo>
                    <a:close/>
                    <a:moveTo>
                      <a:pt x="46637" y="1721585"/>
                    </a:moveTo>
                    <a:lnTo>
                      <a:pt x="211719" y="1571747"/>
                    </a:lnTo>
                    <a:lnTo>
                      <a:pt x="376801" y="17215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0" name="Google Shape;3200;p13"/>
              <p:cNvSpPr/>
              <p:nvPr/>
            </p:nvSpPr>
            <p:spPr>
              <a:xfrm>
                <a:off x="10773264" y="5346802"/>
                <a:ext cx="17933" cy="1512901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512901" extrusionOk="0">
                    <a:moveTo>
                      <a:pt x="10" y="-246"/>
                    </a:moveTo>
                    <a:lnTo>
                      <a:pt x="10" y="1512655"/>
                    </a:lnTo>
                    <a:lnTo>
                      <a:pt x="17944" y="1512655"/>
                    </a:lnTo>
                    <a:lnTo>
                      <a:pt x="17944" y="19481"/>
                    </a:lnTo>
                    <a:cubicBezTo>
                      <a:pt x="11757" y="13025"/>
                      <a:pt x="5839" y="647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1" name="Google Shape;3201;p13"/>
              <p:cNvSpPr/>
              <p:nvPr/>
            </p:nvSpPr>
            <p:spPr>
              <a:xfrm>
                <a:off x="10402572" y="5030360"/>
                <a:ext cx="15692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56921" h="17933" extrusionOk="0">
                    <a:moveTo>
                      <a:pt x="13666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156931" y="17688"/>
                    </a:lnTo>
                    <a:cubicBezTo>
                      <a:pt x="150026" y="11859"/>
                      <a:pt x="143301" y="5851"/>
                      <a:pt x="136666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2" name="Google Shape;3202;p13"/>
              <p:cNvSpPr/>
              <p:nvPr/>
            </p:nvSpPr>
            <p:spPr>
              <a:xfrm>
                <a:off x="10402662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3" name="Google Shape;3203;p13"/>
              <p:cNvSpPr/>
              <p:nvPr/>
            </p:nvSpPr>
            <p:spPr>
              <a:xfrm>
                <a:off x="10402662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4" name="Google Shape;3204;p13"/>
              <p:cNvSpPr/>
              <p:nvPr/>
            </p:nvSpPr>
            <p:spPr>
              <a:xfrm>
                <a:off x="10402662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5" name="Google Shape;3205;p13"/>
              <p:cNvSpPr/>
              <p:nvPr/>
            </p:nvSpPr>
            <p:spPr>
              <a:xfrm>
                <a:off x="10402662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6" name="Google Shape;3206;p13"/>
              <p:cNvSpPr/>
              <p:nvPr/>
            </p:nvSpPr>
            <p:spPr>
              <a:xfrm>
                <a:off x="9108195" y="2638072"/>
                <a:ext cx="17933" cy="4221631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221631" extrusionOk="0">
                    <a:moveTo>
                      <a:pt x="2879" y="3341"/>
                    </a:moveTo>
                    <a:lnTo>
                      <a:pt x="10" y="-246"/>
                    </a:lnTo>
                    <a:lnTo>
                      <a:pt x="10" y="4221386"/>
                    </a:lnTo>
                    <a:lnTo>
                      <a:pt x="17944" y="4221386"/>
                    </a:lnTo>
                    <a:lnTo>
                      <a:pt x="17944" y="24861"/>
                    </a:lnTo>
                    <a:cubicBezTo>
                      <a:pt x="12922" y="17598"/>
                      <a:pt x="7991" y="10425"/>
                      <a:pt x="2879" y="33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7" name="Google Shape;3207;p13"/>
              <p:cNvSpPr/>
              <p:nvPr/>
            </p:nvSpPr>
            <p:spPr>
              <a:xfrm>
                <a:off x="9096897" y="2886814"/>
                <a:ext cx="423060" cy="3870307"/>
              </a:xfrm>
              <a:custGeom>
                <a:avLst/>
                <a:gdLst/>
                <a:ahLst/>
                <a:cxnLst/>
                <a:rect l="l" t="t" r="r" b="b"/>
                <a:pathLst>
                  <a:path w="423060" h="3870307" extrusionOk="0">
                    <a:moveTo>
                      <a:pt x="393928" y="3843609"/>
                    </a:moveTo>
                    <a:lnTo>
                      <a:pt x="224900" y="3690185"/>
                    </a:lnTo>
                    <a:lnTo>
                      <a:pt x="393928" y="3536760"/>
                    </a:lnTo>
                    <a:lnTo>
                      <a:pt x="411862" y="3520530"/>
                    </a:lnTo>
                    <a:lnTo>
                      <a:pt x="413206" y="3519275"/>
                    </a:lnTo>
                    <a:lnTo>
                      <a:pt x="411862" y="3518020"/>
                    </a:lnTo>
                    <a:lnTo>
                      <a:pt x="393928" y="3501790"/>
                    </a:lnTo>
                    <a:lnTo>
                      <a:pt x="224900" y="3348366"/>
                    </a:lnTo>
                    <a:lnTo>
                      <a:pt x="393928" y="3194941"/>
                    </a:lnTo>
                    <a:lnTo>
                      <a:pt x="411862" y="3178711"/>
                    </a:lnTo>
                    <a:lnTo>
                      <a:pt x="413206" y="3177455"/>
                    </a:lnTo>
                    <a:lnTo>
                      <a:pt x="411862" y="3176200"/>
                    </a:lnTo>
                    <a:lnTo>
                      <a:pt x="393928" y="3159970"/>
                    </a:lnTo>
                    <a:lnTo>
                      <a:pt x="224900" y="3006635"/>
                    </a:lnTo>
                    <a:lnTo>
                      <a:pt x="393928" y="2853211"/>
                    </a:lnTo>
                    <a:lnTo>
                      <a:pt x="411862" y="2836981"/>
                    </a:lnTo>
                    <a:lnTo>
                      <a:pt x="413206" y="2835726"/>
                    </a:lnTo>
                    <a:lnTo>
                      <a:pt x="411862" y="2834470"/>
                    </a:lnTo>
                    <a:lnTo>
                      <a:pt x="393928" y="2818240"/>
                    </a:lnTo>
                    <a:lnTo>
                      <a:pt x="224900" y="2664816"/>
                    </a:lnTo>
                    <a:lnTo>
                      <a:pt x="393928" y="2511482"/>
                    </a:lnTo>
                    <a:lnTo>
                      <a:pt x="411862" y="2495252"/>
                    </a:lnTo>
                    <a:lnTo>
                      <a:pt x="413206" y="2493996"/>
                    </a:lnTo>
                    <a:lnTo>
                      <a:pt x="411862" y="2492741"/>
                    </a:lnTo>
                    <a:lnTo>
                      <a:pt x="393928" y="2476510"/>
                    </a:lnTo>
                    <a:lnTo>
                      <a:pt x="224900" y="2323086"/>
                    </a:lnTo>
                    <a:lnTo>
                      <a:pt x="393928" y="2169752"/>
                    </a:lnTo>
                    <a:lnTo>
                      <a:pt x="411862" y="2153522"/>
                    </a:lnTo>
                    <a:lnTo>
                      <a:pt x="413206" y="2152266"/>
                    </a:lnTo>
                    <a:lnTo>
                      <a:pt x="411862" y="2151011"/>
                    </a:lnTo>
                    <a:lnTo>
                      <a:pt x="393928" y="2134781"/>
                    </a:lnTo>
                    <a:lnTo>
                      <a:pt x="224900" y="1981357"/>
                    </a:lnTo>
                    <a:lnTo>
                      <a:pt x="393928" y="1828022"/>
                    </a:lnTo>
                    <a:lnTo>
                      <a:pt x="411862" y="1811792"/>
                    </a:lnTo>
                    <a:lnTo>
                      <a:pt x="413206" y="1810537"/>
                    </a:lnTo>
                    <a:lnTo>
                      <a:pt x="411862" y="1809281"/>
                    </a:lnTo>
                    <a:lnTo>
                      <a:pt x="393928" y="1793051"/>
                    </a:lnTo>
                    <a:lnTo>
                      <a:pt x="224900" y="1639896"/>
                    </a:lnTo>
                    <a:lnTo>
                      <a:pt x="393928" y="1486561"/>
                    </a:lnTo>
                    <a:lnTo>
                      <a:pt x="411862" y="1470331"/>
                    </a:lnTo>
                    <a:lnTo>
                      <a:pt x="413206" y="1469076"/>
                    </a:lnTo>
                    <a:lnTo>
                      <a:pt x="411862" y="1467820"/>
                    </a:lnTo>
                    <a:lnTo>
                      <a:pt x="393928" y="1451590"/>
                    </a:lnTo>
                    <a:lnTo>
                      <a:pt x="224900" y="1298256"/>
                    </a:lnTo>
                    <a:lnTo>
                      <a:pt x="393928" y="1144831"/>
                    </a:lnTo>
                    <a:lnTo>
                      <a:pt x="411862" y="1128601"/>
                    </a:lnTo>
                    <a:lnTo>
                      <a:pt x="413206" y="1127346"/>
                    </a:lnTo>
                    <a:lnTo>
                      <a:pt x="411862" y="1126091"/>
                    </a:lnTo>
                    <a:lnTo>
                      <a:pt x="393928" y="1109860"/>
                    </a:lnTo>
                    <a:lnTo>
                      <a:pt x="224900" y="956436"/>
                    </a:lnTo>
                    <a:lnTo>
                      <a:pt x="393928" y="803101"/>
                    </a:lnTo>
                    <a:lnTo>
                      <a:pt x="411862" y="786871"/>
                    </a:lnTo>
                    <a:lnTo>
                      <a:pt x="413206" y="785616"/>
                    </a:lnTo>
                    <a:lnTo>
                      <a:pt x="411862" y="784361"/>
                    </a:lnTo>
                    <a:lnTo>
                      <a:pt x="393928" y="768131"/>
                    </a:lnTo>
                    <a:lnTo>
                      <a:pt x="224900" y="614706"/>
                    </a:lnTo>
                    <a:lnTo>
                      <a:pt x="393928" y="461372"/>
                    </a:lnTo>
                    <a:lnTo>
                      <a:pt x="399577" y="456261"/>
                    </a:lnTo>
                    <a:lnTo>
                      <a:pt x="411862" y="445142"/>
                    </a:lnTo>
                    <a:lnTo>
                      <a:pt x="413206" y="443886"/>
                    </a:lnTo>
                    <a:lnTo>
                      <a:pt x="411862" y="442631"/>
                    </a:lnTo>
                    <a:lnTo>
                      <a:pt x="393928" y="426401"/>
                    </a:lnTo>
                    <a:lnTo>
                      <a:pt x="372138" y="406584"/>
                    </a:lnTo>
                    <a:lnTo>
                      <a:pt x="224900" y="272976"/>
                    </a:lnTo>
                    <a:lnTo>
                      <a:pt x="270901" y="231280"/>
                    </a:lnTo>
                    <a:lnTo>
                      <a:pt x="314749" y="191557"/>
                    </a:lnTo>
                    <a:cubicBezTo>
                      <a:pt x="310804" y="186984"/>
                      <a:pt x="306948" y="182590"/>
                      <a:pt x="303093" y="177748"/>
                    </a:cubicBezTo>
                    <a:lnTo>
                      <a:pt x="261396" y="215588"/>
                    </a:lnTo>
                    <a:lnTo>
                      <a:pt x="211539" y="260871"/>
                    </a:lnTo>
                    <a:lnTo>
                      <a:pt x="46459" y="111123"/>
                    </a:lnTo>
                    <a:lnTo>
                      <a:pt x="36595" y="102157"/>
                    </a:lnTo>
                    <a:lnTo>
                      <a:pt x="46459" y="93190"/>
                    </a:lnTo>
                    <a:lnTo>
                      <a:pt x="132989" y="14729"/>
                    </a:lnTo>
                    <a:cubicBezTo>
                      <a:pt x="129671" y="9707"/>
                      <a:pt x="126264" y="4686"/>
                      <a:pt x="122768" y="-246"/>
                    </a:cubicBezTo>
                    <a:lnTo>
                      <a:pt x="29242" y="84312"/>
                    </a:lnTo>
                    <a:lnTo>
                      <a:pt x="11308" y="100542"/>
                    </a:lnTo>
                    <a:lnTo>
                      <a:pt x="9873" y="101888"/>
                    </a:lnTo>
                    <a:lnTo>
                      <a:pt x="11308" y="103233"/>
                    </a:lnTo>
                    <a:lnTo>
                      <a:pt x="29242" y="119463"/>
                    </a:lnTo>
                    <a:lnTo>
                      <a:pt x="198179" y="272707"/>
                    </a:lnTo>
                    <a:lnTo>
                      <a:pt x="29242" y="426042"/>
                    </a:lnTo>
                    <a:lnTo>
                      <a:pt x="11308" y="442272"/>
                    </a:lnTo>
                    <a:lnTo>
                      <a:pt x="9873" y="443617"/>
                    </a:lnTo>
                    <a:lnTo>
                      <a:pt x="11308" y="444962"/>
                    </a:lnTo>
                    <a:lnTo>
                      <a:pt x="29242" y="461192"/>
                    </a:lnTo>
                    <a:lnTo>
                      <a:pt x="198179" y="614437"/>
                    </a:lnTo>
                    <a:lnTo>
                      <a:pt x="29242" y="767772"/>
                    </a:lnTo>
                    <a:lnTo>
                      <a:pt x="11308" y="784002"/>
                    </a:lnTo>
                    <a:lnTo>
                      <a:pt x="9873" y="785347"/>
                    </a:lnTo>
                    <a:lnTo>
                      <a:pt x="11308" y="786692"/>
                    </a:lnTo>
                    <a:lnTo>
                      <a:pt x="29242" y="802922"/>
                    </a:lnTo>
                    <a:lnTo>
                      <a:pt x="198179" y="956167"/>
                    </a:lnTo>
                    <a:lnTo>
                      <a:pt x="29242" y="1109502"/>
                    </a:lnTo>
                    <a:lnTo>
                      <a:pt x="11308" y="1125732"/>
                    </a:lnTo>
                    <a:lnTo>
                      <a:pt x="9873" y="1127077"/>
                    </a:lnTo>
                    <a:lnTo>
                      <a:pt x="11308" y="1128422"/>
                    </a:lnTo>
                    <a:lnTo>
                      <a:pt x="29242" y="1144652"/>
                    </a:lnTo>
                    <a:lnTo>
                      <a:pt x="198179" y="1297987"/>
                    </a:lnTo>
                    <a:lnTo>
                      <a:pt x="29242" y="1451590"/>
                    </a:lnTo>
                    <a:lnTo>
                      <a:pt x="11308" y="1467820"/>
                    </a:lnTo>
                    <a:lnTo>
                      <a:pt x="9873" y="1469165"/>
                    </a:lnTo>
                    <a:lnTo>
                      <a:pt x="11308" y="1470510"/>
                    </a:lnTo>
                    <a:lnTo>
                      <a:pt x="29242" y="1486741"/>
                    </a:lnTo>
                    <a:lnTo>
                      <a:pt x="198179" y="1639896"/>
                    </a:lnTo>
                    <a:lnTo>
                      <a:pt x="29242" y="1792961"/>
                    </a:lnTo>
                    <a:lnTo>
                      <a:pt x="11308" y="1809191"/>
                    </a:lnTo>
                    <a:lnTo>
                      <a:pt x="9873" y="1810537"/>
                    </a:lnTo>
                    <a:lnTo>
                      <a:pt x="11308" y="1811881"/>
                    </a:lnTo>
                    <a:lnTo>
                      <a:pt x="29242" y="1828111"/>
                    </a:lnTo>
                    <a:lnTo>
                      <a:pt x="198179" y="1981357"/>
                    </a:lnTo>
                    <a:lnTo>
                      <a:pt x="29242" y="2134691"/>
                    </a:lnTo>
                    <a:lnTo>
                      <a:pt x="11308" y="2150921"/>
                    </a:lnTo>
                    <a:lnTo>
                      <a:pt x="9873" y="2152266"/>
                    </a:lnTo>
                    <a:lnTo>
                      <a:pt x="11308" y="2153611"/>
                    </a:lnTo>
                    <a:lnTo>
                      <a:pt x="29242" y="2169841"/>
                    </a:lnTo>
                    <a:lnTo>
                      <a:pt x="198179" y="2323086"/>
                    </a:lnTo>
                    <a:lnTo>
                      <a:pt x="29242" y="2476421"/>
                    </a:lnTo>
                    <a:lnTo>
                      <a:pt x="11308" y="2492651"/>
                    </a:lnTo>
                    <a:lnTo>
                      <a:pt x="9873" y="2493996"/>
                    </a:lnTo>
                    <a:lnTo>
                      <a:pt x="11308" y="2495341"/>
                    </a:lnTo>
                    <a:lnTo>
                      <a:pt x="29242" y="2511571"/>
                    </a:lnTo>
                    <a:lnTo>
                      <a:pt x="198179" y="2664816"/>
                    </a:lnTo>
                    <a:lnTo>
                      <a:pt x="29242" y="2818151"/>
                    </a:lnTo>
                    <a:lnTo>
                      <a:pt x="11308" y="2834381"/>
                    </a:lnTo>
                    <a:lnTo>
                      <a:pt x="9873" y="2835726"/>
                    </a:lnTo>
                    <a:lnTo>
                      <a:pt x="11308" y="2837071"/>
                    </a:lnTo>
                    <a:lnTo>
                      <a:pt x="29242" y="2853301"/>
                    </a:lnTo>
                    <a:lnTo>
                      <a:pt x="198179" y="3006635"/>
                    </a:lnTo>
                    <a:lnTo>
                      <a:pt x="29242" y="3159880"/>
                    </a:lnTo>
                    <a:lnTo>
                      <a:pt x="11308" y="3176111"/>
                    </a:lnTo>
                    <a:lnTo>
                      <a:pt x="9873" y="3177455"/>
                    </a:lnTo>
                    <a:lnTo>
                      <a:pt x="11308" y="3178801"/>
                    </a:lnTo>
                    <a:lnTo>
                      <a:pt x="29242" y="3195031"/>
                    </a:lnTo>
                    <a:lnTo>
                      <a:pt x="198179" y="3348366"/>
                    </a:lnTo>
                    <a:lnTo>
                      <a:pt x="29242" y="3501700"/>
                    </a:lnTo>
                    <a:lnTo>
                      <a:pt x="11308" y="3517930"/>
                    </a:lnTo>
                    <a:lnTo>
                      <a:pt x="9873" y="3519275"/>
                    </a:lnTo>
                    <a:lnTo>
                      <a:pt x="11308" y="3520620"/>
                    </a:lnTo>
                    <a:lnTo>
                      <a:pt x="29242" y="3536850"/>
                    </a:lnTo>
                    <a:lnTo>
                      <a:pt x="198179" y="3690185"/>
                    </a:lnTo>
                    <a:lnTo>
                      <a:pt x="29242" y="3843519"/>
                    </a:lnTo>
                    <a:lnTo>
                      <a:pt x="11308" y="3859839"/>
                    </a:lnTo>
                    <a:lnTo>
                      <a:pt x="10" y="3870062"/>
                    </a:lnTo>
                    <a:lnTo>
                      <a:pt x="423070" y="3870062"/>
                    </a:lnTo>
                    <a:lnTo>
                      <a:pt x="411862" y="3859929"/>
                    </a:lnTo>
                    <a:close/>
                    <a:moveTo>
                      <a:pt x="46459" y="452584"/>
                    </a:moveTo>
                    <a:lnTo>
                      <a:pt x="36595" y="443617"/>
                    </a:lnTo>
                    <a:lnTo>
                      <a:pt x="46459" y="434650"/>
                    </a:lnTo>
                    <a:lnTo>
                      <a:pt x="211539" y="284813"/>
                    </a:lnTo>
                    <a:lnTo>
                      <a:pt x="376621" y="434650"/>
                    </a:lnTo>
                    <a:lnTo>
                      <a:pt x="386484" y="443617"/>
                    </a:lnTo>
                    <a:lnTo>
                      <a:pt x="376621" y="452584"/>
                    </a:lnTo>
                    <a:lnTo>
                      <a:pt x="211539" y="602332"/>
                    </a:lnTo>
                    <a:close/>
                    <a:moveTo>
                      <a:pt x="46459" y="794314"/>
                    </a:moveTo>
                    <a:lnTo>
                      <a:pt x="36595" y="785347"/>
                    </a:lnTo>
                    <a:lnTo>
                      <a:pt x="46459" y="776380"/>
                    </a:lnTo>
                    <a:lnTo>
                      <a:pt x="211539" y="626632"/>
                    </a:lnTo>
                    <a:lnTo>
                      <a:pt x="376621" y="776470"/>
                    </a:lnTo>
                    <a:lnTo>
                      <a:pt x="386484" y="785437"/>
                    </a:lnTo>
                    <a:lnTo>
                      <a:pt x="376621" y="794404"/>
                    </a:lnTo>
                    <a:lnTo>
                      <a:pt x="211539" y="944151"/>
                    </a:lnTo>
                    <a:close/>
                    <a:moveTo>
                      <a:pt x="46459" y="1136044"/>
                    </a:moveTo>
                    <a:lnTo>
                      <a:pt x="36595" y="1127077"/>
                    </a:lnTo>
                    <a:lnTo>
                      <a:pt x="46459" y="1118110"/>
                    </a:lnTo>
                    <a:lnTo>
                      <a:pt x="211539" y="968272"/>
                    </a:lnTo>
                    <a:lnTo>
                      <a:pt x="376621" y="1118110"/>
                    </a:lnTo>
                    <a:lnTo>
                      <a:pt x="386484" y="1127077"/>
                    </a:lnTo>
                    <a:lnTo>
                      <a:pt x="376621" y="1136044"/>
                    </a:lnTo>
                    <a:lnTo>
                      <a:pt x="211539" y="1285792"/>
                    </a:lnTo>
                    <a:close/>
                    <a:moveTo>
                      <a:pt x="46459" y="1477774"/>
                    </a:moveTo>
                    <a:lnTo>
                      <a:pt x="36595" y="1468807"/>
                    </a:lnTo>
                    <a:lnTo>
                      <a:pt x="46459" y="1459840"/>
                    </a:lnTo>
                    <a:lnTo>
                      <a:pt x="211539" y="1310092"/>
                    </a:lnTo>
                    <a:lnTo>
                      <a:pt x="376621" y="1459840"/>
                    </a:lnTo>
                    <a:lnTo>
                      <a:pt x="386484" y="1468807"/>
                    </a:lnTo>
                    <a:lnTo>
                      <a:pt x="376621" y="1477774"/>
                    </a:lnTo>
                    <a:lnTo>
                      <a:pt x="211539" y="1627521"/>
                    </a:lnTo>
                    <a:close/>
                    <a:moveTo>
                      <a:pt x="46459" y="1819504"/>
                    </a:moveTo>
                    <a:lnTo>
                      <a:pt x="36595" y="1810537"/>
                    </a:lnTo>
                    <a:lnTo>
                      <a:pt x="46459" y="1801570"/>
                    </a:lnTo>
                    <a:lnTo>
                      <a:pt x="211539" y="1651732"/>
                    </a:lnTo>
                    <a:lnTo>
                      <a:pt x="376621" y="1801300"/>
                    </a:lnTo>
                    <a:lnTo>
                      <a:pt x="386484" y="1810267"/>
                    </a:lnTo>
                    <a:lnTo>
                      <a:pt x="376621" y="1819234"/>
                    </a:lnTo>
                    <a:lnTo>
                      <a:pt x="211539" y="1968982"/>
                    </a:lnTo>
                    <a:close/>
                    <a:moveTo>
                      <a:pt x="46459" y="2161233"/>
                    </a:moveTo>
                    <a:lnTo>
                      <a:pt x="36595" y="2152266"/>
                    </a:lnTo>
                    <a:lnTo>
                      <a:pt x="46459" y="2143299"/>
                    </a:lnTo>
                    <a:lnTo>
                      <a:pt x="211539" y="1993462"/>
                    </a:lnTo>
                    <a:lnTo>
                      <a:pt x="376621" y="2143299"/>
                    </a:lnTo>
                    <a:lnTo>
                      <a:pt x="386484" y="2152266"/>
                    </a:lnTo>
                    <a:lnTo>
                      <a:pt x="376621" y="2161233"/>
                    </a:lnTo>
                    <a:lnTo>
                      <a:pt x="211539" y="2310981"/>
                    </a:lnTo>
                    <a:close/>
                    <a:moveTo>
                      <a:pt x="46459" y="2502963"/>
                    </a:moveTo>
                    <a:lnTo>
                      <a:pt x="36595" y="2493996"/>
                    </a:lnTo>
                    <a:lnTo>
                      <a:pt x="46459" y="2485029"/>
                    </a:lnTo>
                    <a:lnTo>
                      <a:pt x="211539" y="2335191"/>
                    </a:lnTo>
                    <a:lnTo>
                      <a:pt x="376621" y="2485029"/>
                    </a:lnTo>
                    <a:lnTo>
                      <a:pt x="386484" y="2493996"/>
                    </a:lnTo>
                    <a:lnTo>
                      <a:pt x="376621" y="2502963"/>
                    </a:lnTo>
                    <a:lnTo>
                      <a:pt x="211539" y="2653159"/>
                    </a:lnTo>
                    <a:close/>
                    <a:moveTo>
                      <a:pt x="46459" y="2844693"/>
                    </a:moveTo>
                    <a:lnTo>
                      <a:pt x="36595" y="2835726"/>
                    </a:lnTo>
                    <a:lnTo>
                      <a:pt x="46459" y="2826759"/>
                    </a:lnTo>
                    <a:lnTo>
                      <a:pt x="211539" y="2677011"/>
                    </a:lnTo>
                    <a:lnTo>
                      <a:pt x="376621" y="2826759"/>
                    </a:lnTo>
                    <a:lnTo>
                      <a:pt x="386484" y="2835726"/>
                    </a:lnTo>
                    <a:lnTo>
                      <a:pt x="376621" y="2844693"/>
                    </a:lnTo>
                    <a:lnTo>
                      <a:pt x="211539" y="2994530"/>
                    </a:lnTo>
                    <a:close/>
                    <a:moveTo>
                      <a:pt x="46459" y="3186422"/>
                    </a:moveTo>
                    <a:lnTo>
                      <a:pt x="36595" y="3177455"/>
                    </a:lnTo>
                    <a:lnTo>
                      <a:pt x="46459" y="3168488"/>
                    </a:lnTo>
                    <a:lnTo>
                      <a:pt x="211539" y="3018741"/>
                    </a:lnTo>
                    <a:lnTo>
                      <a:pt x="376621" y="3168488"/>
                    </a:lnTo>
                    <a:lnTo>
                      <a:pt x="386484" y="3177455"/>
                    </a:lnTo>
                    <a:lnTo>
                      <a:pt x="376621" y="3186422"/>
                    </a:lnTo>
                    <a:lnTo>
                      <a:pt x="211539" y="3336260"/>
                    </a:lnTo>
                    <a:close/>
                    <a:moveTo>
                      <a:pt x="46459" y="3528242"/>
                    </a:moveTo>
                    <a:lnTo>
                      <a:pt x="36595" y="3519275"/>
                    </a:lnTo>
                    <a:lnTo>
                      <a:pt x="46459" y="3510308"/>
                    </a:lnTo>
                    <a:lnTo>
                      <a:pt x="211539" y="3360471"/>
                    </a:lnTo>
                    <a:lnTo>
                      <a:pt x="376621" y="3510308"/>
                    </a:lnTo>
                    <a:lnTo>
                      <a:pt x="386484" y="3519275"/>
                    </a:lnTo>
                    <a:lnTo>
                      <a:pt x="376621" y="3528242"/>
                    </a:lnTo>
                    <a:lnTo>
                      <a:pt x="211539" y="3678079"/>
                    </a:lnTo>
                    <a:close/>
                    <a:moveTo>
                      <a:pt x="46459" y="3852128"/>
                    </a:moveTo>
                    <a:lnTo>
                      <a:pt x="211539" y="3702290"/>
                    </a:lnTo>
                    <a:lnTo>
                      <a:pt x="376621" y="38521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8" name="Google Shape;3208;p13"/>
              <p:cNvSpPr/>
              <p:nvPr/>
            </p:nvSpPr>
            <p:spPr>
              <a:xfrm>
                <a:off x="9490815" y="3158512"/>
                <a:ext cx="17933" cy="3701190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3701190" extrusionOk="0">
                    <a:moveTo>
                      <a:pt x="14177" y="11949"/>
                    </a:moveTo>
                    <a:cubicBezTo>
                      <a:pt x="9424" y="8003"/>
                      <a:pt x="4672" y="3879"/>
                      <a:pt x="10" y="-246"/>
                    </a:cubicBezTo>
                    <a:lnTo>
                      <a:pt x="10" y="3700945"/>
                    </a:lnTo>
                    <a:lnTo>
                      <a:pt x="17944" y="3700945"/>
                    </a:lnTo>
                    <a:lnTo>
                      <a:pt x="17944" y="147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9" name="Google Shape;3209;p13"/>
              <p:cNvSpPr/>
              <p:nvPr/>
            </p:nvSpPr>
            <p:spPr>
              <a:xfrm>
                <a:off x="9120300" y="2979981"/>
                <a:ext cx="228298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28298" h="17933" extrusionOk="0">
                    <a:moveTo>
                      <a:pt x="21521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228309" y="17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0" name="Google Shape;3210;p13"/>
              <p:cNvSpPr/>
              <p:nvPr/>
            </p:nvSpPr>
            <p:spPr>
              <a:xfrm>
                <a:off x="9120211" y="332171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1" name="Google Shape;3211;p13"/>
              <p:cNvSpPr/>
              <p:nvPr/>
            </p:nvSpPr>
            <p:spPr>
              <a:xfrm>
                <a:off x="9120211" y="366344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2" name="Google Shape;3212;p13"/>
              <p:cNvSpPr/>
              <p:nvPr/>
            </p:nvSpPr>
            <p:spPr>
              <a:xfrm>
                <a:off x="9120211" y="400517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3" name="Google Shape;3213;p13"/>
              <p:cNvSpPr/>
              <p:nvPr/>
            </p:nvSpPr>
            <p:spPr>
              <a:xfrm>
                <a:off x="9120211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4" name="Google Shape;3214;p13"/>
              <p:cNvSpPr/>
              <p:nvPr/>
            </p:nvSpPr>
            <p:spPr>
              <a:xfrm>
                <a:off x="9120211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5" name="Google Shape;3215;p13"/>
              <p:cNvSpPr/>
              <p:nvPr/>
            </p:nvSpPr>
            <p:spPr>
              <a:xfrm>
                <a:off x="9120211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6" name="Google Shape;3216;p13"/>
              <p:cNvSpPr/>
              <p:nvPr/>
            </p:nvSpPr>
            <p:spPr>
              <a:xfrm>
                <a:off x="9120211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7" name="Google Shape;3217;p13"/>
              <p:cNvSpPr/>
              <p:nvPr/>
            </p:nvSpPr>
            <p:spPr>
              <a:xfrm>
                <a:off x="9120211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8" name="Google Shape;3218;p13"/>
              <p:cNvSpPr/>
              <p:nvPr/>
            </p:nvSpPr>
            <p:spPr>
              <a:xfrm>
                <a:off x="9120211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9" name="Google Shape;3219;p13"/>
              <p:cNvSpPr/>
              <p:nvPr/>
            </p:nvSpPr>
            <p:spPr>
              <a:xfrm>
                <a:off x="9120211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0" name="Google Shape;3220;p13"/>
              <p:cNvSpPr/>
              <p:nvPr/>
            </p:nvSpPr>
            <p:spPr>
              <a:xfrm>
                <a:off x="7825744" y="2305488"/>
                <a:ext cx="17933" cy="455421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554215" extrusionOk="0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54215"/>
                    </a:lnTo>
                    <a:lnTo>
                      <a:pt x="0" y="45542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1" name="Google Shape;3221;p13"/>
              <p:cNvSpPr/>
              <p:nvPr/>
            </p:nvSpPr>
            <p:spPr>
              <a:xfrm>
                <a:off x="7814625" y="2298942"/>
                <a:ext cx="422880" cy="4458179"/>
              </a:xfrm>
              <a:custGeom>
                <a:avLst/>
                <a:gdLst/>
                <a:ahLst/>
                <a:cxnLst/>
                <a:rect l="l" t="t" r="r" b="b"/>
                <a:pathLst>
                  <a:path w="422880" h="4458179" extrusionOk="0">
                    <a:moveTo>
                      <a:pt x="411682" y="4447801"/>
                    </a:moveTo>
                    <a:lnTo>
                      <a:pt x="393748" y="4431481"/>
                    </a:lnTo>
                    <a:lnTo>
                      <a:pt x="224721" y="4278057"/>
                    </a:lnTo>
                    <a:lnTo>
                      <a:pt x="393748" y="4124632"/>
                    </a:lnTo>
                    <a:lnTo>
                      <a:pt x="411682" y="4108402"/>
                    </a:lnTo>
                    <a:lnTo>
                      <a:pt x="413027" y="4107147"/>
                    </a:lnTo>
                    <a:lnTo>
                      <a:pt x="411682" y="4105892"/>
                    </a:lnTo>
                    <a:lnTo>
                      <a:pt x="393748" y="4089662"/>
                    </a:lnTo>
                    <a:lnTo>
                      <a:pt x="224721" y="3936238"/>
                    </a:lnTo>
                    <a:lnTo>
                      <a:pt x="393748" y="3782813"/>
                    </a:lnTo>
                    <a:lnTo>
                      <a:pt x="411682" y="3766583"/>
                    </a:lnTo>
                    <a:lnTo>
                      <a:pt x="413027" y="3765327"/>
                    </a:lnTo>
                    <a:lnTo>
                      <a:pt x="411682" y="3764072"/>
                    </a:lnTo>
                    <a:lnTo>
                      <a:pt x="393748" y="3747842"/>
                    </a:lnTo>
                    <a:lnTo>
                      <a:pt x="224721" y="3594507"/>
                    </a:lnTo>
                    <a:lnTo>
                      <a:pt x="393748" y="3441083"/>
                    </a:lnTo>
                    <a:lnTo>
                      <a:pt x="411682" y="3424853"/>
                    </a:lnTo>
                    <a:lnTo>
                      <a:pt x="413027" y="3423598"/>
                    </a:lnTo>
                    <a:lnTo>
                      <a:pt x="411682" y="3422342"/>
                    </a:lnTo>
                    <a:lnTo>
                      <a:pt x="393748" y="3406112"/>
                    </a:lnTo>
                    <a:lnTo>
                      <a:pt x="224721" y="3252688"/>
                    </a:lnTo>
                    <a:lnTo>
                      <a:pt x="393748" y="3099354"/>
                    </a:lnTo>
                    <a:lnTo>
                      <a:pt x="411682" y="3083124"/>
                    </a:lnTo>
                    <a:lnTo>
                      <a:pt x="413027" y="3081868"/>
                    </a:lnTo>
                    <a:lnTo>
                      <a:pt x="411682" y="3080613"/>
                    </a:lnTo>
                    <a:lnTo>
                      <a:pt x="393748" y="3064382"/>
                    </a:lnTo>
                    <a:lnTo>
                      <a:pt x="224721" y="2910958"/>
                    </a:lnTo>
                    <a:lnTo>
                      <a:pt x="393748" y="2757624"/>
                    </a:lnTo>
                    <a:lnTo>
                      <a:pt x="411682" y="2741394"/>
                    </a:lnTo>
                    <a:lnTo>
                      <a:pt x="413027" y="2740138"/>
                    </a:lnTo>
                    <a:lnTo>
                      <a:pt x="411682" y="2738883"/>
                    </a:lnTo>
                    <a:lnTo>
                      <a:pt x="393748" y="2722653"/>
                    </a:lnTo>
                    <a:lnTo>
                      <a:pt x="224721" y="2569229"/>
                    </a:lnTo>
                    <a:lnTo>
                      <a:pt x="393748" y="2416073"/>
                    </a:lnTo>
                    <a:lnTo>
                      <a:pt x="411682" y="2399843"/>
                    </a:lnTo>
                    <a:lnTo>
                      <a:pt x="413027" y="2398588"/>
                    </a:lnTo>
                    <a:lnTo>
                      <a:pt x="411682" y="2397332"/>
                    </a:lnTo>
                    <a:lnTo>
                      <a:pt x="393748" y="2381102"/>
                    </a:lnTo>
                    <a:lnTo>
                      <a:pt x="224721" y="2227768"/>
                    </a:lnTo>
                    <a:lnTo>
                      <a:pt x="393748" y="2074433"/>
                    </a:lnTo>
                    <a:lnTo>
                      <a:pt x="411682" y="2058203"/>
                    </a:lnTo>
                    <a:lnTo>
                      <a:pt x="413027" y="2056948"/>
                    </a:lnTo>
                    <a:lnTo>
                      <a:pt x="411682" y="2055692"/>
                    </a:lnTo>
                    <a:lnTo>
                      <a:pt x="393748" y="2039462"/>
                    </a:lnTo>
                    <a:lnTo>
                      <a:pt x="224721" y="1886128"/>
                    </a:lnTo>
                    <a:lnTo>
                      <a:pt x="393748" y="1732703"/>
                    </a:lnTo>
                    <a:lnTo>
                      <a:pt x="411682" y="1716473"/>
                    </a:lnTo>
                    <a:lnTo>
                      <a:pt x="413027" y="1715218"/>
                    </a:lnTo>
                    <a:lnTo>
                      <a:pt x="411682" y="1713963"/>
                    </a:lnTo>
                    <a:lnTo>
                      <a:pt x="393748" y="1697733"/>
                    </a:lnTo>
                    <a:lnTo>
                      <a:pt x="224721" y="1544039"/>
                    </a:lnTo>
                    <a:lnTo>
                      <a:pt x="393748" y="1390705"/>
                    </a:lnTo>
                    <a:lnTo>
                      <a:pt x="411682" y="1374474"/>
                    </a:lnTo>
                    <a:lnTo>
                      <a:pt x="413027" y="1373219"/>
                    </a:lnTo>
                    <a:lnTo>
                      <a:pt x="411682" y="1371964"/>
                    </a:lnTo>
                    <a:lnTo>
                      <a:pt x="393748" y="1355734"/>
                    </a:lnTo>
                    <a:lnTo>
                      <a:pt x="224721" y="1202310"/>
                    </a:lnTo>
                    <a:lnTo>
                      <a:pt x="393748" y="1048975"/>
                    </a:lnTo>
                    <a:lnTo>
                      <a:pt x="411682" y="1032745"/>
                    </a:lnTo>
                    <a:lnTo>
                      <a:pt x="413027" y="1031489"/>
                    </a:lnTo>
                    <a:lnTo>
                      <a:pt x="411682" y="1030234"/>
                    </a:lnTo>
                    <a:lnTo>
                      <a:pt x="393748" y="1014004"/>
                    </a:lnTo>
                    <a:lnTo>
                      <a:pt x="224721" y="860580"/>
                    </a:lnTo>
                    <a:lnTo>
                      <a:pt x="393748" y="707245"/>
                    </a:lnTo>
                    <a:lnTo>
                      <a:pt x="411682" y="691015"/>
                    </a:lnTo>
                    <a:lnTo>
                      <a:pt x="413027" y="689760"/>
                    </a:lnTo>
                    <a:lnTo>
                      <a:pt x="411682" y="688504"/>
                    </a:lnTo>
                    <a:lnTo>
                      <a:pt x="393748" y="672274"/>
                    </a:lnTo>
                    <a:lnTo>
                      <a:pt x="224721" y="518939"/>
                    </a:lnTo>
                    <a:lnTo>
                      <a:pt x="393748" y="365515"/>
                    </a:lnTo>
                    <a:lnTo>
                      <a:pt x="411682" y="349285"/>
                    </a:lnTo>
                    <a:lnTo>
                      <a:pt x="413027" y="348030"/>
                    </a:lnTo>
                    <a:lnTo>
                      <a:pt x="411682" y="346774"/>
                    </a:lnTo>
                    <a:lnTo>
                      <a:pt x="393748" y="330544"/>
                    </a:lnTo>
                    <a:lnTo>
                      <a:pt x="224721" y="177210"/>
                    </a:lnTo>
                    <a:lnTo>
                      <a:pt x="393748" y="23875"/>
                    </a:lnTo>
                    <a:lnTo>
                      <a:pt x="405853" y="12935"/>
                    </a:lnTo>
                    <a:lnTo>
                      <a:pt x="393837" y="-246"/>
                    </a:lnTo>
                    <a:lnTo>
                      <a:pt x="393837" y="-246"/>
                    </a:lnTo>
                    <a:lnTo>
                      <a:pt x="211360" y="165373"/>
                    </a:lnTo>
                    <a:lnTo>
                      <a:pt x="30318" y="1010"/>
                    </a:lnTo>
                    <a:lnTo>
                      <a:pt x="29152" y="-67"/>
                    </a:lnTo>
                    <a:lnTo>
                      <a:pt x="25297" y="4238"/>
                    </a:lnTo>
                    <a:lnTo>
                      <a:pt x="23145" y="6569"/>
                    </a:lnTo>
                    <a:lnTo>
                      <a:pt x="17047" y="13204"/>
                    </a:lnTo>
                    <a:lnTo>
                      <a:pt x="29063" y="24144"/>
                    </a:lnTo>
                    <a:lnTo>
                      <a:pt x="198090" y="177479"/>
                    </a:lnTo>
                    <a:lnTo>
                      <a:pt x="29242" y="330544"/>
                    </a:lnTo>
                    <a:lnTo>
                      <a:pt x="11308" y="346774"/>
                    </a:lnTo>
                    <a:lnTo>
                      <a:pt x="9963" y="348030"/>
                    </a:lnTo>
                    <a:lnTo>
                      <a:pt x="11308" y="349285"/>
                    </a:lnTo>
                    <a:lnTo>
                      <a:pt x="29242" y="365515"/>
                    </a:lnTo>
                    <a:lnTo>
                      <a:pt x="198269" y="518939"/>
                    </a:lnTo>
                    <a:lnTo>
                      <a:pt x="29242" y="672274"/>
                    </a:lnTo>
                    <a:lnTo>
                      <a:pt x="11308" y="688504"/>
                    </a:lnTo>
                    <a:lnTo>
                      <a:pt x="9963" y="689760"/>
                    </a:lnTo>
                    <a:lnTo>
                      <a:pt x="11308" y="691015"/>
                    </a:lnTo>
                    <a:lnTo>
                      <a:pt x="29242" y="707245"/>
                    </a:lnTo>
                    <a:lnTo>
                      <a:pt x="198269" y="860580"/>
                    </a:lnTo>
                    <a:lnTo>
                      <a:pt x="29242" y="1014004"/>
                    </a:lnTo>
                    <a:lnTo>
                      <a:pt x="11308" y="1030234"/>
                    </a:lnTo>
                    <a:lnTo>
                      <a:pt x="9963" y="1031489"/>
                    </a:lnTo>
                    <a:lnTo>
                      <a:pt x="11308" y="1032745"/>
                    </a:lnTo>
                    <a:lnTo>
                      <a:pt x="29242" y="1048975"/>
                    </a:lnTo>
                    <a:lnTo>
                      <a:pt x="198269" y="1202310"/>
                    </a:lnTo>
                    <a:lnTo>
                      <a:pt x="29242" y="1355734"/>
                    </a:lnTo>
                    <a:lnTo>
                      <a:pt x="11308" y="1371964"/>
                    </a:lnTo>
                    <a:lnTo>
                      <a:pt x="9963" y="1373219"/>
                    </a:lnTo>
                    <a:lnTo>
                      <a:pt x="11308" y="1374474"/>
                    </a:lnTo>
                    <a:lnTo>
                      <a:pt x="29242" y="1390705"/>
                    </a:lnTo>
                    <a:lnTo>
                      <a:pt x="198269" y="1544039"/>
                    </a:lnTo>
                    <a:lnTo>
                      <a:pt x="29242" y="1697463"/>
                    </a:lnTo>
                    <a:lnTo>
                      <a:pt x="11308" y="1713694"/>
                    </a:lnTo>
                    <a:lnTo>
                      <a:pt x="9963" y="1714949"/>
                    </a:lnTo>
                    <a:lnTo>
                      <a:pt x="11308" y="1716204"/>
                    </a:lnTo>
                    <a:lnTo>
                      <a:pt x="29242" y="1732434"/>
                    </a:lnTo>
                    <a:lnTo>
                      <a:pt x="198269" y="1885859"/>
                    </a:lnTo>
                    <a:lnTo>
                      <a:pt x="29242" y="2039462"/>
                    </a:lnTo>
                    <a:lnTo>
                      <a:pt x="11308" y="2055692"/>
                    </a:lnTo>
                    <a:lnTo>
                      <a:pt x="9963" y="2056948"/>
                    </a:lnTo>
                    <a:lnTo>
                      <a:pt x="11308" y="2058203"/>
                    </a:lnTo>
                    <a:lnTo>
                      <a:pt x="29242" y="2074433"/>
                    </a:lnTo>
                    <a:lnTo>
                      <a:pt x="198090" y="2227768"/>
                    </a:lnTo>
                    <a:lnTo>
                      <a:pt x="29242" y="2380923"/>
                    </a:lnTo>
                    <a:lnTo>
                      <a:pt x="11308" y="2397153"/>
                    </a:lnTo>
                    <a:lnTo>
                      <a:pt x="9963" y="2398409"/>
                    </a:lnTo>
                    <a:lnTo>
                      <a:pt x="11308" y="2399664"/>
                    </a:lnTo>
                    <a:lnTo>
                      <a:pt x="29242" y="2415894"/>
                    </a:lnTo>
                    <a:lnTo>
                      <a:pt x="198269" y="2569229"/>
                    </a:lnTo>
                    <a:lnTo>
                      <a:pt x="29242" y="2722653"/>
                    </a:lnTo>
                    <a:lnTo>
                      <a:pt x="11308" y="2738883"/>
                    </a:lnTo>
                    <a:lnTo>
                      <a:pt x="9963" y="2740138"/>
                    </a:lnTo>
                    <a:lnTo>
                      <a:pt x="11308" y="2741394"/>
                    </a:lnTo>
                    <a:lnTo>
                      <a:pt x="29242" y="2757624"/>
                    </a:lnTo>
                    <a:lnTo>
                      <a:pt x="198269" y="2910958"/>
                    </a:lnTo>
                    <a:lnTo>
                      <a:pt x="29242" y="3064382"/>
                    </a:lnTo>
                    <a:lnTo>
                      <a:pt x="11308" y="3080613"/>
                    </a:lnTo>
                    <a:lnTo>
                      <a:pt x="9963" y="3081868"/>
                    </a:lnTo>
                    <a:lnTo>
                      <a:pt x="11308" y="3083124"/>
                    </a:lnTo>
                    <a:lnTo>
                      <a:pt x="29242" y="3099354"/>
                    </a:lnTo>
                    <a:lnTo>
                      <a:pt x="198269" y="3252688"/>
                    </a:lnTo>
                    <a:lnTo>
                      <a:pt x="29242" y="3406112"/>
                    </a:lnTo>
                    <a:lnTo>
                      <a:pt x="11308" y="3422342"/>
                    </a:lnTo>
                    <a:lnTo>
                      <a:pt x="9963" y="3423598"/>
                    </a:lnTo>
                    <a:lnTo>
                      <a:pt x="11308" y="3424853"/>
                    </a:lnTo>
                    <a:lnTo>
                      <a:pt x="29242" y="3441083"/>
                    </a:lnTo>
                    <a:lnTo>
                      <a:pt x="198269" y="3594507"/>
                    </a:lnTo>
                    <a:lnTo>
                      <a:pt x="29242" y="3747842"/>
                    </a:lnTo>
                    <a:lnTo>
                      <a:pt x="11308" y="3764072"/>
                    </a:lnTo>
                    <a:lnTo>
                      <a:pt x="9963" y="3765327"/>
                    </a:lnTo>
                    <a:lnTo>
                      <a:pt x="11308" y="3766583"/>
                    </a:lnTo>
                    <a:lnTo>
                      <a:pt x="29242" y="3782813"/>
                    </a:lnTo>
                    <a:lnTo>
                      <a:pt x="198269" y="3936238"/>
                    </a:lnTo>
                    <a:lnTo>
                      <a:pt x="29242" y="4089662"/>
                    </a:lnTo>
                    <a:lnTo>
                      <a:pt x="11308" y="4105892"/>
                    </a:lnTo>
                    <a:lnTo>
                      <a:pt x="9963" y="4107147"/>
                    </a:lnTo>
                    <a:lnTo>
                      <a:pt x="11308" y="4108402"/>
                    </a:lnTo>
                    <a:lnTo>
                      <a:pt x="29242" y="4124632"/>
                    </a:lnTo>
                    <a:lnTo>
                      <a:pt x="198269" y="4278057"/>
                    </a:lnTo>
                    <a:lnTo>
                      <a:pt x="29242" y="4431391"/>
                    </a:lnTo>
                    <a:lnTo>
                      <a:pt x="11308" y="4447711"/>
                    </a:lnTo>
                    <a:lnTo>
                      <a:pt x="10" y="4457934"/>
                    </a:lnTo>
                    <a:lnTo>
                      <a:pt x="422891" y="4457934"/>
                    </a:lnTo>
                    <a:close/>
                    <a:moveTo>
                      <a:pt x="46279" y="356997"/>
                    </a:moveTo>
                    <a:lnTo>
                      <a:pt x="36416" y="348030"/>
                    </a:lnTo>
                    <a:lnTo>
                      <a:pt x="46279" y="339063"/>
                    </a:lnTo>
                    <a:lnTo>
                      <a:pt x="211360" y="189315"/>
                    </a:lnTo>
                    <a:lnTo>
                      <a:pt x="376531" y="339063"/>
                    </a:lnTo>
                    <a:lnTo>
                      <a:pt x="386395" y="348030"/>
                    </a:lnTo>
                    <a:lnTo>
                      <a:pt x="376531" y="356997"/>
                    </a:lnTo>
                    <a:lnTo>
                      <a:pt x="211360" y="506744"/>
                    </a:lnTo>
                    <a:close/>
                    <a:moveTo>
                      <a:pt x="46279" y="698727"/>
                    </a:moveTo>
                    <a:lnTo>
                      <a:pt x="36416" y="689760"/>
                    </a:lnTo>
                    <a:lnTo>
                      <a:pt x="46279" y="680793"/>
                    </a:lnTo>
                    <a:lnTo>
                      <a:pt x="211360" y="531045"/>
                    </a:lnTo>
                    <a:lnTo>
                      <a:pt x="376531" y="680793"/>
                    </a:lnTo>
                    <a:lnTo>
                      <a:pt x="386395" y="689760"/>
                    </a:lnTo>
                    <a:lnTo>
                      <a:pt x="376531" y="698727"/>
                    </a:lnTo>
                    <a:lnTo>
                      <a:pt x="211360" y="848474"/>
                    </a:lnTo>
                    <a:close/>
                    <a:moveTo>
                      <a:pt x="46279" y="1040456"/>
                    </a:moveTo>
                    <a:lnTo>
                      <a:pt x="36416" y="1031489"/>
                    </a:lnTo>
                    <a:lnTo>
                      <a:pt x="46279" y="1022522"/>
                    </a:lnTo>
                    <a:lnTo>
                      <a:pt x="211360" y="872685"/>
                    </a:lnTo>
                    <a:lnTo>
                      <a:pt x="376531" y="1022522"/>
                    </a:lnTo>
                    <a:lnTo>
                      <a:pt x="386395" y="1031489"/>
                    </a:lnTo>
                    <a:lnTo>
                      <a:pt x="376531" y="1040456"/>
                    </a:lnTo>
                    <a:lnTo>
                      <a:pt x="211360" y="1190204"/>
                    </a:lnTo>
                    <a:close/>
                    <a:moveTo>
                      <a:pt x="46279" y="1382186"/>
                    </a:moveTo>
                    <a:lnTo>
                      <a:pt x="36416" y="1373219"/>
                    </a:lnTo>
                    <a:lnTo>
                      <a:pt x="46279" y="1364252"/>
                    </a:lnTo>
                    <a:lnTo>
                      <a:pt x="211360" y="1214504"/>
                    </a:lnTo>
                    <a:lnTo>
                      <a:pt x="376531" y="1364342"/>
                    </a:lnTo>
                    <a:lnTo>
                      <a:pt x="386395" y="1373309"/>
                    </a:lnTo>
                    <a:lnTo>
                      <a:pt x="376531" y="1382276"/>
                    </a:lnTo>
                    <a:lnTo>
                      <a:pt x="211360" y="1532023"/>
                    </a:lnTo>
                    <a:close/>
                    <a:moveTo>
                      <a:pt x="46279" y="1723916"/>
                    </a:moveTo>
                    <a:lnTo>
                      <a:pt x="36416" y="1714949"/>
                    </a:lnTo>
                    <a:lnTo>
                      <a:pt x="46279" y="1705982"/>
                    </a:lnTo>
                    <a:lnTo>
                      <a:pt x="211360" y="1556145"/>
                    </a:lnTo>
                    <a:lnTo>
                      <a:pt x="376531" y="1705982"/>
                    </a:lnTo>
                    <a:lnTo>
                      <a:pt x="386395" y="1714949"/>
                    </a:lnTo>
                    <a:lnTo>
                      <a:pt x="376531" y="1723916"/>
                    </a:lnTo>
                    <a:lnTo>
                      <a:pt x="211360" y="1873664"/>
                    </a:lnTo>
                    <a:close/>
                    <a:moveTo>
                      <a:pt x="46279" y="2065646"/>
                    </a:moveTo>
                    <a:lnTo>
                      <a:pt x="36416" y="2056679"/>
                    </a:lnTo>
                    <a:lnTo>
                      <a:pt x="46279" y="2047712"/>
                    </a:lnTo>
                    <a:lnTo>
                      <a:pt x="211360" y="1897964"/>
                    </a:lnTo>
                    <a:lnTo>
                      <a:pt x="376531" y="2047712"/>
                    </a:lnTo>
                    <a:lnTo>
                      <a:pt x="386395" y="2056679"/>
                    </a:lnTo>
                    <a:lnTo>
                      <a:pt x="376531" y="2065646"/>
                    </a:lnTo>
                    <a:lnTo>
                      <a:pt x="211360" y="2215393"/>
                    </a:lnTo>
                    <a:close/>
                    <a:moveTo>
                      <a:pt x="46279" y="2407376"/>
                    </a:moveTo>
                    <a:lnTo>
                      <a:pt x="36416" y="2398409"/>
                    </a:lnTo>
                    <a:lnTo>
                      <a:pt x="46279" y="2389442"/>
                    </a:lnTo>
                    <a:lnTo>
                      <a:pt x="211360" y="2239604"/>
                    </a:lnTo>
                    <a:lnTo>
                      <a:pt x="376531" y="2389173"/>
                    </a:lnTo>
                    <a:lnTo>
                      <a:pt x="386395" y="2398139"/>
                    </a:lnTo>
                    <a:lnTo>
                      <a:pt x="376531" y="2407106"/>
                    </a:lnTo>
                    <a:lnTo>
                      <a:pt x="211360" y="2556854"/>
                    </a:lnTo>
                    <a:close/>
                    <a:moveTo>
                      <a:pt x="46279" y="2749105"/>
                    </a:moveTo>
                    <a:lnTo>
                      <a:pt x="36416" y="2740138"/>
                    </a:lnTo>
                    <a:lnTo>
                      <a:pt x="46279" y="2731171"/>
                    </a:lnTo>
                    <a:lnTo>
                      <a:pt x="211360" y="2581334"/>
                    </a:lnTo>
                    <a:lnTo>
                      <a:pt x="376531" y="2731171"/>
                    </a:lnTo>
                    <a:lnTo>
                      <a:pt x="386395" y="2740138"/>
                    </a:lnTo>
                    <a:lnTo>
                      <a:pt x="376531" y="2749105"/>
                    </a:lnTo>
                    <a:lnTo>
                      <a:pt x="211360" y="2898853"/>
                    </a:lnTo>
                    <a:close/>
                    <a:moveTo>
                      <a:pt x="46279" y="3090835"/>
                    </a:moveTo>
                    <a:lnTo>
                      <a:pt x="36416" y="3081868"/>
                    </a:lnTo>
                    <a:lnTo>
                      <a:pt x="46279" y="3072901"/>
                    </a:lnTo>
                    <a:lnTo>
                      <a:pt x="211360" y="2923064"/>
                    </a:lnTo>
                    <a:lnTo>
                      <a:pt x="376531" y="3072901"/>
                    </a:lnTo>
                    <a:lnTo>
                      <a:pt x="386395" y="3081868"/>
                    </a:lnTo>
                    <a:lnTo>
                      <a:pt x="376531" y="3090835"/>
                    </a:lnTo>
                    <a:lnTo>
                      <a:pt x="211360" y="3241031"/>
                    </a:lnTo>
                    <a:close/>
                    <a:moveTo>
                      <a:pt x="46279" y="3432565"/>
                    </a:moveTo>
                    <a:lnTo>
                      <a:pt x="36416" y="3423598"/>
                    </a:lnTo>
                    <a:lnTo>
                      <a:pt x="46279" y="3414631"/>
                    </a:lnTo>
                    <a:lnTo>
                      <a:pt x="211360" y="3264883"/>
                    </a:lnTo>
                    <a:lnTo>
                      <a:pt x="376531" y="3414631"/>
                    </a:lnTo>
                    <a:lnTo>
                      <a:pt x="386395" y="3423598"/>
                    </a:lnTo>
                    <a:lnTo>
                      <a:pt x="376531" y="3432565"/>
                    </a:lnTo>
                    <a:lnTo>
                      <a:pt x="211360" y="3582402"/>
                    </a:lnTo>
                    <a:close/>
                    <a:moveTo>
                      <a:pt x="46279" y="3774294"/>
                    </a:moveTo>
                    <a:lnTo>
                      <a:pt x="36416" y="3765327"/>
                    </a:lnTo>
                    <a:lnTo>
                      <a:pt x="46279" y="3756360"/>
                    </a:lnTo>
                    <a:lnTo>
                      <a:pt x="211360" y="3606613"/>
                    </a:lnTo>
                    <a:lnTo>
                      <a:pt x="376531" y="3756360"/>
                    </a:lnTo>
                    <a:lnTo>
                      <a:pt x="386395" y="3765327"/>
                    </a:lnTo>
                    <a:lnTo>
                      <a:pt x="376531" y="3774294"/>
                    </a:lnTo>
                    <a:lnTo>
                      <a:pt x="211360" y="3924132"/>
                    </a:lnTo>
                    <a:close/>
                    <a:moveTo>
                      <a:pt x="46279" y="4116114"/>
                    </a:moveTo>
                    <a:lnTo>
                      <a:pt x="36416" y="4107147"/>
                    </a:lnTo>
                    <a:lnTo>
                      <a:pt x="46279" y="4098180"/>
                    </a:lnTo>
                    <a:lnTo>
                      <a:pt x="211360" y="3948343"/>
                    </a:lnTo>
                    <a:lnTo>
                      <a:pt x="376531" y="4098180"/>
                    </a:lnTo>
                    <a:lnTo>
                      <a:pt x="386395" y="4107147"/>
                    </a:lnTo>
                    <a:lnTo>
                      <a:pt x="376531" y="4116114"/>
                    </a:lnTo>
                    <a:lnTo>
                      <a:pt x="211360" y="4265951"/>
                    </a:lnTo>
                    <a:close/>
                    <a:moveTo>
                      <a:pt x="46279" y="4440000"/>
                    </a:moveTo>
                    <a:lnTo>
                      <a:pt x="211360" y="4290162"/>
                    </a:lnTo>
                    <a:lnTo>
                      <a:pt x="376441" y="44400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2" name="Google Shape;3222;p13"/>
              <p:cNvSpPr/>
              <p:nvPr/>
            </p:nvSpPr>
            <p:spPr>
              <a:xfrm>
                <a:off x="8208363" y="2273655"/>
                <a:ext cx="17933" cy="4586047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586047" extrusionOk="0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86048"/>
                    </a:lnTo>
                    <a:lnTo>
                      <a:pt x="0" y="45860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3" name="Google Shape;3223;p13"/>
              <p:cNvSpPr/>
              <p:nvPr/>
            </p:nvSpPr>
            <p:spPr>
              <a:xfrm>
                <a:off x="7837760" y="2638251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4" name="Google Shape;3224;p13"/>
              <p:cNvSpPr/>
              <p:nvPr/>
            </p:nvSpPr>
            <p:spPr>
              <a:xfrm>
                <a:off x="7837760" y="2979981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5" name="Google Shape;3225;p13"/>
              <p:cNvSpPr/>
              <p:nvPr/>
            </p:nvSpPr>
            <p:spPr>
              <a:xfrm>
                <a:off x="7837760" y="332171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6" name="Google Shape;3226;p13"/>
              <p:cNvSpPr/>
              <p:nvPr/>
            </p:nvSpPr>
            <p:spPr>
              <a:xfrm>
                <a:off x="7837760" y="366344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7" name="Google Shape;3227;p13"/>
              <p:cNvSpPr/>
              <p:nvPr/>
            </p:nvSpPr>
            <p:spPr>
              <a:xfrm>
                <a:off x="7837760" y="400517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8" name="Google Shape;3228;p13"/>
              <p:cNvSpPr/>
              <p:nvPr/>
            </p:nvSpPr>
            <p:spPr>
              <a:xfrm>
                <a:off x="7837760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9" name="Google Shape;3229;p13"/>
              <p:cNvSpPr/>
              <p:nvPr/>
            </p:nvSpPr>
            <p:spPr>
              <a:xfrm>
                <a:off x="7837760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0" name="Google Shape;3230;p13"/>
              <p:cNvSpPr/>
              <p:nvPr/>
            </p:nvSpPr>
            <p:spPr>
              <a:xfrm>
                <a:off x="7837760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1" name="Google Shape;3231;p13"/>
              <p:cNvSpPr/>
              <p:nvPr/>
            </p:nvSpPr>
            <p:spPr>
              <a:xfrm>
                <a:off x="7837760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2" name="Google Shape;3232;p13"/>
              <p:cNvSpPr/>
              <p:nvPr/>
            </p:nvSpPr>
            <p:spPr>
              <a:xfrm>
                <a:off x="7837760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3" name="Google Shape;3233;p13"/>
              <p:cNvSpPr/>
              <p:nvPr/>
            </p:nvSpPr>
            <p:spPr>
              <a:xfrm>
                <a:off x="7837760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4" name="Google Shape;3234;p13"/>
              <p:cNvSpPr/>
              <p:nvPr/>
            </p:nvSpPr>
            <p:spPr>
              <a:xfrm>
                <a:off x="7837760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5" name="Google Shape;3235;p13"/>
              <p:cNvSpPr/>
              <p:nvPr/>
            </p:nvSpPr>
            <p:spPr>
              <a:xfrm>
                <a:off x="6543652" y="4320716"/>
                <a:ext cx="17933" cy="2538987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538987" extrusionOk="0">
                    <a:moveTo>
                      <a:pt x="10" y="4596"/>
                    </a:moveTo>
                    <a:lnTo>
                      <a:pt x="10" y="2538741"/>
                    </a:lnTo>
                    <a:lnTo>
                      <a:pt x="17944" y="2538741"/>
                    </a:lnTo>
                    <a:lnTo>
                      <a:pt x="17944" y="-246"/>
                    </a:lnTo>
                    <a:cubicBezTo>
                      <a:pt x="12053" y="1673"/>
                      <a:pt x="6062" y="3287"/>
                      <a:pt x="10" y="45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6" name="Google Shape;3236;p13"/>
              <p:cNvSpPr/>
              <p:nvPr/>
            </p:nvSpPr>
            <p:spPr>
              <a:xfrm>
                <a:off x="6532354" y="3939981"/>
                <a:ext cx="423059" cy="2817141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2817141" extrusionOk="0">
                    <a:moveTo>
                      <a:pt x="11308" y="2806673"/>
                    </a:moveTo>
                    <a:lnTo>
                      <a:pt x="10" y="2816895"/>
                    </a:lnTo>
                    <a:lnTo>
                      <a:pt x="423070" y="2816895"/>
                    </a:lnTo>
                    <a:lnTo>
                      <a:pt x="411861" y="2806763"/>
                    </a:lnTo>
                    <a:lnTo>
                      <a:pt x="393927" y="2790443"/>
                    </a:lnTo>
                    <a:lnTo>
                      <a:pt x="224901" y="2637019"/>
                    </a:lnTo>
                    <a:lnTo>
                      <a:pt x="393927" y="2483594"/>
                    </a:lnTo>
                    <a:lnTo>
                      <a:pt x="411861" y="2467364"/>
                    </a:lnTo>
                    <a:lnTo>
                      <a:pt x="413206" y="2466109"/>
                    </a:lnTo>
                    <a:lnTo>
                      <a:pt x="411861" y="2464853"/>
                    </a:lnTo>
                    <a:lnTo>
                      <a:pt x="393927" y="2448623"/>
                    </a:lnTo>
                    <a:lnTo>
                      <a:pt x="224901" y="2295199"/>
                    </a:lnTo>
                    <a:lnTo>
                      <a:pt x="393927" y="2141775"/>
                    </a:lnTo>
                    <a:lnTo>
                      <a:pt x="411861" y="2125545"/>
                    </a:lnTo>
                    <a:lnTo>
                      <a:pt x="413206" y="2124289"/>
                    </a:lnTo>
                    <a:lnTo>
                      <a:pt x="411861" y="2123034"/>
                    </a:lnTo>
                    <a:lnTo>
                      <a:pt x="393927" y="2106804"/>
                    </a:lnTo>
                    <a:lnTo>
                      <a:pt x="224901" y="1953469"/>
                    </a:lnTo>
                    <a:lnTo>
                      <a:pt x="393927" y="1800045"/>
                    </a:lnTo>
                    <a:lnTo>
                      <a:pt x="411861" y="1783815"/>
                    </a:lnTo>
                    <a:lnTo>
                      <a:pt x="413206" y="1782559"/>
                    </a:lnTo>
                    <a:lnTo>
                      <a:pt x="411861" y="1781304"/>
                    </a:lnTo>
                    <a:lnTo>
                      <a:pt x="393927" y="1765074"/>
                    </a:lnTo>
                    <a:lnTo>
                      <a:pt x="224542" y="1611650"/>
                    </a:lnTo>
                    <a:lnTo>
                      <a:pt x="393569" y="1458315"/>
                    </a:lnTo>
                    <a:lnTo>
                      <a:pt x="411503" y="1442085"/>
                    </a:lnTo>
                    <a:lnTo>
                      <a:pt x="412848" y="1440830"/>
                    </a:lnTo>
                    <a:lnTo>
                      <a:pt x="411503" y="1439574"/>
                    </a:lnTo>
                    <a:lnTo>
                      <a:pt x="393569" y="1423344"/>
                    </a:lnTo>
                    <a:lnTo>
                      <a:pt x="224542" y="1269920"/>
                    </a:lnTo>
                    <a:lnTo>
                      <a:pt x="393569" y="1116586"/>
                    </a:lnTo>
                    <a:lnTo>
                      <a:pt x="411503" y="1100356"/>
                    </a:lnTo>
                    <a:lnTo>
                      <a:pt x="412848" y="1099100"/>
                    </a:lnTo>
                    <a:lnTo>
                      <a:pt x="411503" y="1097845"/>
                    </a:lnTo>
                    <a:lnTo>
                      <a:pt x="393569" y="1081614"/>
                    </a:lnTo>
                    <a:lnTo>
                      <a:pt x="224542" y="928190"/>
                    </a:lnTo>
                    <a:lnTo>
                      <a:pt x="393569" y="775035"/>
                    </a:lnTo>
                    <a:lnTo>
                      <a:pt x="411503" y="758805"/>
                    </a:lnTo>
                    <a:lnTo>
                      <a:pt x="412848" y="757549"/>
                    </a:lnTo>
                    <a:lnTo>
                      <a:pt x="411503" y="756294"/>
                    </a:lnTo>
                    <a:lnTo>
                      <a:pt x="393569" y="740064"/>
                    </a:lnTo>
                    <a:lnTo>
                      <a:pt x="224542" y="586729"/>
                    </a:lnTo>
                    <a:lnTo>
                      <a:pt x="393569" y="433395"/>
                    </a:lnTo>
                    <a:lnTo>
                      <a:pt x="411503" y="417165"/>
                    </a:lnTo>
                    <a:lnTo>
                      <a:pt x="412848" y="415909"/>
                    </a:lnTo>
                    <a:lnTo>
                      <a:pt x="411503" y="414654"/>
                    </a:lnTo>
                    <a:lnTo>
                      <a:pt x="393569" y="398424"/>
                    </a:lnTo>
                    <a:lnTo>
                      <a:pt x="224542" y="245089"/>
                    </a:lnTo>
                    <a:lnTo>
                      <a:pt x="393569" y="91665"/>
                    </a:lnTo>
                    <a:lnTo>
                      <a:pt x="411503" y="75435"/>
                    </a:lnTo>
                    <a:lnTo>
                      <a:pt x="412848" y="74179"/>
                    </a:lnTo>
                    <a:lnTo>
                      <a:pt x="411503" y="72924"/>
                    </a:lnTo>
                    <a:lnTo>
                      <a:pt x="393569" y="56694"/>
                    </a:lnTo>
                    <a:lnTo>
                      <a:pt x="330800" y="-246"/>
                    </a:lnTo>
                    <a:lnTo>
                      <a:pt x="322909" y="16791"/>
                    </a:lnTo>
                    <a:lnTo>
                      <a:pt x="376711" y="65213"/>
                    </a:lnTo>
                    <a:lnTo>
                      <a:pt x="386574" y="74179"/>
                    </a:lnTo>
                    <a:lnTo>
                      <a:pt x="376711" y="83146"/>
                    </a:lnTo>
                    <a:lnTo>
                      <a:pt x="226515" y="219085"/>
                    </a:lnTo>
                    <a:cubicBezTo>
                      <a:pt x="219251" y="233970"/>
                      <a:pt x="211809" y="248766"/>
                      <a:pt x="204367" y="263920"/>
                    </a:cubicBezTo>
                    <a:lnTo>
                      <a:pt x="211540" y="257374"/>
                    </a:lnTo>
                    <a:lnTo>
                      <a:pt x="376711" y="407122"/>
                    </a:lnTo>
                    <a:lnTo>
                      <a:pt x="386574" y="416089"/>
                    </a:lnTo>
                    <a:lnTo>
                      <a:pt x="376711" y="425056"/>
                    </a:lnTo>
                    <a:lnTo>
                      <a:pt x="211540" y="574803"/>
                    </a:lnTo>
                    <a:lnTo>
                      <a:pt x="95598" y="469621"/>
                    </a:lnTo>
                    <a:lnTo>
                      <a:pt x="46458" y="424787"/>
                    </a:lnTo>
                    <a:lnTo>
                      <a:pt x="36595" y="415820"/>
                    </a:lnTo>
                    <a:lnTo>
                      <a:pt x="46458" y="406853"/>
                    </a:lnTo>
                    <a:lnTo>
                      <a:pt x="29242" y="406853"/>
                    </a:lnTo>
                    <a:lnTo>
                      <a:pt x="29242" y="398424"/>
                    </a:lnTo>
                    <a:lnTo>
                      <a:pt x="11308" y="414654"/>
                    </a:lnTo>
                    <a:lnTo>
                      <a:pt x="9963" y="415909"/>
                    </a:lnTo>
                    <a:lnTo>
                      <a:pt x="11308" y="417165"/>
                    </a:lnTo>
                    <a:lnTo>
                      <a:pt x="29242" y="433395"/>
                    </a:lnTo>
                    <a:lnTo>
                      <a:pt x="86631" y="485493"/>
                    </a:lnTo>
                    <a:lnTo>
                      <a:pt x="197910" y="586729"/>
                    </a:lnTo>
                    <a:lnTo>
                      <a:pt x="29242" y="739885"/>
                    </a:lnTo>
                    <a:lnTo>
                      <a:pt x="11308" y="756115"/>
                    </a:lnTo>
                    <a:lnTo>
                      <a:pt x="9963" y="757370"/>
                    </a:lnTo>
                    <a:lnTo>
                      <a:pt x="11308" y="758625"/>
                    </a:lnTo>
                    <a:lnTo>
                      <a:pt x="29242" y="774855"/>
                    </a:lnTo>
                    <a:lnTo>
                      <a:pt x="198269" y="928190"/>
                    </a:lnTo>
                    <a:lnTo>
                      <a:pt x="29242" y="1081614"/>
                    </a:lnTo>
                    <a:lnTo>
                      <a:pt x="11308" y="1097845"/>
                    </a:lnTo>
                    <a:lnTo>
                      <a:pt x="9963" y="1099100"/>
                    </a:lnTo>
                    <a:lnTo>
                      <a:pt x="11308" y="1100356"/>
                    </a:lnTo>
                    <a:lnTo>
                      <a:pt x="29242" y="1116586"/>
                    </a:lnTo>
                    <a:lnTo>
                      <a:pt x="198269" y="1269920"/>
                    </a:lnTo>
                    <a:lnTo>
                      <a:pt x="29242" y="1423344"/>
                    </a:lnTo>
                    <a:lnTo>
                      <a:pt x="11308" y="1439574"/>
                    </a:lnTo>
                    <a:lnTo>
                      <a:pt x="9963" y="1440830"/>
                    </a:lnTo>
                    <a:lnTo>
                      <a:pt x="11308" y="1442085"/>
                    </a:lnTo>
                    <a:lnTo>
                      <a:pt x="29242" y="1458315"/>
                    </a:lnTo>
                    <a:lnTo>
                      <a:pt x="198269" y="1611650"/>
                    </a:lnTo>
                    <a:lnTo>
                      <a:pt x="29242" y="1765074"/>
                    </a:lnTo>
                    <a:lnTo>
                      <a:pt x="11308" y="1781304"/>
                    </a:lnTo>
                    <a:lnTo>
                      <a:pt x="9963" y="1782559"/>
                    </a:lnTo>
                    <a:lnTo>
                      <a:pt x="11308" y="1783815"/>
                    </a:lnTo>
                    <a:lnTo>
                      <a:pt x="29242" y="1800045"/>
                    </a:lnTo>
                    <a:lnTo>
                      <a:pt x="198269" y="1953469"/>
                    </a:lnTo>
                    <a:lnTo>
                      <a:pt x="29242" y="2106804"/>
                    </a:lnTo>
                    <a:lnTo>
                      <a:pt x="11308" y="2123034"/>
                    </a:lnTo>
                    <a:lnTo>
                      <a:pt x="9963" y="2124289"/>
                    </a:lnTo>
                    <a:lnTo>
                      <a:pt x="11308" y="2125545"/>
                    </a:lnTo>
                    <a:lnTo>
                      <a:pt x="29242" y="2141775"/>
                    </a:lnTo>
                    <a:lnTo>
                      <a:pt x="198269" y="2295199"/>
                    </a:lnTo>
                    <a:lnTo>
                      <a:pt x="29242" y="2448623"/>
                    </a:lnTo>
                    <a:lnTo>
                      <a:pt x="11308" y="2464853"/>
                    </a:lnTo>
                    <a:lnTo>
                      <a:pt x="9963" y="2466109"/>
                    </a:lnTo>
                    <a:lnTo>
                      <a:pt x="11308" y="2467364"/>
                    </a:lnTo>
                    <a:lnTo>
                      <a:pt x="29242" y="2483594"/>
                    </a:lnTo>
                    <a:lnTo>
                      <a:pt x="198269" y="2637019"/>
                    </a:lnTo>
                    <a:lnTo>
                      <a:pt x="29242" y="2790353"/>
                    </a:lnTo>
                    <a:close/>
                    <a:moveTo>
                      <a:pt x="46100" y="766068"/>
                    </a:moveTo>
                    <a:lnTo>
                      <a:pt x="36237" y="757101"/>
                    </a:lnTo>
                    <a:lnTo>
                      <a:pt x="46100" y="748134"/>
                    </a:lnTo>
                    <a:lnTo>
                      <a:pt x="211181" y="598297"/>
                    </a:lnTo>
                    <a:lnTo>
                      <a:pt x="376352" y="748134"/>
                    </a:lnTo>
                    <a:lnTo>
                      <a:pt x="386216" y="757101"/>
                    </a:lnTo>
                    <a:lnTo>
                      <a:pt x="376352" y="766068"/>
                    </a:lnTo>
                    <a:lnTo>
                      <a:pt x="211181" y="915816"/>
                    </a:lnTo>
                    <a:close/>
                    <a:moveTo>
                      <a:pt x="46100" y="1107798"/>
                    </a:moveTo>
                    <a:lnTo>
                      <a:pt x="36237" y="1098831"/>
                    </a:lnTo>
                    <a:lnTo>
                      <a:pt x="46100" y="1089864"/>
                    </a:lnTo>
                    <a:lnTo>
                      <a:pt x="211181" y="940027"/>
                    </a:lnTo>
                    <a:lnTo>
                      <a:pt x="376352" y="1089864"/>
                    </a:lnTo>
                    <a:lnTo>
                      <a:pt x="386216" y="1098831"/>
                    </a:lnTo>
                    <a:lnTo>
                      <a:pt x="376352" y="1107798"/>
                    </a:lnTo>
                    <a:lnTo>
                      <a:pt x="211181" y="1257546"/>
                    </a:lnTo>
                    <a:close/>
                    <a:moveTo>
                      <a:pt x="46100" y="1449527"/>
                    </a:moveTo>
                    <a:lnTo>
                      <a:pt x="36237" y="1440560"/>
                    </a:lnTo>
                    <a:lnTo>
                      <a:pt x="46100" y="1431593"/>
                    </a:lnTo>
                    <a:lnTo>
                      <a:pt x="211181" y="1281756"/>
                    </a:lnTo>
                    <a:lnTo>
                      <a:pt x="376352" y="1431593"/>
                    </a:lnTo>
                    <a:lnTo>
                      <a:pt x="386216" y="1440560"/>
                    </a:lnTo>
                    <a:lnTo>
                      <a:pt x="376352" y="1449527"/>
                    </a:lnTo>
                    <a:lnTo>
                      <a:pt x="211181" y="1599993"/>
                    </a:lnTo>
                    <a:close/>
                    <a:moveTo>
                      <a:pt x="46100" y="1791258"/>
                    </a:moveTo>
                    <a:lnTo>
                      <a:pt x="36237" y="1782291"/>
                    </a:lnTo>
                    <a:lnTo>
                      <a:pt x="46100" y="1773324"/>
                    </a:lnTo>
                    <a:lnTo>
                      <a:pt x="211181" y="1623576"/>
                    </a:lnTo>
                    <a:lnTo>
                      <a:pt x="376352" y="1773324"/>
                    </a:lnTo>
                    <a:lnTo>
                      <a:pt x="386216" y="1782291"/>
                    </a:lnTo>
                    <a:lnTo>
                      <a:pt x="376352" y="1791258"/>
                    </a:lnTo>
                    <a:lnTo>
                      <a:pt x="211181" y="1941095"/>
                    </a:lnTo>
                    <a:close/>
                    <a:moveTo>
                      <a:pt x="46100" y="2132987"/>
                    </a:moveTo>
                    <a:lnTo>
                      <a:pt x="36237" y="2124020"/>
                    </a:lnTo>
                    <a:lnTo>
                      <a:pt x="46100" y="2115053"/>
                    </a:lnTo>
                    <a:lnTo>
                      <a:pt x="211181" y="1965305"/>
                    </a:lnTo>
                    <a:lnTo>
                      <a:pt x="376352" y="2115053"/>
                    </a:lnTo>
                    <a:lnTo>
                      <a:pt x="386216" y="2124020"/>
                    </a:lnTo>
                    <a:lnTo>
                      <a:pt x="376352" y="2132987"/>
                    </a:lnTo>
                    <a:lnTo>
                      <a:pt x="211181" y="2282825"/>
                    </a:lnTo>
                    <a:close/>
                    <a:moveTo>
                      <a:pt x="46100" y="2474807"/>
                    </a:moveTo>
                    <a:lnTo>
                      <a:pt x="36237" y="2465840"/>
                    </a:lnTo>
                    <a:lnTo>
                      <a:pt x="46100" y="2456873"/>
                    </a:lnTo>
                    <a:lnTo>
                      <a:pt x="211181" y="2307035"/>
                    </a:lnTo>
                    <a:lnTo>
                      <a:pt x="376352" y="2456873"/>
                    </a:lnTo>
                    <a:lnTo>
                      <a:pt x="386216" y="2465840"/>
                    </a:lnTo>
                    <a:lnTo>
                      <a:pt x="376352" y="2474807"/>
                    </a:lnTo>
                    <a:lnTo>
                      <a:pt x="211181" y="2624913"/>
                    </a:lnTo>
                    <a:close/>
                    <a:moveTo>
                      <a:pt x="211181" y="2649124"/>
                    </a:moveTo>
                    <a:lnTo>
                      <a:pt x="376263" y="2798961"/>
                    </a:lnTo>
                    <a:lnTo>
                      <a:pt x="46100" y="27989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7" name="Google Shape;3237;p13"/>
              <p:cNvSpPr/>
              <p:nvPr/>
            </p:nvSpPr>
            <p:spPr>
              <a:xfrm>
                <a:off x="6925913" y="3670614"/>
                <a:ext cx="17933" cy="318908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3189089" extrusionOk="0">
                    <a:moveTo>
                      <a:pt x="10" y="30331"/>
                    </a:moveTo>
                    <a:lnTo>
                      <a:pt x="10" y="3188844"/>
                    </a:lnTo>
                    <a:lnTo>
                      <a:pt x="17944" y="3188844"/>
                    </a:lnTo>
                    <a:lnTo>
                      <a:pt x="17944" y="292"/>
                    </a:lnTo>
                    <a:lnTo>
                      <a:pt x="17406" y="-246"/>
                    </a:lnTo>
                    <a:cubicBezTo>
                      <a:pt x="12294" y="10066"/>
                      <a:pt x="6107" y="20199"/>
                      <a:pt x="10" y="303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8" name="Google Shape;3238;p13"/>
              <p:cNvSpPr/>
              <p:nvPr/>
            </p:nvSpPr>
            <p:spPr>
              <a:xfrm>
                <a:off x="6824227" y="4005170"/>
                <a:ext cx="107603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07603" h="17933" extrusionOk="0">
                    <a:moveTo>
                      <a:pt x="107613" y="-246"/>
                    </a:moveTo>
                    <a:lnTo>
                      <a:pt x="107613" y="17688"/>
                    </a:lnTo>
                    <a:lnTo>
                      <a:pt x="10" y="17688"/>
                    </a:lnTo>
                    <a:cubicBezTo>
                      <a:pt x="2790" y="11770"/>
                      <a:pt x="5659" y="5762"/>
                      <a:pt x="8439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9" name="Google Shape;3239;p13"/>
              <p:cNvSpPr/>
              <p:nvPr/>
            </p:nvSpPr>
            <p:spPr>
              <a:xfrm>
                <a:off x="6555220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0" name="Google Shape;3240;p13"/>
              <p:cNvSpPr/>
              <p:nvPr/>
            </p:nvSpPr>
            <p:spPr>
              <a:xfrm>
                <a:off x="6555309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1" name="Google Shape;3241;p13"/>
              <p:cNvSpPr/>
              <p:nvPr/>
            </p:nvSpPr>
            <p:spPr>
              <a:xfrm>
                <a:off x="6555309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2" name="Google Shape;3242;p13"/>
              <p:cNvSpPr/>
              <p:nvPr/>
            </p:nvSpPr>
            <p:spPr>
              <a:xfrm>
                <a:off x="6555309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3" name="Google Shape;3243;p13"/>
              <p:cNvSpPr/>
              <p:nvPr/>
            </p:nvSpPr>
            <p:spPr>
              <a:xfrm>
                <a:off x="6555309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4" name="Google Shape;3244;p13"/>
              <p:cNvSpPr/>
              <p:nvPr/>
            </p:nvSpPr>
            <p:spPr>
              <a:xfrm>
                <a:off x="6555309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5" name="Google Shape;3245;p13"/>
              <p:cNvSpPr/>
              <p:nvPr/>
            </p:nvSpPr>
            <p:spPr>
              <a:xfrm>
                <a:off x="6555309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6" name="Google Shape;3246;p13"/>
              <p:cNvSpPr/>
              <p:nvPr/>
            </p:nvSpPr>
            <p:spPr>
              <a:xfrm>
                <a:off x="5260843" y="5470815"/>
                <a:ext cx="17933" cy="1388888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388888" extrusionOk="0">
                    <a:moveTo>
                      <a:pt x="10" y="-246"/>
                    </a:moveTo>
                    <a:lnTo>
                      <a:pt x="10" y="1388642"/>
                    </a:lnTo>
                    <a:lnTo>
                      <a:pt x="17944" y="1388642"/>
                    </a:lnTo>
                    <a:lnTo>
                      <a:pt x="17944" y="11321"/>
                    </a:lnTo>
                    <a:cubicBezTo>
                      <a:pt x="11738" y="7824"/>
                      <a:pt x="5749" y="395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7" name="Google Shape;3247;p13"/>
              <p:cNvSpPr/>
              <p:nvPr/>
            </p:nvSpPr>
            <p:spPr>
              <a:xfrm>
                <a:off x="5249545" y="5432616"/>
                <a:ext cx="423059" cy="1324953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324953" extrusionOk="0">
                    <a:moveTo>
                      <a:pt x="393927" y="1297807"/>
                    </a:moveTo>
                    <a:lnTo>
                      <a:pt x="224901" y="1144383"/>
                    </a:lnTo>
                    <a:lnTo>
                      <a:pt x="393927" y="990959"/>
                    </a:lnTo>
                    <a:lnTo>
                      <a:pt x="411861" y="974728"/>
                    </a:lnTo>
                    <a:lnTo>
                      <a:pt x="413206" y="973473"/>
                    </a:lnTo>
                    <a:lnTo>
                      <a:pt x="411861" y="972218"/>
                    </a:lnTo>
                    <a:lnTo>
                      <a:pt x="393927" y="955988"/>
                    </a:lnTo>
                    <a:lnTo>
                      <a:pt x="224901" y="802564"/>
                    </a:lnTo>
                    <a:lnTo>
                      <a:pt x="393927" y="649139"/>
                    </a:lnTo>
                    <a:lnTo>
                      <a:pt x="411861" y="632909"/>
                    </a:lnTo>
                    <a:lnTo>
                      <a:pt x="413206" y="631654"/>
                    </a:lnTo>
                    <a:lnTo>
                      <a:pt x="411861" y="630399"/>
                    </a:lnTo>
                    <a:lnTo>
                      <a:pt x="393927" y="614168"/>
                    </a:lnTo>
                    <a:lnTo>
                      <a:pt x="224901" y="460834"/>
                    </a:lnTo>
                    <a:lnTo>
                      <a:pt x="393927" y="307409"/>
                    </a:lnTo>
                    <a:lnTo>
                      <a:pt x="411861" y="291179"/>
                    </a:lnTo>
                    <a:lnTo>
                      <a:pt x="413206" y="289924"/>
                    </a:lnTo>
                    <a:lnTo>
                      <a:pt x="411861" y="288668"/>
                    </a:lnTo>
                    <a:lnTo>
                      <a:pt x="393927" y="272438"/>
                    </a:lnTo>
                    <a:lnTo>
                      <a:pt x="224901" y="119014"/>
                    </a:lnTo>
                    <a:lnTo>
                      <a:pt x="356445" y="-246"/>
                    </a:lnTo>
                    <a:cubicBezTo>
                      <a:pt x="345748" y="2032"/>
                      <a:pt x="334943" y="3771"/>
                      <a:pt x="324075" y="4955"/>
                    </a:cubicBezTo>
                    <a:lnTo>
                      <a:pt x="211540" y="107357"/>
                    </a:lnTo>
                    <a:lnTo>
                      <a:pt x="160249" y="60819"/>
                    </a:lnTo>
                    <a:cubicBezTo>
                      <a:pt x="153694" y="63231"/>
                      <a:pt x="146978" y="65204"/>
                      <a:pt x="140163" y="66737"/>
                    </a:cubicBezTo>
                    <a:lnTo>
                      <a:pt x="198269" y="119462"/>
                    </a:lnTo>
                    <a:lnTo>
                      <a:pt x="29242" y="272887"/>
                    </a:lnTo>
                    <a:lnTo>
                      <a:pt x="11308" y="289117"/>
                    </a:lnTo>
                    <a:lnTo>
                      <a:pt x="9963" y="290372"/>
                    </a:lnTo>
                    <a:lnTo>
                      <a:pt x="11308" y="291628"/>
                    </a:lnTo>
                    <a:lnTo>
                      <a:pt x="29242" y="307858"/>
                    </a:lnTo>
                    <a:lnTo>
                      <a:pt x="198269" y="461282"/>
                    </a:lnTo>
                    <a:lnTo>
                      <a:pt x="29242" y="614617"/>
                    </a:lnTo>
                    <a:lnTo>
                      <a:pt x="11308" y="630847"/>
                    </a:lnTo>
                    <a:lnTo>
                      <a:pt x="9963" y="632102"/>
                    </a:lnTo>
                    <a:lnTo>
                      <a:pt x="11308" y="633357"/>
                    </a:lnTo>
                    <a:lnTo>
                      <a:pt x="29242" y="649587"/>
                    </a:lnTo>
                    <a:lnTo>
                      <a:pt x="198269" y="803012"/>
                    </a:lnTo>
                    <a:lnTo>
                      <a:pt x="29242" y="956436"/>
                    </a:lnTo>
                    <a:lnTo>
                      <a:pt x="11308" y="972666"/>
                    </a:lnTo>
                    <a:lnTo>
                      <a:pt x="9963" y="973922"/>
                    </a:lnTo>
                    <a:lnTo>
                      <a:pt x="11308" y="975177"/>
                    </a:lnTo>
                    <a:lnTo>
                      <a:pt x="29242" y="991407"/>
                    </a:lnTo>
                    <a:lnTo>
                      <a:pt x="198269" y="1144831"/>
                    </a:lnTo>
                    <a:lnTo>
                      <a:pt x="29242" y="1298166"/>
                    </a:lnTo>
                    <a:lnTo>
                      <a:pt x="11308" y="1314486"/>
                    </a:lnTo>
                    <a:lnTo>
                      <a:pt x="10" y="1324708"/>
                    </a:lnTo>
                    <a:lnTo>
                      <a:pt x="423070" y="1324708"/>
                    </a:lnTo>
                    <a:lnTo>
                      <a:pt x="411861" y="1314575"/>
                    </a:lnTo>
                    <a:close/>
                    <a:moveTo>
                      <a:pt x="46458" y="298891"/>
                    </a:moveTo>
                    <a:lnTo>
                      <a:pt x="36595" y="289924"/>
                    </a:lnTo>
                    <a:lnTo>
                      <a:pt x="46458" y="280957"/>
                    </a:lnTo>
                    <a:lnTo>
                      <a:pt x="211540" y="131209"/>
                    </a:lnTo>
                    <a:lnTo>
                      <a:pt x="376711" y="280957"/>
                    </a:lnTo>
                    <a:lnTo>
                      <a:pt x="386574" y="289924"/>
                    </a:lnTo>
                    <a:lnTo>
                      <a:pt x="376711" y="298891"/>
                    </a:lnTo>
                    <a:lnTo>
                      <a:pt x="211540" y="448728"/>
                    </a:lnTo>
                    <a:close/>
                    <a:moveTo>
                      <a:pt x="46458" y="640620"/>
                    </a:moveTo>
                    <a:lnTo>
                      <a:pt x="36595" y="631654"/>
                    </a:lnTo>
                    <a:lnTo>
                      <a:pt x="46458" y="622687"/>
                    </a:lnTo>
                    <a:lnTo>
                      <a:pt x="211540" y="472939"/>
                    </a:lnTo>
                    <a:lnTo>
                      <a:pt x="376711" y="622687"/>
                    </a:lnTo>
                    <a:lnTo>
                      <a:pt x="386574" y="631654"/>
                    </a:lnTo>
                    <a:lnTo>
                      <a:pt x="376711" y="640620"/>
                    </a:lnTo>
                    <a:lnTo>
                      <a:pt x="211540" y="790458"/>
                    </a:lnTo>
                    <a:close/>
                    <a:moveTo>
                      <a:pt x="46458" y="982440"/>
                    </a:moveTo>
                    <a:lnTo>
                      <a:pt x="36595" y="973473"/>
                    </a:lnTo>
                    <a:lnTo>
                      <a:pt x="46458" y="964507"/>
                    </a:lnTo>
                    <a:lnTo>
                      <a:pt x="211540" y="814669"/>
                    </a:lnTo>
                    <a:lnTo>
                      <a:pt x="376711" y="964507"/>
                    </a:lnTo>
                    <a:lnTo>
                      <a:pt x="386574" y="973473"/>
                    </a:lnTo>
                    <a:lnTo>
                      <a:pt x="376711" y="982440"/>
                    </a:lnTo>
                    <a:lnTo>
                      <a:pt x="211540" y="1132278"/>
                    </a:lnTo>
                    <a:close/>
                    <a:moveTo>
                      <a:pt x="46458" y="1306326"/>
                    </a:moveTo>
                    <a:lnTo>
                      <a:pt x="211540" y="1156488"/>
                    </a:lnTo>
                    <a:lnTo>
                      <a:pt x="376621" y="13063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8" name="Google Shape;3248;p13"/>
              <p:cNvSpPr/>
              <p:nvPr/>
            </p:nvSpPr>
            <p:spPr>
              <a:xfrm>
                <a:off x="5643462" y="5416027"/>
                <a:ext cx="17933" cy="144367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443676" extrusionOk="0">
                    <a:moveTo>
                      <a:pt x="10" y="5941"/>
                    </a:moveTo>
                    <a:lnTo>
                      <a:pt x="10" y="1443430"/>
                    </a:lnTo>
                    <a:lnTo>
                      <a:pt x="17944" y="1443430"/>
                    </a:lnTo>
                    <a:lnTo>
                      <a:pt x="17944" y="-246"/>
                    </a:lnTo>
                    <a:cubicBezTo>
                      <a:pt x="12474" y="1727"/>
                      <a:pt x="6018" y="3878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9" name="Google Shape;3249;p13"/>
              <p:cNvSpPr/>
              <p:nvPr/>
            </p:nvSpPr>
            <p:spPr>
              <a:xfrm>
                <a:off x="5272859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0" name="Google Shape;3250;p13"/>
              <p:cNvSpPr/>
              <p:nvPr/>
            </p:nvSpPr>
            <p:spPr>
              <a:xfrm>
                <a:off x="5272859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1" name="Google Shape;3251;p13"/>
              <p:cNvSpPr/>
              <p:nvPr/>
            </p:nvSpPr>
            <p:spPr>
              <a:xfrm>
                <a:off x="5272859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2" name="Google Shape;3252;p13"/>
              <p:cNvSpPr/>
              <p:nvPr/>
            </p:nvSpPr>
            <p:spPr>
              <a:xfrm>
                <a:off x="3978392" y="4668454"/>
                <a:ext cx="17933" cy="219124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191249" extrusionOk="0">
                    <a:moveTo>
                      <a:pt x="10" y="-246"/>
                    </a:moveTo>
                    <a:lnTo>
                      <a:pt x="10" y="2191003"/>
                    </a:lnTo>
                    <a:lnTo>
                      <a:pt x="17944" y="2191003"/>
                    </a:lnTo>
                    <a:lnTo>
                      <a:pt x="17944" y="22530"/>
                    </a:lnTo>
                    <a:cubicBezTo>
                      <a:pt x="11667" y="14997"/>
                      <a:pt x="5659" y="7465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3" name="Google Shape;3253;p13"/>
              <p:cNvSpPr/>
              <p:nvPr/>
            </p:nvSpPr>
            <p:spPr>
              <a:xfrm>
                <a:off x="3967184" y="4684774"/>
                <a:ext cx="422970" cy="2072348"/>
              </a:xfrm>
              <a:custGeom>
                <a:avLst/>
                <a:gdLst/>
                <a:ahLst/>
                <a:cxnLst/>
                <a:rect l="l" t="t" r="r" b="b"/>
                <a:pathLst>
                  <a:path w="422970" h="2072348" extrusionOk="0">
                    <a:moveTo>
                      <a:pt x="393837" y="2045650"/>
                    </a:moveTo>
                    <a:lnTo>
                      <a:pt x="224811" y="1892226"/>
                    </a:lnTo>
                    <a:lnTo>
                      <a:pt x="393837" y="1738801"/>
                    </a:lnTo>
                    <a:lnTo>
                      <a:pt x="411771" y="1722571"/>
                    </a:lnTo>
                    <a:lnTo>
                      <a:pt x="413116" y="1721316"/>
                    </a:lnTo>
                    <a:lnTo>
                      <a:pt x="411771" y="1720060"/>
                    </a:lnTo>
                    <a:lnTo>
                      <a:pt x="393837" y="1703830"/>
                    </a:lnTo>
                    <a:lnTo>
                      <a:pt x="224811" y="1550406"/>
                    </a:lnTo>
                    <a:lnTo>
                      <a:pt x="393837" y="1396982"/>
                    </a:lnTo>
                    <a:lnTo>
                      <a:pt x="411771" y="1380751"/>
                    </a:lnTo>
                    <a:lnTo>
                      <a:pt x="413116" y="1379496"/>
                    </a:lnTo>
                    <a:lnTo>
                      <a:pt x="411771" y="1378241"/>
                    </a:lnTo>
                    <a:lnTo>
                      <a:pt x="393837" y="1362011"/>
                    </a:lnTo>
                    <a:lnTo>
                      <a:pt x="224811" y="1208676"/>
                    </a:lnTo>
                    <a:lnTo>
                      <a:pt x="393837" y="1055252"/>
                    </a:lnTo>
                    <a:lnTo>
                      <a:pt x="411771" y="1039022"/>
                    </a:lnTo>
                    <a:lnTo>
                      <a:pt x="413116" y="1037766"/>
                    </a:lnTo>
                    <a:lnTo>
                      <a:pt x="411771" y="1036511"/>
                    </a:lnTo>
                    <a:lnTo>
                      <a:pt x="393837" y="1020281"/>
                    </a:lnTo>
                    <a:lnTo>
                      <a:pt x="224811" y="866857"/>
                    </a:lnTo>
                    <a:lnTo>
                      <a:pt x="393837" y="713522"/>
                    </a:lnTo>
                    <a:lnTo>
                      <a:pt x="411771" y="697292"/>
                    </a:lnTo>
                    <a:lnTo>
                      <a:pt x="413116" y="696037"/>
                    </a:lnTo>
                    <a:lnTo>
                      <a:pt x="411771" y="694781"/>
                    </a:lnTo>
                    <a:lnTo>
                      <a:pt x="393837" y="678551"/>
                    </a:lnTo>
                    <a:lnTo>
                      <a:pt x="224811" y="525127"/>
                    </a:lnTo>
                    <a:lnTo>
                      <a:pt x="359315" y="403266"/>
                    </a:lnTo>
                    <a:lnTo>
                      <a:pt x="394017" y="371793"/>
                    </a:lnTo>
                    <a:lnTo>
                      <a:pt x="411950" y="355562"/>
                    </a:lnTo>
                    <a:lnTo>
                      <a:pt x="413296" y="354307"/>
                    </a:lnTo>
                    <a:lnTo>
                      <a:pt x="411950" y="353051"/>
                    </a:lnTo>
                    <a:lnTo>
                      <a:pt x="394017" y="336821"/>
                    </a:lnTo>
                    <a:lnTo>
                      <a:pt x="352679" y="299250"/>
                    </a:lnTo>
                    <a:cubicBezTo>
                      <a:pt x="339928" y="297403"/>
                      <a:pt x="327419" y="294157"/>
                      <a:pt x="315377" y="289565"/>
                    </a:cubicBezTo>
                    <a:lnTo>
                      <a:pt x="376621" y="345071"/>
                    </a:lnTo>
                    <a:lnTo>
                      <a:pt x="386484" y="354038"/>
                    </a:lnTo>
                    <a:lnTo>
                      <a:pt x="376621" y="363005"/>
                    </a:lnTo>
                    <a:lnTo>
                      <a:pt x="345595" y="391161"/>
                    </a:lnTo>
                    <a:lnTo>
                      <a:pt x="211091" y="512752"/>
                    </a:lnTo>
                    <a:lnTo>
                      <a:pt x="46010" y="363005"/>
                    </a:lnTo>
                    <a:lnTo>
                      <a:pt x="36147" y="354038"/>
                    </a:lnTo>
                    <a:lnTo>
                      <a:pt x="46010" y="345071"/>
                    </a:lnTo>
                    <a:lnTo>
                      <a:pt x="171547" y="231280"/>
                    </a:lnTo>
                    <a:lnTo>
                      <a:pt x="211271" y="195413"/>
                    </a:lnTo>
                    <a:lnTo>
                      <a:pt x="238172" y="220072"/>
                    </a:lnTo>
                    <a:cubicBezTo>
                      <a:pt x="231957" y="207069"/>
                      <a:pt x="224945" y="194462"/>
                      <a:pt x="217189" y="182321"/>
                    </a:cubicBezTo>
                    <a:cubicBezTo>
                      <a:pt x="216382" y="181066"/>
                      <a:pt x="215306" y="179631"/>
                      <a:pt x="214140" y="178106"/>
                    </a:cubicBezTo>
                    <a:lnTo>
                      <a:pt x="212167" y="176134"/>
                    </a:lnTo>
                    <a:cubicBezTo>
                      <a:pt x="201048" y="164298"/>
                      <a:pt x="190019" y="152551"/>
                      <a:pt x="178093" y="141342"/>
                    </a:cubicBezTo>
                    <a:lnTo>
                      <a:pt x="169126" y="133541"/>
                    </a:lnTo>
                    <a:cubicBezTo>
                      <a:pt x="139715" y="107178"/>
                      <a:pt x="108151" y="83416"/>
                      <a:pt x="78560" y="57322"/>
                    </a:cubicBezTo>
                    <a:cubicBezTo>
                      <a:pt x="58501" y="39693"/>
                      <a:pt x="39939" y="20441"/>
                      <a:pt x="23055" y="-246"/>
                    </a:cubicBezTo>
                    <a:lnTo>
                      <a:pt x="10411" y="11232"/>
                    </a:lnTo>
                    <a:lnTo>
                      <a:pt x="9066" y="12487"/>
                    </a:lnTo>
                    <a:lnTo>
                      <a:pt x="10411" y="13742"/>
                    </a:lnTo>
                    <a:lnTo>
                      <a:pt x="28345" y="29973"/>
                    </a:lnTo>
                    <a:lnTo>
                      <a:pt x="197372" y="183307"/>
                    </a:lnTo>
                    <a:lnTo>
                      <a:pt x="157917" y="219175"/>
                    </a:lnTo>
                    <a:lnTo>
                      <a:pt x="28345" y="336821"/>
                    </a:lnTo>
                    <a:lnTo>
                      <a:pt x="10411" y="353051"/>
                    </a:lnTo>
                    <a:lnTo>
                      <a:pt x="9066" y="354307"/>
                    </a:lnTo>
                    <a:lnTo>
                      <a:pt x="10411" y="355562"/>
                    </a:lnTo>
                    <a:lnTo>
                      <a:pt x="28345" y="371793"/>
                    </a:lnTo>
                    <a:lnTo>
                      <a:pt x="197372" y="525127"/>
                    </a:lnTo>
                    <a:lnTo>
                      <a:pt x="29152" y="678551"/>
                    </a:lnTo>
                    <a:lnTo>
                      <a:pt x="11218" y="694781"/>
                    </a:lnTo>
                    <a:lnTo>
                      <a:pt x="9873" y="696037"/>
                    </a:lnTo>
                    <a:lnTo>
                      <a:pt x="11218" y="697292"/>
                    </a:lnTo>
                    <a:lnTo>
                      <a:pt x="29152" y="713522"/>
                    </a:lnTo>
                    <a:lnTo>
                      <a:pt x="198179" y="866857"/>
                    </a:lnTo>
                    <a:lnTo>
                      <a:pt x="29152" y="1020281"/>
                    </a:lnTo>
                    <a:lnTo>
                      <a:pt x="11218" y="1036511"/>
                    </a:lnTo>
                    <a:lnTo>
                      <a:pt x="9873" y="1037766"/>
                    </a:lnTo>
                    <a:lnTo>
                      <a:pt x="11218" y="1039022"/>
                    </a:lnTo>
                    <a:lnTo>
                      <a:pt x="29152" y="1055252"/>
                    </a:lnTo>
                    <a:lnTo>
                      <a:pt x="198179" y="1208676"/>
                    </a:lnTo>
                    <a:lnTo>
                      <a:pt x="29152" y="1362011"/>
                    </a:lnTo>
                    <a:lnTo>
                      <a:pt x="11218" y="1378241"/>
                    </a:lnTo>
                    <a:lnTo>
                      <a:pt x="9873" y="1379496"/>
                    </a:lnTo>
                    <a:lnTo>
                      <a:pt x="11218" y="1380751"/>
                    </a:lnTo>
                    <a:lnTo>
                      <a:pt x="29152" y="1396982"/>
                    </a:lnTo>
                    <a:lnTo>
                      <a:pt x="198179" y="1550406"/>
                    </a:lnTo>
                    <a:lnTo>
                      <a:pt x="29152" y="1703830"/>
                    </a:lnTo>
                    <a:lnTo>
                      <a:pt x="11218" y="1720060"/>
                    </a:lnTo>
                    <a:lnTo>
                      <a:pt x="9873" y="1721316"/>
                    </a:lnTo>
                    <a:lnTo>
                      <a:pt x="11218" y="1722571"/>
                    </a:lnTo>
                    <a:lnTo>
                      <a:pt x="29152" y="1738801"/>
                    </a:lnTo>
                    <a:lnTo>
                      <a:pt x="198179" y="1892226"/>
                    </a:lnTo>
                    <a:lnTo>
                      <a:pt x="29152" y="2045650"/>
                    </a:lnTo>
                    <a:lnTo>
                      <a:pt x="11218" y="2061970"/>
                    </a:lnTo>
                    <a:lnTo>
                      <a:pt x="10" y="2072102"/>
                    </a:lnTo>
                    <a:lnTo>
                      <a:pt x="422980" y="2072102"/>
                    </a:lnTo>
                    <a:lnTo>
                      <a:pt x="411771" y="2061970"/>
                    </a:lnTo>
                    <a:close/>
                    <a:moveTo>
                      <a:pt x="46369" y="705003"/>
                    </a:moveTo>
                    <a:lnTo>
                      <a:pt x="36505" y="696037"/>
                    </a:lnTo>
                    <a:lnTo>
                      <a:pt x="46369" y="687070"/>
                    </a:lnTo>
                    <a:lnTo>
                      <a:pt x="211450" y="537232"/>
                    </a:lnTo>
                    <a:lnTo>
                      <a:pt x="376621" y="687070"/>
                    </a:lnTo>
                    <a:lnTo>
                      <a:pt x="386484" y="696037"/>
                    </a:lnTo>
                    <a:lnTo>
                      <a:pt x="376621" y="705003"/>
                    </a:lnTo>
                    <a:lnTo>
                      <a:pt x="211450" y="855200"/>
                    </a:lnTo>
                    <a:close/>
                    <a:moveTo>
                      <a:pt x="46369" y="1046733"/>
                    </a:moveTo>
                    <a:lnTo>
                      <a:pt x="36505" y="1037766"/>
                    </a:lnTo>
                    <a:lnTo>
                      <a:pt x="46369" y="1028799"/>
                    </a:lnTo>
                    <a:lnTo>
                      <a:pt x="211450" y="879051"/>
                    </a:lnTo>
                    <a:lnTo>
                      <a:pt x="376621" y="1028799"/>
                    </a:lnTo>
                    <a:lnTo>
                      <a:pt x="386484" y="1037766"/>
                    </a:lnTo>
                    <a:lnTo>
                      <a:pt x="376621" y="1046733"/>
                    </a:lnTo>
                    <a:lnTo>
                      <a:pt x="211450" y="1196571"/>
                    </a:lnTo>
                    <a:close/>
                    <a:moveTo>
                      <a:pt x="46369" y="1388463"/>
                    </a:moveTo>
                    <a:lnTo>
                      <a:pt x="36505" y="1379496"/>
                    </a:lnTo>
                    <a:lnTo>
                      <a:pt x="46369" y="1370529"/>
                    </a:lnTo>
                    <a:lnTo>
                      <a:pt x="211450" y="1220782"/>
                    </a:lnTo>
                    <a:lnTo>
                      <a:pt x="376621" y="1370529"/>
                    </a:lnTo>
                    <a:lnTo>
                      <a:pt x="386484" y="1379496"/>
                    </a:lnTo>
                    <a:lnTo>
                      <a:pt x="376621" y="1388463"/>
                    </a:lnTo>
                    <a:lnTo>
                      <a:pt x="211450" y="1538300"/>
                    </a:lnTo>
                    <a:close/>
                    <a:moveTo>
                      <a:pt x="46369" y="1730283"/>
                    </a:moveTo>
                    <a:lnTo>
                      <a:pt x="36505" y="1721316"/>
                    </a:lnTo>
                    <a:lnTo>
                      <a:pt x="46369" y="1712349"/>
                    </a:lnTo>
                    <a:lnTo>
                      <a:pt x="211450" y="1562511"/>
                    </a:lnTo>
                    <a:lnTo>
                      <a:pt x="376621" y="1712349"/>
                    </a:lnTo>
                    <a:lnTo>
                      <a:pt x="386484" y="1721316"/>
                    </a:lnTo>
                    <a:lnTo>
                      <a:pt x="376621" y="1730283"/>
                    </a:lnTo>
                    <a:lnTo>
                      <a:pt x="211450" y="1880120"/>
                    </a:lnTo>
                    <a:close/>
                    <a:moveTo>
                      <a:pt x="46369" y="2054168"/>
                    </a:moveTo>
                    <a:lnTo>
                      <a:pt x="211450" y="1904331"/>
                    </a:lnTo>
                    <a:lnTo>
                      <a:pt x="376621" y="20541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4" name="Google Shape;3254;p13"/>
              <p:cNvSpPr/>
              <p:nvPr/>
            </p:nvSpPr>
            <p:spPr>
              <a:xfrm>
                <a:off x="4361011" y="4984269"/>
                <a:ext cx="17933" cy="1875792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875792" extrusionOk="0">
                    <a:moveTo>
                      <a:pt x="10" y="1458"/>
                    </a:moveTo>
                    <a:lnTo>
                      <a:pt x="10" y="1875547"/>
                    </a:lnTo>
                    <a:lnTo>
                      <a:pt x="17944" y="1875547"/>
                    </a:lnTo>
                    <a:lnTo>
                      <a:pt x="17944" y="-246"/>
                    </a:lnTo>
                    <a:cubicBezTo>
                      <a:pt x="12025" y="292"/>
                      <a:pt x="6018" y="1010"/>
                      <a:pt x="10" y="145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5" name="Google Shape;3255;p13"/>
              <p:cNvSpPr/>
              <p:nvPr/>
            </p:nvSpPr>
            <p:spPr>
              <a:xfrm>
                <a:off x="3990408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6" name="Google Shape;3256;p13"/>
              <p:cNvSpPr/>
              <p:nvPr/>
            </p:nvSpPr>
            <p:spPr>
              <a:xfrm>
                <a:off x="3990408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7" name="Google Shape;3257;p13"/>
              <p:cNvSpPr/>
              <p:nvPr/>
            </p:nvSpPr>
            <p:spPr>
              <a:xfrm>
                <a:off x="3990408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8" name="Google Shape;3258;p13"/>
              <p:cNvSpPr/>
              <p:nvPr/>
            </p:nvSpPr>
            <p:spPr>
              <a:xfrm>
                <a:off x="3990408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9" name="Google Shape;3259;p13"/>
              <p:cNvSpPr/>
              <p:nvPr/>
            </p:nvSpPr>
            <p:spPr>
              <a:xfrm>
                <a:off x="3990408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0" name="Google Shape;3260;p13"/>
              <p:cNvSpPr/>
              <p:nvPr/>
            </p:nvSpPr>
            <p:spPr>
              <a:xfrm>
                <a:off x="2695941" y="4423208"/>
                <a:ext cx="17933" cy="243649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436495" extrusionOk="0">
                    <a:moveTo>
                      <a:pt x="10" y="-246"/>
                    </a:moveTo>
                    <a:lnTo>
                      <a:pt x="10" y="2436249"/>
                    </a:lnTo>
                    <a:lnTo>
                      <a:pt x="17944" y="2436249"/>
                    </a:lnTo>
                    <a:lnTo>
                      <a:pt x="17944" y="2713"/>
                    </a:lnTo>
                    <a:cubicBezTo>
                      <a:pt x="11918" y="2041"/>
                      <a:pt x="5928" y="105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1" name="Google Shape;3261;p13"/>
              <p:cNvSpPr/>
              <p:nvPr/>
            </p:nvSpPr>
            <p:spPr>
              <a:xfrm>
                <a:off x="2684733" y="4315695"/>
                <a:ext cx="423059" cy="2441426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2441426" extrusionOk="0">
                    <a:moveTo>
                      <a:pt x="393838" y="2414639"/>
                    </a:moveTo>
                    <a:lnTo>
                      <a:pt x="224811" y="2261304"/>
                    </a:lnTo>
                    <a:lnTo>
                      <a:pt x="393838" y="2107880"/>
                    </a:lnTo>
                    <a:lnTo>
                      <a:pt x="411772" y="2091649"/>
                    </a:lnTo>
                    <a:lnTo>
                      <a:pt x="413116" y="2090395"/>
                    </a:lnTo>
                    <a:lnTo>
                      <a:pt x="411772" y="2089139"/>
                    </a:lnTo>
                    <a:lnTo>
                      <a:pt x="393838" y="2072909"/>
                    </a:lnTo>
                    <a:lnTo>
                      <a:pt x="224811" y="1919485"/>
                    </a:lnTo>
                    <a:lnTo>
                      <a:pt x="393838" y="1766060"/>
                    </a:lnTo>
                    <a:lnTo>
                      <a:pt x="411772" y="1749830"/>
                    </a:lnTo>
                    <a:lnTo>
                      <a:pt x="413116" y="1748575"/>
                    </a:lnTo>
                    <a:lnTo>
                      <a:pt x="411772" y="1747320"/>
                    </a:lnTo>
                    <a:lnTo>
                      <a:pt x="393838" y="1731090"/>
                    </a:lnTo>
                    <a:lnTo>
                      <a:pt x="224811" y="1577755"/>
                    </a:lnTo>
                    <a:lnTo>
                      <a:pt x="393838" y="1424331"/>
                    </a:lnTo>
                    <a:lnTo>
                      <a:pt x="411772" y="1408100"/>
                    </a:lnTo>
                    <a:lnTo>
                      <a:pt x="413116" y="1406845"/>
                    </a:lnTo>
                    <a:lnTo>
                      <a:pt x="411772" y="1405589"/>
                    </a:lnTo>
                    <a:lnTo>
                      <a:pt x="393838" y="1389359"/>
                    </a:lnTo>
                    <a:lnTo>
                      <a:pt x="224811" y="1235935"/>
                    </a:lnTo>
                    <a:lnTo>
                      <a:pt x="393838" y="1082601"/>
                    </a:lnTo>
                    <a:lnTo>
                      <a:pt x="411772" y="1066371"/>
                    </a:lnTo>
                    <a:lnTo>
                      <a:pt x="413116" y="1065115"/>
                    </a:lnTo>
                    <a:lnTo>
                      <a:pt x="411772" y="1063860"/>
                    </a:lnTo>
                    <a:lnTo>
                      <a:pt x="393838" y="1047630"/>
                    </a:lnTo>
                    <a:lnTo>
                      <a:pt x="224811" y="894206"/>
                    </a:lnTo>
                    <a:lnTo>
                      <a:pt x="393838" y="740871"/>
                    </a:lnTo>
                    <a:lnTo>
                      <a:pt x="411772" y="724641"/>
                    </a:lnTo>
                    <a:lnTo>
                      <a:pt x="413116" y="723386"/>
                    </a:lnTo>
                    <a:lnTo>
                      <a:pt x="411772" y="722130"/>
                    </a:lnTo>
                    <a:lnTo>
                      <a:pt x="393838" y="705900"/>
                    </a:lnTo>
                    <a:lnTo>
                      <a:pt x="224811" y="552476"/>
                    </a:lnTo>
                    <a:lnTo>
                      <a:pt x="393838" y="399321"/>
                    </a:lnTo>
                    <a:lnTo>
                      <a:pt x="411772" y="383090"/>
                    </a:lnTo>
                    <a:lnTo>
                      <a:pt x="413116" y="381835"/>
                    </a:lnTo>
                    <a:lnTo>
                      <a:pt x="411772" y="380579"/>
                    </a:lnTo>
                    <a:lnTo>
                      <a:pt x="393838" y="364349"/>
                    </a:lnTo>
                    <a:lnTo>
                      <a:pt x="224811" y="211015"/>
                    </a:lnTo>
                    <a:lnTo>
                      <a:pt x="393838" y="57680"/>
                    </a:lnTo>
                    <a:lnTo>
                      <a:pt x="411772" y="41450"/>
                    </a:lnTo>
                    <a:lnTo>
                      <a:pt x="413116" y="40195"/>
                    </a:lnTo>
                    <a:lnTo>
                      <a:pt x="411772" y="38939"/>
                    </a:lnTo>
                    <a:lnTo>
                      <a:pt x="393838" y="22709"/>
                    </a:lnTo>
                    <a:lnTo>
                      <a:pt x="368551" y="-246"/>
                    </a:lnTo>
                    <a:lnTo>
                      <a:pt x="357790" y="1189"/>
                    </a:lnTo>
                    <a:lnTo>
                      <a:pt x="345506" y="2982"/>
                    </a:lnTo>
                    <a:lnTo>
                      <a:pt x="376621" y="31228"/>
                    </a:lnTo>
                    <a:lnTo>
                      <a:pt x="386485" y="40195"/>
                    </a:lnTo>
                    <a:lnTo>
                      <a:pt x="376621" y="49162"/>
                    </a:lnTo>
                    <a:lnTo>
                      <a:pt x="211540" y="198910"/>
                    </a:lnTo>
                    <a:lnTo>
                      <a:pt x="103130" y="100273"/>
                    </a:lnTo>
                    <a:cubicBezTo>
                      <a:pt x="96826" y="102936"/>
                      <a:pt x="90316" y="105089"/>
                      <a:pt x="83671" y="106729"/>
                    </a:cubicBezTo>
                    <a:lnTo>
                      <a:pt x="198179" y="211015"/>
                    </a:lnTo>
                    <a:lnTo>
                      <a:pt x="29152" y="364170"/>
                    </a:lnTo>
                    <a:lnTo>
                      <a:pt x="11218" y="380400"/>
                    </a:lnTo>
                    <a:lnTo>
                      <a:pt x="9873" y="381656"/>
                    </a:lnTo>
                    <a:lnTo>
                      <a:pt x="11218" y="382911"/>
                    </a:lnTo>
                    <a:lnTo>
                      <a:pt x="29152" y="399141"/>
                    </a:lnTo>
                    <a:lnTo>
                      <a:pt x="198179" y="552476"/>
                    </a:lnTo>
                    <a:lnTo>
                      <a:pt x="29152" y="705900"/>
                    </a:lnTo>
                    <a:lnTo>
                      <a:pt x="11218" y="722130"/>
                    </a:lnTo>
                    <a:lnTo>
                      <a:pt x="9873" y="723386"/>
                    </a:lnTo>
                    <a:lnTo>
                      <a:pt x="11218" y="724641"/>
                    </a:lnTo>
                    <a:lnTo>
                      <a:pt x="29152" y="740871"/>
                    </a:lnTo>
                    <a:lnTo>
                      <a:pt x="198179" y="894206"/>
                    </a:lnTo>
                    <a:lnTo>
                      <a:pt x="29152" y="1047630"/>
                    </a:lnTo>
                    <a:lnTo>
                      <a:pt x="11218" y="1063860"/>
                    </a:lnTo>
                    <a:lnTo>
                      <a:pt x="9873" y="1065115"/>
                    </a:lnTo>
                    <a:lnTo>
                      <a:pt x="11218" y="1066371"/>
                    </a:lnTo>
                    <a:lnTo>
                      <a:pt x="29152" y="1082601"/>
                    </a:lnTo>
                    <a:lnTo>
                      <a:pt x="198179" y="1235935"/>
                    </a:lnTo>
                    <a:lnTo>
                      <a:pt x="29152" y="1389359"/>
                    </a:lnTo>
                    <a:lnTo>
                      <a:pt x="11218" y="1405589"/>
                    </a:lnTo>
                    <a:lnTo>
                      <a:pt x="9873" y="1406845"/>
                    </a:lnTo>
                    <a:lnTo>
                      <a:pt x="11218" y="1408100"/>
                    </a:lnTo>
                    <a:lnTo>
                      <a:pt x="29152" y="1424331"/>
                    </a:lnTo>
                    <a:lnTo>
                      <a:pt x="198179" y="1577755"/>
                    </a:lnTo>
                    <a:lnTo>
                      <a:pt x="29152" y="1731090"/>
                    </a:lnTo>
                    <a:lnTo>
                      <a:pt x="11218" y="1747320"/>
                    </a:lnTo>
                    <a:lnTo>
                      <a:pt x="9873" y="1748575"/>
                    </a:lnTo>
                    <a:lnTo>
                      <a:pt x="11218" y="1749830"/>
                    </a:lnTo>
                    <a:lnTo>
                      <a:pt x="29152" y="1766060"/>
                    </a:lnTo>
                    <a:lnTo>
                      <a:pt x="198179" y="1919485"/>
                    </a:lnTo>
                    <a:lnTo>
                      <a:pt x="29152" y="2072909"/>
                    </a:lnTo>
                    <a:lnTo>
                      <a:pt x="11218" y="2089139"/>
                    </a:lnTo>
                    <a:lnTo>
                      <a:pt x="9873" y="2090395"/>
                    </a:lnTo>
                    <a:lnTo>
                      <a:pt x="11218" y="2091649"/>
                    </a:lnTo>
                    <a:lnTo>
                      <a:pt x="29152" y="2107880"/>
                    </a:lnTo>
                    <a:lnTo>
                      <a:pt x="198179" y="2261304"/>
                    </a:lnTo>
                    <a:lnTo>
                      <a:pt x="29152" y="2414728"/>
                    </a:lnTo>
                    <a:lnTo>
                      <a:pt x="11218" y="2431048"/>
                    </a:lnTo>
                    <a:lnTo>
                      <a:pt x="10" y="2441181"/>
                    </a:lnTo>
                    <a:lnTo>
                      <a:pt x="423070" y="2441181"/>
                    </a:lnTo>
                    <a:lnTo>
                      <a:pt x="411772" y="2430959"/>
                    </a:lnTo>
                    <a:close/>
                    <a:moveTo>
                      <a:pt x="46369" y="390354"/>
                    </a:moveTo>
                    <a:lnTo>
                      <a:pt x="36505" y="381387"/>
                    </a:lnTo>
                    <a:lnTo>
                      <a:pt x="46369" y="372420"/>
                    </a:lnTo>
                    <a:lnTo>
                      <a:pt x="211540" y="222582"/>
                    </a:lnTo>
                    <a:lnTo>
                      <a:pt x="376621" y="372420"/>
                    </a:lnTo>
                    <a:lnTo>
                      <a:pt x="386485" y="381387"/>
                    </a:lnTo>
                    <a:lnTo>
                      <a:pt x="376621" y="390354"/>
                    </a:lnTo>
                    <a:lnTo>
                      <a:pt x="211540" y="540101"/>
                    </a:lnTo>
                    <a:close/>
                    <a:moveTo>
                      <a:pt x="46369" y="732083"/>
                    </a:moveTo>
                    <a:lnTo>
                      <a:pt x="36505" y="723116"/>
                    </a:lnTo>
                    <a:lnTo>
                      <a:pt x="46369" y="714149"/>
                    </a:lnTo>
                    <a:lnTo>
                      <a:pt x="211540" y="564312"/>
                    </a:lnTo>
                    <a:lnTo>
                      <a:pt x="376621" y="714149"/>
                    </a:lnTo>
                    <a:lnTo>
                      <a:pt x="386485" y="723116"/>
                    </a:lnTo>
                    <a:lnTo>
                      <a:pt x="376621" y="732083"/>
                    </a:lnTo>
                    <a:lnTo>
                      <a:pt x="211540" y="881831"/>
                    </a:lnTo>
                    <a:close/>
                    <a:moveTo>
                      <a:pt x="46369" y="1073813"/>
                    </a:moveTo>
                    <a:lnTo>
                      <a:pt x="36505" y="1064846"/>
                    </a:lnTo>
                    <a:lnTo>
                      <a:pt x="46369" y="1055879"/>
                    </a:lnTo>
                    <a:lnTo>
                      <a:pt x="211540" y="906042"/>
                    </a:lnTo>
                    <a:lnTo>
                      <a:pt x="376621" y="1055879"/>
                    </a:lnTo>
                    <a:lnTo>
                      <a:pt x="386485" y="1064846"/>
                    </a:lnTo>
                    <a:lnTo>
                      <a:pt x="376621" y="1073813"/>
                    </a:lnTo>
                    <a:lnTo>
                      <a:pt x="211540" y="1224278"/>
                    </a:lnTo>
                    <a:close/>
                    <a:moveTo>
                      <a:pt x="46369" y="1415543"/>
                    </a:moveTo>
                    <a:lnTo>
                      <a:pt x="36505" y="1406576"/>
                    </a:lnTo>
                    <a:lnTo>
                      <a:pt x="46369" y="1397609"/>
                    </a:lnTo>
                    <a:lnTo>
                      <a:pt x="211540" y="1247861"/>
                    </a:lnTo>
                    <a:lnTo>
                      <a:pt x="376621" y="1397609"/>
                    </a:lnTo>
                    <a:lnTo>
                      <a:pt x="386485" y="1406576"/>
                    </a:lnTo>
                    <a:lnTo>
                      <a:pt x="376621" y="1415543"/>
                    </a:lnTo>
                    <a:lnTo>
                      <a:pt x="211540" y="1565380"/>
                    </a:lnTo>
                    <a:close/>
                    <a:moveTo>
                      <a:pt x="46369" y="1757273"/>
                    </a:moveTo>
                    <a:lnTo>
                      <a:pt x="36505" y="1748306"/>
                    </a:lnTo>
                    <a:lnTo>
                      <a:pt x="46369" y="1739339"/>
                    </a:lnTo>
                    <a:lnTo>
                      <a:pt x="211540" y="1589591"/>
                    </a:lnTo>
                    <a:lnTo>
                      <a:pt x="376621" y="1739339"/>
                    </a:lnTo>
                    <a:lnTo>
                      <a:pt x="386485" y="1748306"/>
                    </a:lnTo>
                    <a:lnTo>
                      <a:pt x="376621" y="1757273"/>
                    </a:lnTo>
                    <a:lnTo>
                      <a:pt x="211540" y="1907110"/>
                    </a:lnTo>
                    <a:close/>
                    <a:moveTo>
                      <a:pt x="46369" y="2099092"/>
                    </a:moveTo>
                    <a:lnTo>
                      <a:pt x="36505" y="2090125"/>
                    </a:lnTo>
                    <a:lnTo>
                      <a:pt x="46369" y="2081158"/>
                    </a:lnTo>
                    <a:lnTo>
                      <a:pt x="211540" y="1931321"/>
                    </a:lnTo>
                    <a:lnTo>
                      <a:pt x="376621" y="2081158"/>
                    </a:lnTo>
                    <a:lnTo>
                      <a:pt x="386485" y="2090125"/>
                    </a:lnTo>
                    <a:lnTo>
                      <a:pt x="376621" y="2099092"/>
                    </a:lnTo>
                    <a:lnTo>
                      <a:pt x="211540" y="2249199"/>
                    </a:lnTo>
                    <a:close/>
                    <a:moveTo>
                      <a:pt x="46369" y="2422978"/>
                    </a:moveTo>
                    <a:lnTo>
                      <a:pt x="211540" y="2273409"/>
                    </a:lnTo>
                    <a:lnTo>
                      <a:pt x="376621" y="242324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2" name="Google Shape;3262;p13"/>
              <p:cNvSpPr/>
              <p:nvPr/>
            </p:nvSpPr>
            <p:spPr>
              <a:xfrm>
                <a:off x="3078561" y="4242794"/>
                <a:ext cx="17933" cy="261690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616909" extrusionOk="0">
                    <a:moveTo>
                      <a:pt x="10" y="5941"/>
                    </a:moveTo>
                    <a:lnTo>
                      <a:pt x="10" y="2616664"/>
                    </a:lnTo>
                    <a:lnTo>
                      <a:pt x="17944" y="2616664"/>
                    </a:lnTo>
                    <a:lnTo>
                      <a:pt x="17944" y="-246"/>
                    </a:lnTo>
                    <a:cubicBezTo>
                      <a:pt x="12115" y="1906"/>
                      <a:pt x="6107" y="3879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3" name="Google Shape;3263;p13"/>
              <p:cNvSpPr/>
              <p:nvPr/>
            </p:nvSpPr>
            <p:spPr>
              <a:xfrm>
                <a:off x="2854746" y="4346900"/>
                <a:ext cx="229822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29822" h="17933" extrusionOk="0">
                    <a:moveTo>
                      <a:pt x="4583" y="12128"/>
                    </a:moveTo>
                    <a:cubicBezTo>
                      <a:pt x="2790" y="14460"/>
                      <a:pt x="1355" y="16253"/>
                      <a:pt x="10" y="17688"/>
                    </a:cubicBezTo>
                    <a:lnTo>
                      <a:pt x="229832" y="17688"/>
                    </a:lnTo>
                    <a:lnTo>
                      <a:pt x="229832" y="-246"/>
                    </a:lnTo>
                    <a:lnTo>
                      <a:pt x="25924" y="-246"/>
                    </a:lnTo>
                    <a:cubicBezTo>
                      <a:pt x="18751" y="3789"/>
                      <a:pt x="11667" y="7914"/>
                      <a:pt x="4583" y="121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4" name="Google Shape;3264;p13"/>
              <p:cNvSpPr/>
              <p:nvPr/>
            </p:nvSpPr>
            <p:spPr>
              <a:xfrm>
                <a:off x="2707957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5" name="Google Shape;3265;p13"/>
              <p:cNvSpPr/>
              <p:nvPr/>
            </p:nvSpPr>
            <p:spPr>
              <a:xfrm>
                <a:off x="2707957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6" name="Google Shape;3266;p13"/>
              <p:cNvSpPr/>
              <p:nvPr/>
            </p:nvSpPr>
            <p:spPr>
              <a:xfrm>
                <a:off x="2707957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7" name="Google Shape;3267;p13"/>
              <p:cNvSpPr/>
              <p:nvPr/>
            </p:nvSpPr>
            <p:spPr>
              <a:xfrm>
                <a:off x="2707957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8" name="Google Shape;3268;p13"/>
              <p:cNvSpPr/>
              <p:nvPr/>
            </p:nvSpPr>
            <p:spPr>
              <a:xfrm>
                <a:off x="2707957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9" name="Google Shape;3269;p13"/>
              <p:cNvSpPr/>
              <p:nvPr/>
            </p:nvSpPr>
            <p:spPr>
              <a:xfrm>
                <a:off x="2707957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0" name="Google Shape;3270;p13"/>
              <p:cNvSpPr/>
              <p:nvPr/>
            </p:nvSpPr>
            <p:spPr>
              <a:xfrm>
                <a:off x="1413491" y="5407688"/>
                <a:ext cx="17933" cy="145201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452015" extrusionOk="0">
                    <a:moveTo>
                      <a:pt x="10" y="-246"/>
                    </a:moveTo>
                    <a:lnTo>
                      <a:pt x="10" y="1451770"/>
                    </a:lnTo>
                    <a:lnTo>
                      <a:pt x="17944" y="1451770"/>
                    </a:lnTo>
                    <a:lnTo>
                      <a:pt x="17944" y="920"/>
                    </a:lnTo>
                    <a:cubicBezTo>
                      <a:pt x="11936" y="741"/>
                      <a:pt x="6018" y="382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1" name="Google Shape;3271;p13"/>
              <p:cNvSpPr/>
              <p:nvPr/>
            </p:nvSpPr>
            <p:spPr>
              <a:xfrm>
                <a:off x="1402282" y="5303223"/>
                <a:ext cx="423059" cy="1454346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454346" extrusionOk="0">
                    <a:moveTo>
                      <a:pt x="393838" y="1427110"/>
                    </a:moveTo>
                    <a:lnTo>
                      <a:pt x="224811" y="1273776"/>
                    </a:lnTo>
                    <a:lnTo>
                      <a:pt x="393838" y="1120351"/>
                    </a:lnTo>
                    <a:lnTo>
                      <a:pt x="411771" y="1104121"/>
                    </a:lnTo>
                    <a:lnTo>
                      <a:pt x="413116" y="1102866"/>
                    </a:lnTo>
                    <a:lnTo>
                      <a:pt x="411771" y="1101611"/>
                    </a:lnTo>
                    <a:lnTo>
                      <a:pt x="393838" y="1085381"/>
                    </a:lnTo>
                    <a:lnTo>
                      <a:pt x="224811" y="931957"/>
                    </a:lnTo>
                    <a:lnTo>
                      <a:pt x="393838" y="778532"/>
                    </a:lnTo>
                    <a:lnTo>
                      <a:pt x="411771" y="762302"/>
                    </a:lnTo>
                    <a:lnTo>
                      <a:pt x="413116" y="761046"/>
                    </a:lnTo>
                    <a:lnTo>
                      <a:pt x="411771" y="759791"/>
                    </a:lnTo>
                    <a:lnTo>
                      <a:pt x="393838" y="743561"/>
                    </a:lnTo>
                    <a:lnTo>
                      <a:pt x="224811" y="590226"/>
                    </a:lnTo>
                    <a:lnTo>
                      <a:pt x="393838" y="436802"/>
                    </a:lnTo>
                    <a:lnTo>
                      <a:pt x="411771" y="420572"/>
                    </a:lnTo>
                    <a:lnTo>
                      <a:pt x="413116" y="419317"/>
                    </a:lnTo>
                    <a:lnTo>
                      <a:pt x="411771" y="418061"/>
                    </a:lnTo>
                    <a:lnTo>
                      <a:pt x="393838" y="401831"/>
                    </a:lnTo>
                    <a:lnTo>
                      <a:pt x="224811" y="248407"/>
                    </a:lnTo>
                    <a:lnTo>
                      <a:pt x="393838" y="95073"/>
                    </a:lnTo>
                    <a:lnTo>
                      <a:pt x="411771" y="78842"/>
                    </a:lnTo>
                    <a:lnTo>
                      <a:pt x="413116" y="77587"/>
                    </a:lnTo>
                    <a:lnTo>
                      <a:pt x="411771" y="76331"/>
                    </a:lnTo>
                    <a:lnTo>
                      <a:pt x="393838" y="60101"/>
                    </a:lnTo>
                    <a:lnTo>
                      <a:pt x="327392" y="-246"/>
                    </a:lnTo>
                    <a:lnTo>
                      <a:pt x="310624" y="8721"/>
                    </a:lnTo>
                    <a:lnTo>
                      <a:pt x="376621" y="68620"/>
                    </a:lnTo>
                    <a:lnTo>
                      <a:pt x="386485" y="77587"/>
                    </a:lnTo>
                    <a:lnTo>
                      <a:pt x="376621" y="86554"/>
                    </a:lnTo>
                    <a:lnTo>
                      <a:pt x="211540" y="236750"/>
                    </a:lnTo>
                    <a:lnTo>
                      <a:pt x="67620" y="106191"/>
                    </a:lnTo>
                    <a:lnTo>
                      <a:pt x="65648" y="104398"/>
                    </a:lnTo>
                    <a:cubicBezTo>
                      <a:pt x="57309" y="105295"/>
                      <a:pt x="48880" y="105743"/>
                      <a:pt x="40451" y="105833"/>
                    </a:cubicBezTo>
                    <a:lnTo>
                      <a:pt x="47086" y="111841"/>
                    </a:lnTo>
                    <a:lnTo>
                      <a:pt x="198179" y="248855"/>
                    </a:lnTo>
                    <a:lnTo>
                      <a:pt x="29152" y="402280"/>
                    </a:lnTo>
                    <a:lnTo>
                      <a:pt x="11218" y="418510"/>
                    </a:lnTo>
                    <a:lnTo>
                      <a:pt x="9873" y="419765"/>
                    </a:lnTo>
                    <a:lnTo>
                      <a:pt x="11218" y="421020"/>
                    </a:lnTo>
                    <a:lnTo>
                      <a:pt x="29152" y="437250"/>
                    </a:lnTo>
                    <a:lnTo>
                      <a:pt x="198179" y="590675"/>
                    </a:lnTo>
                    <a:lnTo>
                      <a:pt x="29152" y="744009"/>
                    </a:lnTo>
                    <a:lnTo>
                      <a:pt x="11218" y="760240"/>
                    </a:lnTo>
                    <a:lnTo>
                      <a:pt x="9873" y="761495"/>
                    </a:lnTo>
                    <a:lnTo>
                      <a:pt x="11218" y="762750"/>
                    </a:lnTo>
                    <a:lnTo>
                      <a:pt x="29152" y="778980"/>
                    </a:lnTo>
                    <a:lnTo>
                      <a:pt x="198179" y="932405"/>
                    </a:lnTo>
                    <a:lnTo>
                      <a:pt x="29152" y="1085829"/>
                    </a:lnTo>
                    <a:lnTo>
                      <a:pt x="11218" y="1102059"/>
                    </a:lnTo>
                    <a:lnTo>
                      <a:pt x="9873" y="1103314"/>
                    </a:lnTo>
                    <a:lnTo>
                      <a:pt x="11218" y="1104570"/>
                    </a:lnTo>
                    <a:lnTo>
                      <a:pt x="29152" y="1120800"/>
                    </a:lnTo>
                    <a:lnTo>
                      <a:pt x="198179" y="1274224"/>
                    </a:lnTo>
                    <a:lnTo>
                      <a:pt x="29152" y="1427648"/>
                    </a:lnTo>
                    <a:lnTo>
                      <a:pt x="11218" y="1443968"/>
                    </a:lnTo>
                    <a:lnTo>
                      <a:pt x="10" y="1454101"/>
                    </a:lnTo>
                    <a:lnTo>
                      <a:pt x="423070" y="1454101"/>
                    </a:lnTo>
                    <a:lnTo>
                      <a:pt x="411771" y="1443878"/>
                    </a:lnTo>
                    <a:close/>
                    <a:moveTo>
                      <a:pt x="46369" y="428284"/>
                    </a:moveTo>
                    <a:lnTo>
                      <a:pt x="36505" y="419317"/>
                    </a:lnTo>
                    <a:lnTo>
                      <a:pt x="46369" y="410350"/>
                    </a:lnTo>
                    <a:lnTo>
                      <a:pt x="211540" y="260602"/>
                    </a:lnTo>
                    <a:lnTo>
                      <a:pt x="376621" y="410350"/>
                    </a:lnTo>
                    <a:lnTo>
                      <a:pt x="386485" y="419317"/>
                    </a:lnTo>
                    <a:lnTo>
                      <a:pt x="376621" y="428284"/>
                    </a:lnTo>
                    <a:lnTo>
                      <a:pt x="211540" y="578121"/>
                    </a:lnTo>
                    <a:close/>
                    <a:moveTo>
                      <a:pt x="46369" y="770013"/>
                    </a:moveTo>
                    <a:lnTo>
                      <a:pt x="36505" y="761046"/>
                    </a:lnTo>
                    <a:lnTo>
                      <a:pt x="46369" y="752079"/>
                    </a:lnTo>
                    <a:lnTo>
                      <a:pt x="211540" y="602332"/>
                    </a:lnTo>
                    <a:lnTo>
                      <a:pt x="376621" y="752079"/>
                    </a:lnTo>
                    <a:lnTo>
                      <a:pt x="386485" y="761046"/>
                    </a:lnTo>
                    <a:lnTo>
                      <a:pt x="376621" y="770013"/>
                    </a:lnTo>
                    <a:lnTo>
                      <a:pt x="211540" y="919851"/>
                    </a:lnTo>
                    <a:close/>
                    <a:moveTo>
                      <a:pt x="46369" y="1111833"/>
                    </a:moveTo>
                    <a:lnTo>
                      <a:pt x="36505" y="1102866"/>
                    </a:lnTo>
                    <a:lnTo>
                      <a:pt x="46369" y="1093899"/>
                    </a:lnTo>
                    <a:lnTo>
                      <a:pt x="211540" y="944062"/>
                    </a:lnTo>
                    <a:lnTo>
                      <a:pt x="376621" y="1093899"/>
                    </a:lnTo>
                    <a:lnTo>
                      <a:pt x="386485" y="1102866"/>
                    </a:lnTo>
                    <a:lnTo>
                      <a:pt x="376621" y="1111833"/>
                    </a:lnTo>
                    <a:lnTo>
                      <a:pt x="211540" y="1261670"/>
                    </a:lnTo>
                    <a:close/>
                    <a:moveTo>
                      <a:pt x="46369" y="1435719"/>
                    </a:moveTo>
                    <a:lnTo>
                      <a:pt x="211540" y="1285881"/>
                    </a:lnTo>
                    <a:lnTo>
                      <a:pt x="376621" y="14357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2" name="Google Shape;3272;p13"/>
              <p:cNvSpPr/>
              <p:nvPr/>
            </p:nvSpPr>
            <p:spPr>
              <a:xfrm>
                <a:off x="1796110" y="5253457"/>
                <a:ext cx="17933" cy="160624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606246" extrusionOk="0">
                    <a:moveTo>
                      <a:pt x="10" y="10873"/>
                    </a:moveTo>
                    <a:lnTo>
                      <a:pt x="17944" y="-246"/>
                    </a:lnTo>
                    <a:lnTo>
                      <a:pt x="17944" y="1606001"/>
                    </a:lnTo>
                    <a:lnTo>
                      <a:pt x="10" y="160600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3" name="Google Shape;3273;p13"/>
              <p:cNvSpPr/>
              <p:nvPr/>
            </p:nvSpPr>
            <p:spPr>
              <a:xfrm>
                <a:off x="1543690" y="5372089"/>
                <a:ext cx="25842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58427" h="17933" extrusionOk="0">
                    <a:moveTo>
                      <a:pt x="10" y="17688"/>
                    </a:moveTo>
                    <a:lnTo>
                      <a:pt x="258437" y="17688"/>
                    </a:lnTo>
                    <a:lnTo>
                      <a:pt x="258437" y="-246"/>
                    </a:lnTo>
                    <a:lnTo>
                      <a:pt x="43679" y="-246"/>
                    </a:lnTo>
                    <a:cubicBezTo>
                      <a:pt x="29466" y="6524"/>
                      <a:pt x="14886" y="12514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4" name="Google Shape;3274;p13"/>
              <p:cNvSpPr/>
              <p:nvPr/>
            </p:nvSpPr>
            <p:spPr>
              <a:xfrm>
                <a:off x="1425506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5" name="Google Shape;3275;p13"/>
              <p:cNvSpPr/>
              <p:nvPr/>
            </p:nvSpPr>
            <p:spPr>
              <a:xfrm>
                <a:off x="1425506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6" name="Google Shape;3276;p13"/>
              <p:cNvSpPr/>
              <p:nvPr/>
            </p:nvSpPr>
            <p:spPr>
              <a:xfrm>
                <a:off x="1425506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7" name="Google Shape;3277;p13"/>
              <p:cNvSpPr/>
              <p:nvPr/>
            </p:nvSpPr>
            <p:spPr>
              <a:xfrm>
                <a:off x="131040" y="5168809"/>
                <a:ext cx="17933" cy="1690894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690894" extrusionOk="0">
                    <a:moveTo>
                      <a:pt x="10" y="-246"/>
                    </a:moveTo>
                    <a:lnTo>
                      <a:pt x="17944" y="10066"/>
                    </a:lnTo>
                    <a:lnTo>
                      <a:pt x="17944" y="1690649"/>
                    </a:lnTo>
                    <a:lnTo>
                      <a:pt x="10" y="169064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8" name="Google Shape;3278;p13"/>
              <p:cNvSpPr/>
              <p:nvPr/>
            </p:nvSpPr>
            <p:spPr>
              <a:xfrm>
                <a:off x="119831" y="5247000"/>
                <a:ext cx="423059" cy="1510121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510121" extrusionOk="0">
                    <a:moveTo>
                      <a:pt x="411771" y="1499653"/>
                    </a:moveTo>
                    <a:lnTo>
                      <a:pt x="393838" y="1483333"/>
                    </a:lnTo>
                    <a:lnTo>
                      <a:pt x="224811" y="1329999"/>
                    </a:lnTo>
                    <a:lnTo>
                      <a:pt x="393838" y="1176574"/>
                    </a:lnTo>
                    <a:lnTo>
                      <a:pt x="411771" y="1160344"/>
                    </a:lnTo>
                    <a:lnTo>
                      <a:pt x="413116" y="1159089"/>
                    </a:lnTo>
                    <a:lnTo>
                      <a:pt x="411771" y="1157834"/>
                    </a:lnTo>
                    <a:lnTo>
                      <a:pt x="393838" y="1141603"/>
                    </a:lnTo>
                    <a:lnTo>
                      <a:pt x="224811" y="988179"/>
                    </a:lnTo>
                    <a:lnTo>
                      <a:pt x="393838" y="834755"/>
                    </a:lnTo>
                    <a:lnTo>
                      <a:pt x="411771" y="818525"/>
                    </a:lnTo>
                    <a:lnTo>
                      <a:pt x="413116" y="817269"/>
                    </a:lnTo>
                    <a:lnTo>
                      <a:pt x="411771" y="816014"/>
                    </a:lnTo>
                    <a:lnTo>
                      <a:pt x="393838" y="799784"/>
                    </a:lnTo>
                    <a:lnTo>
                      <a:pt x="224811" y="646449"/>
                    </a:lnTo>
                    <a:lnTo>
                      <a:pt x="393838" y="493025"/>
                    </a:lnTo>
                    <a:lnTo>
                      <a:pt x="411771" y="476795"/>
                    </a:lnTo>
                    <a:lnTo>
                      <a:pt x="413116" y="475539"/>
                    </a:lnTo>
                    <a:lnTo>
                      <a:pt x="411771" y="474284"/>
                    </a:lnTo>
                    <a:lnTo>
                      <a:pt x="393838" y="458054"/>
                    </a:lnTo>
                    <a:lnTo>
                      <a:pt x="224811" y="304630"/>
                    </a:lnTo>
                    <a:lnTo>
                      <a:pt x="393838" y="151295"/>
                    </a:lnTo>
                    <a:lnTo>
                      <a:pt x="411771" y="135065"/>
                    </a:lnTo>
                    <a:lnTo>
                      <a:pt x="413116" y="133810"/>
                    </a:lnTo>
                    <a:lnTo>
                      <a:pt x="411771" y="132554"/>
                    </a:lnTo>
                    <a:lnTo>
                      <a:pt x="393838" y="116324"/>
                    </a:lnTo>
                    <a:lnTo>
                      <a:pt x="368640" y="93459"/>
                    </a:lnTo>
                    <a:cubicBezTo>
                      <a:pt x="353038" y="87541"/>
                      <a:pt x="337256" y="81264"/>
                      <a:pt x="321564" y="74897"/>
                    </a:cubicBezTo>
                    <a:lnTo>
                      <a:pt x="376621" y="124843"/>
                    </a:lnTo>
                    <a:lnTo>
                      <a:pt x="386485" y="133810"/>
                    </a:lnTo>
                    <a:lnTo>
                      <a:pt x="376621" y="142777"/>
                    </a:lnTo>
                    <a:lnTo>
                      <a:pt x="211540" y="292973"/>
                    </a:lnTo>
                    <a:lnTo>
                      <a:pt x="46369" y="143225"/>
                    </a:lnTo>
                    <a:lnTo>
                      <a:pt x="36505" y="134258"/>
                    </a:lnTo>
                    <a:lnTo>
                      <a:pt x="46369" y="125291"/>
                    </a:lnTo>
                    <a:lnTo>
                      <a:pt x="174417" y="8721"/>
                    </a:lnTo>
                    <a:lnTo>
                      <a:pt x="157110" y="-246"/>
                    </a:lnTo>
                    <a:lnTo>
                      <a:pt x="29152" y="116324"/>
                    </a:lnTo>
                    <a:lnTo>
                      <a:pt x="11218" y="132554"/>
                    </a:lnTo>
                    <a:lnTo>
                      <a:pt x="9873" y="133810"/>
                    </a:lnTo>
                    <a:lnTo>
                      <a:pt x="11218" y="135065"/>
                    </a:lnTo>
                    <a:lnTo>
                      <a:pt x="29152" y="151295"/>
                    </a:lnTo>
                    <a:lnTo>
                      <a:pt x="198179" y="304630"/>
                    </a:lnTo>
                    <a:lnTo>
                      <a:pt x="29152" y="458054"/>
                    </a:lnTo>
                    <a:lnTo>
                      <a:pt x="11218" y="474284"/>
                    </a:lnTo>
                    <a:lnTo>
                      <a:pt x="9873" y="475539"/>
                    </a:lnTo>
                    <a:lnTo>
                      <a:pt x="11218" y="476795"/>
                    </a:lnTo>
                    <a:lnTo>
                      <a:pt x="29152" y="493025"/>
                    </a:lnTo>
                    <a:lnTo>
                      <a:pt x="198179" y="646449"/>
                    </a:lnTo>
                    <a:lnTo>
                      <a:pt x="29152" y="799784"/>
                    </a:lnTo>
                    <a:lnTo>
                      <a:pt x="11218" y="816014"/>
                    </a:lnTo>
                    <a:lnTo>
                      <a:pt x="9873" y="817269"/>
                    </a:lnTo>
                    <a:lnTo>
                      <a:pt x="11218" y="818525"/>
                    </a:lnTo>
                    <a:lnTo>
                      <a:pt x="29152" y="834755"/>
                    </a:lnTo>
                    <a:lnTo>
                      <a:pt x="198179" y="988179"/>
                    </a:lnTo>
                    <a:lnTo>
                      <a:pt x="29152" y="1141603"/>
                    </a:lnTo>
                    <a:lnTo>
                      <a:pt x="11218" y="1157834"/>
                    </a:lnTo>
                    <a:lnTo>
                      <a:pt x="9873" y="1159089"/>
                    </a:lnTo>
                    <a:lnTo>
                      <a:pt x="11218" y="1160344"/>
                    </a:lnTo>
                    <a:lnTo>
                      <a:pt x="29152" y="1176574"/>
                    </a:lnTo>
                    <a:lnTo>
                      <a:pt x="198179" y="1329999"/>
                    </a:lnTo>
                    <a:lnTo>
                      <a:pt x="29152" y="1483423"/>
                    </a:lnTo>
                    <a:lnTo>
                      <a:pt x="11218" y="1499743"/>
                    </a:lnTo>
                    <a:lnTo>
                      <a:pt x="10" y="1509875"/>
                    </a:lnTo>
                    <a:lnTo>
                      <a:pt x="423070" y="1509875"/>
                    </a:lnTo>
                    <a:close/>
                    <a:moveTo>
                      <a:pt x="46369" y="484506"/>
                    </a:moveTo>
                    <a:lnTo>
                      <a:pt x="36505" y="475539"/>
                    </a:lnTo>
                    <a:lnTo>
                      <a:pt x="46369" y="466573"/>
                    </a:lnTo>
                    <a:lnTo>
                      <a:pt x="211540" y="316825"/>
                    </a:lnTo>
                    <a:lnTo>
                      <a:pt x="376621" y="466573"/>
                    </a:lnTo>
                    <a:lnTo>
                      <a:pt x="386485" y="475539"/>
                    </a:lnTo>
                    <a:lnTo>
                      <a:pt x="376621" y="484506"/>
                    </a:lnTo>
                    <a:lnTo>
                      <a:pt x="211540" y="634344"/>
                    </a:lnTo>
                    <a:close/>
                    <a:moveTo>
                      <a:pt x="46369" y="826236"/>
                    </a:moveTo>
                    <a:lnTo>
                      <a:pt x="36505" y="817269"/>
                    </a:lnTo>
                    <a:lnTo>
                      <a:pt x="46369" y="808302"/>
                    </a:lnTo>
                    <a:lnTo>
                      <a:pt x="211540" y="658555"/>
                    </a:lnTo>
                    <a:lnTo>
                      <a:pt x="376621" y="808302"/>
                    </a:lnTo>
                    <a:lnTo>
                      <a:pt x="386485" y="817269"/>
                    </a:lnTo>
                    <a:lnTo>
                      <a:pt x="376621" y="826236"/>
                    </a:lnTo>
                    <a:lnTo>
                      <a:pt x="211540" y="976074"/>
                    </a:lnTo>
                    <a:close/>
                    <a:moveTo>
                      <a:pt x="46369" y="1168056"/>
                    </a:moveTo>
                    <a:lnTo>
                      <a:pt x="36505" y="1159089"/>
                    </a:lnTo>
                    <a:lnTo>
                      <a:pt x="46369" y="1150122"/>
                    </a:lnTo>
                    <a:lnTo>
                      <a:pt x="211540" y="1000285"/>
                    </a:lnTo>
                    <a:lnTo>
                      <a:pt x="376621" y="1150122"/>
                    </a:lnTo>
                    <a:lnTo>
                      <a:pt x="386485" y="1159089"/>
                    </a:lnTo>
                    <a:lnTo>
                      <a:pt x="376621" y="1168056"/>
                    </a:lnTo>
                    <a:lnTo>
                      <a:pt x="211540" y="1317893"/>
                    </a:lnTo>
                    <a:close/>
                    <a:moveTo>
                      <a:pt x="46369" y="1491942"/>
                    </a:moveTo>
                    <a:lnTo>
                      <a:pt x="211540" y="1342104"/>
                    </a:lnTo>
                    <a:lnTo>
                      <a:pt x="376621" y="149194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9" name="Google Shape;3279;p13"/>
              <p:cNvSpPr/>
              <p:nvPr/>
            </p:nvSpPr>
            <p:spPr>
              <a:xfrm>
                <a:off x="513659" y="5350120"/>
                <a:ext cx="17933" cy="1509583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509583" extrusionOk="0">
                    <a:moveTo>
                      <a:pt x="10" y="-246"/>
                    </a:moveTo>
                    <a:cubicBezTo>
                      <a:pt x="6018" y="1996"/>
                      <a:pt x="11936" y="4148"/>
                      <a:pt x="17944" y="6211"/>
                    </a:cubicBezTo>
                    <a:lnTo>
                      <a:pt x="17944" y="1509337"/>
                    </a:lnTo>
                    <a:lnTo>
                      <a:pt x="10" y="15093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0" name="Google Shape;3280;p13"/>
              <p:cNvSpPr/>
              <p:nvPr/>
            </p:nvSpPr>
            <p:spPr>
              <a:xfrm>
                <a:off x="143056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1" name="Google Shape;3281;p13"/>
              <p:cNvSpPr/>
              <p:nvPr/>
            </p:nvSpPr>
            <p:spPr>
              <a:xfrm>
                <a:off x="143056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2" name="Google Shape;3282;p13"/>
              <p:cNvSpPr/>
              <p:nvPr/>
            </p:nvSpPr>
            <p:spPr>
              <a:xfrm>
                <a:off x="143056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3" name="Google Shape;3283;p13"/>
              <p:cNvSpPr/>
              <p:nvPr/>
            </p:nvSpPr>
            <p:spPr>
              <a:xfrm>
                <a:off x="143056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4" name="Google Shape;3284;p13"/>
              <p:cNvSpPr/>
              <p:nvPr/>
            </p:nvSpPr>
            <p:spPr>
              <a:xfrm>
                <a:off x="11672738" y="5101647"/>
                <a:ext cx="17933" cy="175805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758056" extrusionOk="0">
                    <a:moveTo>
                      <a:pt x="10" y="7914"/>
                    </a:moveTo>
                    <a:lnTo>
                      <a:pt x="10" y="1757811"/>
                    </a:lnTo>
                    <a:lnTo>
                      <a:pt x="17944" y="1757811"/>
                    </a:lnTo>
                    <a:lnTo>
                      <a:pt x="17944" y="-246"/>
                    </a:lnTo>
                    <a:cubicBezTo>
                      <a:pt x="12115" y="2821"/>
                      <a:pt x="6108" y="5547"/>
                      <a:pt x="10" y="79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5" name="Google Shape;3285;p13"/>
              <p:cNvSpPr/>
              <p:nvPr/>
            </p:nvSpPr>
            <p:spPr>
              <a:xfrm>
                <a:off x="11661440" y="4637877"/>
                <a:ext cx="423777" cy="2119244"/>
              </a:xfrm>
              <a:custGeom>
                <a:avLst/>
                <a:gdLst/>
                <a:ahLst/>
                <a:cxnLst/>
                <a:rect l="l" t="t" r="r" b="b"/>
                <a:pathLst>
                  <a:path w="423777" h="2119244" extrusionOk="0">
                    <a:moveTo>
                      <a:pt x="394196" y="2092457"/>
                    </a:moveTo>
                    <a:lnTo>
                      <a:pt x="225259" y="1939122"/>
                    </a:lnTo>
                    <a:lnTo>
                      <a:pt x="394196" y="1785788"/>
                    </a:lnTo>
                    <a:lnTo>
                      <a:pt x="412130" y="1769557"/>
                    </a:lnTo>
                    <a:lnTo>
                      <a:pt x="413565" y="1768213"/>
                    </a:lnTo>
                    <a:lnTo>
                      <a:pt x="412130" y="1766867"/>
                    </a:lnTo>
                    <a:lnTo>
                      <a:pt x="394196" y="1750637"/>
                    </a:lnTo>
                    <a:lnTo>
                      <a:pt x="225259" y="1597303"/>
                    </a:lnTo>
                    <a:lnTo>
                      <a:pt x="394196" y="1443968"/>
                    </a:lnTo>
                    <a:lnTo>
                      <a:pt x="412130" y="1427738"/>
                    </a:lnTo>
                    <a:lnTo>
                      <a:pt x="413565" y="1426393"/>
                    </a:lnTo>
                    <a:lnTo>
                      <a:pt x="412130" y="1425048"/>
                    </a:lnTo>
                    <a:lnTo>
                      <a:pt x="394196" y="1408818"/>
                    </a:lnTo>
                    <a:lnTo>
                      <a:pt x="225259" y="1255573"/>
                    </a:lnTo>
                    <a:lnTo>
                      <a:pt x="394196" y="1102239"/>
                    </a:lnTo>
                    <a:lnTo>
                      <a:pt x="412130" y="1086008"/>
                    </a:lnTo>
                    <a:lnTo>
                      <a:pt x="413565" y="1084663"/>
                    </a:lnTo>
                    <a:lnTo>
                      <a:pt x="412130" y="1083318"/>
                    </a:lnTo>
                    <a:lnTo>
                      <a:pt x="394196" y="1067088"/>
                    </a:lnTo>
                    <a:lnTo>
                      <a:pt x="225259" y="913753"/>
                    </a:lnTo>
                    <a:lnTo>
                      <a:pt x="394196" y="760509"/>
                    </a:lnTo>
                    <a:lnTo>
                      <a:pt x="412130" y="744279"/>
                    </a:lnTo>
                    <a:lnTo>
                      <a:pt x="413565" y="742933"/>
                    </a:lnTo>
                    <a:lnTo>
                      <a:pt x="412130" y="741588"/>
                    </a:lnTo>
                    <a:lnTo>
                      <a:pt x="394196" y="725358"/>
                    </a:lnTo>
                    <a:lnTo>
                      <a:pt x="225259" y="572024"/>
                    </a:lnTo>
                    <a:lnTo>
                      <a:pt x="394196" y="418779"/>
                    </a:lnTo>
                    <a:lnTo>
                      <a:pt x="412130" y="402548"/>
                    </a:lnTo>
                    <a:lnTo>
                      <a:pt x="413565" y="401204"/>
                    </a:lnTo>
                    <a:lnTo>
                      <a:pt x="412130" y="399859"/>
                    </a:lnTo>
                    <a:lnTo>
                      <a:pt x="394196" y="383628"/>
                    </a:lnTo>
                    <a:lnTo>
                      <a:pt x="235482" y="239440"/>
                    </a:lnTo>
                    <a:lnTo>
                      <a:pt x="225349" y="230473"/>
                    </a:lnTo>
                    <a:lnTo>
                      <a:pt x="253236" y="205187"/>
                    </a:lnTo>
                    <a:lnTo>
                      <a:pt x="394196" y="77139"/>
                    </a:lnTo>
                    <a:lnTo>
                      <a:pt x="412130" y="60909"/>
                    </a:lnTo>
                    <a:lnTo>
                      <a:pt x="413565" y="59563"/>
                    </a:lnTo>
                    <a:lnTo>
                      <a:pt x="412130" y="58219"/>
                    </a:lnTo>
                    <a:lnTo>
                      <a:pt x="394196" y="41988"/>
                    </a:lnTo>
                    <a:lnTo>
                      <a:pt x="347748" y="-246"/>
                    </a:lnTo>
                    <a:cubicBezTo>
                      <a:pt x="345326" y="5673"/>
                      <a:pt x="342815" y="11501"/>
                      <a:pt x="340304" y="17688"/>
                    </a:cubicBezTo>
                    <a:lnTo>
                      <a:pt x="376980" y="50955"/>
                    </a:lnTo>
                    <a:lnTo>
                      <a:pt x="386843" y="59922"/>
                    </a:lnTo>
                    <a:lnTo>
                      <a:pt x="376980" y="68889"/>
                    </a:lnTo>
                    <a:lnTo>
                      <a:pt x="275026" y="161428"/>
                    </a:lnTo>
                    <a:lnTo>
                      <a:pt x="215665" y="215230"/>
                    </a:lnTo>
                    <a:cubicBezTo>
                      <a:pt x="205800" y="232536"/>
                      <a:pt x="195669" y="249662"/>
                      <a:pt x="185536" y="266790"/>
                    </a:cubicBezTo>
                    <a:lnTo>
                      <a:pt x="211898" y="242847"/>
                    </a:lnTo>
                    <a:lnTo>
                      <a:pt x="226604" y="256208"/>
                    </a:lnTo>
                    <a:lnTo>
                      <a:pt x="376980" y="392685"/>
                    </a:lnTo>
                    <a:lnTo>
                      <a:pt x="386843" y="401652"/>
                    </a:lnTo>
                    <a:lnTo>
                      <a:pt x="376980" y="410619"/>
                    </a:lnTo>
                    <a:lnTo>
                      <a:pt x="211898" y="560367"/>
                    </a:lnTo>
                    <a:lnTo>
                      <a:pt x="100439" y="459220"/>
                    </a:lnTo>
                    <a:lnTo>
                      <a:pt x="72374" y="433844"/>
                    </a:lnTo>
                    <a:cubicBezTo>
                      <a:pt x="67979" y="437968"/>
                      <a:pt x="63407" y="441913"/>
                      <a:pt x="58744" y="445679"/>
                    </a:cubicBezTo>
                    <a:lnTo>
                      <a:pt x="89679" y="473746"/>
                    </a:lnTo>
                    <a:lnTo>
                      <a:pt x="198538" y="572382"/>
                    </a:lnTo>
                    <a:lnTo>
                      <a:pt x="29242" y="725358"/>
                    </a:lnTo>
                    <a:lnTo>
                      <a:pt x="11308" y="741588"/>
                    </a:lnTo>
                    <a:lnTo>
                      <a:pt x="9873" y="742933"/>
                    </a:lnTo>
                    <a:lnTo>
                      <a:pt x="11308" y="744279"/>
                    </a:lnTo>
                    <a:lnTo>
                      <a:pt x="29242" y="760509"/>
                    </a:lnTo>
                    <a:lnTo>
                      <a:pt x="198179" y="913753"/>
                    </a:lnTo>
                    <a:lnTo>
                      <a:pt x="29242" y="1067088"/>
                    </a:lnTo>
                    <a:lnTo>
                      <a:pt x="11308" y="1083318"/>
                    </a:lnTo>
                    <a:lnTo>
                      <a:pt x="9873" y="1084663"/>
                    </a:lnTo>
                    <a:lnTo>
                      <a:pt x="11308" y="1086008"/>
                    </a:lnTo>
                    <a:lnTo>
                      <a:pt x="29242" y="1102239"/>
                    </a:lnTo>
                    <a:lnTo>
                      <a:pt x="198179" y="1255573"/>
                    </a:lnTo>
                    <a:lnTo>
                      <a:pt x="29242" y="1408818"/>
                    </a:lnTo>
                    <a:lnTo>
                      <a:pt x="11308" y="1425048"/>
                    </a:lnTo>
                    <a:lnTo>
                      <a:pt x="9873" y="1426393"/>
                    </a:lnTo>
                    <a:lnTo>
                      <a:pt x="11308" y="1427738"/>
                    </a:lnTo>
                    <a:lnTo>
                      <a:pt x="29242" y="1443968"/>
                    </a:lnTo>
                    <a:lnTo>
                      <a:pt x="198179" y="1597303"/>
                    </a:lnTo>
                    <a:lnTo>
                      <a:pt x="29242" y="1750637"/>
                    </a:lnTo>
                    <a:lnTo>
                      <a:pt x="11308" y="1766867"/>
                    </a:lnTo>
                    <a:lnTo>
                      <a:pt x="9873" y="1768213"/>
                    </a:lnTo>
                    <a:lnTo>
                      <a:pt x="11308" y="1769557"/>
                    </a:lnTo>
                    <a:lnTo>
                      <a:pt x="29242" y="1785788"/>
                    </a:lnTo>
                    <a:lnTo>
                      <a:pt x="198179" y="1939122"/>
                    </a:lnTo>
                    <a:lnTo>
                      <a:pt x="29242" y="2092457"/>
                    </a:lnTo>
                    <a:lnTo>
                      <a:pt x="11308" y="2108777"/>
                    </a:lnTo>
                    <a:lnTo>
                      <a:pt x="10" y="2118999"/>
                    </a:lnTo>
                    <a:lnTo>
                      <a:pt x="423787" y="2118999"/>
                    </a:lnTo>
                    <a:lnTo>
                      <a:pt x="412489" y="2108777"/>
                    </a:lnTo>
                    <a:close/>
                    <a:moveTo>
                      <a:pt x="47176" y="751900"/>
                    </a:moveTo>
                    <a:lnTo>
                      <a:pt x="37313" y="742933"/>
                    </a:lnTo>
                    <a:lnTo>
                      <a:pt x="47176" y="733967"/>
                    </a:lnTo>
                    <a:lnTo>
                      <a:pt x="212258" y="584129"/>
                    </a:lnTo>
                    <a:lnTo>
                      <a:pt x="377338" y="733967"/>
                    </a:lnTo>
                    <a:lnTo>
                      <a:pt x="387202" y="742933"/>
                    </a:lnTo>
                    <a:lnTo>
                      <a:pt x="377338" y="751900"/>
                    </a:lnTo>
                    <a:lnTo>
                      <a:pt x="211898" y="902096"/>
                    </a:lnTo>
                    <a:close/>
                    <a:moveTo>
                      <a:pt x="47176" y="1093630"/>
                    </a:moveTo>
                    <a:lnTo>
                      <a:pt x="37313" y="1084663"/>
                    </a:lnTo>
                    <a:lnTo>
                      <a:pt x="47176" y="1075696"/>
                    </a:lnTo>
                    <a:lnTo>
                      <a:pt x="212258" y="925948"/>
                    </a:lnTo>
                    <a:lnTo>
                      <a:pt x="377338" y="1075696"/>
                    </a:lnTo>
                    <a:lnTo>
                      <a:pt x="387202" y="1084663"/>
                    </a:lnTo>
                    <a:lnTo>
                      <a:pt x="377338" y="1093630"/>
                    </a:lnTo>
                    <a:lnTo>
                      <a:pt x="212258" y="1243468"/>
                    </a:lnTo>
                    <a:close/>
                    <a:moveTo>
                      <a:pt x="47176" y="1435360"/>
                    </a:moveTo>
                    <a:lnTo>
                      <a:pt x="37313" y="1426393"/>
                    </a:lnTo>
                    <a:lnTo>
                      <a:pt x="47176" y="1417426"/>
                    </a:lnTo>
                    <a:lnTo>
                      <a:pt x="212258" y="1267679"/>
                    </a:lnTo>
                    <a:lnTo>
                      <a:pt x="377338" y="1417426"/>
                    </a:lnTo>
                    <a:lnTo>
                      <a:pt x="387202" y="1426393"/>
                    </a:lnTo>
                    <a:lnTo>
                      <a:pt x="377338" y="1435360"/>
                    </a:lnTo>
                    <a:lnTo>
                      <a:pt x="212258" y="1585197"/>
                    </a:lnTo>
                    <a:close/>
                    <a:moveTo>
                      <a:pt x="47176" y="1777180"/>
                    </a:moveTo>
                    <a:lnTo>
                      <a:pt x="37313" y="1768213"/>
                    </a:lnTo>
                    <a:lnTo>
                      <a:pt x="47176" y="1759246"/>
                    </a:lnTo>
                    <a:lnTo>
                      <a:pt x="212258" y="1609408"/>
                    </a:lnTo>
                    <a:lnTo>
                      <a:pt x="377338" y="1759246"/>
                    </a:lnTo>
                    <a:lnTo>
                      <a:pt x="387202" y="1768213"/>
                    </a:lnTo>
                    <a:lnTo>
                      <a:pt x="377338" y="1777180"/>
                    </a:lnTo>
                    <a:lnTo>
                      <a:pt x="212258" y="1927017"/>
                    </a:lnTo>
                    <a:close/>
                    <a:moveTo>
                      <a:pt x="47176" y="2101065"/>
                    </a:moveTo>
                    <a:lnTo>
                      <a:pt x="211898" y="1951228"/>
                    </a:lnTo>
                    <a:lnTo>
                      <a:pt x="376980" y="21010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6" name="Google Shape;3286;p13"/>
              <p:cNvSpPr/>
              <p:nvPr/>
            </p:nvSpPr>
            <p:spPr>
              <a:xfrm>
                <a:off x="12055626" y="4447598"/>
                <a:ext cx="17933" cy="241210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412105" extrusionOk="0">
                    <a:moveTo>
                      <a:pt x="10" y="42347"/>
                    </a:moveTo>
                    <a:lnTo>
                      <a:pt x="10" y="2411859"/>
                    </a:lnTo>
                    <a:lnTo>
                      <a:pt x="17944" y="2411859"/>
                    </a:lnTo>
                    <a:lnTo>
                      <a:pt x="17944" y="-246"/>
                    </a:lnTo>
                    <a:cubicBezTo>
                      <a:pt x="11667" y="13922"/>
                      <a:pt x="6108" y="28179"/>
                      <a:pt x="10" y="423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7" name="Google Shape;3287;p13"/>
              <p:cNvSpPr/>
              <p:nvPr/>
            </p:nvSpPr>
            <p:spPr>
              <a:xfrm>
                <a:off x="11955286" y="4688361"/>
                <a:ext cx="10634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06347" h="17933" extrusionOk="0">
                    <a:moveTo>
                      <a:pt x="10" y="17688"/>
                    </a:moveTo>
                    <a:lnTo>
                      <a:pt x="106358" y="17688"/>
                    </a:lnTo>
                    <a:lnTo>
                      <a:pt x="106358" y="-246"/>
                    </a:lnTo>
                    <a:lnTo>
                      <a:pt x="8977" y="-246"/>
                    </a:lnTo>
                    <a:cubicBezTo>
                      <a:pt x="6018" y="6031"/>
                      <a:pt x="2969" y="11949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8" name="Google Shape;3288;p13"/>
              <p:cNvSpPr/>
              <p:nvPr/>
            </p:nvSpPr>
            <p:spPr>
              <a:xfrm>
                <a:off x="11754965" y="5030360"/>
                <a:ext cx="30693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06937" h="17933" extrusionOk="0">
                    <a:moveTo>
                      <a:pt x="7452" y="7465"/>
                    </a:moveTo>
                    <a:cubicBezTo>
                      <a:pt x="5120" y="10963"/>
                      <a:pt x="2609" y="14370"/>
                      <a:pt x="10" y="17688"/>
                    </a:cubicBezTo>
                    <a:lnTo>
                      <a:pt x="306948" y="17688"/>
                    </a:lnTo>
                    <a:lnTo>
                      <a:pt x="306948" y="-246"/>
                    </a:lnTo>
                    <a:lnTo>
                      <a:pt x="12652" y="-246"/>
                    </a:lnTo>
                    <a:cubicBezTo>
                      <a:pt x="10590" y="2264"/>
                      <a:pt x="8977" y="4954"/>
                      <a:pt x="7452" y="74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9" name="Google Shape;3289;p13"/>
              <p:cNvSpPr/>
              <p:nvPr/>
            </p:nvSpPr>
            <p:spPr>
              <a:xfrm>
                <a:off x="11685112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0" name="Google Shape;3290;p13"/>
              <p:cNvSpPr/>
              <p:nvPr/>
            </p:nvSpPr>
            <p:spPr>
              <a:xfrm>
                <a:off x="11685112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1" name="Google Shape;3291;p13"/>
              <p:cNvSpPr/>
              <p:nvPr/>
            </p:nvSpPr>
            <p:spPr>
              <a:xfrm>
                <a:off x="11685112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2" name="Google Shape;3292;p13"/>
              <p:cNvSpPr/>
              <p:nvPr/>
            </p:nvSpPr>
            <p:spPr>
              <a:xfrm>
                <a:off x="11685112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3" name="Google Shape;3293;p13"/>
              <p:cNvSpPr/>
              <p:nvPr/>
            </p:nvSpPr>
            <p:spPr>
              <a:xfrm>
                <a:off x="148974" y="5129086"/>
                <a:ext cx="142753" cy="118273"/>
              </a:xfrm>
              <a:custGeom>
                <a:avLst/>
                <a:gdLst/>
                <a:ahLst/>
                <a:cxnLst/>
                <a:rect l="l" t="t" r="r" b="b"/>
                <a:pathLst>
                  <a:path w="142753" h="118273" extrusionOk="0">
                    <a:moveTo>
                      <a:pt x="10" y="-246"/>
                    </a:moveTo>
                    <a:lnTo>
                      <a:pt x="10" y="49789"/>
                    </a:lnTo>
                    <a:cubicBezTo>
                      <a:pt x="42872" y="74117"/>
                      <a:pt x="85525" y="96866"/>
                      <a:pt x="127968" y="118028"/>
                    </a:cubicBezTo>
                    <a:lnTo>
                      <a:pt x="142763" y="104578"/>
                    </a:lnTo>
                    <a:cubicBezTo>
                      <a:pt x="89316" y="78412"/>
                      <a:pt x="40973" y="42921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4" name="Google Shape;3294;p13"/>
              <p:cNvSpPr/>
              <p:nvPr/>
            </p:nvSpPr>
            <p:spPr>
              <a:xfrm>
                <a:off x="294238" y="5242069"/>
                <a:ext cx="147147" cy="80074"/>
              </a:xfrm>
              <a:custGeom>
                <a:avLst/>
                <a:gdLst/>
                <a:ahLst/>
                <a:cxnLst/>
                <a:rect l="l" t="t" r="r" b="b"/>
                <a:pathLst>
                  <a:path w="147147" h="80074" extrusionOk="0">
                    <a:moveTo>
                      <a:pt x="15254" y="-246"/>
                    </a:moveTo>
                    <a:lnTo>
                      <a:pt x="10" y="13653"/>
                    </a:lnTo>
                    <a:cubicBezTo>
                      <a:pt x="49447" y="37864"/>
                      <a:pt x="98496" y="59922"/>
                      <a:pt x="147157" y="79829"/>
                    </a:cubicBezTo>
                    <a:lnTo>
                      <a:pt x="84389" y="22530"/>
                    </a:lnTo>
                    <a:cubicBezTo>
                      <a:pt x="60678" y="17132"/>
                      <a:pt x="37530" y="9501"/>
                      <a:pt x="15254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5" name="Google Shape;3295;p13"/>
              <p:cNvSpPr/>
              <p:nvPr/>
            </p:nvSpPr>
            <p:spPr>
              <a:xfrm>
                <a:off x="1413491" y="5405087"/>
                <a:ext cx="69403" cy="18561"/>
              </a:xfrm>
              <a:custGeom>
                <a:avLst/>
                <a:gdLst/>
                <a:ahLst/>
                <a:cxnLst/>
                <a:rect l="l" t="t" r="r" b="b"/>
                <a:pathLst>
                  <a:path w="69403" h="18561" extrusionOk="0">
                    <a:moveTo>
                      <a:pt x="10" y="2354"/>
                    </a:moveTo>
                    <a:lnTo>
                      <a:pt x="10" y="18316"/>
                    </a:lnTo>
                    <a:lnTo>
                      <a:pt x="17944" y="13922"/>
                    </a:lnTo>
                    <a:cubicBezTo>
                      <a:pt x="23952" y="12487"/>
                      <a:pt x="29959" y="10873"/>
                      <a:pt x="35878" y="9259"/>
                    </a:cubicBezTo>
                    <a:cubicBezTo>
                      <a:pt x="41796" y="7645"/>
                      <a:pt x="49597" y="5583"/>
                      <a:pt x="56412" y="3610"/>
                    </a:cubicBezTo>
                    <a:lnTo>
                      <a:pt x="69414" y="-246"/>
                    </a:lnTo>
                    <a:cubicBezTo>
                      <a:pt x="46485" y="3619"/>
                      <a:pt x="23162" y="4489"/>
                      <a:pt x="10" y="23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6" name="Google Shape;3296;p13"/>
              <p:cNvSpPr/>
              <p:nvPr/>
            </p:nvSpPr>
            <p:spPr>
              <a:xfrm>
                <a:off x="2851876" y="4289870"/>
                <a:ext cx="178352" cy="77832"/>
              </a:xfrm>
              <a:custGeom>
                <a:avLst/>
                <a:gdLst/>
                <a:ahLst/>
                <a:cxnLst/>
                <a:rect l="l" t="t" r="r" b="b"/>
                <a:pathLst>
                  <a:path w="178352" h="77832" extrusionOk="0">
                    <a:moveTo>
                      <a:pt x="53722" y="43692"/>
                    </a:moveTo>
                    <a:cubicBezTo>
                      <a:pt x="37761" y="51493"/>
                      <a:pt x="22606" y="60102"/>
                      <a:pt x="7452" y="69158"/>
                    </a:cubicBezTo>
                    <a:cubicBezTo>
                      <a:pt x="5273" y="72216"/>
                      <a:pt x="2771" y="75040"/>
                      <a:pt x="10" y="77587"/>
                    </a:cubicBezTo>
                    <a:lnTo>
                      <a:pt x="7093" y="74718"/>
                    </a:lnTo>
                    <a:cubicBezTo>
                      <a:pt x="23593" y="68172"/>
                      <a:pt x="40540" y="62164"/>
                      <a:pt x="57757" y="56784"/>
                    </a:cubicBezTo>
                    <a:cubicBezTo>
                      <a:pt x="97175" y="44284"/>
                      <a:pt x="137491" y="34842"/>
                      <a:pt x="178362" y="28538"/>
                    </a:cubicBezTo>
                    <a:lnTo>
                      <a:pt x="146619" y="-246"/>
                    </a:lnTo>
                    <a:cubicBezTo>
                      <a:pt x="116311" y="15715"/>
                      <a:pt x="84568" y="28717"/>
                      <a:pt x="53722" y="4369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7" name="Google Shape;3297;p13"/>
              <p:cNvSpPr/>
              <p:nvPr/>
            </p:nvSpPr>
            <p:spPr>
              <a:xfrm>
                <a:off x="2695941" y="4423208"/>
                <a:ext cx="35867" cy="26900"/>
              </a:xfrm>
              <a:custGeom>
                <a:avLst/>
                <a:gdLst/>
                <a:ahLst/>
                <a:cxnLst/>
                <a:rect l="l" t="t" r="r" b="b"/>
                <a:pathLst>
                  <a:path w="35867" h="26900" extrusionOk="0">
                    <a:moveTo>
                      <a:pt x="10" y="-246"/>
                    </a:moveTo>
                    <a:lnTo>
                      <a:pt x="10" y="26655"/>
                    </a:lnTo>
                    <a:cubicBezTo>
                      <a:pt x="5928" y="22709"/>
                      <a:pt x="11936" y="18943"/>
                      <a:pt x="17944" y="15177"/>
                    </a:cubicBezTo>
                    <a:cubicBezTo>
                      <a:pt x="23952" y="11411"/>
                      <a:pt x="30049" y="7824"/>
                      <a:pt x="35878" y="4148"/>
                    </a:cubicBezTo>
                    <a:cubicBezTo>
                      <a:pt x="23799" y="4013"/>
                      <a:pt x="11766" y="253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8" name="Google Shape;3298;p13"/>
              <p:cNvSpPr/>
              <p:nvPr/>
            </p:nvSpPr>
            <p:spPr>
              <a:xfrm>
                <a:off x="3015074" y="4242794"/>
                <a:ext cx="81419" cy="72632"/>
              </a:xfrm>
              <a:custGeom>
                <a:avLst/>
                <a:gdLst/>
                <a:ahLst/>
                <a:cxnLst/>
                <a:rect l="l" t="t" r="r" b="b"/>
                <a:pathLst>
                  <a:path w="81419" h="72632" extrusionOk="0">
                    <a:moveTo>
                      <a:pt x="51659" y="8990"/>
                    </a:moveTo>
                    <a:lnTo>
                      <a:pt x="42065" y="11321"/>
                    </a:lnTo>
                    <a:cubicBezTo>
                      <a:pt x="38532" y="13931"/>
                      <a:pt x="34855" y="16325"/>
                      <a:pt x="31036" y="18495"/>
                    </a:cubicBezTo>
                    <a:cubicBezTo>
                      <a:pt x="20813" y="25400"/>
                      <a:pt x="10232" y="31856"/>
                      <a:pt x="10" y="37774"/>
                    </a:cubicBezTo>
                    <a:lnTo>
                      <a:pt x="38209" y="72386"/>
                    </a:lnTo>
                    <a:cubicBezTo>
                      <a:pt x="46728" y="71310"/>
                      <a:pt x="55067" y="70414"/>
                      <a:pt x="63496" y="69696"/>
                    </a:cubicBezTo>
                    <a:cubicBezTo>
                      <a:pt x="69504" y="69158"/>
                      <a:pt x="75422" y="68620"/>
                      <a:pt x="81430" y="68262"/>
                    </a:cubicBezTo>
                    <a:lnTo>
                      <a:pt x="81430" y="-246"/>
                    </a:lnTo>
                    <a:cubicBezTo>
                      <a:pt x="71683" y="3368"/>
                      <a:pt x="61747" y="6452"/>
                      <a:pt x="51659" y="899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9" name="Google Shape;3299;p13"/>
              <p:cNvSpPr/>
              <p:nvPr/>
            </p:nvSpPr>
            <p:spPr>
              <a:xfrm>
                <a:off x="3977047" y="4668723"/>
                <a:ext cx="403242" cy="464397"/>
              </a:xfrm>
              <a:custGeom>
                <a:avLst/>
                <a:gdLst/>
                <a:ahLst/>
                <a:cxnLst/>
                <a:rect l="l" t="t" r="r" b="b"/>
                <a:pathLst>
                  <a:path w="403242" h="464397" extrusionOk="0">
                    <a:moveTo>
                      <a:pt x="401908" y="315300"/>
                    </a:moveTo>
                    <a:cubicBezTo>
                      <a:pt x="334566" y="326419"/>
                      <a:pt x="260499" y="302478"/>
                      <a:pt x="229474" y="238095"/>
                    </a:cubicBezTo>
                    <a:cubicBezTo>
                      <a:pt x="223107" y="224573"/>
                      <a:pt x="215862" y="211481"/>
                      <a:pt x="207774" y="198910"/>
                    </a:cubicBezTo>
                    <a:cubicBezTo>
                      <a:pt x="206967" y="197654"/>
                      <a:pt x="205891" y="196219"/>
                      <a:pt x="204725" y="194695"/>
                    </a:cubicBezTo>
                    <a:lnTo>
                      <a:pt x="202752" y="192723"/>
                    </a:lnTo>
                    <a:cubicBezTo>
                      <a:pt x="190468" y="179631"/>
                      <a:pt x="178362" y="166629"/>
                      <a:pt x="165002" y="154434"/>
                    </a:cubicBezTo>
                    <a:cubicBezTo>
                      <a:pt x="134245" y="126367"/>
                      <a:pt x="100709" y="101439"/>
                      <a:pt x="69504" y="73731"/>
                    </a:cubicBezTo>
                    <a:cubicBezTo>
                      <a:pt x="44172" y="51619"/>
                      <a:pt x="21324" y="26808"/>
                      <a:pt x="1355" y="-246"/>
                    </a:cubicBezTo>
                    <a:lnTo>
                      <a:pt x="1355" y="27641"/>
                    </a:lnTo>
                    <a:lnTo>
                      <a:pt x="10" y="28897"/>
                    </a:lnTo>
                    <a:lnTo>
                      <a:pt x="1355" y="30152"/>
                    </a:lnTo>
                    <a:lnTo>
                      <a:pt x="1355" y="94893"/>
                    </a:lnTo>
                    <a:lnTo>
                      <a:pt x="19289" y="111930"/>
                    </a:lnTo>
                    <a:cubicBezTo>
                      <a:pt x="45831" y="137038"/>
                      <a:pt x="72436" y="162388"/>
                      <a:pt x="99095" y="187970"/>
                    </a:cubicBezTo>
                    <a:lnTo>
                      <a:pt x="148861" y="235494"/>
                    </a:lnTo>
                    <a:lnTo>
                      <a:pt x="161863" y="247869"/>
                    </a:lnTo>
                    <a:cubicBezTo>
                      <a:pt x="202214" y="286158"/>
                      <a:pt x="242566" y="324357"/>
                      <a:pt x="284082" y="361659"/>
                    </a:cubicBezTo>
                    <a:lnTo>
                      <a:pt x="303989" y="379593"/>
                    </a:lnTo>
                    <a:cubicBezTo>
                      <a:pt x="314570" y="389098"/>
                      <a:pt x="325151" y="398424"/>
                      <a:pt x="335732" y="407749"/>
                    </a:cubicBezTo>
                    <a:lnTo>
                      <a:pt x="349272" y="419586"/>
                    </a:lnTo>
                    <a:lnTo>
                      <a:pt x="383974" y="449177"/>
                    </a:lnTo>
                    <a:lnTo>
                      <a:pt x="401908" y="464151"/>
                    </a:lnTo>
                    <a:lnTo>
                      <a:pt x="401908" y="371613"/>
                    </a:lnTo>
                    <a:lnTo>
                      <a:pt x="403253" y="370358"/>
                    </a:lnTo>
                    <a:lnTo>
                      <a:pt x="401908" y="369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0" name="Google Shape;3300;p13"/>
              <p:cNvSpPr/>
              <p:nvPr/>
            </p:nvSpPr>
            <p:spPr>
              <a:xfrm>
                <a:off x="6542307" y="4203250"/>
                <a:ext cx="194403" cy="350607"/>
              </a:xfrm>
              <a:custGeom>
                <a:avLst/>
                <a:gdLst/>
                <a:ahLst/>
                <a:cxnLst/>
                <a:rect l="l" t="t" r="r" b="b"/>
                <a:pathLst>
                  <a:path w="194403" h="350607" extrusionOk="0">
                    <a:moveTo>
                      <a:pt x="36147" y="143404"/>
                    </a:moveTo>
                    <a:lnTo>
                      <a:pt x="19289" y="143404"/>
                    </a:lnTo>
                    <a:lnTo>
                      <a:pt x="19289" y="117221"/>
                    </a:lnTo>
                    <a:cubicBezTo>
                      <a:pt x="13398" y="119077"/>
                      <a:pt x="7408" y="120637"/>
                      <a:pt x="1355" y="121884"/>
                    </a:cubicBezTo>
                    <a:lnTo>
                      <a:pt x="1355" y="150937"/>
                    </a:lnTo>
                    <a:lnTo>
                      <a:pt x="10" y="152192"/>
                    </a:lnTo>
                    <a:lnTo>
                      <a:pt x="1355" y="153447"/>
                    </a:lnTo>
                    <a:lnTo>
                      <a:pt x="1355" y="350361"/>
                    </a:lnTo>
                    <a:cubicBezTo>
                      <a:pt x="7453" y="340498"/>
                      <a:pt x="13371" y="330634"/>
                      <a:pt x="19289" y="320681"/>
                    </a:cubicBezTo>
                    <a:cubicBezTo>
                      <a:pt x="38837" y="288220"/>
                      <a:pt x="57963" y="255339"/>
                      <a:pt x="76678" y="222044"/>
                    </a:cubicBezTo>
                    <a:cubicBezTo>
                      <a:pt x="79726" y="216754"/>
                      <a:pt x="82775" y="211374"/>
                      <a:pt x="85644" y="205993"/>
                    </a:cubicBezTo>
                    <a:cubicBezTo>
                      <a:pt x="93957" y="191225"/>
                      <a:pt x="102143" y="176286"/>
                      <a:pt x="110214" y="161159"/>
                    </a:cubicBezTo>
                    <a:lnTo>
                      <a:pt x="119987" y="143225"/>
                    </a:lnTo>
                    <a:cubicBezTo>
                      <a:pt x="145337" y="96059"/>
                      <a:pt x="170140" y="48238"/>
                      <a:pt x="194413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1" name="Google Shape;3301;p13"/>
              <p:cNvSpPr/>
              <p:nvPr/>
            </p:nvSpPr>
            <p:spPr>
              <a:xfrm>
                <a:off x="6798313" y="3670614"/>
                <a:ext cx="147147" cy="269097"/>
              </a:xfrm>
              <a:custGeom>
                <a:avLst/>
                <a:gdLst/>
                <a:ahLst/>
                <a:cxnLst/>
                <a:rect l="l" t="t" r="r" b="b"/>
                <a:pathLst>
                  <a:path w="147147" h="269097" extrusionOk="0">
                    <a:moveTo>
                      <a:pt x="145543" y="292"/>
                    </a:moveTo>
                    <a:lnTo>
                      <a:pt x="145005" y="-246"/>
                    </a:lnTo>
                    <a:cubicBezTo>
                      <a:pt x="137832" y="13384"/>
                      <a:pt x="130057" y="26834"/>
                      <a:pt x="121691" y="40105"/>
                    </a:cubicBezTo>
                    <a:cubicBezTo>
                      <a:pt x="99013" y="76923"/>
                      <a:pt x="63217" y="103771"/>
                      <a:pt x="21530" y="115248"/>
                    </a:cubicBezTo>
                    <a:lnTo>
                      <a:pt x="12563" y="123498"/>
                    </a:lnTo>
                    <a:cubicBezTo>
                      <a:pt x="10653" y="152542"/>
                      <a:pt x="6457" y="181379"/>
                      <a:pt x="10" y="209760"/>
                    </a:cubicBezTo>
                    <a:lnTo>
                      <a:pt x="65109" y="268852"/>
                    </a:lnTo>
                    <a:cubicBezTo>
                      <a:pt x="86272" y="223120"/>
                      <a:pt x="107192" y="177272"/>
                      <a:pt x="127878" y="131299"/>
                    </a:cubicBezTo>
                    <a:cubicBezTo>
                      <a:pt x="133886" y="118028"/>
                      <a:pt x="139804" y="104398"/>
                      <a:pt x="145812" y="91396"/>
                    </a:cubicBezTo>
                    <a:lnTo>
                      <a:pt x="145812" y="2803"/>
                    </a:lnTo>
                    <a:lnTo>
                      <a:pt x="147157" y="15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2" name="Google Shape;3302;p13"/>
              <p:cNvSpPr/>
              <p:nvPr/>
            </p:nvSpPr>
            <p:spPr>
              <a:xfrm>
                <a:off x="7825924" y="2305488"/>
                <a:ext cx="10580" cy="6994"/>
              </a:xfrm>
              <a:custGeom>
                <a:avLst/>
                <a:gdLst/>
                <a:ahLst/>
                <a:cxnLst/>
                <a:rect l="l" t="t" r="r" b="b"/>
                <a:pathLst>
                  <a:path w="10580" h="6994" extrusionOk="0">
                    <a:moveTo>
                      <a:pt x="10" y="-246"/>
                    </a:moveTo>
                    <a:lnTo>
                      <a:pt x="10591" y="-246"/>
                    </a:lnTo>
                    <a:cubicBezTo>
                      <a:pt x="7004" y="1996"/>
                      <a:pt x="3507" y="4417"/>
                      <a:pt x="10" y="67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3" name="Google Shape;3303;p13"/>
              <p:cNvSpPr/>
              <p:nvPr/>
            </p:nvSpPr>
            <p:spPr>
              <a:xfrm>
                <a:off x="7840002" y="2298852"/>
                <a:ext cx="5021" cy="4304"/>
              </a:xfrm>
              <a:custGeom>
                <a:avLst/>
                <a:gdLst/>
                <a:ahLst/>
                <a:cxnLst/>
                <a:rect l="l" t="t" r="r" b="b"/>
                <a:pathLst>
                  <a:path w="5021" h="4304" extrusionOk="0">
                    <a:moveTo>
                      <a:pt x="3866" y="-246"/>
                    </a:moveTo>
                    <a:lnTo>
                      <a:pt x="5031" y="830"/>
                    </a:lnTo>
                    <a:lnTo>
                      <a:pt x="10" y="405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4" name="Google Shape;3304;p13"/>
              <p:cNvSpPr/>
              <p:nvPr/>
            </p:nvSpPr>
            <p:spPr>
              <a:xfrm>
                <a:off x="9106760" y="2638072"/>
                <a:ext cx="146430" cy="248383"/>
              </a:xfrm>
              <a:custGeom>
                <a:avLst/>
                <a:gdLst/>
                <a:ahLst/>
                <a:cxnLst/>
                <a:rect l="l" t="t" r="r" b="b"/>
                <a:pathLst>
                  <a:path w="146430" h="248383" extrusionOk="0">
                    <a:moveTo>
                      <a:pt x="120705" y="177837"/>
                    </a:moveTo>
                    <a:cubicBezTo>
                      <a:pt x="88424" y="128161"/>
                      <a:pt x="56592" y="78035"/>
                      <a:pt x="22696" y="29435"/>
                    </a:cubicBezTo>
                    <a:lnTo>
                      <a:pt x="19379" y="26475"/>
                    </a:lnTo>
                    <a:lnTo>
                      <a:pt x="19379" y="24772"/>
                    </a:lnTo>
                    <a:cubicBezTo>
                      <a:pt x="14357" y="17598"/>
                      <a:pt x="9426" y="10425"/>
                      <a:pt x="4314" y="3341"/>
                    </a:cubicBezTo>
                    <a:lnTo>
                      <a:pt x="1445" y="-246"/>
                    </a:lnTo>
                    <a:lnTo>
                      <a:pt x="1445" y="7555"/>
                    </a:lnTo>
                    <a:lnTo>
                      <a:pt x="10" y="8900"/>
                    </a:lnTo>
                    <a:lnTo>
                      <a:pt x="1445" y="10245"/>
                    </a:lnTo>
                    <a:lnTo>
                      <a:pt x="1445" y="95252"/>
                    </a:lnTo>
                    <a:cubicBezTo>
                      <a:pt x="7453" y="102963"/>
                      <a:pt x="13460" y="110765"/>
                      <a:pt x="19379" y="118566"/>
                    </a:cubicBezTo>
                    <a:cubicBezTo>
                      <a:pt x="51122" y="160414"/>
                      <a:pt x="82327" y="203599"/>
                      <a:pt x="112904" y="248138"/>
                    </a:cubicBezTo>
                    <a:lnTo>
                      <a:pt x="146441" y="2177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5" name="Google Shape;3305;p13"/>
              <p:cNvSpPr/>
              <p:nvPr/>
            </p:nvSpPr>
            <p:spPr>
              <a:xfrm>
                <a:off x="9229698" y="2871391"/>
                <a:ext cx="280216" cy="494078"/>
              </a:xfrm>
              <a:custGeom>
                <a:avLst/>
                <a:gdLst/>
                <a:ahLst/>
                <a:cxnLst/>
                <a:rect l="l" t="t" r="r" b="b"/>
                <a:pathLst>
                  <a:path w="280216" h="494078" extrusionOk="0">
                    <a:moveTo>
                      <a:pt x="279061" y="301850"/>
                    </a:moveTo>
                    <a:lnTo>
                      <a:pt x="275294" y="299070"/>
                    </a:lnTo>
                    <a:cubicBezTo>
                      <a:pt x="176658" y="218368"/>
                      <a:pt x="102860" y="107447"/>
                      <a:pt x="33187" y="-246"/>
                    </a:cubicBezTo>
                    <a:lnTo>
                      <a:pt x="10" y="29883"/>
                    </a:lnTo>
                    <a:cubicBezTo>
                      <a:pt x="17585" y="55645"/>
                      <a:pt x="34890" y="81801"/>
                      <a:pt x="52017" y="108344"/>
                    </a:cubicBezTo>
                    <a:lnTo>
                      <a:pt x="63585" y="126278"/>
                    </a:lnTo>
                    <a:cubicBezTo>
                      <a:pt x="85464" y="160468"/>
                      <a:pt x="107074" y="195296"/>
                      <a:pt x="128416" y="230742"/>
                    </a:cubicBezTo>
                    <a:cubicBezTo>
                      <a:pt x="131644" y="235943"/>
                      <a:pt x="134782" y="241144"/>
                      <a:pt x="137921" y="246434"/>
                    </a:cubicBezTo>
                    <a:cubicBezTo>
                      <a:pt x="172264" y="303581"/>
                      <a:pt x="205980" y="362018"/>
                      <a:pt x="239157" y="421738"/>
                    </a:cubicBezTo>
                    <a:cubicBezTo>
                      <a:pt x="244448" y="431153"/>
                      <a:pt x="249649" y="440568"/>
                      <a:pt x="254849" y="450073"/>
                    </a:cubicBezTo>
                    <a:cubicBezTo>
                      <a:pt x="256912" y="453750"/>
                      <a:pt x="258975" y="457426"/>
                      <a:pt x="260947" y="461103"/>
                    </a:cubicBezTo>
                    <a:cubicBezTo>
                      <a:pt x="262920" y="464779"/>
                      <a:pt x="263547" y="465676"/>
                      <a:pt x="264713" y="468007"/>
                    </a:cubicBezTo>
                    <a:cubicBezTo>
                      <a:pt x="265431" y="469101"/>
                      <a:pt x="266058" y="470240"/>
                      <a:pt x="266597" y="471415"/>
                    </a:cubicBezTo>
                    <a:lnTo>
                      <a:pt x="278881" y="493832"/>
                    </a:lnTo>
                    <a:lnTo>
                      <a:pt x="278881" y="460296"/>
                    </a:lnTo>
                    <a:lnTo>
                      <a:pt x="280226" y="459040"/>
                    </a:lnTo>
                    <a:lnTo>
                      <a:pt x="278881" y="4577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6" name="Google Shape;3306;p13"/>
              <p:cNvSpPr/>
              <p:nvPr/>
            </p:nvSpPr>
            <p:spPr>
              <a:xfrm>
                <a:off x="10390467" y="4843937"/>
                <a:ext cx="82764" cy="173241"/>
              </a:xfrm>
              <a:custGeom>
                <a:avLst/>
                <a:gdLst/>
                <a:ahLst/>
                <a:cxnLst/>
                <a:rect l="l" t="t" r="r" b="b"/>
                <a:pathLst>
                  <a:path w="82764" h="173241" extrusionOk="0">
                    <a:moveTo>
                      <a:pt x="62778" y="94176"/>
                    </a:moveTo>
                    <a:cubicBezTo>
                      <a:pt x="39195" y="64531"/>
                      <a:pt x="18213" y="32941"/>
                      <a:pt x="10" y="-246"/>
                    </a:cubicBezTo>
                    <a:lnTo>
                      <a:pt x="10" y="141970"/>
                    </a:lnTo>
                    <a:cubicBezTo>
                      <a:pt x="5928" y="150130"/>
                      <a:pt x="11935" y="158200"/>
                      <a:pt x="17944" y="166180"/>
                    </a:cubicBezTo>
                    <a:lnTo>
                      <a:pt x="23054" y="172995"/>
                    </a:lnTo>
                    <a:lnTo>
                      <a:pt x="82774" y="119194"/>
                    </a:lnTo>
                    <a:cubicBezTo>
                      <a:pt x="76049" y="110675"/>
                      <a:pt x="69234" y="102605"/>
                      <a:pt x="62778" y="9417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7" name="Google Shape;3307;p13"/>
              <p:cNvSpPr/>
              <p:nvPr/>
            </p:nvSpPr>
            <p:spPr>
              <a:xfrm>
                <a:off x="10423823" y="4976289"/>
                <a:ext cx="367374" cy="397594"/>
              </a:xfrm>
              <a:custGeom>
                <a:avLst/>
                <a:gdLst/>
                <a:ahLst/>
                <a:cxnLst/>
                <a:rect l="l" t="t" r="r" b="b"/>
                <a:pathLst>
                  <a:path w="367374" h="397594" extrusionOk="0">
                    <a:moveTo>
                      <a:pt x="249381" y="217023"/>
                    </a:moveTo>
                    <a:cubicBezTo>
                      <a:pt x="234944" y="188212"/>
                      <a:pt x="221852" y="159070"/>
                      <a:pt x="210106" y="129596"/>
                    </a:cubicBezTo>
                    <a:cubicBezTo>
                      <a:pt x="155945" y="91997"/>
                      <a:pt x="106089" y="48444"/>
                      <a:pt x="61613" y="-246"/>
                    </a:cubicBezTo>
                    <a:lnTo>
                      <a:pt x="1982" y="53556"/>
                    </a:lnTo>
                    <a:lnTo>
                      <a:pt x="10" y="53556"/>
                    </a:lnTo>
                    <a:lnTo>
                      <a:pt x="818" y="54632"/>
                    </a:lnTo>
                    <a:cubicBezTo>
                      <a:pt x="5211" y="60281"/>
                      <a:pt x="9785" y="65930"/>
                      <a:pt x="13999" y="71490"/>
                    </a:cubicBezTo>
                    <a:cubicBezTo>
                      <a:pt x="24669" y="85209"/>
                      <a:pt x="35520" y="98390"/>
                      <a:pt x="46369" y="111751"/>
                    </a:cubicBezTo>
                    <a:cubicBezTo>
                      <a:pt x="141867" y="227155"/>
                      <a:pt x="242117" y="321398"/>
                      <a:pt x="349451" y="386767"/>
                    </a:cubicBezTo>
                    <a:lnTo>
                      <a:pt x="349451" y="386767"/>
                    </a:lnTo>
                    <a:cubicBezTo>
                      <a:pt x="355369" y="390354"/>
                      <a:pt x="361378" y="393941"/>
                      <a:pt x="367385" y="397348"/>
                    </a:cubicBezTo>
                    <a:lnTo>
                      <a:pt x="367385" y="389637"/>
                    </a:lnTo>
                    <a:cubicBezTo>
                      <a:pt x="319950" y="338104"/>
                      <a:pt x="280137" y="279962"/>
                      <a:pt x="249381" y="2170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8" name="Google Shape;3308;p13"/>
              <p:cNvSpPr/>
              <p:nvPr/>
            </p:nvSpPr>
            <p:spPr>
              <a:xfrm>
                <a:off x="11673365" y="4642181"/>
                <a:ext cx="329266" cy="563750"/>
              </a:xfrm>
              <a:custGeom>
                <a:avLst/>
                <a:gdLst/>
                <a:ahLst/>
                <a:cxnLst/>
                <a:rect l="l" t="t" r="r" b="b"/>
                <a:pathLst>
                  <a:path w="329266" h="563750" extrusionOk="0">
                    <a:moveTo>
                      <a:pt x="89052" y="395644"/>
                    </a:moveTo>
                    <a:cubicBezTo>
                      <a:pt x="67711" y="428338"/>
                      <a:pt x="36506" y="453445"/>
                      <a:pt x="10" y="467380"/>
                    </a:cubicBezTo>
                    <a:lnTo>
                      <a:pt x="10" y="563505"/>
                    </a:lnTo>
                    <a:cubicBezTo>
                      <a:pt x="6018" y="556959"/>
                      <a:pt x="12026" y="550324"/>
                      <a:pt x="17944" y="543509"/>
                    </a:cubicBezTo>
                    <a:cubicBezTo>
                      <a:pt x="38299" y="520195"/>
                      <a:pt x="58385" y="495536"/>
                      <a:pt x="78023" y="469263"/>
                    </a:cubicBezTo>
                    <a:cubicBezTo>
                      <a:pt x="81610" y="464537"/>
                      <a:pt x="85196" y="459695"/>
                      <a:pt x="88783" y="454737"/>
                    </a:cubicBezTo>
                    <a:cubicBezTo>
                      <a:pt x="100171" y="439071"/>
                      <a:pt x="111469" y="422877"/>
                      <a:pt x="122678" y="406135"/>
                    </a:cubicBezTo>
                    <a:lnTo>
                      <a:pt x="134514" y="388202"/>
                    </a:lnTo>
                    <a:cubicBezTo>
                      <a:pt x="152807" y="360108"/>
                      <a:pt x="170741" y="330607"/>
                      <a:pt x="188315" y="299698"/>
                    </a:cubicBezTo>
                    <a:cubicBezTo>
                      <a:pt x="197282" y="284006"/>
                      <a:pt x="206249" y="267955"/>
                      <a:pt x="215216" y="251725"/>
                    </a:cubicBezTo>
                    <a:cubicBezTo>
                      <a:pt x="218176" y="246345"/>
                      <a:pt x="221045" y="240875"/>
                      <a:pt x="224183" y="235405"/>
                    </a:cubicBezTo>
                    <a:cubicBezTo>
                      <a:pt x="230102" y="224107"/>
                      <a:pt x="236110" y="212540"/>
                      <a:pt x="242117" y="200972"/>
                    </a:cubicBezTo>
                    <a:cubicBezTo>
                      <a:pt x="249471" y="186446"/>
                      <a:pt x="256823" y="171829"/>
                      <a:pt x="263997" y="156945"/>
                    </a:cubicBezTo>
                    <a:cubicBezTo>
                      <a:pt x="278613" y="127058"/>
                      <a:pt x="292870" y="96212"/>
                      <a:pt x="306949" y="64406"/>
                    </a:cubicBezTo>
                    <a:cubicBezTo>
                      <a:pt x="309638" y="58488"/>
                      <a:pt x="312239" y="52480"/>
                      <a:pt x="314840" y="46472"/>
                    </a:cubicBezTo>
                    <a:cubicBezTo>
                      <a:pt x="319681" y="35443"/>
                      <a:pt x="324524" y="24413"/>
                      <a:pt x="329276" y="13204"/>
                    </a:cubicBezTo>
                    <a:lnTo>
                      <a:pt x="314481" y="-246"/>
                    </a:lnTo>
                    <a:cubicBezTo>
                      <a:pt x="249381" y="137190"/>
                      <a:pt x="174058" y="269524"/>
                      <a:pt x="89052" y="3956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9" name="Google Shape;3309;p13"/>
              <p:cNvSpPr/>
              <p:nvPr/>
            </p:nvSpPr>
            <p:spPr>
              <a:xfrm>
                <a:off x="11995009" y="4447598"/>
                <a:ext cx="78550" cy="190188"/>
              </a:xfrm>
              <a:custGeom>
                <a:avLst/>
                <a:gdLst/>
                <a:ahLst/>
                <a:cxnLst/>
                <a:rect l="l" t="t" r="r" b="b"/>
                <a:pathLst>
                  <a:path w="78550" h="190188" extrusionOk="0">
                    <a:moveTo>
                      <a:pt x="38209" y="93817"/>
                    </a:moveTo>
                    <a:cubicBezTo>
                      <a:pt x="25924" y="121704"/>
                      <a:pt x="13102" y="149412"/>
                      <a:pt x="10" y="177120"/>
                    </a:cubicBezTo>
                    <a:lnTo>
                      <a:pt x="14178" y="189943"/>
                    </a:lnTo>
                    <a:cubicBezTo>
                      <a:pt x="29960" y="152461"/>
                      <a:pt x="45473" y="114199"/>
                      <a:pt x="60626" y="75166"/>
                    </a:cubicBezTo>
                    <a:cubicBezTo>
                      <a:pt x="66635" y="59743"/>
                      <a:pt x="72553" y="44230"/>
                      <a:pt x="78560" y="28628"/>
                    </a:cubicBezTo>
                    <a:lnTo>
                      <a:pt x="78560" y="-246"/>
                    </a:lnTo>
                    <a:cubicBezTo>
                      <a:pt x="65469" y="31255"/>
                      <a:pt x="52018" y="62612"/>
                      <a:pt x="38209" y="938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10" name="Google Shape;3310;p13"/>
            <p:cNvSpPr/>
            <p:nvPr/>
          </p:nvSpPr>
          <p:spPr>
            <a:xfrm>
              <a:off x="1" y="2177475"/>
              <a:ext cx="12191999" cy="3403847"/>
            </a:xfrm>
            <a:custGeom>
              <a:avLst/>
              <a:gdLst/>
              <a:ahLst/>
              <a:cxnLst/>
              <a:rect l="l" t="t" r="r" b="b"/>
              <a:pathLst>
                <a:path w="12191999" h="3455682" extrusionOk="0">
                  <a:moveTo>
                    <a:pt x="8222721" y="6"/>
                  </a:moveTo>
                  <a:cubicBezTo>
                    <a:pt x="8599332" y="-1339"/>
                    <a:pt x="8939089" y="199699"/>
                    <a:pt x="9261989" y="614420"/>
                  </a:cubicBezTo>
                  <a:cubicBezTo>
                    <a:pt x="9536197" y="966551"/>
                    <a:pt x="9764137" y="1424224"/>
                    <a:pt x="9984723" y="1866921"/>
                  </a:cubicBezTo>
                  <a:cubicBezTo>
                    <a:pt x="10345642" y="2591808"/>
                    <a:pt x="10686386" y="3275985"/>
                    <a:pt x="11127380" y="3275985"/>
                  </a:cubicBezTo>
                  <a:lnTo>
                    <a:pt x="11132491" y="3275985"/>
                  </a:lnTo>
                  <a:cubicBezTo>
                    <a:pt x="11359623" y="3273205"/>
                    <a:pt x="11542907" y="3136011"/>
                    <a:pt x="11709512" y="2844227"/>
                  </a:cubicBezTo>
                  <a:cubicBezTo>
                    <a:pt x="11869214" y="2564459"/>
                    <a:pt x="11992689" y="2180674"/>
                    <a:pt x="12123337" y="1774382"/>
                  </a:cubicBezTo>
                  <a:cubicBezTo>
                    <a:pt x="12145215" y="1706350"/>
                    <a:pt x="12167365" y="1637843"/>
                    <a:pt x="12189782" y="1568860"/>
                  </a:cubicBezTo>
                  <a:lnTo>
                    <a:pt x="12191999" y="1569543"/>
                  </a:lnTo>
                  <a:lnTo>
                    <a:pt x="12191999" y="2153883"/>
                  </a:lnTo>
                  <a:lnTo>
                    <a:pt x="12122424" y="2355705"/>
                  </a:lnTo>
                  <a:cubicBezTo>
                    <a:pt x="12045711" y="2569453"/>
                    <a:pt x="11964421" y="2765811"/>
                    <a:pt x="11869662" y="2931655"/>
                  </a:cubicBezTo>
                  <a:cubicBezTo>
                    <a:pt x="11670596" y="3280378"/>
                    <a:pt x="11430282" y="3451737"/>
                    <a:pt x="11134373" y="3455323"/>
                  </a:cubicBezTo>
                  <a:lnTo>
                    <a:pt x="11126662" y="3455323"/>
                  </a:lnTo>
                  <a:cubicBezTo>
                    <a:pt x="10571519" y="3455323"/>
                    <a:pt x="10206116" y="2721828"/>
                    <a:pt x="9819373" y="1945471"/>
                  </a:cubicBezTo>
                  <a:cubicBezTo>
                    <a:pt x="9602822" y="1510665"/>
                    <a:pt x="9378828" y="1061063"/>
                    <a:pt x="9115648" y="723099"/>
                  </a:cubicBezTo>
                  <a:cubicBezTo>
                    <a:pt x="8831217" y="357248"/>
                    <a:pt x="8540061" y="179703"/>
                    <a:pt x="8226218" y="179703"/>
                  </a:cubicBezTo>
                  <a:lnTo>
                    <a:pt x="8223349" y="179703"/>
                  </a:lnTo>
                  <a:cubicBezTo>
                    <a:pt x="7649465" y="181676"/>
                    <a:pt x="7344589" y="867198"/>
                    <a:pt x="7023035" y="1592892"/>
                  </a:cubicBezTo>
                  <a:cubicBezTo>
                    <a:pt x="6826659" y="2035230"/>
                    <a:pt x="6623648" y="2492634"/>
                    <a:pt x="6342803" y="2844944"/>
                  </a:cubicBezTo>
                  <a:cubicBezTo>
                    <a:pt x="6015331" y="3255809"/>
                    <a:pt x="5631458" y="3455593"/>
                    <a:pt x="5169570" y="3455682"/>
                  </a:cubicBezTo>
                  <a:lnTo>
                    <a:pt x="5165446" y="3455682"/>
                  </a:lnTo>
                  <a:cubicBezTo>
                    <a:pt x="4719699" y="3454517"/>
                    <a:pt x="4396620" y="3145516"/>
                    <a:pt x="4084302" y="2846827"/>
                  </a:cubicBezTo>
                  <a:cubicBezTo>
                    <a:pt x="3763376" y="2539890"/>
                    <a:pt x="3460293" y="2249988"/>
                    <a:pt x="3050684" y="2307018"/>
                  </a:cubicBezTo>
                  <a:cubicBezTo>
                    <a:pt x="2728323" y="2351853"/>
                    <a:pt x="2524235" y="2572080"/>
                    <a:pt x="2308222" y="2805131"/>
                  </a:cubicBezTo>
                  <a:cubicBezTo>
                    <a:pt x="2070867" y="3061137"/>
                    <a:pt x="1801859" y="3351307"/>
                    <a:pt x="1341497" y="3430396"/>
                  </a:cubicBezTo>
                  <a:cubicBezTo>
                    <a:pt x="938680" y="3499598"/>
                    <a:pt x="503115" y="3389204"/>
                    <a:pt x="45135" y="3102217"/>
                  </a:cubicBezTo>
                  <a:lnTo>
                    <a:pt x="0" y="3071658"/>
                  </a:lnTo>
                  <a:lnTo>
                    <a:pt x="0" y="2852990"/>
                  </a:lnTo>
                  <a:lnTo>
                    <a:pt x="101483" y="2924065"/>
                  </a:lnTo>
                  <a:cubicBezTo>
                    <a:pt x="535288" y="3206210"/>
                    <a:pt x="940989" y="3317065"/>
                    <a:pt x="1309754" y="3253747"/>
                  </a:cubicBezTo>
                  <a:cubicBezTo>
                    <a:pt x="1708244" y="3185329"/>
                    <a:pt x="1944075" y="2930937"/>
                    <a:pt x="2172283" y="2684705"/>
                  </a:cubicBezTo>
                  <a:cubicBezTo>
                    <a:pt x="2400492" y="2438474"/>
                    <a:pt x="2636950" y="2183454"/>
                    <a:pt x="3024769" y="2129473"/>
                  </a:cubicBezTo>
                  <a:cubicBezTo>
                    <a:pt x="3523958" y="2059531"/>
                    <a:pt x="3874027" y="2394535"/>
                    <a:pt x="4212260" y="2718241"/>
                  </a:cubicBezTo>
                  <a:cubicBezTo>
                    <a:pt x="4511935" y="3004287"/>
                    <a:pt x="4795111" y="3274998"/>
                    <a:pt x="5165893" y="3275985"/>
                  </a:cubicBezTo>
                  <a:lnTo>
                    <a:pt x="5169480" y="3275985"/>
                  </a:lnTo>
                  <a:cubicBezTo>
                    <a:pt x="6075948" y="3275985"/>
                    <a:pt x="6471838" y="2383954"/>
                    <a:pt x="6854726" y="1521156"/>
                  </a:cubicBezTo>
                  <a:cubicBezTo>
                    <a:pt x="7026712" y="1133605"/>
                    <a:pt x="7189192" y="767485"/>
                    <a:pt x="7394714" y="487807"/>
                  </a:cubicBezTo>
                  <a:cubicBezTo>
                    <a:pt x="7635118" y="160693"/>
                    <a:pt x="7905829" y="1082"/>
                    <a:pt x="822272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11" name="Google Shape;3311;p13"/>
          <p:cNvSpPr txBox="1">
            <a:spLocks noGrp="1"/>
          </p:cNvSpPr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3312" name="Google Shape;3312;p13"/>
          <p:cNvSpPr txBox="1">
            <a:spLocks noGrp="1"/>
          </p:cNvSpPr>
          <p:nvPr>
            <p:ph type="body" idx="1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3313" name="Google Shape;3313;p13"/>
          <p:cNvGrpSpPr/>
          <p:nvPr/>
        </p:nvGrpSpPr>
        <p:grpSpPr>
          <a:xfrm flipH="1">
            <a:off x="-1181110" y="517753"/>
            <a:ext cx="6233315" cy="6340113"/>
            <a:chOff x="-1322821" y="-545792"/>
            <a:chExt cx="7418847" cy="7545957"/>
          </a:xfrm>
        </p:grpSpPr>
        <p:grpSp>
          <p:nvGrpSpPr>
            <p:cNvPr id="3314" name="Google Shape;3314;p13"/>
            <p:cNvGrpSpPr/>
            <p:nvPr/>
          </p:nvGrpSpPr>
          <p:grpSpPr>
            <a:xfrm>
              <a:off x="-1322821" y="-545792"/>
              <a:ext cx="7418847" cy="7418847"/>
              <a:chOff x="563338" y="2416651"/>
              <a:chExt cx="3811769" cy="3811769"/>
            </a:xfrm>
          </p:grpSpPr>
          <p:sp>
            <p:nvSpPr>
              <p:cNvPr id="3315" name="Google Shape;3315;p13"/>
              <p:cNvSpPr/>
              <p:nvPr/>
            </p:nvSpPr>
            <p:spPr>
              <a:xfrm>
                <a:off x="1006882" y="2853886"/>
                <a:ext cx="2935083" cy="2935089"/>
              </a:xfrm>
              <a:custGeom>
                <a:avLst/>
                <a:gdLst/>
                <a:ahLst/>
                <a:cxnLst/>
                <a:rect l="l" t="t" r="r" b="b"/>
                <a:pathLst>
                  <a:path w="2949832" h="2949838" extrusionOk="0">
                    <a:moveTo>
                      <a:pt x="1474424" y="2949666"/>
                    </a:moveTo>
                    <a:cubicBezTo>
                      <a:pt x="659850" y="2949544"/>
                      <a:pt x="-393" y="2289102"/>
                      <a:pt x="-271" y="1474534"/>
                    </a:cubicBezTo>
                    <a:cubicBezTo>
                      <a:pt x="-154" y="659960"/>
                      <a:pt x="660288" y="-289"/>
                      <a:pt x="1474861" y="-167"/>
                    </a:cubicBezTo>
                    <a:cubicBezTo>
                      <a:pt x="2289435" y="-44"/>
                      <a:pt x="2949678" y="660397"/>
                      <a:pt x="2949562" y="1474971"/>
                    </a:cubicBezTo>
                    <a:cubicBezTo>
                      <a:pt x="2949503" y="1866147"/>
                      <a:pt x="2794046" y="2241280"/>
                      <a:pt x="2517398" y="2517841"/>
                    </a:cubicBezTo>
                    <a:cubicBezTo>
                      <a:pt x="2241368" y="2795300"/>
                      <a:pt x="1865803" y="2950798"/>
                      <a:pt x="1474424" y="2949666"/>
                    </a:cubicBezTo>
                    <a:close/>
                    <a:moveTo>
                      <a:pt x="1474424" y="17281"/>
                    </a:moveTo>
                    <a:cubicBezTo>
                      <a:pt x="670821" y="17281"/>
                      <a:pt x="17014" y="670855"/>
                      <a:pt x="17014" y="1474691"/>
                    </a:cubicBezTo>
                    <a:cubicBezTo>
                      <a:pt x="17014" y="2278528"/>
                      <a:pt x="670587" y="2932160"/>
                      <a:pt x="1474424" y="2932160"/>
                    </a:cubicBezTo>
                    <a:cubicBezTo>
                      <a:pt x="2278260" y="2932160"/>
                      <a:pt x="2931892" y="2278586"/>
                      <a:pt x="2931892" y="1474691"/>
                    </a:cubicBezTo>
                    <a:cubicBezTo>
                      <a:pt x="2931892" y="670796"/>
                      <a:pt x="2278085" y="17281"/>
                      <a:pt x="1474424" y="17281"/>
                    </a:cubicBezTo>
                    <a:close/>
                  </a:path>
                </a:pathLst>
              </a:custGeom>
              <a:solidFill>
                <a:srgbClr val="022B39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316" name="Google Shape;3316;p13"/>
              <p:cNvGrpSpPr/>
              <p:nvPr/>
            </p:nvGrpSpPr>
            <p:grpSpPr>
              <a:xfrm rot="-4004204">
                <a:off x="1018398" y="2871711"/>
                <a:ext cx="2901649" cy="2901649"/>
                <a:chOff x="1225090" y="909059"/>
                <a:chExt cx="4619207" cy="4619207"/>
              </a:xfrm>
            </p:grpSpPr>
            <p:sp>
              <p:nvSpPr>
                <p:cNvPr id="3317" name="Google Shape;3317;p13"/>
                <p:cNvSpPr/>
                <p:nvPr/>
              </p:nvSpPr>
              <p:spPr>
                <a:xfrm rot="-4138533">
                  <a:off x="3521779" y="909696"/>
                  <a:ext cx="27569" cy="46180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4" extrusionOk="0">
                      <a:moveTo>
                        <a:pt x="0" y="0"/>
                      </a:moveTo>
                      <a:lnTo>
                        <a:pt x="17506" y="0"/>
                      </a:lnTo>
                      <a:lnTo>
                        <a:pt x="17506" y="2932385"/>
                      </a:lnTo>
                      <a:lnTo>
                        <a:pt x="0" y="2932385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18" name="Google Shape;3318;p13"/>
                <p:cNvSpPr/>
                <p:nvPr/>
              </p:nvSpPr>
              <p:spPr>
                <a:xfrm rot="-4138533">
                  <a:off x="1227652" y="3204013"/>
                  <a:ext cx="4618039" cy="275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4" h="17506" extrusionOk="0">
                      <a:moveTo>
                        <a:pt x="0" y="0"/>
                      </a:moveTo>
                      <a:lnTo>
                        <a:pt x="2932384" y="0"/>
                      </a:lnTo>
                      <a:lnTo>
                        <a:pt x="2932384" y="17506"/>
                      </a:lnTo>
                      <a:lnTo>
                        <a:pt x="0" y="17506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19" name="Google Shape;3319;p13"/>
                <p:cNvSpPr/>
                <p:nvPr/>
              </p:nvSpPr>
              <p:spPr>
                <a:xfrm rot="-6837749">
                  <a:off x="1226417" y="3202908"/>
                  <a:ext cx="4620903" cy="27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20" name="Google Shape;3320;p13"/>
                <p:cNvSpPr/>
                <p:nvPr/>
              </p:nvSpPr>
              <p:spPr>
                <a:xfrm rot="-5487289">
                  <a:off x="1226115" y="3204872"/>
                  <a:ext cx="4619996" cy="27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21" name="Google Shape;3321;p13"/>
                <p:cNvSpPr/>
                <p:nvPr/>
              </p:nvSpPr>
              <p:spPr>
                <a:xfrm rot="-8192473">
                  <a:off x="1221339" y="3202828"/>
                  <a:ext cx="4625599" cy="27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40"/>
                      </a:lnTo>
                      <a:lnTo>
                        <a:pt x="-271" y="17340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22" name="Google Shape;3322;p13"/>
                <p:cNvSpPr/>
                <p:nvPr/>
              </p:nvSpPr>
              <p:spPr>
                <a:xfrm rot="-6837749">
                  <a:off x="3522869" y="908449"/>
                  <a:ext cx="27586" cy="46209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23" name="Google Shape;3323;p13"/>
                <p:cNvSpPr/>
                <p:nvPr/>
              </p:nvSpPr>
              <p:spPr>
                <a:xfrm rot="-8192473">
                  <a:off x="3522891" y="903370"/>
                  <a:ext cx="27614" cy="4625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24" name="Google Shape;3324;p13"/>
                <p:cNvSpPr/>
                <p:nvPr/>
              </p:nvSpPr>
              <p:spPr>
                <a:xfrm rot="-5487289">
                  <a:off x="3520903" y="908170"/>
                  <a:ext cx="27581" cy="4619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25" name="Google Shape;3325;p13"/>
              <p:cNvGrpSpPr/>
              <p:nvPr/>
            </p:nvGrpSpPr>
            <p:grpSpPr>
              <a:xfrm>
                <a:off x="2313507" y="2766645"/>
                <a:ext cx="362700" cy="329770"/>
                <a:chOff x="5827769" y="3261698"/>
                <a:chExt cx="529876" cy="393520"/>
              </a:xfrm>
            </p:grpSpPr>
            <p:sp>
              <p:nvSpPr>
                <p:cNvPr id="3326" name="Google Shape;3326;p1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27" name="Google Shape;3327;p1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28" name="Google Shape;3328;p1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29" name="Google Shape;3329;p1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30" name="Google Shape;3330;p13"/>
              <p:cNvGrpSpPr/>
              <p:nvPr/>
            </p:nvGrpSpPr>
            <p:grpSpPr>
              <a:xfrm>
                <a:off x="1771419" y="2870262"/>
                <a:ext cx="362700" cy="329770"/>
                <a:chOff x="5827769" y="3261698"/>
                <a:chExt cx="529876" cy="393520"/>
              </a:xfrm>
            </p:grpSpPr>
            <p:sp>
              <p:nvSpPr>
                <p:cNvPr id="3331" name="Google Shape;3331;p1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32" name="Google Shape;3332;p1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33" name="Google Shape;3333;p1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34" name="Google Shape;3334;p1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35" name="Google Shape;3335;p13"/>
              <p:cNvGrpSpPr/>
              <p:nvPr/>
            </p:nvGrpSpPr>
            <p:grpSpPr>
              <a:xfrm>
                <a:off x="1288736" y="3169672"/>
                <a:ext cx="362700" cy="329770"/>
                <a:chOff x="5827769" y="3261698"/>
                <a:chExt cx="529876" cy="393520"/>
              </a:xfrm>
            </p:grpSpPr>
            <p:sp>
              <p:nvSpPr>
                <p:cNvPr id="3336" name="Google Shape;3336;p1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37" name="Google Shape;3337;p1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38" name="Google Shape;3338;p1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39" name="Google Shape;3339;p1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40" name="Google Shape;3340;p13"/>
              <p:cNvGrpSpPr/>
              <p:nvPr/>
            </p:nvGrpSpPr>
            <p:grpSpPr>
              <a:xfrm>
                <a:off x="953933" y="3635002"/>
                <a:ext cx="362700" cy="329770"/>
                <a:chOff x="5827769" y="3261698"/>
                <a:chExt cx="529876" cy="393520"/>
              </a:xfrm>
            </p:grpSpPr>
            <p:sp>
              <p:nvSpPr>
                <p:cNvPr id="3341" name="Google Shape;3341;p1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42" name="Google Shape;3342;p1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43" name="Google Shape;3343;p1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44" name="Google Shape;3344;p1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45" name="Google Shape;3345;p13"/>
              <p:cNvGrpSpPr/>
              <p:nvPr/>
            </p:nvGrpSpPr>
            <p:grpSpPr>
              <a:xfrm>
                <a:off x="843472" y="4204766"/>
                <a:ext cx="362700" cy="329770"/>
                <a:chOff x="5827769" y="3261698"/>
                <a:chExt cx="529876" cy="393520"/>
              </a:xfrm>
            </p:grpSpPr>
            <p:sp>
              <p:nvSpPr>
                <p:cNvPr id="3346" name="Google Shape;3346;p1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47" name="Google Shape;3347;p1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48" name="Google Shape;3348;p1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49" name="Google Shape;3349;p1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50" name="Google Shape;3350;p13"/>
              <p:cNvGrpSpPr/>
              <p:nvPr/>
            </p:nvGrpSpPr>
            <p:grpSpPr>
              <a:xfrm>
                <a:off x="947093" y="4746850"/>
                <a:ext cx="362700" cy="329770"/>
                <a:chOff x="5827769" y="3261698"/>
                <a:chExt cx="529876" cy="393520"/>
              </a:xfrm>
            </p:grpSpPr>
            <p:sp>
              <p:nvSpPr>
                <p:cNvPr id="3351" name="Google Shape;3351;p1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2" name="Google Shape;3352;p1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3" name="Google Shape;3353;p1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4" name="Google Shape;3354;p1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55" name="Google Shape;3355;p13"/>
              <p:cNvGrpSpPr/>
              <p:nvPr/>
            </p:nvGrpSpPr>
            <p:grpSpPr>
              <a:xfrm>
                <a:off x="1253001" y="5217084"/>
                <a:ext cx="362700" cy="329770"/>
                <a:chOff x="5827769" y="3261698"/>
                <a:chExt cx="529876" cy="393520"/>
              </a:xfrm>
            </p:grpSpPr>
            <p:sp>
              <p:nvSpPr>
                <p:cNvPr id="3356" name="Google Shape;3356;p1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7" name="Google Shape;3357;p1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8" name="Google Shape;3358;p1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9" name="Google Shape;3359;p1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60" name="Google Shape;3360;p13"/>
              <p:cNvGrpSpPr/>
              <p:nvPr/>
            </p:nvGrpSpPr>
            <p:grpSpPr>
              <a:xfrm>
                <a:off x="1712270" y="5539216"/>
                <a:ext cx="362700" cy="329770"/>
                <a:chOff x="5827769" y="3261698"/>
                <a:chExt cx="529876" cy="393520"/>
              </a:xfrm>
            </p:grpSpPr>
            <p:sp>
              <p:nvSpPr>
                <p:cNvPr id="3361" name="Google Shape;3361;p1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62" name="Google Shape;3362;p1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63" name="Google Shape;3363;p1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64" name="Google Shape;3364;p1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65" name="Google Shape;3365;p13"/>
              <p:cNvGrpSpPr/>
              <p:nvPr/>
            </p:nvGrpSpPr>
            <p:grpSpPr>
              <a:xfrm>
                <a:off x="2269249" y="5662021"/>
                <a:ext cx="362700" cy="329770"/>
                <a:chOff x="5827769" y="3261698"/>
                <a:chExt cx="529876" cy="393520"/>
              </a:xfrm>
            </p:grpSpPr>
            <p:sp>
              <p:nvSpPr>
                <p:cNvPr id="3366" name="Google Shape;3366;p1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67" name="Google Shape;3367;p1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68" name="Google Shape;3368;p1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69" name="Google Shape;3369;p1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70" name="Google Shape;3370;p13"/>
              <p:cNvGrpSpPr/>
              <p:nvPr/>
            </p:nvGrpSpPr>
            <p:grpSpPr>
              <a:xfrm flipH="1">
                <a:off x="2858594" y="2889231"/>
                <a:ext cx="362700" cy="329770"/>
                <a:chOff x="5827769" y="3261698"/>
                <a:chExt cx="529876" cy="393520"/>
              </a:xfrm>
            </p:grpSpPr>
            <p:sp>
              <p:nvSpPr>
                <p:cNvPr id="3371" name="Google Shape;3371;p1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72" name="Google Shape;3372;p1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73" name="Google Shape;3373;p1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74" name="Google Shape;3374;p1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75" name="Google Shape;3375;p13"/>
              <p:cNvGrpSpPr/>
              <p:nvPr/>
            </p:nvGrpSpPr>
            <p:grpSpPr>
              <a:xfrm flipH="1">
                <a:off x="3330530" y="320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3376" name="Google Shape;3376;p1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77" name="Google Shape;3377;p1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78" name="Google Shape;3378;p1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79" name="Google Shape;3379;p1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80" name="Google Shape;3380;p13"/>
              <p:cNvGrpSpPr/>
              <p:nvPr/>
            </p:nvGrpSpPr>
            <p:grpSpPr>
              <a:xfrm flipH="1">
                <a:off x="3648891" y="3682034"/>
                <a:ext cx="362700" cy="329770"/>
                <a:chOff x="5827769" y="3261698"/>
                <a:chExt cx="529876" cy="393520"/>
              </a:xfrm>
            </p:grpSpPr>
            <p:sp>
              <p:nvSpPr>
                <p:cNvPr id="3381" name="Google Shape;3381;p1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82" name="Google Shape;3382;p1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83" name="Google Shape;3383;p1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84" name="Google Shape;3384;p1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85" name="Google Shape;3385;p13"/>
              <p:cNvGrpSpPr/>
              <p:nvPr/>
            </p:nvGrpSpPr>
            <p:grpSpPr>
              <a:xfrm flipH="1">
                <a:off x="3739404" y="425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3386" name="Google Shape;3386;p1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87" name="Google Shape;3387;p1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88" name="Google Shape;3388;p1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89" name="Google Shape;3389;p1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90" name="Google Shape;3390;p13"/>
              <p:cNvGrpSpPr/>
              <p:nvPr/>
            </p:nvGrpSpPr>
            <p:grpSpPr>
              <a:xfrm flipH="1">
                <a:off x="3616926" y="4793444"/>
                <a:ext cx="362700" cy="329770"/>
                <a:chOff x="5827769" y="3261698"/>
                <a:chExt cx="529876" cy="393520"/>
              </a:xfrm>
            </p:grpSpPr>
            <p:sp>
              <p:nvSpPr>
                <p:cNvPr id="3391" name="Google Shape;3391;p1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92" name="Google Shape;3392;p1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93" name="Google Shape;3393;p1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94" name="Google Shape;3394;p1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95" name="Google Shape;3395;p13"/>
              <p:cNvGrpSpPr/>
              <p:nvPr/>
            </p:nvGrpSpPr>
            <p:grpSpPr>
              <a:xfrm flipH="1">
                <a:off x="3294796" y="5252713"/>
                <a:ext cx="362700" cy="329770"/>
                <a:chOff x="5827769" y="3261698"/>
                <a:chExt cx="529876" cy="393520"/>
              </a:xfrm>
            </p:grpSpPr>
            <p:sp>
              <p:nvSpPr>
                <p:cNvPr id="3396" name="Google Shape;3396;p1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97" name="Google Shape;3397;p1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98" name="Google Shape;3398;p1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99" name="Google Shape;3399;p1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400" name="Google Shape;3400;p13"/>
              <p:cNvGrpSpPr/>
              <p:nvPr/>
            </p:nvGrpSpPr>
            <p:grpSpPr>
              <a:xfrm flipH="1">
                <a:off x="2824566" y="5558618"/>
                <a:ext cx="362700" cy="329770"/>
                <a:chOff x="5827769" y="3261698"/>
                <a:chExt cx="529876" cy="393520"/>
              </a:xfrm>
            </p:grpSpPr>
            <p:sp>
              <p:nvSpPr>
                <p:cNvPr id="3401" name="Google Shape;3401;p1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02" name="Google Shape;3402;p1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03" name="Google Shape;3403;p1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04" name="Google Shape;3404;p1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405" name="Google Shape;3405;p13"/>
            <p:cNvSpPr/>
            <p:nvPr/>
          </p:nvSpPr>
          <p:spPr>
            <a:xfrm>
              <a:off x="291113" y="1109101"/>
              <a:ext cx="4190436" cy="4106462"/>
            </a:xfrm>
            <a:custGeom>
              <a:avLst/>
              <a:gdLst/>
              <a:ahLst/>
              <a:cxnLst/>
              <a:rect l="l" t="t" r="r" b="b"/>
              <a:pathLst>
                <a:path w="1860349" h="1860232" extrusionOk="0">
                  <a:moveTo>
                    <a:pt x="929846" y="1860066"/>
                  </a:moveTo>
                  <a:cubicBezTo>
                    <a:pt x="417024" y="1860066"/>
                    <a:pt x="-271" y="1442830"/>
                    <a:pt x="-271" y="929950"/>
                  </a:cubicBezTo>
                  <a:cubicBezTo>
                    <a:pt x="-271" y="417070"/>
                    <a:pt x="417024" y="-167"/>
                    <a:pt x="929846" y="-167"/>
                  </a:cubicBezTo>
                  <a:cubicBezTo>
                    <a:pt x="1442667" y="-167"/>
                    <a:pt x="1860078" y="417070"/>
                    <a:pt x="1860078" y="929950"/>
                  </a:cubicBezTo>
                  <a:cubicBezTo>
                    <a:pt x="1860078" y="1442830"/>
                    <a:pt x="1442725" y="1860066"/>
                    <a:pt x="929846" y="1860066"/>
                  </a:cubicBezTo>
                  <a:close/>
                  <a:moveTo>
                    <a:pt x="929846" y="17340"/>
                  </a:moveTo>
                  <a:cubicBezTo>
                    <a:pt x="426652" y="17340"/>
                    <a:pt x="17236" y="426757"/>
                    <a:pt x="17236" y="929950"/>
                  </a:cubicBezTo>
                  <a:cubicBezTo>
                    <a:pt x="17236" y="1433143"/>
                    <a:pt x="426652" y="1842560"/>
                    <a:pt x="929846" y="1842560"/>
                  </a:cubicBezTo>
                  <a:cubicBezTo>
                    <a:pt x="1433038" y="1842560"/>
                    <a:pt x="1842572" y="1433201"/>
                    <a:pt x="1842572" y="929950"/>
                  </a:cubicBezTo>
                  <a:cubicBezTo>
                    <a:pt x="1842572" y="426698"/>
                    <a:pt x="1433097" y="17340"/>
                    <a:pt x="929846" y="17340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06" name="Google Shape;3406;p13"/>
            <p:cNvGrpSpPr/>
            <p:nvPr/>
          </p:nvGrpSpPr>
          <p:grpSpPr>
            <a:xfrm>
              <a:off x="1109157" y="2941998"/>
              <a:ext cx="2538755" cy="4058167"/>
              <a:chOff x="4244107" y="3277890"/>
              <a:chExt cx="1196679" cy="1912876"/>
            </a:xfrm>
          </p:grpSpPr>
          <p:sp>
            <p:nvSpPr>
              <p:cNvPr id="3407" name="Google Shape;3407;p13"/>
              <p:cNvSpPr/>
              <p:nvPr/>
            </p:nvSpPr>
            <p:spPr>
              <a:xfrm>
                <a:off x="4707521" y="3277890"/>
                <a:ext cx="262704" cy="262318"/>
              </a:xfrm>
              <a:custGeom>
                <a:avLst/>
                <a:gdLst/>
                <a:ahLst/>
                <a:cxnLst/>
                <a:rect l="l" t="t" r="r" b="b"/>
                <a:pathLst>
                  <a:path w="648652" h="647700" extrusionOk="0">
                    <a:moveTo>
                      <a:pt x="323850" y="438150"/>
                    </a:moveTo>
                    <a:cubicBezTo>
                      <a:pt x="260985" y="438150"/>
                      <a:pt x="209550" y="386715"/>
                      <a:pt x="209550" y="323850"/>
                    </a:cubicBezTo>
                    <a:cubicBezTo>
                      <a:pt x="209550" y="260985"/>
                      <a:pt x="260985" y="209550"/>
                      <a:pt x="323850" y="209550"/>
                    </a:cubicBezTo>
                    <a:cubicBezTo>
                      <a:pt x="386715" y="209550"/>
                      <a:pt x="438150" y="260985"/>
                      <a:pt x="438150" y="323850"/>
                    </a:cubicBezTo>
                    <a:cubicBezTo>
                      <a:pt x="438150" y="386715"/>
                      <a:pt x="386715" y="438150"/>
                      <a:pt x="323850" y="438150"/>
                    </a:cubicBezTo>
                    <a:close/>
                    <a:moveTo>
                      <a:pt x="581025" y="252413"/>
                    </a:moveTo>
                    <a:cubicBezTo>
                      <a:pt x="575310" y="231458"/>
                      <a:pt x="566738" y="211455"/>
                      <a:pt x="556260" y="193358"/>
                    </a:cubicBezTo>
                    <a:lnTo>
                      <a:pt x="580073" y="121920"/>
                    </a:lnTo>
                    <a:lnTo>
                      <a:pt x="525780" y="67628"/>
                    </a:lnTo>
                    <a:lnTo>
                      <a:pt x="454343" y="91440"/>
                    </a:lnTo>
                    <a:cubicBezTo>
                      <a:pt x="435293" y="80963"/>
                      <a:pt x="415290" y="72390"/>
                      <a:pt x="394335" y="66675"/>
                    </a:cubicBezTo>
                    <a:lnTo>
                      <a:pt x="361950" y="0"/>
                    </a:lnTo>
                    <a:lnTo>
                      <a:pt x="285750" y="0"/>
                    </a:lnTo>
                    <a:lnTo>
                      <a:pt x="252413" y="66675"/>
                    </a:lnTo>
                    <a:cubicBezTo>
                      <a:pt x="231458" y="72390"/>
                      <a:pt x="211455" y="80963"/>
                      <a:pt x="193358" y="91440"/>
                    </a:cubicBezTo>
                    <a:lnTo>
                      <a:pt x="121920" y="67628"/>
                    </a:lnTo>
                    <a:lnTo>
                      <a:pt x="67628" y="121920"/>
                    </a:lnTo>
                    <a:lnTo>
                      <a:pt x="91440" y="193358"/>
                    </a:lnTo>
                    <a:cubicBezTo>
                      <a:pt x="80963" y="212408"/>
                      <a:pt x="72390" y="232410"/>
                      <a:pt x="66675" y="253365"/>
                    </a:cubicBezTo>
                    <a:lnTo>
                      <a:pt x="0" y="285750"/>
                    </a:lnTo>
                    <a:lnTo>
                      <a:pt x="0" y="361950"/>
                    </a:lnTo>
                    <a:lnTo>
                      <a:pt x="66675" y="395288"/>
                    </a:lnTo>
                    <a:cubicBezTo>
                      <a:pt x="72390" y="416243"/>
                      <a:pt x="80963" y="436245"/>
                      <a:pt x="91440" y="454343"/>
                    </a:cubicBezTo>
                    <a:lnTo>
                      <a:pt x="67628" y="525780"/>
                    </a:lnTo>
                    <a:lnTo>
                      <a:pt x="121920" y="580073"/>
                    </a:lnTo>
                    <a:lnTo>
                      <a:pt x="193358" y="556260"/>
                    </a:lnTo>
                    <a:cubicBezTo>
                      <a:pt x="212408" y="566738"/>
                      <a:pt x="232410" y="575310"/>
                      <a:pt x="253365" y="581025"/>
                    </a:cubicBezTo>
                    <a:lnTo>
                      <a:pt x="286703" y="647700"/>
                    </a:lnTo>
                    <a:lnTo>
                      <a:pt x="362903" y="647700"/>
                    </a:lnTo>
                    <a:lnTo>
                      <a:pt x="396240" y="581025"/>
                    </a:lnTo>
                    <a:cubicBezTo>
                      <a:pt x="417195" y="575310"/>
                      <a:pt x="437198" y="566738"/>
                      <a:pt x="455295" y="556260"/>
                    </a:cubicBezTo>
                    <a:lnTo>
                      <a:pt x="526733" y="580073"/>
                    </a:lnTo>
                    <a:lnTo>
                      <a:pt x="581025" y="525780"/>
                    </a:lnTo>
                    <a:lnTo>
                      <a:pt x="557213" y="454343"/>
                    </a:lnTo>
                    <a:cubicBezTo>
                      <a:pt x="567690" y="435293"/>
                      <a:pt x="576263" y="415290"/>
                      <a:pt x="581978" y="394335"/>
                    </a:cubicBezTo>
                    <a:lnTo>
                      <a:pt x="648653" y="360998"/>
                    </a:lnTo>
                    <a:lnTo>
                      <a:pt x="648653" y="284798"/>
                    </a:lnTo>
                    <a:lnTo>
                      <a:pt x="581025" y="252413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408" name="Google Shape;3408;p13"/>
              <p:cNvGrpSpPr/>
              <p:nvPr/>
            </p:nvGrpSpPr>
            <p:grpSpPr>
              <a:xfrm>
                <a:off x="4244107" y="3389095"/>
                <a:ext cx="1196679" cy="1801671"/>
                <a:chOff x="9628189" y="3549300"/>
                <a:chExt cx="1196679" cy="1801671"/>
              </a:xfrm>
            </p:grpSpPr>
            <p:sp>
              <p:nvSpPr>
                <p:cNvPr id="3409" name="Google Shape;3409;p13"/>
                <p:cNvSpPr/>
                <p:nvPr/>
              </p:nvSpPr>
              <p:spPr>
                <a:xfrm rot="-4364553">
                  <a:off x="9023276" y="4398956"/>
                  <a:ext cx="1861672" cy="102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979" h="46683" extrusionOk="0">
                      <a:moveTo>
                        <a:pt x="-271" y="-167"/>
                      </a:moveTo>
                      <a:lnTo>
                        <a:pt x="2103709" y="-167"/>
                      </a:lnTo>
                      <a:lnTo>
                        <a:pt x="2103709" y="46517"/>
                      </a:lnTo>
                      <a:lnTo>
                        <a:pt x="-271" y="46517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498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10" name="Google Shape;3410;p13"/>
                <p:cNvSpPr/>
                <p:nvPr/>
              </p:nvSpPr>
              <p:spPr>
                <a:xfrm rot="-803187">
                  <a:off x="10447779" y="3519339"/>
                  <a:ext cx="102332" cy="186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83" h="2103979" extrusionOk="0">
                      <a:moveTo>
                        <a:pt x="-271" y="-167"/>
                      </a:moveTo>
                      <a:lnTo>
                        <a:pt x="46413" y="-167"/>
                      </a:lnTo>
                      <a:lnTo>
                        <a:pt x="46413" y="2103813"/>
                      </a:lnTo>
                      <a:lnTo>
                        <a:pt x="-271" y="2103813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498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411" name="Google Shape;3411;p13"/>
              <p:cNvSpPr/>
              <p:nvPr/>
            </p:nvSpPr>
            <p:spPr>
              <a:xfrm>
                <a:off x="4775718" y="3345895"/>
                <a:ext cx="126300" cy="126300"/>
              </a:xfrm>
              <a:prstGeom prst="ellipse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498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412" name="Google Shape;3412;p13"/>
          <p:cNvGrpSpPr/>
          <p:nvPr/>
        </p:nvGrpSpPr>
        <p:grpSpPr>
          <a:xfrm>
            <a:off x="780853" y="2913442"/>
            <a:ext cx="3752179" cy="3944476"/>
            <a:chOff x="1368156" y="-457226"/>
            <a:chExt cx="5280296" cy="5550910"/>
          </a:xfrm>
        </p:grpSpPr>
        <p:sp>
          <p:nvSpPr>
            <p:cNvPr id="3413" name="Google Shape;3413;p13"/>
            <p:cNvSpPr/>
            <p:nvPr/>
          </p:nvSpPr>
          <p:spPr>
            <a:xfrm flipH="1">
              <a:off x="1368156" y="2703979"/>
              <a:ext cx="5280296" cy="2386236"/>
            </a:xfrm>
            <a:custGeom>
              <a:avLst/>
              <a:gdLst/>
              <a:ahLst/>
              <a:cxnLst/>
              <a:rect l="l" t="t" r="r" b="b"/>
              <a:pathLst>
                <a:path w="4109180" h="1856993" extrusionOk="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4" name="Google Shape;3414;p13"/>
            <p:cNvSpPr/>
            <p:nvPr/>
          </p:nvSpPr>
          <p:spPr>
            <a:xfrm flipH="1">
              <a:off x="1907235" y="2703979"/>
              <a:ext cx="4218386" cy="2386236"/>
            </a:xfrm>
            <a:custGeom>
              <a:avLst/>
              <a:gdLst/>
              <a:ahLst/>
              <a:cxnLst/>
              <a:rect l="l" t="t" r="r" b="b"/>
              <a:pathLst>
                <a:path w="3282791" h="1856993" extrusionOk="0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5" name="Google Shape;3415;p13"/>
            <p:cNvSpPr/>
            <p:nvPr/>
          </p:nvSpPr>
          <p:spPr>
            <a:xfrm flipH="1">
              <a:off x="2384059" y="2703979"/>
              <a:ext cx="3270304" cy="2386236"/>
            </a:xfrm>
            <a:custGeom>
              <a:avLst/>
              <a:gdLst/>
              <a:ahLst/>
              <a:cxnLst/>
              <a:rect l="l" t="t" r="r" b="b"/>
              <a:pathLst>
                <a:path w="2544984" h="1856993" extrusionOk="0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6" name="Google Shape;3416;p13"/>
            <p:cNvSpPr/>
            <p:nvPr/>
          </p:nvSpPr>
          <p:spPr>
            <a:xfrm flipH="1">
              <a:off x="2905391" y="2703979"/>
              <a:ext cx="2226753" cy="2386236"/>
            </a:xfrm>
            <a:custGeom>
              <a:avLst/>
              <a:gdLst/>
              <a:ahLst/>
              <a:cxnLst/>
              <a:rect l="l" t="t" r="r" b="b"/>
              <a:pathLst>
                <a:path w="1732882" h="1856993" extrusionOk="0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7" name="Google Shape;3417;p13"/>
            <p:cNvSpPr/>
            <p:nvPr/>
          </p:nvSpPr>
          <p:spPr>
            <a:xfrm flipH="1">
              <a:off x="3426949" y="2703979"/>
              <a:ext cx="1160071" cy="2386236"/>
            </a:xfrm>
            <a:custGeom>
              <a:avLst/>
              <a:gdLst/>
              <a:ahLst/>
              <a:cxnLst/>
              <a:rect l="l" t="t" r="r" b="b"/>
              <a:pathLst>
                <a:path w="902779" h="1856993" extrusionOk="0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8" name="Google Shape;3418;p13"/>
            <p:cNvSpPr/>
            <p:nvPr/>
          </p:nvSpPr>
          <p:spPr>
            <a:xfrm flipH="1">
              <a:off x="3908414" y="2703857"/>
              <a:ext cx="195956" cy="2381831"/>
            </a:xfrm>
            <a:custGeom>
              <a:avLst/>
              <a:gdLst/>
              <a:ahLst/>
              <a:cxnLst/>
              <a:rect l="l" t="t" r="r" b="b"/>
              <a:pathLst>
                <a:path w="152495" h="1853565" extrusionOk="0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9" name="Google Shape;3419;p13"/>
            <p:cNvSpPr/>
            <p:nvPr/>
          </p:nvSpPr>
          <p:spPr>
            <a:xfrm flipH="1">
              <a:off x="3328609" y="-457093"/>
              <a:ext cx="678931" cy="299704"/>
            </a:xfrm>
            <a:custGeom>
              <a:avLst/>
              <a:gdLst/>
              <a:ahLst/>
              <a:cxnLst/>
              <a:rect l="l" t="t" r="r" b="b"/>
              <a:pathLst>
                <a:path w="528351" h="233233" extrusionOk="0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0" name="Google Shape;3420;p13"/>
            <p:cNvSpPr/>
            <p:nvPr/>
          </p:nvSpPr>
          <p:spPr>
            <a:xfrm rot="10800000" flipH="1">
              <a:off x="3988241" y="-457226"/>
              <a:ext cx="29008" cy="614551"/>
            </a:xfrm>
            <a:custGeom>
              <a:avLst/>
              <a:gdLst/>
              <a:ahLst/>
              <a:cxnLst/>
              <a:rect l="l" t="t" r="r" b="b"/>
              <a:pathLst>
                <a:path w="22574" h="478250" extrusionOk="0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1" name="Google Shape;3421;p13"/>
            <p:cNvSpPr/>
            <p:nvPr/>
          </p:nvSpPr>
          <p:spPr>
            <a:xfrm flipH="1">
              <a:off x="1500600" y="329683"/>
              <a:ext cx="5015675" cy="2437031"/>
            </a:xfrm>
            <a:custGeom>
              <a:avLst/>
              <a:gdLst/>
              <a:ahLst/>
              <a:cxnLst/>
              <a:rect l="l" t="t" r="r" b="b"/>
              <a:pathLst>
                <a:path w="3903249" h="1896522" extrusionOk="0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2" name="Google Shape;3422;p13"/>
            <p:cNvSpPr/>
            <p:nvPr/>
          </p:nvSpPr>
          <p:spPr>
            <a:xfrm flipH="1">
              <a:off x="1848767" y="329683"/>
              <a:ext cx="4319241" cy="2437031"/>
            </a:xfrm>
            <a:custGeom>
              <a:avLst/>
              <a:gdLst/>
              <a:ahLst/>
              <a:cxnLst/>
              <a:rect l="l" t="t" r="r" b="b"/>
              <a:pathLst>
                <a:path w="3361277" h="1896522" extrusionOk="0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3" name="Google Shape;3423;p13"/>
            <p:cNvSpPr/>
            <p:nvPr/>
          </p:nvSpPr>
          <p:spPr>
            <a:xfrm flipH="1">
              <a:off x="2288774" y="329683"/>
              <a:ext cx="3437988" cy="2437031"/>
            </a:xfrm>
            <a:custGeom>
              <a:avLst/>
              <a:gdLst/>
              <a:ahLst/>
              <a:cxnLst/>
              <a:rect l="l" t="t" r="r" b="b"/>
              <a:pathLst>
                <a:path w="2675477" h="1896522" extrusionOk="0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4" name="Google Shape;3424;p13"/>
            <p:cNvSpPr/>
            <p:nvPr/>
          </p:nvSpPr>
          <p:spPr>
            <a:xfrm flipH="1">
              <a:off x="2935580" y="329683"/>
              <a:ext cx="2143280" cy="2437031"/>
            </a:xfrm>
            <a:custGeom>
              <a:avLst/>
              <a:gdLst/>
              <a:ahLst/>
              <a:cxnLst/>
              <a:rect l="l" t="t" r="r" b="b"/>
              <a:pathLst>
                <a:path w="1667922" h="1896522" extrusionOk="0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5" name="Google Shape;3425;p13"/>
            <p:cNvSpPr/>
            <p:nvPr/>
          </p:nvSpPr>
          <p:spPr>
            <a:xfrm flipH="1">
              <a:off x="3587641" y="329683"/>
              <a:ext cx="837802" cy="2437031"/>
            </a:xfrm>
            <a:custGeom>
              <a:avLst/>
              <a:gdLst/>
              <a:ahLst/>
              <a:cxnLst/>
              <a:rect l="l" t="t" r="r" b="b"/>
              <a:pathLst>
                <a:path w="651986" h="1896522" extrusionOk="0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6" name="Google Shape;3426;p13"/>
            <p:cNvSpPr/>
            <p:nvPr/>
          </p:nvSpPr>
          <p:spPr>
            <a:xfrm flipH="1">
              <a:off x="2286406" y="2766209"/>
              <a:ext cx="647353" cy="216809"/>
            </a:xfrm>
            <a:custGeom>
              <a:avLst/>
              <a:gdLst/>
              <a:ahLst/>
              <a:cxnLst/>
              <a:rect l="l" t="t" r="r" b="b"/>
              <a:pathLst>
                <a:path w="503777" h="168723" extrusionOk="0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7" name="Google Shape;3427;p13"/>
            <p:cNvSpPr/>
            <p:nvPr/>
          </p:nvSpPr>
          <p:spPr>
            <a:xfrm flipH="1">
              <a:off x="1845231" y="2766209"/>
              <a:ext cx="440626" cy="227702"/>
            </a:xfrm>
            <a:custGeom>
              <a:avLst/>
              <a:gdLst/>
              <a:ahLst/>
              <a:cxnLst/>
              <a:rect l="l" t="t" r="r" b="b"/>
              <a:pathLst>
                <a:path w="342900" h="177200" extrusionOk="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8" name="Google Shape;3428;p13"/>
            <p:cNvSpPr/>
            <p:nvPr/>
          </p:nvSpPr>
          <p:spPr>
            <a:xfrm flipH="1">
              <a:off x="5726645" y="2766209"/>
              <a:ext cx="440626" cy="222664"/>
            </a:xfrm>
            <a:custGeom>
              <a:avLst/>
              <a:gdLst/>
              <a:ahLst/>
              <a:cxnLst/>
              <a:rect l="l" t="t" r="r" b="b"/>
              <a:pathLst>
                <a:path w="342900" h="173279" extrusionOk="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9" name="Google Shape;3429;p13"/>
            <p:cNvSpPr/>
            <p:nvPr/>
          </p:nvSpPr>
          <p:spPr>
            <a:xfrm flipH="1">
              <a:off x="6167568" y="2766209"/>
              <a:ext cx="348303" cy="227663"/>
            </a:xfrm>
            <a:custGeom>
              <a:avLst/>
              <a:gdLst/>
              <a:ahLst/>
              <a:cxnLst/>
              <a:rect l="l" t="t" r="r" b="b"/>
              <a:pathLst>
                <a:path w="271053" h="177170" extrusionOk="0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0" name="Google Shape;3430;p13"/>
            <p:cNvSpPr/>
            <p:nvPr/>
          </p:nvSpPr>
          <p:spPr>
            <a:xfrm flipH="1">
              <a:off x="5079409" y="2766209"/>
              <a:ext cx="647965" cy="221887"/>
            </a:xfrm>
            <a:custGeom>
              <a:avLst/>
              <a:gdLst/>
              <a:ahLst/>
              <a:cxnLst/>
              <a:rect l="l" t="t" r="r" b="b"/>
              <a:pathLst>
                <a:path w="504253" h="172675" extrusionOk="0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1" name="Google Shape;3431;p13"/>
            <p:cNvSpPr/>
            <p:nvPr/>
          </p:nvSpPr>
          <p:spPr>
            <a:xfrm flipH="1">
              <a:off x="4426121" y="2765841"/>
              <a:ext cx="652739" cy="227291"/>
            </a:xfrm>
            <a:custGeom>
              <a:avLst/>
              <a:gdLst/>
              <a:ahLst/>
              <a:cxnLst/>
              <a:rect l="l" t="t" r="r" b="b"/>
              <a:pathLst>
                <a:path w="507968" h="176880" extrusionOk="0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2" name="Google Shape;3432;p13"/>
            <p:cNvSpPr/>
            <p:nvPr/>
          </p:nvSpPr>
          <p:spPr>
            <a:xfrm flipH="1">
              <a:off x="3587765" y="2766209"/>
              <a:ext cx="837802" cy="216399"/>
            </a:xfrm>
            <a:custGeom>
              <a:avLst/>
              <a:gdLst/>
              <a:ahLst/>
              <a:cxnLst/>
              <a:rect l="l" t="t" r="r" b="b"/>
              <a:pathLst>
                <a:path w="651986" h="168404" extrusionOk="0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3" name="Google Shape;3433;p13"/>
            <p:cNvSpPr/>
            <p:nvPr/>
          </p:nvSpPr>
          <p:spPr>
            <a:xfrm flipH="1">
              <a:off x="2934314" y="2766209"/>
              <a:ext cx="652739" cy="211212"/>
            </a:xfrm>
            <a:custGeom>
              <a:avLst/>
              <a:gdLst/>
              <a:ahLst/>
              <a:cxnLst/>
              <a:rect l="l" t="t" r="r" b="b"/>
              <a:pathLst>
                <a:path w="507968" h="164367" extrusionOk="0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4" name="Google Shape;3434;p13"/>
            <p:cNvSpPr/>
            <p:nvPr/>
          </p:nvSpPr>
          <p:spPr>
            <a:xfrm flipH="1">
              <a:off x="1496531" y="2766209"/>
              <a:ext cx="348081" cy="216462"/>
            </a:xfrm>
            <a:custGeom>
              <a:avLst/>
              <a:gdLst/>
              <a:ahLst/>
              <a:cxnLst/>
              <a:rect l="l" t="t" r="r" b="b"/>
              <a:pathLst>
                <a:path w="270880" h="168453" extrusionOk="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5" name="Google Shape;3435;p13"/>
            <p:cNvSpPr/>
            <p:nvPr/>
          </p:nvSpPr>
          <p:spPr>
            <a:xfrm flipH="1">
              <a:off x="3499103" y="74147"/>
              <a:ext cx="1014786" cy="765955"/>
            </a:xfrm>
            <a:custGeom>
              <a:avLst/>
              <a:gdLst/>
              <a:ahLst/>
              <a:cxnLst/>
              <a:rect l="l" t="t" r="r" b="b"/>
              <a:pathLst>
                <a:path w="789717" h="596074" extrusionOk="0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6" name="Google Shape;3436;p13"/>
            <p:cNvSpPr/>
            <p:nvPr/>
          </p:nvSpPr>
          <p:spPr>
            <a:xfrm flipH="1">
              <a:off x="3569664" y="74147"/>
              <a:ext cx="874031" cy="765955"/>
            </a:xfrm>
            <a:custGeom>
              <a:avLst/>
              <a:gdLst/>
              <a:ahLst/>
              <a:cxnLst/>
              <a:rect l="l" t="t" r="r" b="b"/>
              <a:pathLst>
                <a:path w="680180" h="596074" extrusionOk="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7" name="Google Shape;3437;p13"/>
            <p:cNvSpPr/>
            <p:nvPr/>
          </p:nvSpPr>
          <p:spPr>
            <a:xfrm flipH="1">
              <a:off x="3658817" y="74147"/>
              <a:ext cx="695577" cy="765955"/>
            </a:xfrm>
            <a:custGeom>
              <a:avLst/>
              <a:gdLst/>
              <a:ahLst/>
              <a:cxnLst/>
              <a:rect l="l" t="t" r="r" b="b"/>
              <a:pathLst>
                <a:path w="541305" h="596074" extrusionOk="0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8" name="Google Shape;3438;p13"/>
            <p:cNvSpPr/>
            <p:nvPr/>
          </p:nvSpPr>
          <p:spPr>
            <a:xfrm flipH="1">
              <a:off x="3789670" y="74147"/>
              <a:ext cx="433649" cy="765955"/>
            </a:xfrm>
            <a:custGeom>
              <a:avLst/>
              <a:gdLst/>
              <a:ahLst/>
              <a:cxnLst/>
              <a:rect l="l" t="t" r="r" b="b"/>
              <a:pathLst>
                <a:path w="337470" h="596074" extrusionOk="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9" name="Google Shape;3439;p13"/>
            <p:cNvSpPr/>
            <p:nvPr/>
          </p:nvSpPr>
          <p:spPr>
            <a:xfrm flipH="1">
              <a:off x="3921622" y="74147"/>
              <a:ext cx="169518" cy="765955"/>
            </a:xfrm>
            <a:custGeom>
              <a:avLst/>
              <a:gdLst/>
              <a:ahLst/>
              <a:cxnLst/>
              <a:rect l="l" t="t" r="r" b="b"/>
              <a:pathLst>
                <a:path w="131921" h="596074" extrusionOk="0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0" name="Google Shape;3440;p13"/>
            <p:cNvSpPr/>
            <p:nvPr/>
          </p:nvSpPr>
          <p:spPr>
            <a:xfrm flipH="1">
              <a:off x="3658337" y="839896"/>
              <a:ext cx="130963" cy="68235"/>
            </a:xfrm>
            <a:custGeom>
              <a:avLst/>
              <a:gdLst/>
              <a:ahLst/>
              <a:cxnLst/>
              <a:rect l="l" t="t" r="r" b="b"/>
              <a:pathLst>
                <a:path w="101917" h="53101" extrusionOk="0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1" name="Google Shape;3441;p13"/>
            <p:cNvSpPr/>
            <p:nvPr/>
          </p:nvSpPr>
          <p:spPr>
            <a:xfrm flipH="1">
              <a:off x="3568998" y="839896"/>
              <a:ext cx="89227" cy="71610"/>
            </a:xfrm>
            <a:custGeom>
              <a:avLst/>
              <a:gdLst/>
              <a:ahLst/>
              <a:cxnLst/>
              <a:rect l="l" t="t" r="r" b="b"/>
              <a:pathLst>
                <a:path w="69437" h="55728" extrusionOk="0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2" name="Google Shape;3442;p13"/>
            <p:cNvSpPr/>
            <p:nvPr/>
          </p:nvSpPr>
          <p:spPr>
            <a:xfrm flipH="1">
              <a:off x="4354347" y="839896"/>
              <a:ext cx="89227" cy="70090"/>
            </a:xfrm>
            <a:custGeom>
              <a:avLst/>
              <a:gdLst/>
              <a:ahLst/>
              <a:cxnLst/>
              <a:rect l="l" t="t" r="r" b="b"/>
              <a:pathLst>
                <a:path w="69437" h="54545" extrusionOk="0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3" name="Google Shape;3443;p13"/>
            <p:cNvSpPr/>
            <p:nvPr/>
          </p:nvSpPr>
          <p:spPr>
            <a:xfrm flipH="1">
              <a:off x="4443512" y="839896"/>
              <a:ext cx="70494" cy="71601"/>
            </a:xfrm>
            <a:custGeom>
              <a:avLst/>
              <a:gdLst/>
              <a:ahLst/>
              <a:cxnLst/>
              <a:rect l="l" t="t" r="r" b="b"/>
              <a:pathLst>
                <a:path w="54859" h="55721" extrusionOk="0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4" name="Google Shape;3444;p13"/>
            <p:cNvSpPr/>
            <p:nvPr/>
          </p:nvSpPr>
          <p:spPr>
            <a:xfrm flipH="1">
              <a:off x="4223063" y="839896"/>
              <a:ext cx="130596" cy="69806"/>
            </a:xfrm>
            <a:custGeom>
              <a:avLst/>
              <a:gdLst/>
              <a:ahLst/>
              <a:cxnLst/>
              <a:rect l="l" t="t" r="r" b="b"/>
              <a:pathLst>
                <a:path w="101631" h="54324" extrusionOk="0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5" name="Google Shape;3445;p13"/>
            <p:cNvSpPr/>
            <p:nvPr/>
          </p:nvSpPr>
          <p:spPr>
            <a:xfrm flipH="1">
              <a:off x="4091254" y="839896"/>
              <a:ext cx="132065" cy="71481"/>
            </a:xfrm>
            <a:custGeom>
              <a:avLst/>
              <a:gdLst/>
              <a:ahLst/>
              <a:cxnLst/>
              <a:rect l="l" t="t" r="r" b="b"/>
              <a:pathLst>
                <a:path w="102774" h="55627" extrusionOk="0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6" name="Google Shape;3446;p13"/>
            <p:cNvSpPr/>
            <p:nvPr/>
          </p:nvSpPr>
          <p:spPr>
            <a:xfrm flipH="1">
              <a:off x="3921624" y="839896"/>
              <a:ext cx="169273" cy="68051"/>
            </a:xfrm>
            <a:custGeom>
              <a:avLst/>
              <a:gdLst/>
              <a:ahLst/>
              <a:cxnLst/>
              <a:rect l="l" t="t" r="r" b="b"/>
              <a:pathLst>
                <a:path w="131730" h="52958" extrusionOk="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7" name="Google Shape;3447;p13"/>
            <p:cNvSpPr/>
            <p:nvPr/>
          </p:nvSpPr>
          <p:spPr>
            <a:xfrm flipH="1">
              <a:off x="3789414" y="839406"/>
              <a:ext cx="131943" cy="66478"/>
            </a:xfrm>
            <a:custGeom>
              <a:avLst/>
              <a:gdLst/>
              <a:ahLst/>
              <a:cxnLst/>
              <a:rect l="l" t="t" r="r" b="b"/>
              <a:pathLst>
                <a:path w="102679" h="51734" extrusionOk="0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8" name="Google Shape;3448;p13"/>
            <p:cNvSpPr/>
            <p:nvPr/>
          </p:nvSpPr>
          <p:spPr>
            <a:xfrm flipH="1">
              <a:off x="3498502" y="839896"/>
              <a:ext cx="70441" cy="68072"/>
            </a:xfrm>
            <a:custGeom>
              <a:avLst/>
              <a:gdLst/>
              <a:ahLst/>
              <a:cxnLst/>
              <a:rect l="l" t="t" r="r" b="b"/>
              <a:pathLst>
                <a:path w="54818" h="52974" extrusionOk="0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49" name="Google Shape;3449;p13"/>
            <p:cNvGrpSpPr/>
            <p:nvPr/>
          </p:nvGrpSpPr>
          <p:grpSpPr>
            <a:xfrm flipH="1">
              <a:off x="1496304" y="2771314"/>
              <a:ext cx="5019520" cy="228263"/>
              <a:chOff x="2422006" y="4665565"/>
              <a:chExt cx="5073810" cy="230732"/>
            </a:xfrm>
          </p:grpSpPr>
          <p:sp>
            <p:nvSpPr>
              <p:cNvPr id="3450" name="Google Shape;3450;p13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1" name="Google Shape;3451;p13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2" name="Google Shape;3452;p13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3" name="Google Shape;3453;p13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4" name="Google Shape;3454;p13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5" name="Google Shape;3455;p13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6" name="Google Shape;3456;p13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7" name="Google Shape;3457;p13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8" name="Google Shape;3458;p13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59" name="Google Shape;3459;p13"/>
            <p:cNvGrpSpPr/>
            <p:nvPr/>
          </p:nvGrpSpPr>
          <p:grpSpPr>
            <a:xfrm flipH="1">
              <a:off x="3503180" y="844013"/>
              <a:ext cx="1015539" cy="72161"/>
              <a:chOff x="4445473" y="2718342"/>
              <a:chExt cx="1026523" cy="72941"/>
            </a:xfrm>
          </p:grpSpPr>
          <p:sp>
            <p:nvSpPr>
              <p:cNvPr id="3460" name="Google Shape;3460;p13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1" name="Google Shape;3461;p13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2" name="Google Shape;3462;p13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3" name="Google Shape;3463;p13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4" name="Google Shape;3464;p13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5" name="Google Shape;3465;p13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6" name="Google Shape;3466;p13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7" name="Google Shape;3467;p13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8" name="Google Shape;3468;p13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69" name="Google Shape;3469;p13"/>
            <p:cNvSpPr/>
            <p:nvPr/>
          </p:nvSpPr>
          <p:spPr>
            <a:xfrm flipH="1">
              <a:off x="3999728" y="3019983"/>
              <a:ext cx="926" cy="39873"/>
            </a:xfrm>
            <a:custGeom>
              <a:avLst/>
              <a:gdLst/>
              <a:ahLst/>
              <a:cxnLst/>
              <a:rect l="l" t="t" r="r" b="b"/>
              <a:pathLst>
                <a:path w="935" h="40276" extrusionOk="0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0" name="Google Shape;3470;p13"/>
            <p:cNvSpPr/>
            <p:nvPr/>
          </p:nvSpPr>
          <p:spPr>
            <a:xfrm flipH="1">
              <a:off x="3989227" y="3060958"/>
              <a:ext cx="10444" cy="187474"/>
            </a:xfrm>
            <a:custGeom>
              <a:avLst/>
              <a:gdLst/>
              <a:ahLst/>
              <a:cxnLst/>
              <a:rect l="l" t="t" r="r" b="b"/>
              <a:pathLst>
                <a:path w="10550" h="189368" extrusionOk="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1" name="Google Shape;3471;p13"/>
            <p:cNvSpPr/>
            <p:nvPr/>
          </p:nvSpPr>
          <p:spPr>
            <a:xfrm flipH="1">
              <a:off x="3998949" y="3020248"/>
              <a:ext cx="829" cy="39542"/>
            </a:xfrm>
            <a:custGeom>
              <a:avLst/>
              <a:gdLst/>
              <a:ahLst/>
              <a:cxnLst/>
              <a:rect l="l" t="t" r="r" b="b"/>
              <a:pathLst>
                <a:path w="837" h="39941" extrusionOk="0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2" name="Google Shape;3472;p13"/>
            <p:cNvSpPr/>
            <p:nvPr/>
          </p:nvSpPr>
          <p:spPr>
            <a:xfrm flipH="1">
              <a:off x="3430921" y="3040039"/>
              <a:ext cx="1135481" cy="2049195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3" name="Google Shape;3473;p13"/>
            <p:cNvSpPr/>
            <p:nvPr/>
          </p:nvSpPr>
          <p:spPr>
            <a:xfrm flipH="1">
              <a:off x="3435490" y="3044489"/>
              <a:ext cx="1135481" cy="2049195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74" name="Google Shape;3474;p13"/>
            <p:cNvGrpSpPr/>
            <p:nvPr/>
          </p:nvGrpSpPr>
          <p:grpSpPr>
            <a:xfrm flipH="1">
              <a:off x="3178820" y="3250558"/>
              <a:ext cx="1647684" cy="1841677"/>
              <a:chOff x="1969851" y="5110588"/>
              <a:chExt cx="1665505" cy="1861596"/>
            </a:xfrm>
          </p:grpSpPr>
          <p:sp>
            <p:nvSpPr>
              <p:cNvPr id="3475" name="Google Shape;3475;p13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635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6" name="Google Shape;3476;p13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  <a:effectLst>
                <a:outerShdw blurRad="635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0 DO NOT REMOVE · SlidesMania">
  <p:cSld name="CUSTOM_20">
    <p:spTree>
      <p:nvGrpSpPr>
        <p:cNvPr id="1" name="Shape 3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2" name="Google Shape;3782;p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783" name="Google Shape;3783;p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3784;p15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sz="3000" b="1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FAQ</a:t>
              </a:r>
              <a:r>
                <a:rPr lang="en" sz="44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Do not remove the slidesmania.com text on the sides.</a:t>
              </a:r>
              <a:endPara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3785" name="Google Shape;3785;p15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w="38100" cap="flat" cmpd="sng">
              <a:solidFill>
                <a:srgbClr val="FFCB2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3786" name="Google Shape;3786;p15">
              <a:hlinkClick r:id="rId3"/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87" name="Google Shape;3787;p15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88" name="Google Shape;3788;p15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89" name="Google Shape;3789;p15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90" name="Google Shape;3790;p15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sz="2400" b="1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  <p:pic>
        <p:nvPicPr>
          <p:cNvPr id="3791" name="Google Shape;3791;p15"/>
          <p:cNvPicPr preferRelativeResize="0"/>
          <p:nvPr/>
        </p:nvPicPr>
        <p:blipFill rotWithShape="1">
          <a:blip r:embed="rId11">
            <a:alphaModFix/>
          </a:blip>
          <a:srcRect t="16256" b="20906"/>
          <a:stretch/>
        </p:blipFill>
        <p:spPr>
          <a:xfrm>
            <a:off x="125075" y="493725"/>
            <a:ext cx="8239800" cy="207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4F7A20B-BE67-3A37-787F-E5093868B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B273043F-4F8D-B914-F2C1-5D32EFD2E0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918B4303-6E3E-EEEB-B586-6EE50D8B3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EEF1D-BA26-43F1-A84B-11826BA7472E}" type="datetimeFigureOut">
              <a:rPr lang="he-IL" smtClean="0"/>
              <a:t>א'/אלול/תשפ"ג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35214B4A-2E22-D684-4AF4-775156D2D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476383C5-90DD-507B-9BA4-B32060504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9CB8D-F5D7-4A69-B972-1EC0CBD9C29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94931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">
  <p:cSld name="CUSTOM_22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9" name="Google Shape;339;p3"/>
          <p:cNvGrpSpPr/>
          <p:nvPr/>
        </p:nvGrpSpPr>
        <p:grpSpPr>
          <a:xfrm flipH="1">
            <a:off x="533409" y="3205888"/>
            <a:ext cx="3505589" cy="3685249"/>
            <a:chOff x="1070831" y="743674"/>
            <a:chExt cx="5280296" cy="5550910"/>
          </a:xfrm>
        </p:grpSpPr>
        <p:sp>
          <p:nvSpPr>
            <p:cNvPr id="340" name="Google Shape;340;p3"/>
            <p:cNvSpPr/>
            <p:nvPr/>
          </p:nvSpPr>
          <p:spPr>
            <a:xfrm flipH="1">
              <a:off x="1070831" y="3904879"/>
              <a:ext cx="5280296" cy="2386236"/>
            </a:xfrm>
            <a:custGeom>
              <a:avLst/>
              <a:gdLst/>
              <a:ahLst/>
              <a:cxnLst/>
              <a:rect l="l" t="t" r="r" b="b"/>
              <a:pathLst>
                <a:path w="4109180" h="1856993" extrusionOk="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3"/>
            <p:cNvSpPr/>
            <p:nvPr/>
          </p:nvSpPr>
          <p:spPr>
            <a:xfrm flipH="1">
              <a:off x="1609910" y="3904879"/>
              <a:ext cx="4218386" cy="2386236"/>
            </a:xfrm>
            <a:custGeom>
              <a:avLst/>
              <a:gdLst/>
              <a:ahLst/>
              <a:cxnLst/>
              <a:rect l="l" t="t" r="r" b="b"/>
              <a:pathLst>
                <a:path w="3282791" h="1856993" extrusionOk="0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3"/>
            <p:cNvSpPr/>
            <p:nvPr/>
          </p:nvSpPr>
          <p:spPr>
            <a:xfrm flipH="1">
              <a:off x="2086734" y="3904879"/>
              <a:ext cx="3270304" cy="2386236"/>
            </a:xfrm>
            <a:custGeom>
              <a:avLst/>
              <a:gdLst/>
              <a:ahLst/>
              <a:cxnLst/>
              <a:rect l="l" t="t" r="r" b="b"/>
              <a:pathLst>
                <a:path w="2544984" h="1856993" extrusionOk="0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3"/>
            <p:cNvSpPr/>
            <p:nvPr/>
          </p:nvSpPr>
          <p:spPr>
            <a:xfrm flipH="1">
              <a:off x="2608066" y="3904879"/>
              <a:ext cx="2226753" cy="2386236"/>
            </a:xfrm>
            <a:custGeom>
              <a:avLst/>
              <a:gdLst/>
              <a:ahLst/>
              <a:cxnLst/>
              <a:rect l="l" t="t" r="r" b="b"/>
              <a:pathLst>
                <a:path w="1732882" h="1856993" extrusionOk="0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3"/>
            <p:cNvSpPr/>
            <p:nvPr/>
          </p:nvSpPr>
          <p:spPr>
            <a:xfrm flipH="1">
              <a:off x="3129624" y="3904879"/>
              <a:ext cx="1160071" cy="2386236"/>
            </a:xfrm>
            <a:custGeom>
              <a:avLst/>
              <a:gdLst/>
              <a:ahLst/>
              <a:cxnLst/>
              <a:rect l="l" t="t" r="r" b="b"/>
              <a:pathLst>
                <a:path w="902779" h="1856993" extrusionOk="0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3"/>
            <p:cNvSpPr/>
            <p:nvPr/>
          </p:nvSpPr>
          <p:spPr>
            <a:xfrm flipH="1">
              <a:off x="3611089" y="3904757"/>
              <a:ext cx="195956" cy="2381831"/>
            </a:xfrm>
            <a:custGeom>
              <a:avLst/>
              <a:gdLst/>
              <a:ahLst/>
              <a:cxnLst/>
              <a:rect l="l" t="t" r="r" b="b"/>
              <a:pathLst>
                <a:path w="152495" h="1853565" extrusionOk="0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3"/>
            <p:cNvSpPr/>
            <p:nvPr/>
          </p:nvSpPr>
          <p:spPr>
            <a:xfrm flipH="1">
              <a:off x="3031284" y="743807"/>
              <a:ext cx="678931" cy="299704"/>
            </a:xfrm>
            <a:custGeom>
              <a:avLst/>
              <a:gdLst/>
              <a:ahLst/>
              <a:cxnLst/>
              <a:rect l="l" t="t" r="r" b="b"/>
              <a:pathLst>
                <a:path w="528351" h="233233" extrusionOk="0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3"/>
            <p:cNvSpPr/>
            <p:nvPr/>
          </p:nvSpPr>
          <p:spPr>
            <a:xfrm rot="10800000" flipH="1">
              <a:off x="3690916" y="743674"/>
              <a:ext cx="29008" cy="614551"/>
            </a:xfrm>
            <a:custGeom>
              <a:avLst/>
              <a:gdLst/>
              <a:ahLst/>
              <a:cxnLst/>
              <a:rect l="l" t="t" r="r" b="b"/>
              <a:pathLst>
                <a:path w="22574" h="478250" extrusionOk="0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3"/>
            <p:cNvSpPr/>
            <p:nvPr/>
          </p:nvSpPr>
          <p:spPr>
            <a:xfrm flipH="1">
              <a:off x="1203275" y="1530583"/>
              <a:ext cx="5015675" cy="2437031"/>
            </a:xfrm>
            <a:custGeom>
              <a:avLst/>
              <a:gdLst/>
              <a:ahLst/>
              <a:cxnLst/>
              <a:rect l="l" t="t" r="r" b="b"/>
              <a:pathLst>
                <a:path w="3903249" h="1896522" extrusionOk="0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3"/>
            <p:cNvSpPr/>
            <p:nvPr/>
          </p:nvSpPr>
          <p:spPr>
            <a:xfrm flipH="1">
              <a:off x="1551442" y="1530583"/>
              <a:ext cx="4319241" cy="2437031"/>
            </a:xfrm>
            <a:custGeom>
              <a:avLst/>
              <a:gdLst/>
              <a:ahLst/>
              <a:cxnLst/>
              <a:rect l="l" t="t" r="r" b="b"/>
              <a:pathLst>
                <a:path w="3361277" h="1896522" extrusionOk="0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3"/>
            <p:cNvSpPr/>
            <p:nvPr/>
          </p:nvSpPr>
          <p:spPr>
            <a:xfrm flipH="1">
              <a:off x="1991449" y="1530583"/>
              <a:ext cx="3437988" cy="2437031"/>
            </a:xfrm>
            <a:custGeom>
              <a:avLst/>
              <a:gdLst/>
              <a:ahLst/>
              <a:cxnLst/>
              <a:rect l="l" t="t" r="r" b="b"/>
              <a:pathLst>
                <a:path w="2675477" h="1896522" extrusionOk="0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3"/>
            <p:cNvSpPr/>
            <p:nvPr/>
          </p:nvSpPr>
          <p:spPr>
            <a:xfrm flipH="1">
              <a:off x="2638255" y="1530583"/>
              <a:ext cx="2143280" cy="2437031"/>
            </a:xfrm>
            <a:custGeom>
              <a:avLst/>
              <a:gdLst/>
              <a:ahLst/>
              <a:cxnLst/>
              <a:rect l="l" t="t" r="r" b="b"/>
              <a:pathLst>
                <a:path w="1667922" h="1896522" extrusionOk="0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3"/>
            <p:cNvSpPr/>
            <p:nvPr/>
          </p:nvSpPr>
          <p:spPr>
            <a:xfrm flipH="1">
              <a:off x="3290316" y="1530583"/>
              <a:ext cx="837802" cy="2437031"/>
            </a:xfrm>
            <a:custGeom>
              <a:avLst/>
              <a:gdLst/>
              <a:ahLst/>
              <a:cxnLst/>
              <a:rect l="l" t="t" r="r" b="b"/>
              <a:pathLst>
                <a:path w="651986" h="1896522" extrusionOk="0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3"/>
            <p:cNvSpPr/>
            <p:nvPr/>
          </p:nvSpPr>
          <p:spPr>
            <a:xfrm flipH="1">
              <a:off x="1989081" y="3967109"/>
              <a:ext cx="647353" cy="216809"/>
            </a:xfrm>
            <a:custGeom>
              <a:avLst/>
              <a:gdLst/>
              <a:ahLst/>
              <a:cxnLst/>
              <a:rect l="l" t="t" r="r" b="b"/>
              <a:pathLst>
                <a:path w="503777" h="168723" extrusionOk="0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3"/>
            <p:cNvSpPr/>
            <p:nvPr/>
          </p:nvSpPr>
          <p:spPr>
            <a:xfrm flipH="1">
              <a:off x="1547906" y="3967109"/>
              <a:ext cx="440626" cy="227702"/>
            </a:xfrm>
            <a:custGeom>
              <a:avLst/>
              <a:gdLst/>
              <a:ahLst/>
              <a:cxnLst/>
              <a:rect l="l" t="t" r="r" b="b"/>
              <a:pathLst>
                <a:path w="342900" h="177200" extrusionOk="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3"/>
            <p:cNvSpPr/>
            <p:nvPr/>
          </p:nvSpPr>
          <p:spPr>
            <a:xfrm flipH="1">
              <a:off x="5429320" y="3967109"/>
              <a:ext cx="440626" cy="222664"/>
            </a:xfrm>
            <a:custGeom>
              <a:avLst/>
              <a:gdLst/>
              <a:ahLst/>
              <a:cxnLst/>
              <a:rect l="l" t="t" r="r" b="b"/>
              <a:pathLst>
                <a:path w="342900" h="173279" extrusionOk="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3"/>
            <p:cNvSpPr/>
            <p:nvPr/>
          </p:nvSpPr>
          <p:spPr>
            <a:xfrm flipH="1">
              <a:off x="5870243" y="3967109"/>
              <a:ext cx="348303" cy="227663"/>
            </a:xfrm>
            <a:custGeom>
              <a:avLst/>
              <a:gdLst/>
              <a:ahLst/>
              <a:cxnLst/>
              <a:rect l="l" t="t" r="r" b="b"/>
              <a:pathLst>
                <a:path w="271053" h="177170" extrusionOk="0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3"/>
            <p:cNvSpPr/>
            <p:nvPr/>
          </p:nvSpPr>
          <p:spPr>
            <a:xfrm flipH="1">
              <a:off x="4782084" y="3967109"/>
              <a:ext cx="647965" cy="221887"/>
            </a:xfrm>
            <a:custGeom>
              <a:avLst/>
              <a:gdLst/>
              <a:ahLst/>
              <a:cxnLst/>
              <a:rect l="l" t="t" r="r" b="b"/>
              <a:pathLst>
                <a:path w="504253" h="172675" extrusionOk="0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3"/>
            <p:cNvSpPr/>
            <p:nvPr/>
          </p:nvSpPr>
          <p:spPr>
            <a:xfrm flipH="1">
              <a:off x="4128796" y="3966741"/>
              <a:ext cx="652739" cy="227291"/>
            </a:xfrm>
            <a:custGeom>
              <a:avLst/>
              <a:gdLst/>
              <a:ahLst/>
              <a:cxnLst/>
              <a:rect l="l" t="t" r="r" b="b"/>
              <a:pathLst>
                <a:path w="507968" h="176880" extrusionOk="0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3"/>
            <p:cNvSpPr/>
            <p:nvPr/>
          </p:nvSpPr>
          <p:spPr>
            <a:xfrm flipH="1">
              <a:off x="3290440" y="3967109"/>
              <a:ext cx="837802" cy="216399"/>
            </a:xfrm>
            <a:custGeom>
              <a:avLst/>
              <a:gdLst/>
              <a:ahLst/>
              <a:cxnLst/>
              <a:rect l="l" t="t" r="r" b="b"/>
              <a:pathLst>
                <a:path w="651986" h="168404" extrusionOk="0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3"/>
            <p:cNvSpPr/>
            <p:nvPr/>
          </p:nvSpPr>
          <p:spPr>
            <a:xfrm flipH="1">
              <a:off x="2636989" y="3967109"/>
              <a:ext cx="652739" cy="211212"/>
            </a:xfrm>
            <a:custGeom>
              <a:avLst/>
              <a:gdLst/>
              <a:ahLst/>
              <a:cxnLst/>
              <a:rect l="l" t="t" r="r" b="b"/>
              <a:pathLst>
                <a:path w="507968" h="164367" extrusionOk="0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3"/>
            <p:cNvSpPr/>
            <p:nvPr/>
          </p:nvSpPr>
          <p:spPr>
            <a:xfrm flipH="1">
              <a:off x="1199206" y="3967109"/>
              <a:ext cx="348081" cy="216462"/>
            </a:xfrm>
            <a:custGeom>
              <a:avLst/>
              <a:gdLst/>
              <a:ahLst/>
              <a:cxnLst/>
              <a:rect l="l" t="t" r="r" b="b"/>
              <a:pathLst>
                <a:path w="270880" h="168453" extrusionOk="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3"/>
            <p:cNvSpPr/>
            <p:nvPr/>
          </p:nvSpPr>
          <p:spPr>
            <a:xfrm flipH="1">
              <a:off x="3201778" y="1275047"/>
              <a:ext cx="1014786" cy="765955"/>
            </a:xfrm>
            <a:custGeom>
              <a:avLst/>
              <a:gdLst/>
              <a:ahLst/>
              <a:cxnLst/>
              <a:rect l="l" t="t" r="r" b="b"/>
              <a:pathLst>
                <a:path w="789717" h="596074" extrusionOk="0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3"/>
            <p:cNvSpPr/>
            <p:nvPr/>
          </p:nvSpPr>
          <p:spPr>
            <a:xfrm flipH="1">
              <a:off x="3272339" y="1275047"/>
              <a:ext cx="874031" cy="765955"/>
            </a:xfrm>
            <a:custGeom>
              <a:avLst/>
              <a:gdLst/>
              <a:ahLst/>
              <a:cxnLst/>
              <a:rect l="l" t="t" r="r" b="b"/>
              <a:pathLst>
                <a:path w="680180" h="596074" extrusionOk="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3"/>
            <p:cNvSpPr/>
            <p:nvPr/>
          </p:nvSpPr>
          <p:spPr>
            <a:xfrm flipH="1">
              <a:off x="3361492" y="1275047"/>
              <a:ext cx="695577" cy="765955"/>
            </a:xfrm>
            <a:custGeom>
              <a:avLst/>
              <a:gdLst/>
              <a:ahLst/>
              <a:cxnLst/>
              <a:rect l="l" t="t" r="r" b="b"/>
              <a:pathLst>
                <a:path w="541305" h="596074" extrusionOk="0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3"/>
            <p:cNvSpPr/>
            <p:nvPr/>
          </p:nvSpPr>
          <p:spPr>
            <a:xfrm flipH="1">
              <a:off x="3492345" y="1275047"/>
              <a:ext cx="433649" cy="765955"/>
            </a:xfrm>
            <a:custGeom>
              <a:avLst/>
              <a:gdLst/>
              <a:ahLst/>
              <a:cxnLst/>
              <a:rect l="l" t="t" r="r" b="b"/>
              <a:pathLst>
                <a:path w="337470" h="596074" extrusionOk="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3"/>
            <p:cNvSpPr/>
            <p:nvPr/>
          </p:nvSpPr>
          <p:spPr>
            <a:xfrm flipH="1">
              <a:off x="3624297" y="1275047"/>
              <a:ext cx="169518" cy="765955"/>
            </a:xfrm>
            <a:custGeom>
              <a:avLst/>
              <a:gdLst/>
              <a:ahLst/>
              <a:cxnLst/>
              <a:rect l="l" t="t" r="r" b="b"/>
              <a:pathLst>
                <a:path w="131921" h="596074" extrusionOk="0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3"/>
            <p:cNvSpPr/>
            <p:nvPr/>
          </p:nvSpPr>
          <p:spPr>
            <a:xfrm flipH="1">
              <a:off x="3361012" y="2040796"/>
              <a:ext cx="130963" cy="68235"/>
            </a:xfrm>
            <a:custGeom>
              <a:avLst/>
              <a:gdLst/>
              <a:ahLst/>
              <a:cxnLst/>
              <a:rect l="l" t="t" r="r" b="b"/>
              <a:pathLst>
                <a:path w="101917" h="53101" extrusionOk="0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3"/>
            <p:cNvSpPr/>
            <p:nvPr/>
          </p:nvSpPr>
          <p:spPr>
            <a:xfrm flipH="1">
              <a:off x="3271673" y="2040796"/>
              <a:ext cx="89227" cy="71610"/>
            </a:xfrm>
            <a:custGeom>
              <a:avLst/>
              <a:gdLst/>
              <a:ahLst/>
              <a:cxnLst/>
              <a:rect l="l" t="t" r="r" b="b"/>
              <a:pathLst>
                <a:path w="69437" h="55728" extrusionOk="0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3"/>
            <p:cNvSpPr/>
            <p:nvPr/>
          </p:nvSpPr>
          <p:spPr>
            <a:xfrm flipH="1">
              <a:off x="4057022" y="2040796"/>
              <a:ext cx="89227" cy="70090"/>
            </a:xfrm>
            <a:custGeom>
              <a:avLst/>
              <a:gdLst/>
              <a:ahLst/>
              <a:cxnLst/>
              <a:rect l="l" t="t" r="r" b="b"/>
              <a:pathLst>
                <a:path w="69437" h="54545" extrusionOk="0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3"/>
            <p:cNvSpPr/>
            <p:nvPr/>
          </p:nvSpPr>
          <p:spPr>
            <a:xfrm flipH="1">
              <a:off x="4146187" y="2040796"/>
              <a:ext cx="70494" cy="71601"/>
            </a:xfrm>
            <a:custGeom>
              <a:avLst/>
              <a:gdLst/>
              <a:ahLst/>
              <a:cxnLst/>
              <a:rect l="l" t="t" r="r" b="b"/>
              <a:pathLst>
                <a:path w="54859" h="55721" extrusionOk="0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3"/>
            <p:cNvSpPr/>
            <p:nvPr/>
          </p:nvSpPr>
          <p:spPr>
            <a:xfrm flipH="1">
              <a:off x="3925738" y="2040796"/>
              <a:ext cx="130596" cy="69806"/>
            </a:xfrm>
            <a:custGeom>
              <a:avLst/>
              <a:gdLst/>
              <a:ahLst/>
              <a:cxnLst/>
              <a:rect l="l" t="t" r="r" b="b"/>
              <a:pathLst>
                <a:path w="101631" h="54324" extrusionOk="0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3"/>
            <p:cNvSpPr/>
            <p:nvPr/>
          </p:nvSpPr>
          <p:spPr>
            <a:xfrm flipH="1">
              <a:off x="3793929" y="2040796"/>
              <a:ext cx="132065" cy="71481"/>
            </a:xfrm>
            <a:custGeom>
              <a:avLst/>
              <a:gdLst/>
              <a:ahLst/>
              <a:cxnLst/>
              <a:rect l="l" t="t" r="r" b="b"/>
              <a:pathLst>
                <a:path w="102774" h="55627" extrusionOk="0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3"/>
            <p:cNvSpPr/>
            <p:nvPr/>
          </p:nvSpPr>
          <p:spPr>
            <a:xfrm flipH="1">
              <a:off x="3624299" y="2040796"/>
              <a:ext cx="169273" cy="68051"/>
            </a:xfrm>
            <a:custGeom>
              <a:avLst/>
              <a:gdLst/>
              <a:ahLst/>
              <a:cxnLst/>
              <a:rect l="l" t="t" r="r" b="b"/>
              <a:pathLst>
                <a:path w="131730" h="52958" extrusionOk="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3"/>
            <p:cNvSpPr/>
            <p:nvPr/>
          </p:nvSpPr>
          <p:spPr>
            <a:xfrm flipH="1">
              <a:off x="3492089" y="2040306"/>
              <a:ext cx="131943" cy="66478"/>
            </a:xfrm>
            <a:custGeom>
              <a:avLst/>
              <a:gdLst/>
              <a:ahLst/>
              <a:cxnLst/>
              <a:rect l="l" t="t" r="r" b="b"/>
              <a:pathLst>
                <a:path w="102679" h="51734" extrusionOk="0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3"/>
            <p:cNvSpPr/>
            <p:nvPr/>
          </p:nvSpPr>
          <p:spPr>
            <a:xfrm flipH="1">
              <a:off x="3201177" y="2040796"/>
              <a:ext cx="70441" cy="68072"/>
            </a:xfrm>
            <a:custGeom>
              <a:avLst/>
              <a:gdLst/>
              <a:ahLst/>
              <a:cxnLst/>
              <a:rect l="l" t="t" r="r" b="b"/>
              <a:pathLst>
                <a:path w="54818" h="52974" extrusionOk="0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6" name="Google Shape;376;p3"/>
            <p:cNvGrpSpPr/>
            <p:nvPr/>
          </p:nvGrpSpPr>
          <p:grpSpPr>
            <a:xfrm flipH="1">
              <a:off x="1198979" y="3972214"/>
              <a:ext cx="5019520" cy="228263"/>
              <a:chOff x="2422006" y="4665565"/>
              <a:chExt cx="5073810" cy="230732"/>
            </a:xfrm>
          </p:grpSpPr>
          <p:sp>
            <p:nvSpPr>
              <p:cNvPr id="377" name="Google Shape;377;p3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" name="Google Shape;378;p3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" name="Google Shape;379;p3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" name="Google Shape;380;p3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" name="Google Shape;381;p3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" name="Google Shape;382;p3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" name="Google Shape;383;p3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" name="Google Shape;384;p3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" name="Google Shape;385;p3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6" name="Google Shape;386;p3"/>
            <p:cNvGrpSpPr/>
            <p:nvPr/>
          </p:nvGrpSpPr>
          <p:grpSpPr>
            <a:xfrm flipH="1">
              <a:off x="3205855" y="2044913"/>
              <a:ext cx="1015539" cy="72161"/>
              <a:chOff x="4445473" y="2718342"/>
              <a:chExt cx="1026523" cy="72941"/>
            </a:xfrm>
          </p:grpSpPr>
          <p:sp>
            <p:nvSpPr>
              <p:cNvPr id="387" name="Google Shape;387;p3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" name="Google Shape;388;p3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" name="Google Shape;389;p3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" name="Google Shape;390;p3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" name="Google Shape;391;p3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" name="Google Shape;392;p3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" name="Google Shape;393;p3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" name="Google Shape;394;p3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" name="Google Shape;395;p3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6" name="Google Shape;396;p3"/>
            <p:cNvSpPr/>
            <p:nvPr/>
          </p:nvSpPr>
          <p:spPr>
            <a:xfrm flipH="1">
              <a:off x="3702403" y="4220883"/>
              <a:ext cx="926" cy="39873"/>
            </a:xfrm>
            <a:custGeom>
              <a:avLst/>
              <a:gdLst/>
              <a:ahLst/>
              <a:cxnLst/>
              <a:rect l="l" t="t" r="r" b="b"/>
              <a:pathLst>
                <a:path w="935" h="40276" extrusionOk="0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3"/>
            <p:cNvSpPr/>
            <p:nvPr/>
          </p:nvSpPr>
          <p:spPr>
            <a:xfrm flipH="1">
              <a:off x="3691902" y="4261858"/>
              <a:ext cx="10444" cy="187474"/>
            </a:xfrm>
            <a:custGeom>
              <a:avLst/>
              <a:gdLst/>
              <a:ahLst/>
              <a:cxnLst/>
              <a:rect l="l" t="t" r="r" b="b"/>
              <a:pathLst>
                <a:path w="10550" h="189368" extrusionOk="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3"/>
            <p:cNvSpPr/>
            <p:nvPr/>
          </p:nvSpPr>
          <p:spPr>
            <a:xfrm flipH="1">
              <a:off x="3701624" y="4221148"/>
              <a:ext cx="829" cy="39542"/>
            </a:xfrm>
            <a:custGeom>
              <a:avLst/>
              <a:gdLst/>
              <a:ahLst/>
              <a:cxnLst/>
              <a:rect l="l" t="t" r="r" b="b"/>
              <a:pathLst>
                <a:path w="837" h="39941" extrusionOk="0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3"/>
            <p:cNvSpPr/>
            <p:nvPr/>
          </p:nvSpPr>
          <p:spPr>
            <a:xfrm flipH="1">
              <a:off x="3133596" y="4240939"/>
              <a:ext cx="1135481" cy="2049195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3"/>
            <p:cNvSpPr/>
            <p:nvPr/>
          </p:nvSpPr>
          <p:spPr>
            <a:xfrm flipH="1">
              <a:off x="3138165" y="4245389"/>
              <a:ext cx="1135481" cy="2049195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01" name="Google Shape;401;p3"/>
            <p:cNvGrpSpPr/>
            <p:nvPr/>
          </p:nvGrpSpPr>
          <p:grpSpPr>
            <a:xfrm flipH="1">
              <a:off x="2881495" y="4451458"/>
              <a:ext cx="1647684" cy="1841677"/>
              <a:chOff x="1969851" y="5110588"/>
              <a:chExt cx="1665505" cy="1861596"/>
            </a:xfrm>
          </p:grpSpPr>
          <p:sp>
            <p:nvSpPr>
              <p:cNvPr id="402" name="Google Shape;402;p3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" name="Google Shape;403;p3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  <a:effectLst>
                <a:outerShdw blurRad="635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04" name="Google Shape;404;p3"/>
          <p:cNvGrpSpPr/>
          <p:nvPr/>
        </p:nvGrpSpPr>
        <p:grpSpPr>
          <a:xfrm flipH="1">
            <a:off x="4144550" y="4442190"/>
            <a:ext cx="8072323" cy="2417556"/>
            <a:chOff x="1" y="2177475"/>
            <a:chExt cx="12191999" cy="4680651"/>
          </a:xfrm>
        </p:grpSpPr>
        <p:grpSp>
          <p:nvGrpSpPr>
            <p:cNvPr id="405" name="Google Shape;405;p3"/>
            <p:cNvGrpSpPr/>
            <p:nvPr/>
          </p:nvGrpSpPr>
          <p:grpSpPr>
            <a:xfrm>
              <a:off x="119831" y="2343268"/>
              <a:ext cx="11965386" cy="4514858"/>
              <a:chOff x="119831" y="2273655"/>
              <a:chExt cx="11965386" cy="4586406"/>
            </a:xfrm>
          </p:grpSpPr>
          <p:sp>
            <p:nvSpPr>
              <p:cNvPr id="406" name="Google Shape;406;p3"/>
              <p:cNvSpPr/>
              <p:nvPr/>
            </p:nvSpPr>
            <p:spPr>
              <a:xfrm>
                <a:off x="10390467" y="4843937"/>
                <a:ext cx="17933" cy="201576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015766" extrusionOk="0">
                    <a:moveTo>
                      <a:pt x="10" y="-246"/>
                    </a:moveTo>
                    <a:lnTo>
                      <a:pt x="10" y="2015521"/>
                    </a:lnTo>
                    <a:lnTo>
                      <a:pt x="17944" y="2015521"/>
                    </a:lnTo>
                    <a:lnTo>
                      <a:pt x="17944" y="30690"/>
                    </a:lnTo>
                    <a:cubicBezTo>
                      <a:pt x="11846" y="20468"/>
                      <a:pt x="5839" y="10156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" name="Google Shape;407;p3"/>
              <p:cNvSpPr/>
              <p:nvPr/>
            </p:nvSpPr>
            <p:spPr>
              <a:xfrm>
                <a:off x="10379168" y="5017357"/>
                <a:ext cx="423060" cy="1739764"/>
              </a:xfrm>
              <a:custGeom>
                <a:avLst/>
                <a:gdLst/>
                <a:ahLst/>
                <a:cxnLst/>
                <a:rect l="l" t="t" r="r" b="b"/>
                <a:pathLst>
                  <a:path w="423060" h="1739764" extrusionOk="0">
                    <a:moveTo>
                      <a:pt x="394106" y="1713066"/>
                    </a:moveTo>
                    <a:lnTo>
                      <a:pt x="225080" y="1559642"/>
                    </a:lnTo>
                    <a:lnTo>
                      <a:pt x="394106" y="1406217"/>
                    </a:lnTo>
                    <a:lnTo>
                      <a:pt x="412040" y="1389987"/>
                    </a:lnTo>
                    <a:lnTo>
                      <a:pt x="413385" y="1388732"/>
                    </a:lnTo>
                    <a:lnTo>
                      <a:pt x="412040" y="1387477"/>
                    </a:lnTo>
                    <a:lnTo>
                      <a:pt x="394106" y="1371246"/>
                    </a:lnTo>
                    <a:lnTo>
                      <a:pt x="225080" y="1217822"/>
                    </a:lnTo>
                    <a:lnTo>
                      <a:pt x="394106" y="1064398"/>
                    </a:lnTo>
                    <a:lnTo>
                      <a:pt x="412040" y="1048168"/>
                    </a:lnTo>
                    <a:lnTo>
                      <a:pt x="413385" y="1046912"/>
                    </a:lnTo>
                    <a:lnTo>
                      <a:pt x="412040" y="1045657"/>
                    </a:lnTo>
                    <a:lnTo>
                      <a:pt x="394106" y="1029427"/>
                    </a:lnTo>
                    <a:lnTo>
                      <a:pt x="225080" y="876092"/>
                    </a:lnTo>
                    <a:lnTo>
                      <a:pt x="394106" y="722668"/>
                    </a:lnTo>
                    <a:lnTo>
                      <a:pt x="412040" y="706438"/>
                    </a:lnTo>
                    <a:lnTo>
                      <a:pt x="413385" y="705182"/>
                    </a:lnTo>
                    <a:lnTo>
                      <a:pt x="412040" y="703927"/>
                    </a:lnTo>
                    <a:lnTo>
                      <a:pt x="394106" y="687697"/>
                    </a:lnTo>
                    <a:lnTo>
                      <a:pt x="225080" y="534273"/>
                    </a:lnTo>
                    <a:lnTo>
                      <a:pt x="394106" y="380938"/>
                    </a:lnTo>
                    <a:lnTo>
                      <a:pt x="412040" y="364708"/>
                    </a:lnTo>
                    <a:lnTo>
                      <a:pt x="413385" y="363453"/>
                    </a:lnTo>
                    <a:lnTo>
                      <a:pt x="412040" y="362197"/>
                    </a:lnTo>
                    <a:lnTo>
                      <a:pt x="394106" y="346057"/>
                    </a:lnTo>
                    <a:lnTo>
                      <a:pt x="394106" y="346057"/>
                    </a:lnTo>
                    <a:lnTo>
                      <a:pt x="225080" y="192633"/>
                    </a:lnTo>
                    <a:lnTo>
                      <a:pt x="278881" y="144032"/>
                    </a:lnTo>
                    <a:cubicBezTo>
                      <a:pt x="276192" y="138051"/>
                      <a:pt x="273591" y="132312"/>
                      <a:pt x="271080" y="126815"/>
                    </a:cubicBezTo>
                    <a:lnTo>
                      <a:pt x="211898" y="180617"/>
                    </a:lnTo>
                    <a:lnTo>
                      <a:pt x="91204" y="71131"/>
                    </a:lnTo>
                    <a:lnTo>
                      <a:pt x="46369" y="30869"/>
                    </a:lnTo>
                    <a:lnTo>
                      <a:pt x="36506" y="21902"/>
                    </a:lnTo>
                    <a:lnTo>
                      <a:pt x="45473" y="14012"/>
                    </a:lnTo>
                    <a:lnTo>
                      <a:pt x="46637" y="12935"/>
                    </a:lnTo>
                    <a:lnTo>
                      <a:pt x="44665" y="12935"/>
                    </a:lnTo>
                    <a:lnTo>
                      <a:pt x="34532" y="-246"/>
                    </a:lnTo>
                    <a:lnTo>
                      <a:pt x="29422" y="4327"/>
                    </a:lnTo>
                    <a:lnTo>
                      <a:pt x="11488" y="20557"/>
                    </a:lnTo>
                    <a:lnTo>
                      <a:pt x="10053" y="21902"/>
                    </a:lnTo>
                    <a:lnTo>
                      <a:pt x="11488" y="23247"/>
                    </a:lnTo>
                    <a:lnTo>
                      <a:pt x="29422" y="39477"/>
                    </a:lnTo>
                    <a:lnTo>
                      <a:pt x="198358" y="192723"/>
                    </a:lnTo>
                    <a:lnTo>
                      <a:pt x="29242" y="345877"/>
                    </a:lnTo>
                    <a:lnTo>
                      <a:pt x="11308" y="362108"/>
                    </a:lnTo>
                    <a:lnTo>
                      <a:pt x="9873" y="363453"/>
                    </a:lnTo>
                    <a:lnTo>
                      <a:pt x="11308" y="364798"/>
                    </a:lnTo>
                    <a:lnTo>
                      <a:pt x="29242" y="381028"/>
                    </a:lnTo>
                    <a:lnTo>
                      <a:pt x="198179" y="534273"/>
                    </a:lnTo>
                    <a:lnTo>
                      <a:pt x="29242" y="687608"/>
                    </a:lnTo>
                    <a:lnTo>
                      <a:pt x="11308" y="703838"/>
                    </a:lnTo>
                    <a:lnTo>
                      <a:pt x="9873" y="705182"/>
                    </a:lnTo>
                    <a:lnTo>
                      <a:pt x="11308" y="706528"/>
                    </a:lnTo>
                    <a:lnTo>
                      <a:pt x="29242" y="722758"/>
                    </a:lnTo>
                    <a:lnTo>
                      <a:pt x="198179" y="876092"/>
                    </a:lnTo>
                    <a:lnTo>
                      <a:pt x="29242" y="1029337"/>
                    </a:lnTo>
                    <a:lnTo>
                      <a:pt x="11308" y="1045567"/>
                    </a:lnTo>
                    <a:lnTo>
                      <a:pt x="9873" y="1046912"/>
                    </a:lnTo>
                    <a:lnTo>
                      <a:pt x="11308" y="1048257"/>
                    </a:lnTo>
                    <a:lnTo>
                      <a:pt x="29242" y="1064488"/>
                    </a:lnTo>
                    <a:lnTo>
                      <a:pt x="198179" y="1217822"/>
                    </a:lnTo>
                    <a:lnTo>
                      <a:pt x="29242" y="1371157"/>
                    </a:lnTo>
                    <a:lnTo>
                      <a:pt x="11308" y="1387387"/>
                    </a:lnTo>
                    <a:lnTo>
                      <a:pt x="9873" y="1388732"/>
                    </a:lnTo>
                    <a:lnTo>
                      <a:pt x="11308" y="1390077"/>
                    </a:lnTo>
                    <a:lnTo>
                      <a:pt x="29242" y="1406307"/>
                    </a:lnTo>
                    <a:lnTo>
                      <a:pt x="198179" y="1559642"/>
                    </a:lnTo>
                    <a:lnTo>
                      <a:pt x="29242" y="1712976"/>
                    </a:lnTo>
                    <a:lnTo>
                      <a:pt x="11308" y="1729296"/>
                    </a:lnTo>
                    <a:lnTo>
                      <a:pt x="10" y="1739518"/>
                    </a:lnTo>
                    <a:lnTo>
                      <a:pt x="423070" y="1739518"/>
                    </a:lnTo>
                    <a:lnTo>
                      <a:pt x="411862" y="1729386"/>
                    </a:lnTo>
                    <a:close/>
                    <a:moveTo>
                      <a:pt x="46637" y="372420"/>
                    </a:moveTo>
                    <a:lnTo>
                      <a:pt x="36774" y="363453"/>
                    </a:lnTo>
                    <a:lnTo>
                      <a:pt x="46637" y="354486"/>
                    </a:lnTo>
                    <a:lnTo>
                      <a:pt x="211719" y="204648"/>
                    </a:lnTo>
                    <a:lnTo>
                      <a:pt x="376801" y="354486"/>
                    </a:lnTo>
                    <a:lnTo>
                      <a:pt x="386664" y="363453"/>
                    </a:lnTo>
                    <a:lnTo>
                      <a:pt x="376801" y="372420"/>
                    </a:lnTo>
                    <a:lnTo>
                      <a:pt x="211719" y="522616"/>
                    </a:lnTo>
                    <a:close/>
                    <a:moveTo>
                      <a:pt x="46637" y="714149"/>
                    </a:moveTo>
                    <a:lnTo>
                      <a:pt x="36774" y="705182"/>
                    </a:lnTo>
                    <a:lnTo>
                      <a:pt x="46637" y="696216"/>
                    </a:lnTo>
                    <a:lnTo>
                      <a:pt x="211719" y="546468"/>
                    </a:lnTo>
                    <a:lnTo>
                      <a:pt x="376801" y="696216"/>
                    </a:lnTo>
                    <a:lnTo>
                      <a:pt x="386664" y="705182"/>
                    </a:lnTo>
                    <a:lnTo>
                      <a:pt x="376801" y="714149"/>
                    </a:lnTo>
                    <a:lnTo>
                      <a:pt x="211719" y="863987"/>
                    </a:lnTo>
                    <a:close/>
                    <a:moveTo>
                      <a:pt x="46637" y="1055879"/>
                    </a:moveTo>
                    <a:lnTo>
                      <a:pt x="36774" y="1046912"/>
                    </a:lnTo>
                    <a:lnTo>
                      <a:pt x="46637" y="1037945"/>
                    </a:lnTo>
                    <a:lnTo>
                      <a:pt x="211719" y="888198"/>
                    </a:lnTo>
                    <a:lnTo>
                      <a:pt x="376801" y="1037945"/>
                    </a:lnTo>
                    <a:lnTo>
                      <a:pt x="386664" y="1046912"/>
                    </a:lnTo>
                    <a:lnTo>
                      <a:pt x="376801" y="1055879"/>
                    </a:lnTo>
                    <a:lnTo>
                      <a:pt x="211719" y="1205717"/>
                    </a:lnTo>
                    <a:close/>
                    <a:moveTo>
                      <a:pt x="46637" y="1397699"/>
                    </a:moveTo>
                    <a:lnTo>
                      <a:pt x="36774" y="1388732"/>
                    </a:lnTo>
                    <a:lnTo>
                      <a:pt x="46637" y="1379765"/>
                    </a:lnTo>
                    <a:lnTo>
                      <a:pt x="211719" y="1229928"/>
                    </a:lnTo>
                    <a:lnTo>
                      <a:pt x="376801" y="1379765"/>
                    </a:lnTo>
                    <a:lnTo>
                      <a:pt x="386664" y="1388732"/>
                    </a:lnTo>
                    <a:lnTo>
                      <a:pt x="376801" y="1397699"/>
                    </a:lnTo>
                    <a:lnTo>
                      <a:pt x="211719" y="1547536"/>
                    </a:lnTo>
                    <a:close/>
                    <a:moveTo>
                      <a:pt x="46637" y="1721585"/>
                    </a:moveTo>
                    <a:lnTo>
                      <a:pt x="211719" y="1571747"/>
                    </a:lnTo>
                    <a:lnTo>
                      <a:pt x="376801" y="1721585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3"/>
              <p:cNvSpPr/>
              <p:nvPr/>
            </p:nvSpPr>
            <p:spPr>
              <a:xfrm>
                <a:off x="10773264" y="5346802"/>
                <a:ext cx="17933" cy="1512901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512901" extrusionOk="0">
                    <a:moveTo>
                      <a:pt x="10" y="-246"/>
                    </a:moveTo>
                    <a:lnTo>
                      <a:pt x="10" y="1512655"/>
                    </a:lnTo>
                    <a:lnTo>
                      <a:pt x="17944" y="1512655"/>
                    </a:lnTo>
                    <a:lnTo>
                      <a:pt x="17944" y="19481"/>
                    </a:lnTo>
                    <a:cubicBezTo>
                      <a:pt x="11757" y="13025"/>
                      <a:pt x="5839" y="6479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3"/>
              <p:cNvSpPr/>
              <p:nvPr/>
            </p:nvSpPr>
            <p:spPr>
              <a:xfrm>
                <a:off x="10402572" y="5030360"/>
                <a:ext cx="15692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56921" h="17933" extrusionOk="0">
                    <a:moveTo>
                      <a:pt x="13666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156931" y="17688"/>
                    </a:lnTo>
                    <a:cubicBezTo>
                      <a:pt x="150026" y="11859"/>
                      <a:pt x="143301" y="5851"/>
                      <a:pt x="136666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3"/>
              <p:cNvSpPr/>
              <p:nvPr/>
            </p:nvSpPr>
            <p:spPr>
              <a:xfrm>
                <a:off x="10402662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3"/>
              <p:cNvSpPr/>
              <p:nvPr/>
            </p:nvSpPr>
            <p:spPr>
              <a:xfrm>
                <a:off x="10402662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3"/>
              <p:cNvSpPr/>
              <p:nvPr/>
            </p:nvSpPr>
            <p:spPr>
              <a:xfrm>
                <a:off x="10402662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" name="Google Shape;413;p3"/>
              <p:cNvSpPr/>
              <p:nvPr/>
            </p:nvSpPr>
            <p:spPr>
              <a:xfrm>
                <a:off x="10402662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" name="Google Shape;414;p3"/>
              <p:cNvSpPr/>
              <p:nvPr/>
            </p:nvSpPr>
            <p:spPr>
              <a:xfrm>
                <a:off x="9108195" y="2638072"/>
                <a:ext cx="17933" cy="4221631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221631" extrusionOk="0">
                    <a:moveTo>
                      <a:pt x="2879" y="3341"/>
                    </a:moveTo>
                    <a:lnTo>
                      <a:pt x="10" y="-246"/>
                    </a:lnTo>
                    <a:lnTo>
                      <a:pt x="10" y="4221386"/>
                    </a:lnTo>
                    <a:lnTo>
                      <a:pt x="17944" y="4221386"/>
                    </a:lnTo>
                    <a:lnTo>
                      <a:pt x="17944" y="24861"/>
                    </a:lnTo>
                    <a:cubicBezTo>
                      <a:pt x="12922" y="17598"/>
                      <a:pt x="7991" y="10425"/>
                      <a:pt x="2879" y="334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" name="Google Shape;415;p3"/>
              <p:cNvSpPr/>
              <p:nvPr/>
            </p:nvSpPr>
            <p:spPr>
              <a:xfrm>
                <a:off x="9096897" y="2886814"/>
                <a:ext cx="423060" cy="3870307"/>
              </a:xfrm>
              <a:custGeom>
                <a:avLst/>
                <a:gdLst/>
                <a:ahLst/>
                <a:cxnLst/>
                <a:rect l="l" t="t" r="r" b="b"/>
                <a:pathLst>
                  <a:path w="423060" h="3870307" extrusionOk="0">
                    <a:moveTo>
                      <a:pt x="393928" y="3843609"/>
                    </a:moveTo>
                    <a:lnTo>
                      <a:pt x="224900" y="3690185"/>
                    </a:lnTo>
                    <a:lnTo>
                      <a:pt x="393928" y="3536760"/>
                    </a:lnTo>
                    <a:lnTo>
                      <a:pt x="411862" y="3520530"/>
                    </a:lnTo>
                    <a:lnTo>
                      <a:pt x="413206" y="3519275"/>
                    </a:lnTo>
                    <a:lnTo>
                      <a:pt x="411862" y="3518020"/>
                    </a:lnTo>
                    <a:lnTo>
                      <a:pt x="393928" y="3501790"/>
                    </a:lnTo>
                    <a:lnTo>
                      <a:pt x="224900" y="3348366"/>
                    </a:lnTo>
                    <a:lnTo>
                      <a:pt x="393928" y="3194941"/>
                    </a:lnTo>
                    <a:lnTo>
                      <a:pt x="411862" y="3178711"/>
                    </a:lnTo>
                    <a:lnTo>
                      <a:pt x="413206" y="3177455"/>
                    </a:lnTo>
                    <a:lnTo>
                      <a:pt x="411862" y="3176200"/>
                    </a:lnTo>
                    <a:lnTo>
                      <a:pt x="393928" y="3159970"/>
                    </a:lnTo>
                    <a:lnTo>
                      <a:pt x="224900" y="3006635"/>
                    </a:lnTo>
                    <a:lnTo>
                      <a:pt x="393928" y="2853211"/>
                    </a:lnTo>
                    <a:lnTo>
                      <a:pt x="411862" y="2836981"/>
                    </a:lnTo>
                    <a:lnTo>
                      <a:pt x="413206" y="2835726"/>
                    </a:lnTo>
                    <a:lnTo>
                      <a:pt x="411862" y="2834470"/>
                    </a:lnTo>
                    <a:lnTo>
                      <a:pt x="393928" y="2818240"/>
                    </a:lnTo>
                    <a:lnTo>
                      <a:pt x="224900" y="2664816"/>
                    </a:lnTo>
                    <a:lnTo>
                      <a:pt x="393928" y="2511482"/>
                    </a:lnTo>
                    <a:lnTo>
                      <a:pt x="411862" y="2495252"/>
                    </a:lnTo>
                    <a:lnTo>
                      <a:pt x="413206" y="2493996"/>
                    </a:lnTo>
                    <a:lnTo>
                      <a:pt x="411862" y="2492741"/>
                    </a:lnTo>
                    <a:lnTo>
                      <a:pt x="393928" y="2476510"/>
                    </a:lnTo>
                    <a:lnTo>
                      <a:pt x="224900" y="2323086"/>
                    </a:lnTo>
                    <a:lnTo>
                      <a:pt x="393928" y="2169752"/>
                    </a:lnTo>
                    <a:lnTo>
                      <a:pt x="411862" y="2153522"/>
                    </a:lnTo>
                    <a:lnTo>
                      <a:pt x="413206" y="2152266"/>
                    </a:lnTo>
                    <a:lnTo>
                      <a:pt x="411862" y="2151011"/>
                    </a:lnTo>
                    <a:lnTo>
                      <a:pt x="393928" y="2134781"/>
                    </a:lnTo>
                    <a:lnTo>
                      <a:pt x="224900" y="1981357"/>
                    </a:lnTo>
                    <a:lnTo>
                      <a:pt x="393928" y="1828022"/>
                    </a:lnTo>
                    <a:lnTo>
                      <a:pt x="411862" y="1811792"/>
                    </a:lnTo>
                    <a:lnTo>
                      <a:pt x="413206" y="1810537"/>
                    </a:lnTo>
                    <a:lnTo>
                      <a:pt x="411862" y="1809281"/>
                    </a:lnTo>
                    <a:lnTo>
                      <a:pt x="393928" y="1793051"/>
                    </a:lnTo>
                    <a:lnTo>
                      <a:pt x="224900" y="1639896"/>
                    </a:lnTo>
                    <a:lnTo>
                      <a:pt x="393928" y="1486561"/>
                    </a:lnTo>
                    <a:lnTo>
                      <a:pt x="411862" y="1470331"/>
                    </a:lnTo>
                    <a:lnTo>
                      <a:pt x="413206" y="1469076"/>
                    </a:lnTo>
                    <a:lnTo>
                      <a:pt x="411862" y="1467820"/>
                    </a:lnTo>
                    <a:lnTo>
                      <a:pt x="393928" y="1451590"/>
                    </a:lnTo>
                    <a:lnTo>
                      <a:pt x="224900" y="1298256"/>
                    </a:lnTo>
                    <a:lnTo>
                      <a:pt x="393928" y="1144831"/>
                    </a:lnTo>
                    <a:lnTo>
                      <a:pt x="411862" y="1128601"/>
                    </a:lnTo>
                    <a:lnTo>
                      <a:pt x="413206" y="1127346"/>
                    </a:lnTo>
                    <a:lnTo>
                      <a:pt x="411862" y="1126091"/>
                    </a:lnTo>
                    <a:lnTo>
                      <a:pt x="393928" y="1109860"/>
                    </a:lnTo>
                    <a:lnTo>
                      <a:pt x="224900" y="956436"/>
                    </a:lnTo>
                    <a:lnTo>
                      <a:pt x="393928" y="803101"/>
                    </a:lnTo>
                    <a:lnTo>
                      <a:pt x="411862" y="786871"/>
                    </a:lnTo>
                    <a:lnTo>
                      <a:pt x="413206" y="785616"/>
                    </a:lnTo>
                    <a:lnTo>
                      <a:pt x="411862" y="784361"/>
                    </a:lnTo>
                    <a:lnTo>
                      <a:pt x="393928" y="768131"/>
                    </a:lnTo>
                    <a:lnTo>
                      <a:pt x="224900" y="614706"/>
                    </a:lnTo>
                    <a:lnTo>
                      <a:pt x="393928" y="461372"/>
                    </a:lnTo>
                    <a:lnTo>
                      <a:pt x="399577" y="456261"/>
                    </a:lnTo>
                    <a:lnTo>
                      <a:pt x="411862" y="445142"/>
                    </a:lnTo>
                    <a:lnTo>
                      <a:pt x="413206" y="443886"/>
                    </a:lnTo>
                    <a:lnTo>
                      <a:pt x="411862" y="442631"/>
                    </a:lnTo>
                    <a:lnTo>
                      <a:pt x="393928" y="426401"/>
                    </a:lnTo>
                    <a:lnTo>
                      <a:pt x="372138" y="406584"/>
                    </a:lnTo>
                    <a:lnTo>
                      <a:pt x="224900" y="272976"/>
                    </a:lnTo>
                    <a:lnTo>
                      <a:pt x="270901" y="231280"/>
                    </a:lnTo>
                    <a:lnTo>
                      <a:pt x="314749" y="191557"/>
                    </a:lnTo>
                    <a:cubicBezTo>
                      <a:pt x="310804" y="186984"/>
                      <a:pt x="306948" y="182590"/>
                      <a:pt x="303093" y="177748"/>
                    </a:cubicBezTo>
                    <a:lnTo>
                      <a:pt x="261396" y="215588"/>
                    </a:lnTo>
                    <a:lnTo>
                      <a:pt x="211539" y="260871"/>
                    </a:lnTo>
                    <a:lnTo>
                      <a:pt x="46459" y="111123"/>
                    </a:lnTo>
                    <a:lnTo>
                      <a:pt x="36595" y="102157"/>
                    </a:lnTo>
                    <a:lnTo>
                      <a:pt x="46459" y="93190"/>
                    </a:lnTo>
                    <a:lnTo>
                      <a:pt x="132989" y="14729"/>
                    </a:lnTo>
                    <a:cubicBezTo>
                      <a:pt x="129671" y="9707"/>
                      <a:pt x="126264" y="4686"/>
                      <a:pt x="122768" y="-246"/>
                    </a:cubicBezTo>
                    <a:lnTo>
                      <a:pt x="29242" y="84312"/>
                    </a:lnTo>
                    <a:lnTo>
                      <a:pt x="11308" y="100542"/>
                    </a:lnTo>
                    <a:lnTo>
                      <a:pt x="9873" y="101888"/>
                    </a:lnTo>
                    <a:lnTo>
                      <a:pt x="11308" y="103233"/>
                    </a:lnTo>
                    <a:lnTo>
                      <a:pt x="29242" y="119463"/>
                    </a:lnTo>
                    <a:lnTo>
                      <a:pt x="198179" y="272707"/>
                    </a:lnTo>
                    <a:lnTo>
                      <a:pt x="29242" y="426042"/>
                    </a:lnTo>
                    <a:lnTo>
                      <a:pt x="11308" y="442272"/>
                    </a:lnTo>
                    <a:lnTo>
                      <a:pt x="9873" y="443617"/>
                    </a:lnTo>
                    <a:lnTo>
                      <a:pt x="11308" y="444962"/>
                    </a:lnTo>
                    <a:lnTo>
                      <a:pt x="29242" y="461192"/>
                    </a:lnTo>
                    <a:lnTo>
                      <a:pt x="198179" y="614437"/>
                    </a:lnTo>
                    <a:lnTo>
                      <a:pt x="29242" y="767772"/>
                    </a:lnTo>
                    <a:lnTo>
                      <a:pt x="11308" y="784002"/>
                    </a:lnTo>
                    <a:lnTo>
                      <a:pt x="9873" y="785347"/>
                    </a:lnTo>
                    <a:lnTo>
                      <a:pt x="11308" y="786692"/>
                    </a:lnTo>
                    <a:lnTo>
                      <a:pt x="29242" y="802922"/>
                    </a:lnTo>
                    <a:lnTo>
                      <a:pt x="198179" y="956167"/>
                    </a:lnTo>
                    <a:lnTo>
                      <a:pt x="29242" y="1109502"/>
                    </a:lnTo>
                    <a:lnTo>
                      <a:pt x="11308" y="1125732"/>
                    </a:lnTo>
                    <a:lnTo>
                      <a:pt x="9873" y="1127077"/>
                    </a:lnTo>
                    <a:lnTo>
                      <a:pt x="11308" y="1128422"/>
                    </a:lnTo>
                    <a:lnTo>
                      <a:pt x="29242" y="1144652"/>
                    </a:lnTo>
                    <a:lnTo>
                      <a:pt x="198179" y="1297987"/>
                    </a:lnTo>
                    <a:lnTo>
                      <a:pt x="29242" y="1451590"/>
                    </a:lnTo>
                    <a:lnTo>
                      <a:pt x="11308" y="1467820"/>
                    </a:lnTo>
                    <a:lnTo>
                      <a:pt x="9873" y="1469165"/>
                    </a:lnTo>
                    <a:lnTo>
                      <a:pt x="11308" y="1470510"/>
                    </a:lnTo>
                    <a:lnTo>
                      <a:pt x="29242" y="1486741"/>
                    </a:lnTo>
                    <a:lnTo>
                      <a:pt x="198179" y="1639896"/>
                    </a:lnTo>
                    <a:lnTo>
                      <a:pt x="29242" y="1792961"/>
                    </a:lnTo>
                    <a:lnTo>
                      <a:pt x="11308" y="1809191"/>
                    </a:lnTo>
                    <a:lnTo>
                      <a:pt x="9873" y="1810537"/>
                    </a:lnTo>
                    <a:lnTo>
                      <a:pt x="11308" y="1811881"/>
                    </a:lnTo>
                    <a:lnTo>
                      <a:pt x="29242" y="1828111"/>
                    </a:lnTo>
                    <a:lnTo>
                      <a:pt x="198179" y="1981357"/>
                    </a:lnTo>
                    <a:lnTo>
                      <a:pt x="29242" y="2134691"/>
                    </a:lnTo>
                    <a:lnTo>
                      <a:pt x="11308" y="2150921"/>
                    </a:lnTo>
                    <a:lnTo>
                      <a:pt x="9873" y="2152266"/>
                    </a:lnTo>
                    <a:lnTo>
                      <a:pt x="11308" y="2153611"/>
                    </a:lnTo>
                    <a:lnTo>
                      <a:pt x="29242" y="2169841"/>
                    </a:lnTo>
                    <a:lnTo>
                      <a:pt x="198179" y="2323086"/>
                    </a:lnTo>
                    <a:lnTo>
                      <a:pt x="29242" y="2476421"/>
                    </a:lnTo>
                    <a:lnTo>
                      <a:pt x="11308" y="2492651"/>
                    </a:lnTo>
                    <a:lnTo>
                      <a:pt x="9873" y="2493996"/>
                    </a:lnTo>
                    <a:lnTo>
                      <a:pt x="11308" y="2495341"/>
                    </a:lnTo>
                    <a:lnTo>
                      <a:pt x="29242" y="2511571"/>
                    </a:lnTo>
                    <a:lnTo>
                      <a:pt x="198179" y="2664816"/>
                    </a:lnTo>
                    <a:lnTo>
                      <a:pt x="29242" y="2818151"/>
                    </a:lnTo>
                    <a:lnTo>
                      <a:pt x="11308" y="2834381"/>
                    </a:lnTo>
                    <a:lnTo>
                      <a:pt x="9873" y="2835726"/>
                    </a:lnTo>
                    <a:lnTo>
                      <a:pt x="11308" y="2837071"/>
                    </a:lnTo>
                    <a:lnTo>
                      <a:pt x="29242" y="2853301"/>
                    </a:lnTo>
                    <a:lnTo>
                      <a:pt x="198179" y="3006635"/>
                    </a:lnTo>
                    <a:lnTo>
                      <a:pt x="29242" y="3159880"/>
                    </a:lnTo>
                    <a:lnTo>
                      <a:pt x="11308" y="3176111"/>
                    </a:lnTo>
                    <a:lnTo>
                      <a:pt x="9873" y="3177455"/>
                    </a:lnTo>
                    <a:lnTo>
                      <a:pt x="11308" y="3178801"/>
                    </a:lnTo>
                    <a:lnTo>
                      <a:pt x="29242" y="3195031"/>
                    </a:lnTo>
                    <a:lnTo>
                      <a:pt x="198179" y="3348366"/>
                    </a:lnTo>
                    <a:lnTo>
                      <a:pt x="29242" y="3501700"/>
                    </a:lnTo>
                    <a:lnTo>
                      <a:pt x="11308" y="3517930"/>
                    </a:lnTo>
                    <a:lnTo>
                      <a:pt x="9873" y="3519275"/>
                    </a:lnTo>
                    <a:lnTo>
                      <a:pt x="11308" y="3520620"/>
                    </a:lnTo>
                    <a:lnTo>
                      <a:pt x="29242" y="3536850"/>
                    </a:lnTo>
                    <a:lnTo>
                      <a:pt x="198179" y="3690185"/>
                    </a:lnTo>
                    <a:lnTo>
                      <a:pt x="29242" y="3843519"/>
                    </a:lnTo>
                    <a:lnTo>
                      <a:pt x="11308" y="3859839"/>
                    </a:lnTo>
                    <a:lnTo>
                      <a:pt x="10" y="3870062"/>
                    </a:lnTo>
                    <a:lnTo>
                      <a:pt x="423070" y="3870062"/>
                    </a:lnTo>
                    <a:lnTo>
                      <a:pt x="411862" y="3859929"/>
                    </a:lnTo>
                    <a:close/>
                    <a:moveTo>
                      <a:pt x="46459" y="452584"/>
                    </a:moveTo>
                    <a:lnTo>
                      <a:pt x="36595" y="443617"/>
                    </a:lnTo>
                    <a:lnTo>
                      <a:pt x="46459" y="434650"/>
                    </a:lnTo>
                    <a:lnTo>
                      <a:pt x="211539" y="284813"/>
                    </a:lnTo>
                    <a:lnTo>
                      <a:pt x="376621" y="434650"/>
                    </a:lnTo>
                    <a:lnTo>
                      <a:pt x="386484" y="443617"/>
                    </a:lnTo>
                    <a:lnTo>
                      <a:pt x="376621" y="452584"/>
                    </a:lnTo>
                    <a:lnTo>
                      <a:pt x="211539" y="602332"/>
                    </a:lnTo>
                    <a:close/>
                    <a:moveTo>
                      <a:pt x="46459" y="794314"/>
                    </a:moveTo>
                    <a:lnTo>
                      <a:pt x="36595" y="785347"/>
                    </a:lnTo>
                    <a:lnTo>
                      <a:pt x="46459" y="776380"/>
                    </a:lnTo>
                    <a:lnTo>
                      <a:pt x="211539" y="626632"/>
                    </a:lnTo>
                    <a:lnTo>
                      <a:pt x="376621" y="776470"/>
                    </a:lnTo>
                    <a:lnTo>
                      <a:pt x="386484" y="785437"/>
                    </a:lnTo>
                    <a:lnTo>
                      <a:pt x="376621" y="794404"/>
                    </a:lnTo>
                    <a:lnTo>
                      <a:pt x="211539" y="944151"/>
                    </a:lnTo>
                    <a:close/>
                    <a:moveTo>
                      <a:pt x="46459" y="1136044"/>
                    </a:moveTo>
                    <a:lnTo>
                      <a:pt x="36595" y="1127077"/>
                    </a:lnTo>
                    <a:lnTo>
                      <a:pt x="46459" y="1118110"/>
                    </a:lnTo>
                    <a:lnTo>
                      <a:pt x="211539" y="968272"/>
                    </a:lnTo>
                    <a:lnTo>
                      <a:pt x="376621" y="1118110"/>
                    </a:lnTo>
                    <a:lnTo>
                      <a:pt x="386484" y="1127077"/>
                    </a:lnTo>
                    <a:lnTo>
                      <a:pt x="376621" y="1136044"/>
                    </a:lnTo>
                    <a:lnTo>
                      <a:pt x="211539" y="1285792"/>
                    </a:lnTo>
                    <a:close/>
                    <a:moveTo>
                      <a:pt x="46459" y="1477774"/>
                    </a:moveTo>
                    <a:lnTo>
                      <a:pt x="36595" y="1468807"/>
                    </a:lnTo>
                    <a:lnTo>
                      <a:pt x="46459" y="1459840"/>
                    </a:lnTo>
                    <a:lnTo>
                      <a:pt x="211539" y="1310092"/>
                    </a:lnTo>
                    <a:lnTo>
                      <a:pt x="376621" y="1459840"/>
                    </a:lnTo>
                    <a:lnTo>
                      <a:pt x="386484" y="1468807"/>
                    </a:lnTo>
                    <a:lnTo>
                      <a:pt x="376621" y="1477774"/>
                    </a:lnTo>
                    <a:lnTo>
                      <a:pt x="211539" y="1627521"/>
                    </a:lnTo>
                    <a:close/>
                    <a:moveTo>
                      <a:pt x="46459" y="1819504"/>
                    </a:moveTo>
                    <a:lnTo>
                      <a:pt x="36595" y="1810537"/>
                    </a:lnTo>
                    <a:lnTo>
                      <a:pt x="46459" y="1801570"/>
                    </a:lnTo>
                    <a:lnTo>
                      <a:pt x="211539" y="1651732"/>
                    </a:lnTo>
                    <a:lnTo>
                      <a:pt x="376621" y="1801300"/>
                    </a:lnTo>
                    <a:lnTo>
                      <a:pt x="386484" y="1810267"/>
                    </a:lnTo>
                    <a:lnTo>
                      <a:pt x="376621" y="1819234"/>
                    </a:lnTo>
                    <a:lnTo>
                      <a:pt x="211539" y="1968982"/>
                    </a:lnTo>
                    <a:close/>
                    <a:moveTo>
                      <a:pt x="46459" y="2161233"/>
                    </a:moveTo>
                    <a:lnTo>
                      <a:pt x="36595" y="2152266"/>
                    </a:lnTo>
                    <a:lnTo>
                      <a:pt x="46459" y="2143299"/>
                    </a:lnTo>
                    <a:lnTo>
                      <a:pt x="211539" y="1993462"/>
                    </a:lnTo>
                    <a:lnTo>
                      <a:pt x="376621" y="2143299"/>
                    </a:lnTo>
                    <a:lnTo>
                      <a:pt x="386484" y="2152266"/>
                    </a:lnTo>
                    <a:lnTo>
                      <a:pt x="376621" y="2161233"/>
                    </a:lnTo>
                    <a:lnTo>
                      <a:pt x="211539" y="2310981"/>
                    </a:lnTo>
                    <a:close/>
                    <a:moveTo>
                      <a:pt x="46459" y="2502963"/>
                    </a:moveTo>
                    <a:lnTo>
                      <a:pt x="36595" y="2493996"/>
                    </a:lnTo>
                    <a:lnTo>
                      <a:pt x="46459" y="2485029"/>
                    </a:lnTo>
                    <a:lnTo>
                      <a:pt x="211539" y="2335191"/>
                    </a:lnTo>
                    <a:lnTo>
                      <a:pt x="376621" y="2485029"/>
                    </a:lnTo>
                    <a:lnTo>
                      <a:pt x="386484" y="2493996"/>
                    </a:lnTo>
                    <a:lnTo>
                      <a:pt x="376621" y="2502963"/>
                    </a:lnTo>
                    <a:lnTo>
                      <a:pt x="211539" y="2653159"/>
                    </a:lnTo>
                    <a:close/>
                    <a:moveTo>
                      <a:pt x="46459" y="2844693"/>
                    </a:moveTo>
                    <a:lnTo>
                      <a:pt x="36595" y="2835726"/>
                    </a:lnTo>
                    <a:lnTo>
                      <a:pt x="46459" y="2826759"/>
                    </a:lnTo>
                    <a:lnTo>
                      <a:pt x="211539" y="2677011"/>
                    </a:lnTo>
                    <a:lnTo>
                      <a:pt x="376621" y="2826759"/>
                    </a:lnTo>
                    <a:lnTo>
                      <a:pt x="386484" y="2835726"/>
                    </a:lnTo>
                    <a:lnTo>
                      <a:pt x="376621" y="2844693"/>
                    </a:lnTo>
                    <a:lnTo>
                      <a:pt x="211539" y="2994530"/>
                    </a:lnTo>
                    <a:close/>
                    <a:moveTo>
                      <a:pt x="46459" y="3186422"/>
                    </a:moveTo>
                    <a:lnTo>
                      <a:pt x="36595" y="3177455"/>
                    </a:lnTo>
                    <a:lnTo>
                      <a:pt x="46459" y="3168488"/>
                    </a:lnTo>
                    <a:lnTo>
                      <a:pt x="211539" y="3018741"/>
                    </a:lnTo>
                    <a:lnTo>
                      <a:pt x="376621" y="3168488"/>
                    </a:lnTo>
                    <a:lnTo>
                      <a:pt x="386484" y="3177455"/>
                    </a:lnTo>
                    <a:lnTo>
                      <a:pt x="376621" y="3186422"/>
                    </a:lnTo>
                    <a:lnTo>
                      <a:pt x="211539" y="3336260"/>
                    </a:lnTo>
                    <a:close/>
                    <a:moveTo>
                      <a:pt x="46459" y="3528242"/>
                    </a:moveTo>
                    <a:lnTo>
                      <a:pt x="36595" y="3519275"/>
                    </a:lnTo>
                    <a:lnTo>
                      <a:pt x="46459" y="3510308"/>
                    </a:lnTo>
                    <a:lnTo>
                      <a:pt x="211539" y="3360471"/>
                    </a:lnTo>
                    <a:lnTo>
                      <a:pt x="376621" y="3510308"/>
                    </a:lnTo>
                    <a:lnTo>
                      <a:pt x="386484" y="3519275"/>
                    </a:lnTo>
                    <a:lnTo>
                      <a:pt x="376621" y="3528242"/>
                    </a:lnTo>
                    <a:lnTo>
                      <a:pt x="211539" y="3678079"/>
                    </a:lnTo>
                    <a:close/>
                    <a:moveTo>
                      <a:pt x="46459" y="3852128"/>
                    </a:moveTo>
                    <a:lnTo>
                      <a:pt x="211539" y="3702290"/>
                    </a:lnTo>
                    <a:lnTo>
                      <a:pt x="376621" y="385212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" name="Google Shape;416;p3"/>
              <p:cNvSpPr/>
              <p:nvPr/>
            </p:nvSpPr>
            <p:spPr>
              <a:xfrm>
                <a:off x="9490815" y="3158512"/>
                <a:ext cx="17933" cy="3701190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3701190" extrusionOk="0">
                    <a:moveTo>
                      <a:pt x="14177" y="11949"/>
                    </a:moveTo>
                    <a:cubicBezTo>
                      <a:pt x="9424" y="8003"/>
                      <a:pt x="4672" y="3879"/>
                      <a:pt x="10" y="-246"/>
                    </a:cubicBezTo>
                    <a:lnTo>
                      <a:pt x="10" y="3700945"/>
                    </a:lnTo>
                    <a:lnTo>
                      <a:pt x="17944" y="3700945"/>
                    </a:lnTo>
                    <a:lnTo>
                      <a:pt x="17944" y="14729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" name="Google Shape;417;p3"/>
              <p:cNvSpPr/>
              <p:nvPr/>
            </p:nvSpPr>
            <p:spPr>
              <a:xfrm>
                <a:off x="9120300" y="2979981"/>
                <a:ext cx="228298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28298" h="17933" extrusionOk="0">
                    <a:moveTo>
                      <a:pt x="21521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228309" y="1768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" name="Google Shape;418;p3"/>
              <p:cNvSpPr/>
              <p:nvPr/>
            </p:nvSpPr>
            <p:spPr>
              <a:xfrm>
                <a:off x="9120211" y="332171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" name="Google Shape;419;p3"/>
              <p:cNvSpPr/>
              <p:nvPr/>
            </p:nvSpPr>
            <p:spPr>
              <a:xfrm>
                <a:off x="9120211" y="366344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" name="Google Shape;420;p3"/>
              <p:cNvSpPr/>
              <p:nvPr/>
            </p:nvSpPr>
            <p:spPr>
              <a:xfrm>
                <a:off x="9120211" y="400517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" name="Google Shape;421;p3"/>
              <p:cNvSpPr/>
              <p:nvPr/>
            </p:nvSpPr>
            <p:spPr>
              <a:xfrm>
                <a:off x="9120211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" name="Google Shape;422;p3"/>
              <p:cNvSpPr/>
              <p:nvPr/>
            </p:nvSpPr>
            <p:spPr>
              <a:xfrm>
                <a:off x="9120211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" name="Google Shape;423;p3"/>
              <p:cNvSpPr/>
              <p:nvPr/>
            </p:nvSpPr>
            <p:spPr>
              <a:xfrm>
                <a:off x="9120211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" name="Google Shape;424;p3"/>
              <p:cNvSpPr/>
              <p:nvPr/>
            </p:nvSpPr>
            <p:spPr>
              <a:xfrm>
                <a:off x="9120211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" name="Google Shape;425;p3"/>
              <p:cNvSpPr/>
              <p:nvPr/>
            </p:nvSpPr>
            <p:spPr>
              <a:xfrm>
                <a:off x="9120211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" name="Google Shape;426;p3"/>
              <p:cNvSpPr/>
              <p:nvPr/>
            </p:nvSpPr>
            <p:spPr>
              <a:xfrm>
                <a:off x="9120211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" name="Google Shape;427;p3"/>
              <p:cNvSpPr/>
              <p:nvPr/>
            </p:nvSpPr>
            <p:spPr>
              <a:xfrm>
                <a:off x="9120211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" name="Google Shape;428;p3"/>
              <p:cNvSpPr/>
              <p:nvPr/>
            </p:nvSpPr>
            <p:spPr>
              <a:xfrm>
                <a:off x="7825744" y="2305488"/>
                <a:ext cx="17933" cy="455421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554215" extrusionOk="0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54215"/>
                    </a:lnTo>
                    <a:lnTo>
                      <a:pt x="0" y="4554215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" name="Google Shape;429;p3"/>
              <p:cNvSpPr/>
              <p:nvPr/>
            </p:nvSpPr>
            <p:spPr>
              <a:xfrm>
                <a:off x="7814625" y="2298942"/>
                <a:ext cx="422880" cy="4458179"/>
              </a:xfrm>
              <a:custGeom>
                <a:avLst/>
                <a:gdLst/>
                <a:ahLst/>
                <a:cxnLst/>
                <a:rect l="l" t="t" r="r" b="b"/>
                <a:pathLst>
                  <a:path w="422880" h="4458179" extrusionOk="0">
                    <a:moveTo>
                      <a:pt x="411682" y="4447801"/>
                    </a:moveTo>
                    <a:lnTo>
                      <a:pt x="393748" y="4431481"/>
                    </a:lnTo>
                    <a:lnTo>
                      <a:pt x="224721" y="4278057"/>
                    </a:lnTo>
                    <a:lnTo>
                      <a:pt x="393748" y="4124632"/>
                    </a:lnTo>
                    <a:lnTo>
                      <a:pt x="411682" y="4108402"/>
                    </a:lnTo>
                    <a:lnTo>
                      <a:pt x="413027" y="4107147"/>
                    </a:lnTo>
                    <a:lnTo>
                      <a:pt x="411682" y="4105892"/>
                    </a:lnTo>
                    <a:lnTo>
                      <a:pt x="393748" y="4089662"/>
                    </a:lnTo>
                    <a:lnTo>
                      <a:pt x="224721" y="3936238"/>
                    </a:lnTo>
                    <a:lnTo>
                      <a:pt x="393748" y="3782813"/>
                    </a:lnTo>
                    <a:lnTo>
                      <a:pt x="411682" y="3766583"/>
                    </a:lnTo>
                    <a:lnTo>
                      <a:pt x="413027" y="3765327"/>
                    </a:lnTo>
                    <a:lnTo>
                      <a:pt x="411682" y="3764072"/>
                    </a:lnTo>
                    <a:lnTo>
                      <a:pt x="393748" y="3747842"/>
                    </a:lnTo>
                    <a:lnTo>
                      <a:pt x="224721" y="3594507"/>
                    </a:lnTo>
                    <a:lnTo>
                      <a:pt x="393748" y="3441083"/>
                    </a:lnTo>
                    <a:lnTo>
                      <a:pt x="411682" y="3424853"/>
                    </a:lnTo>
                    <a:lnTo>
                      <a:pt x="413027" y="3423598"/>
                    </a:lnTo>
                    <a:lnTo>
                      <a:pt x="411682" y="3422342"/>
                    </a:lnTo>
                    <a:lnTo>
                      <a:pt x="393748" y="3406112"/>
                    </a:lnTo>
                    <a:lnTo>
                      <a:pt x="224721" y="3252688"/>
                    </a:lnTo>
                    <a:lnTo>
                      <a:pt x="393748" y="3099354"/>
                    </a:lnTo>
                    <a:lnTo>
                      <a:pt x="411682" y="3083124"/>
                    </a:lnTo>
                    <a:lnTo>
                      <a:pt x="413027" y="3081868"/>
                    </a:lnTo>
                    <a:lnTo>
                      <a:pt x="411682" y="3080613"/>
                    </a:lnTo>
                    <a:lnTo>
                      <a:pt x="393748" y="3064382"/>
                    </a:lnTo>
                    <a:lnTo>
                      <a:pt x="224721" y="2910958"/>
                    </a:lnTo>
                    <a:lnTo>
                      <a:pt x="393748" y="2757624"/>
                    </a:lnTo>
                    <a:lnTo>
                      <a:pt x="411682" y="2741394"/>
                    </a:lnTo>
                    <a:lnTo>
                      <a:pt x="413027" y="2740138"/>
                    </a:lnTo>
                    <a:lnTo>
                      <a:pt x="411682" y="2738883"/>
                    </a:lnTo>
                    <a:lnTo>
                      <a:pt x="393748" y="2722653"/>
                    </a:lnTo>
                    <a:lnTo>
                      <a:pt x="224721" y="2569229"/>
                    </a:lnTo>
                    <a:lnTo>
                      <a:pt x="393748" y="2416073"/>
                    </a:lnTo>
                    <a:lnTo>
                      <a:pt x="411682" y="2399843"/>
                    </a:lnTo>
                    <a:lnTo>
                      <a:pt x="413027" y="2398588"/>
                    </a:lnTo>
                    <a:lnTo>
                      <a:pt x="411682" y="2397332"/>
                    </a:lnTo>
                    <a:lnTo>
                      <a:pt x="393748" y="2381102"/>
                    </a:lnTo>
                    <a:lnTo>
                      <a:pt x="224721" y="2227768"/>
                    </a:lnTo>
                    <a:lnTo>
                      <a:pt x="393748" y="2074433"/>
                    </a:lnTo>
                    <a:lnTo>
                      <a:pt x="411682" y="2058203"/>
                    </a:lnTo>
                    <a:lnTo>
                      <a:pt x="413027" y="2056948"/>
                    </a:lnTo>
                    <a:lnTo>
                      <a:pt x="411682" y="2055692"/>
                    </a:lnTo>
                    <a:lnTo>
                      <a:pt x="393748" y="2039462"/>
                    </a:lnTo>
                    <a:lnTo>
                      <a:pt x="224721" y="1886128"/>
                    </a:lnTo>
                    <a:lnTo>
                      <a:pt x="393748" y="1732703"/>
                    </a:lnTo>
                    <a:lnTo>
                      <a:pt x="411682" y="1716473"/>
                    </a:lnTo>
                    <a:lnTo>
                      <a:pt x="413027" y="1715218"/>
                    </a:lnTo>
                    <a:lnTo>
                      <a:pt x="411682" y="1713963"/>
                    </a:lnTo>
                    <a:lnTo>
                      <a:pt x="393748" y="1697733"/>
                    </a:lnTo>
                    <a:lnTo>
                      <a:pt x="224721" y="1544039"/>
                    </a:lnTo>
                    <a:lnTo>
                      <a:pt x="393748" y="1390705"/>
                    </a:lnTo>
                    <a:lnTo>
                      <a:pt x="411682" y="1374474"/>
                    </a:lnTo>
                    <a:lnTo>
                      <a:pt x="413027" y="1373219"/>
                    </a:lnTo>
                    <a:lnTo>
                      <a:pt x="411682" y="1371964"/>
                    </a:lnTo>
                    <a:lnTo>
                      <a:pt x="393748" y="1355734"/>
                    </a:lnTo>
                    <a:lnTo>
                      <a:pt x="224721" y="1202310"/>
                    </a:lnTo>
                    <a:lnTo>
                      <a:pt x="393748" y="1048975"/>
                    </a:lnTo>
                    <a:lnTo>
                      <a:pt x="411682" y="1032745"/>
                    </a:lnTo>
                    <a:lnTo>
                      <a:pt x="413027" y="1031489"/>
                    </a:lnTo>
                    <a:lnTo>
                      <a:pt x="411682" y="1030234"/>
                    </a:lnTo>
                    <a:lnTo>
                      <a:pt x="393748" y="1014004"/>
                    </a:lnTo>
                    <a:lnTo>
                      <a:pt x="224721" y="860580"/>
                    </a:lnTo>
                    <a:lnTo>
                      <a:pt x="393748" y="707245"/>
                    </a:lnTo>
                    <a:lnTo>
                      <a:pt x="411682" y="691015"/>
                    </a:lnTo>
                    <a:lnTo>
                      <a:pt x="413027" y="689760"/>
                    </a:lnTo>
                    <a:lnTo>
                      <a:pt x="411682" y="688504"/>
                    </a:lnTo>
                    <a:lnTo>
                      <a:pt x="393748" y="672274"/>
                    </a:lnTo>
                    <a:lnTo>
                      <a:pt x="224721" y="518939"/>
                    </a:lnTo>
                    <a:lnTo>
                      <a:pt x="393748" y="365515"/>
                    </a:lnTo>
                    <a:lnTo>
                      <a:pt x="411682" y="349285"/>
                    </a:lnTo>
                    <a:lnTo>
                      <a:pt x="413027" y="348030"/>
                    </a:lnTo>
                    <a:lnTo>
                      <a:pt x="411682" y="346774"/>
                    </a:lnTo>
                    <a:lnTo>
                      <a:pt x="393748" y="330544"/>
                    </a:lnTo>
                    <a:lnTo>
                      <a:pt x="224721" y="177210"/>
                    </a:lnTo>
                    <a:lnTo>
                      <a:pt x="393748" y="23875"/>
                    </a:lnTo>
                    <a:lnTo>
                      <a:pt x="405853" y="12935"/>
                    </a:lnTo>
                    <a:lnTo>
                      <a:pt x="393837" y="-246"/>
                    </a:lnTo>
                    <a:lnTo>
                      <a:pt x="393837" y="-246"/>
                    </a:lnTo>
                    <a:lnTo>
                      <a:pt x="211360" y="165373"/>
                    </a:lnTo>
                    <a:lnTo>
                      <a:pt x="30318" y="1010"/>
                    </a:lnTo>
                    <a:lnTo>
                      <a:pt x="29152" y="-67"/>
                    </a:lnTo>
                    <a:lnTo>
                      <a:pt x="25297" y="4238"/>
                    </a:lnTo>
                    <a:lnTo>
                      <a:pt x="23145" y="6569"/>
                    </a:lnTo>
                    <a:lnTo>
                      <a:pt x="17047" y="13204"/>
                    </a:lnTo>
                    <a:lnTo>
                      <a:pt x="29063" y="24144"/>
                    </a:lnTo>
                    <a:lnTo>
                      <a:pt x="198090" y="177479"/>
                    </a:lnTo>
                    <a:lnTo>
                      <a:pt x="29242" y="330544"/>
                    </a:lnTo>
                    <a:lnTo>
                      <a:pt x="11308" y="346774"/>
                    </a:lnTo>
                    <a:lnTo>
                      <a:pt x="9963" y="348030"/>
                    </a:lnTo>
                    <a:lnTo>
                      <a:pt x="11308" y="349285"/>
                    </a:lnTo>
                    <a:lnTo>
                      <a:pt x="29242" y="365515"/>
                    </a:lnTo>
                    <a:lnTo>
                      <a:pt x="198269" y="518939"/>
                    </a:lnTo>
                    <a:lnTo>
                      <a:pt x="29242" y="672274"/>
                    </a:lnTo>
                    <a:lnTo>
                      <a:pt x="11308" y="688504"/>
                    </a:lnTo>
                    <a:lnTo>
                      <a:pt x="9963" y="689760"/>
                    </a:lnTo>
                    <a:lnTo>
                      <a:pt x="11308" y="691015"/>
                    </a:lnTo>
                    <a:lnTo>
                      <a:pt x="29242" y="707245"/>
                    </a:lnTo>
                    <a:lnTo>
                      <a:pt x="198269" y="860580"/>
                    </a:lnTo>
                    <a:lnTo>
                      <a:pt x="29242" y="1014004"/>
                    </a:lnTo>
                    <a:lnTo>
                      <a:pt x="11308" y="1030234"/>
                    </a:lnTo>
                    <a:lnTo>
                      <a:pt x="9963" y="1031489"/>
                    </a:lnTo>
                    <a:lnTo>
                      <a:pt x="11308" y="1032745"/>
                    </a:lnTo>
                    <a:lnTo>
                      <a:pt x="29242" y="1048975"/>
                    </a:lnTo>
                    <a:lnTo>
                      <a:pt x="198269" y="1202310"/>
                    </a:lnTo>
                    <a:lnTo>
                      <a:pt x="29242" y="1355734"/>
                    </a:lnTo>
                    <a:lnTo>
                      <a:pt x="11308" y="1371964"/>
                    </a:lnTo>
                    <a:lnTo>
                      <a:pt x="9963" y="1373219"/>
                    </a:lnTo>
                    <a:lnTo>
                      <a:pt x="11308" y="1374474"/>
                    </a:lnTo>
                    <a:lnTo>
                      <a:pt x="29242" y="1390705"/>
                    </a:lnTo>
                    <a:lnTo>
                      <a:pt x="198269" y="1544039"/>
                    </a:lnTo>
                    <a:lnTo>
                      <a:pt x="29242" y="1697463"/>
                    </a:lnTo>
                    <a:lnTo>
                      <a:pt x="11308" y="1713694"/>
                    </a:lnTo>
                    <a:lnTo>
                      <a:pt x="9963" y="1714949"/>
                    </a:lnTo>
                    <a:lnTo>
                      <a:pt x="11308" y="1716204"/>
                    </a:lnTo>
                    <a:lnTo>
                      <a:pt x="29242" y="1732434"/>
                    </a:lnTo>
                    <a:lnTo>
                      <a:pt x="198269" y="1885859"/>
                    </a:lnTo>
                    <a:lnTo>
                      <a:pt x="29242" y="2039462"/>
                    </a:lnTo>
                    <a:lnTo>
                      <a:pt x="11308" y="2055692"/>
                    </a:lnTo>
                    <a:lnTo>
                      <a:pt x="9963" y="2056948"/>
                    </a:lnTo>
                    <a:lnTo>
                      <a:pt x="11308" y="2058203"/>
                    </a:lnTo>
                    <a:lnTo>
                      <a:pt x="29242" y="2074433"/>
                    </a:lnTo>
                    <a:lnTo>
                      <a:pt x="198090" y="2227768"/>
                    </a:lnTo>
                    <a:lnTo>
                      <a:pt x="29242" y="2380923"/>
                    </a:lnTo>
                    <a:lnTo>
                      <a:pt x="11308" y="2397153"/>
                    </a:lnTo>
                    <a:lnTo>
                      <a:pt x="9963" y="2398409"/>
                    </a:lnTo>
                    <a:lnTo>
                      <a:pt x="11308" y="2399664"/>
                    </a:lnTo>
                    <a:lnTo>
                      <a:pt x="29242" y="2415894"/>
                    </a:lnTo>
                    <a:lnTo>
                      <a:pt x="198269" y="2569229"/>
                    </a:lnTo>
                    <a:lnTo>
                      <a:pt x="29242" y="2722653"/>
                    </a:lnTo>
                    <a:lnTo>
                      <a:pt x="11308" y="2738883"/>
                    </a:lnTo>
                    <a:lnTo>
                      <a:pt x="9963" y="2740138"/>
                    </a:lnTo>
                    <a:lnTo>
                      <a:pt x="11308" y="2741394"/>
                    </a:lnTo>
                    <a:lnTo>
                      <a:pt x="29242" y="2757624"/>
                    </a:lnTo>
                    <a:lnTo>
                      <a:pt x="198269" y="2910958"/>
                    </a:lnTo>
                    <a:lnTo>
                      <a:pt x="29242" y="3064382"/>
                    </a:lnTo>
                    <a:lnTo>
                      <a:pt x="11308" y="3080613"/>
                    </a:lnTo>
                    <a:lnTo>
                      <a:pt x="9963" y="3081868"/>
                    </a:lnTo>
                    <a:lnTo>
                      <a:pt x="11308" y="3083124"/>
                    </a:lnTo>
                    <a:lnTo>
                      <a:pt x="29242" y="3099354"/>
                    </a:lnTo>
                    <a:lnTo>
                      <a:pt x="198269" y="3252688"/>
                    </a:lnTo>
                    <a:lnTo>
                      <a:pt x="29242" y="3406112"/>
                    </a:lnTo>
                    <a:lnTo>
                      <a:pt x="11308" y="3422342"/>
                    </a:lnTo>
                    <a:lnTo>
                      <a:pt x="9963" y="3423598"/>
                    </a:lnTo>
                    <a:lnTo>
                      <a:pt x="11308" y="3424853"/>
                    </a:lnTo>
                    <a:lnTo>
                      <a:pt x="29242" y="3441083"/>
                    </a:lnTo>
                    <a:lnTo>
                      <a:pt x="198269" y="3594507"/>
                    </a:lnTo>
                    <a:lnTo>
                      <a:pt x="29242" y="3747842"/>
                    </a:lnTo>
                    <a:lnTo>
                      <a:pt x="11308" y="3764072"/>
                    </a:lnTo>
                    <a:lnTo>
                      <a:pt x="9963" y="3765327"/>
                    </a:lnTo>
                    <a:lnTo>
                      <a:pt x="11308" y="3766583"/>
                    </a:lnTo>
                    <a:lnTo>
                      <a:pt x="29242" y="3782813"/>
                    </a:lnTo>
                    <a:lnTo>
                      <a:pt x="198269" y="3936238"/>
                    </a:lnTo>
                    <a:lnTo>
                      <a:pt x="29242" y="4089662"/>
                    </a:lnTo>
                    <a:lnTo>
                      <a:pt x="11308" y="4105892"/>
                    </a:lnTo>
                    <a:lnTo>
                      <a:pt x="9963" y="4107147"/>
                    </a:lnTo>
                    <a:lnTo>
                      <a:pt x="11308" y="4108402"/>
                    </a:lnTo>
                    <a:lnTo>
                      <a:pt x="29242" y="4124632"/>
                    </a:lnTo>
                    <a:lnTo>
                      <a:pt x="198269" y="4278057"/>
                    </a:lnTo>
                    <a:lnTo>
                      <a:pt x="29242" y="4431391"/>
                    </a:lnTo>
                    <a:lnTo>
                      <a:pt x="11308" y="4447711"/>
                    </a:lnTo>
                    <a:lnTo>
                      <a:pt x="10" y="4457934"/>
                    </a:lnTo>
                    <a:lnTo>
                      <a:pt x="422891" y="4457934"/>
                    </a:lnTo>
                    <a:close/>
                    <a:moveTo>
                      <a:pt x="46279" y="356997"/>
                    </a:moveTo>
                    <a:lnTo>
                      <a:pt x="36416" y="348030"/>
                    </a:lnTo>
                    <a:lnTo>
                      <a:pt x="46279" y="339063"/>
                    </a:lnTo>
                    <a:lnTo>
                      <a:pt x="211360" y="189315"/>
                    </a:lnTo>
                    <a:lnTo>
                      <a:pt x="376531" y="339063"/>
                    </a:lnTo>
                    <a:lnTo>
                      <a:pt x="386395" y="348030"/>
                    </a:lnTo>
                    <a:lnTo>
                      <a:pt x="376531" y="356997"/>
                    </a:lnTo>
                    <a:lnTo>
                      <a:pt x="211360" y="506744"/>
                    </a:lnTo>
                    <a:close/>
                    <a:moveTo>
                      <a:pt x="46279" y="698727"/>
                    </a:moveTo>
                    <a:lnTo>
                      <a:pt x="36416" y="689760"/>
                    </a:lnTo>
                    <a:lnTo>
                      <a:pt x="46279" y="680793"/>
                    </a:lnTo>
                    <a:lnTo>
                      <a:pt x="211360" y="531045"/>
                    </a:lnTo>
                    <a:lnTo>
                      <a:pt x="376531" y="680793"/>
                    </a:lnTo>
                    <a:lnTo>
                      <a:pt x="386395" y="689760"/>
                    </a:lnTo>
                    <a:lnTo>
                      <a:pt x="376531" y="698727"/>
                    </a:lnTo>
                    <a:lnTo>
                      <a:pt x="211360" y="848474"/>
                    </a:lnTo>
                    <a:close/>
                    <a:moveTo>
                      <a:pt x="46279" y="1040456"/>
                    </a:moveTo>
                    <a:lnTo>
                      <a:pt x="36416" y="1031489"/>
                    </a:lnTo>
                    <a:lnTo>
                      <a:pt x="46279" y="1022522"/>
                    </a:lnTo>
                    <a:lnTo>
                      <a:pt x="211360" y="872685"/>
                    </a:lnTo>
                    <a:lnTo>
                      <a:pt x="376531" y="1022522"/>
                    </a:lnTo>
                    <a:lnTo>
                      <a:pt x="386395" y="1031489"/>
                    </a:lnTo>
                    <a:lnTo>
                      <a:pt x="376531" y="1040456"/>
                    </a:lnTo>
                    <a:lnTo>
                      <a:pt x="211360" y="1190204"/>
                    </a:lnTo>
                    <a:close/>
                    <a:moveTo>
                      <a:pt x="46279" y="1382186"/>
                    </a:moveTo>
                    <a:lnTo>
                      <a:pt x="36416" y="1373219"/>
                    </a:lnTo>
                    <a:lnTo>
                      <a:pt x="46279" y="1364252"/>
                    </a:lnTo>
                    <a:lnTo>
                      <a:pt x="211360" y="1214504"/>
                    </a:lnTo>
                    <a:lnTo>
                      <a:pt x="376531" y="1364342"/>
                    </a:lnTo>
                    <a:lnTo>
                      <a:pt x="386395" y="1373309"/>
                    </a:lnTo>
                    <a:lnTo>
                      <a:pt x="376531" y="1382276"/>
                    </a:lnTo>
                    <a:lnTo>
                      <a:pt x="211360" y="1532023"/>
                    </a:lnTo>
                    <a:close/>
                    <a:moveTo>
                      <a:pt x="46279" y="1723916"/>
                    </a:moveTo>
                    <a:lnTo>
                      <a:pt x="36416" y="1714949"/>
                    </a:lnTo>
                    <a:lnTo>
                      <a:pt x="46279" y="1705982"/>
                    </a:lnTo>
                    <a:lnTo>
                      <a:pt x="211360" y="1556145"/>
                    </a:lnTo>
                    <a:lnTo>
                      <a:pt x="376531" y="1705982"/>
                    </a:lnTo>
                    <a:lnTo>
                      <a:pt x="386395" y="1714949"/>
                    </a:lnTo>
                    <a:lnTo>
                      <a:pt x="376531" y="1723916"/>
                    </a:lnTo>
                    <a:lnTo>
                      <a:pt x="211360" y="1873664"/>
                    </a:lnTo>
                    <a:close/>
                    <a:moveTo>
                      <a:pt x="46279" y="2065646"/>
                    </a:moveTo>
                    <a:lnTo>
                      <a:pt x="36416" y="2056679"/>
                    </a:lnTo>
                    <a:lnTo>
                      <a:pt x="46279" y="2047712"/>
                    </a:lnTo>
                    <a:lnTo>
                      <a:pt x="211360" y="1897964"/>
                    </a:lnTo>
                    <a:lnTo>
                      <a:pt x="376531" y="2047712"/>
                    </a:lnTo>
                    <a:lnTo>
                      <a:pt x="386395" y="2056679"/>
                    </a:lnTo>
                    <a:lnTo>
                      <a:pt x="376531" y="2065646"/>
                    </a:lnTo>
                    <a:lnTo>
                      <a:pt x="211360" y="2215393"/>
                    </a:lnTo>
                    <a:close/>
                    <a:moveTo>
                      <a:pt x="46279" y="2407376"/>
                    </a:moveTo>
                    <a:lnTo>
                      <a:pt x="36416" y="2398409"/>
                    </a:lnTo>
                    <a:lnTo>
                      <a:pt x="46279" y="2389442"/>
                    </a:lnTo>
                    <a:lnTo>
                      <a:pt x="211360" y="2239604"/>
                    </a:lnTo>
                    <a:lnTo>
                      <a:pt x="376531" y="2389173"/>
                    </a:lnTo>
                    <a:lnTo>
                      <a:pt x="386395" y="2398139"/>
                    </a:lnTo>
                    <a:lnTo>
                      <a:pt x="376531" y="2407106"/>
                    </a:lnTo>
                    <a:lnTo>
                      <a:pt x="211360" y="2556854"/>
                    </a:lnTo>
                    <a:close/>
                    <a:moveTo>
                      <a:pt x="46279" y="2749105"/>
                    </a:moveTo>
                    <a:lnTo>
                      <a:pt x="36416" y="2740138"/>
                    </a:lnTo>
                    <a:lnTo>
                      <a:pt x="46279" y="2731171"/>
                    </a:lnTo>
                    <a:lnTo>
                      <a:pt x="211360" y="2581334"/>
                    </a:lnTo>
                    <a:lnTo>
                      <a:pt x="376531" y="2731171"/>
                    </a:lnTo>
                    <a:lnTo>
                      <a:pt x="386395" y="2740138"/>
                    </a:lnTo>
                    <a:lnTo>
                      <a:pt x="376531" y="2749105"/>
                    </a:lnTo>
                    <a:lnTo>
                      <a:pt x="211360" y="2898853"/>
                    </a:lnTo>
                    <a:close/>
                    <a:moveTo>
                      <a:pt x="46279" y="3090835"/>
                    </a:moveTo>
                    <a:lnTo>
                      <a:pt x="36416" y="3081868"/>
                    </a:lnTo>
                    <a:lnTo>
                      <a:pt x="46279" y="3072901"/>
                    </a:lnTo>
                    <a:lnTo>
                      <a:pt x="211360" y="2923064"/>
                    </a:lnTo>
                    <a:lnTo>
                      <a:pt x="376531" y="3072901"/>
                    </a:lnTo>
                    <a:lnTo>
                      <a:pt x="386395" y="3081868"/>
                    </a:lnTo>
                    <a:lnTo>
                      <a:pt x="376531" y="3090835"/>
                    </a:lnTo>
                    <a:lnTo>
                      <a:pt x="211360" y="3241031"/>
                    </a:lnTo>
                    <a:close/>
                    <a:moveTo>
                      <a:pt x="46279" y="3432565"/>
                    </a:moveTo>
                    <a:lnTo>
                      <a:pt x="36416" y="3423598"/>
                    </a:lnTo>
                    <a:lnTo>
                      <a:pt x="46279" y="3414631"/>
                    </a:lnTo>
                    <a:lnTo>
                      <a:pt x="211360" y="3264883"/>
                    </a:lnTo>
                    <a:lnTo>
                      <a:pt x="376531" y="3414631"/>
                    </a:lnTo>
                    <a:lnTo>
                      <a:pt x="386395" y="3423598"/>
                    </a:lnTo>
                    <a:lnTo>
                      <a:pt x="376531" y="3432565"/>
                    </a:lnTo>
                    <a:lnTo>
                      <a:pt x="211360" y="3582402"/>
                    </a:lnTo>
                    <a:close/>
                    <a:moveTo>
                      <a:pt x="46279" y="3774294"/>
                    </a:moveTo>
                    <a:lnTo>
                      <a:pt x="36416" y="3765327"/>
                    </a:lnTo>
                    <a:lnTo>
                      <a:pt x="46279" y="3756360"/>
                    </a:lnTo>
                    <a:lnTo>
                      <a:pt x="211360" y="3606613"/>
                    </a:lnTo>
                    <a:lnTo>
                      <a:pt x="376531" y="3756360"/>
                    </a:lnTo>
                    <a:lnTo>
                      <a:pt x="386395" y="3765327"/>
                    </a:lnTo>
                    <a:lnTo>
                      <a:pt x="376531" y="3774294"/>
                    </a:lnTo>
                    <a:lnTo>
                      <a:pt x="211360" y="3924132"/>
                    </a:lnTo>
                    <a:close/>
                    <a:moveTo>
                      <a:pt x="46279" y="4116114"/>
                    </a:moveTo>
                    <a:lnTo>
                      <a:pt x="36416" y="4107147"/>
                    </a:lnTo>
                    <a:lnTo>
                      <a:pt x="46279" y="4098180"/>
                    </a:lnTo>
                    <a:lnTo>
                      <a:pt x="211360" y="3948343"/>
                    </a:lnTo>
                    <a:lnTo>
                      <a:pt x="376531" y="4098180"/>
                    </a:lnTo>
                    <a:lnTo>
                      <a:pt x="386395" y="4107147"/>
                    </a:lnTo>
                    <a:lnTo>
                      <a:pt x="376531" y="4116114"/>
                    </a:lnTo>
                    <a:lnTo>
                      <a:pt x="211360" y="4265951"/>
                    </a:lnTo>
                    <a:close/>
                    <a:moveTo>
                      <a:pt x="46279" y="4440000"/>
                    </a:moveTo>
                    <a:lnTo>
                      <a:pt x="211360" y="4290162"/>
                    </a:lnTo>
                    <a:lnTo>
                      <a:pt x="376441" y="444000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" name="Google Shape;430;p3"/>
              <p:cNvSpPr/>
              <p:nvPr/>
            </p:nvSpPr>
            <p:spPr>
              <a:xfrm>
                <a:off x="8208363" y="2273655"/>
                <a:ext cx="17933" cy="4586047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586047" extrusionOk="0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86048"/>
                    </a:lnTo>
                    <a:lnTo>
                      <a:pt x="0" y="458604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" name="Google Shape;431;p3"/>
              <p:cNvSpPr/>
              <p:nvPr/>
            </p:nvSpPr>
            <p:spPr>
              <a:xfrm>
                <a:off x="7837760" y="2638251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" name="Google Shape;432;p3"/>
              <p:cNvSpPr/>
              <p:nvPr/>
            </p:nvSpPr>
            <p:spPr>
              <a:xfrm>
                <a:off x="7837760" y="2979981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" name="Google Shape;433;p3"/>
              <p:cNvSpPr/>
              <p:nvPr/>
            </p:nvSpPr>
            <p:spPr>
              <a:xfrm>
                <a:off x="7837760" y="332171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" name="Google Shape;434;p3"/>
              <p:cNvSpPr/>
              <p:nvPr/>
            </p:nvSpPr>
            <p:spPr>
              <a:xfrm>
                <a:off x="7837760" y="366344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" name="Google Shape;435;p3"/>
              <p:cNvSpPr/>
              <p:nvPr/>
            </p:nvSpPr>
            <p:spPr>
              <a:xfrm>
                <a:off x="7837760" y="400517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" name="Google Shape;436;p3"/>
              <p:cNvSpPr/>
              <p:nvPr/>
            </p:nvSpPr>
            <p:spPr>
              <a:xfrm>
                <a:off x="7837760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" name="Google Shape;437;p3"/>
              <p:cNvSpPr/>
              <p:nvPr/>
            </p:nvSpPr>
            <p:spPr>
              <a:xfrm>
                <a:off x="7837760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" name="Google Shape;438;p3"/>
              <p:cNvSpPr/>
              <p:nvPr/>
            </p:nvSpPr>
            <p:spPr>
              <a:xfrm>
                <a:off x="7837760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" name="Google Shape;439;p3"/>
              <p:cNvSpPr/>
              <p:nvPr/>
            </p:nvSpPr>
            <p:spPr>
              <a:xfrm>
                <a:off x="7837760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" name="Google Shape;440;p3"/>
              <p:cNvSpPr/>
              <p:nvPr/>
            </p:nvSpPr>
            <p:spPr>
              <a:xfrm>
                <a:off x="7837760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" name="Google Shape;441;p3"/>
              <p:cNvSpPr/>
              <p:nvPr/>
            </p:nvSpPr>
            <p:spPr>
              <a:xfrm>
                <a:off x="7837760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" name="Google Shape;442;p3"/>
              <p:cNvSpPr/>
              <p:nvPr/>
            </p:nvSpPr>
            <p:spPr>
              <a:xfrm>
                <a:off x="7837760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" name="Google Shape;443;p3"/>
              <p:cNvSpPr/>
              <p:nvPr/>
            </p:nvSpPr>
            <p:spPr>
              <a:xfrm>
                <a:off x="6543652" y="4320716"/>
                <a:ext cx="17933" cy="2538987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538987" extrusionOk="0">
                    <a:moveTo>
                      <a:pt x="10" y="4596"/>
                    </a:moveTo>
                    <a:lnTo>
                      <a:pt x="10" y="2538741"/>
                    </a:lnTo>
                    <a:lnTo>
                      <a:pt x="17944" y="2538741"/>
                    </a:lnTo>
                    <a:lnTo>
                      <a:pt x="17944" y="-246"/>
                    </a:lnTo>
                    <a:cubicBezTo>
                      <a:pt x="12053" y="1673"/>
                      <a:pt x="6062" y="3287"/>
                      <a:pt x="10" y="459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" name="Google Shape;444;p3"/>
              <p:cNvSpPr/>
              <p:nvPr/>
            </p:nvSpPr>
            <p:spPr>
              <a:xfrm>
                <a:off x="6532354" y="3939981"/>
                <a:ext cx="423059" cy="2817141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2817141" extrusionOk="0">
                    <a:moveTo>
                      <a:pt x="11308" y="2806673"/>
                    </a:moveTo>
                    <a:lnTo>
                      <a:pt x="10" y="2816895"/>
                    </a:lnTo>
                    <a:lnTo>
                      <a:pt x="423070" y="2816895"/>
                    </a:lnTo>
                    <a:lnTo>
                      <a:pt x="411861" y="2806763"/>
                    </a:lnTo>
                    <a:lnTo>
                      <a:pt x="393927" y="2790443"/>
                    </a:lnTo>
                    <a:lnTo>
                      <a:pt x="224901" y="2637019"/>
                    </a:lnTo>
                    <a:lnTo>
                      <a:pt x="393927" y="2483594"/>
                    </a:lnTo>
                    <a:lnTo>
                      <a:pt x="411861" y="2467364"/>
                    </a:lnTo>
                    <a:lnTo>
                      <a:pt x="413206" y="2466109"/>
                    </a:lnTo>
                    <a:lnTo>
                      <a:pt x="411861" y="2464853"/>
                    </a:lnTo>
                    <a:lnTo>
                      <a:pt x="393927" y="2448623"/>
                    </a:lnTo>
                    <a:lnTo>
                      <a:pt x="224901" y="2295199"/>
                    </a:lnTo>
                    <a:lnTo>
                      <a:pt x="393927" y="2141775"/>
                    </a:lnTo>
                    <a:lnTo>
                      <a:pt x="411861" y="2125545"/>
                    </a:lnTo>
                    <a:lnTo>
                      <a:pt x="413206" y="2124289"/>
                    </a:lnTo>
                    <a:lnTo>
                      <a:pt x="411861" y="2123034"/>
                    </a:lnTo>
                    <a:lnTo>
                      <a:pt x="393927" y="2106804"/>
                    </a:lnTo>
                    <a:lnTo>
                      <a:pt x="224901" y="1953469"/>
                    </a:lnTo>
                    <a:lnTo>
                      <a:pt x="393927" y="1800045"/>
                    </a:lnTo>
                    <a:lnTo>
                      <a:pt x="411861" y="1783815"/>
                    </a:lnTo>
                    <a:lnTo>
                      <a:pt x="413206" y="1782559"/>
                    </a:lnTo>
                    <a:lnTo>
                      <a:pt x="411861" y="1781304"/>
                    </a:lnTo>
                    <a:lnTo>
                      <a:pt x="393927" y="1765074"/>
                    </a:lnTo>
                    <a:lnTo>
                      <a:pt x="224542" y="1611650"/>
                    </a:lnTo>
                    <a:lnTo>
                      <a:pt x="393569" y="1458315"/>
                    </a:lnTo>
                    <a:lnTo>
                      <a:pt x="411503" y="1442085"/>
                    </a:lnTo>
                    <a:lnTo>
                      <a:pt x="412848" y="1440830"/>
                    </a:lnTo>
                    <a:lnTo>
                      <a:pt x="411503" y="1439574"/>
                    </a:lnTo>
                    <a:lnTo>
                      <a:pt x="393569" y="1423344"/>
                    </a:lnTo>
                    <a:lnTo>
                      <a:pt x="224542" y="1269920"/>
                    </a:lnTo>
                    <a:lnTo>
                      <a:pt x="393569" y="1116586"/>
                    </a:lnTo>
                    <a:lnTo>
                      <a:pt x="411503" y="1100356"/>
                    </a:lnTo>
                    <a:lnTo>
                      <a:pt x="412848" y="1099100"/>
                    </a:lnTo>
                    <a:lnTo>
                      <a:pt x="411503" y="1097845"/>
                    </a:lnTo>
                    <a:lnTo>
                      <a:pt x="393569" y="1081614"/>
                    </a:lnTo>
                    <a:lnTo>
                      <a:pt x="224542" y="928190"/>
                    </a:lnTo>
                    <a:lnTo>
                      <a:pt x="393569" y="775035"/>
                    </a:lnTo>
                    <a:lnTo>
                      <a:pt x="411503" y="758805"/>
                    </a:lnTo>
                    <a:lnTo>
                      <a:pt x="412848" y="757549"/>
                    </a:lnTo>
                    <a:lnTo>
                      <a:pt x="411503" y="756294"/>
                    </a:lnTo>
                    <a:lnTo>
                      <a:pt x="393569" y="740064"/>
                    </a:lnTo>
                    <a:lnTo>
                      <a:pt x="224542" y="586729"/>
                    </a:lnTo>
                    <a:lnTo>
                      <a:pt x="393569" y="433395"/>
                    </a:lnTo>
                    <a:lnTo>
                      <a:pt x="411503" y="417165"/>
                    </a:lnTo>
                    <a:lnTo>
                      <a:pt x="412848" y="415909"/>
                    </a:lnTo>
                    <a:lnTo>
                      <a:pt x="411503" y="414654"/>
                    </a:lnTo>
                    <a:lnTo>
                      <a:pt x="393569" y="398424"/>
                    </a:lnTo>
                    <a:lnTo>
                      <a:pt x="224542" y="245089"/>
                    </a:lnTo>
                    <a:lnTo>
                      <a:pt x="393569" y="91665"/>
                    </a:lnTo>
                    <a:lnTo>
                      <a:pt x="411503" y="75435"/>
                    </a:lnTo>
                    <a:lnTo>
                      <a:pt x="412848" y="74179"/>
                    </a:lnTo>
                    <a:lnTo>
                      <a:pt x="411503" y="72924"/>
                    </a:lnTo>
                    <a:lnTo>
                      <a:pt x="393569" y="56694"/>
                    </a:lnTo>
                    <a:lnTo>
                      <a:pt x="330800" y="-246"/>
                    </a:lnTo>
                    <a:lnTo>
                      <a:pt x="322909" y="16791"/>
                    </a:lnTo>
                    <a:lnTo>
                      <a:pt x="376711" y="65213"/>
                    </a:lnTo>
                    <a:lnTo>
                      <a:pt x="386574" y="74179"/>
                    </a:lnTo>
                    <a:lnTo>
                      <a:pt x="376711" y="83146"/>
                    </a:lnTo>
                    <a:lnTo>
                      <a:pt x="226515" y="219085"/>
                    </a:lnTo>
                    <a:cubicBezTo>
                      <a:pt x="219251" y="233970"/>
                      <a:pt x="211809" y="248766"/>
                      <a:pt x="204367" y="263920"/>
                    </a:cubicBezTo>
                    <a:lnTo>
                      <a:pt x="211540" y="257374"/>
                    </a:lnTo>
                    <a:lnTo>
                      <a:pt x="376711" y="407122"/>
                    </a:lnTo>
                    <a:lnTo>
                      <a:pt x="386574" y="416089"/>
                    </a:lnTo>
                    <a:lnTo>
                      <a:pt x="376711" y="425056"/>
                    </a:lnTo>
                    <a:lnTo>
                      <a:pt x="211540" y="574803"/>
                    </a:lnTo>
                    <a:lnTo>
                      <a:pt x="95598" y="469621"/>
                    </a:lnTo>
                    <a:lnTo>
                      <a:pt x="46458" y="424787"/>
                    </a:lnTo>
                    <a:lnTo>
                      <a:pt x="36595" y="415820"/>
                    </a:lnTo>
                    <a:lnTo>
                      <a:pt x="46458" y="406853"/>
                    </a:lnTo>
                    <a:lnTo>
                      <a:pt x="29242" y="406853"/>
                    </a:lnTo>
                    <a:lnTo>
                      <a:pt x="29242" y="398424"/>
                    </a:lnTo>
                    <a:lnTo>
                      <a:pt x="11308" y="414654"/>
                    </a:lnTo>
                    <a:lnTo>
                      <a:pt x="9963" y="415909"/>
                    </a:lnTo>
                    <a:lnTo>
                      <a:pt x="11308" y="417165"/>
                    </a:lnTo>
                    <a:lnTo>
                      <a:pt x="29242" y="433395"/>
                    </a:lnTo>
                    <a:lnTo>
                      <a:pt x="86631" y="485493"/>
                    </a:lnTo>
                    <a:lnTo>
                      <a:pt x="197910" y="586729"/>
                    </a:lnTo>
                    <a:lnTo>
                      <a:pt x="29242" y="739885"/>
                    </a:lnTo>
                    <a:lnTo>
                      <a:pt x="11308" y="756115"/>
                    </a:lnTo>
                    <a:lnTo>
                      <a:pt x="9963" y="757370"/>
                    </a:lnTo>
                    <a:lnTo>
                      <a:pt x="11308" y="758625"/>
                    </a:lnTo>
                    <a:lnTo>
                      <a:pt x="29242" y="774855"/>
                    </a:lnTo>
                    <a:lnTo>
                      <a:pt x="198269" y="928190"/>
                    </a:lnTo>
                    <a:lnTo>
                      <a:pt x="29242" y="1081614"/>
                    </a:lnTo>
                    <a:lnTo>
                      <a:pt x="11308" y="1097845"/>
                    </a:lnTo>
                    <a:lnTo>
                      <a:pt x="9963" y="1099100"/>
                    </a:lnTo>
                    <a:lnTo>
                      <a:pt x="11308" y="1100356"/>
                    </a:lnTo>
                    <a:lnTo>
                      <a:pt x="29242" y="1116586"/>
                    </a:lnTo>
                    <a:lnTo>
                      <a:pt x="198269" y="1269920"/>
                    </a:lnTo>
                    <a:lnTo>
                      <a:pt x="29242" y="1423344"/>
                    </a:lnTo>
                    <a:lnTo>
                      <a:pt x="11308" y="1439574"/>
                    </a:lnTo>
                    <a:lnTo>
                      <a:pt x="9963" y="1440830"/>
                    </a:lnTo>
                    <a:lnTo>
                      <a:pt x="11308" y="1442085"/>
                    </a:lnTo>
                    <a:lnTo>
                      <a:pt x="29242" y="1458315"/>
                    </a:lnTo>
                    <a:lnTo>
                      <a:pt x="198269" y="1611650"/>
                    </a:lnTo>
                    <a:lnTo>
                      <a:pt x="29242" y="1765074"/>
                    </a:lnTo>
                    <a:lnTo>
                      <a:pt x="11308" y="1781304"/>
                    </a:lnTo>
                    <a:lnTo>
                      <a:pt x="9963" y="1782559"/>
                    </a:lnTo>
                    <a:lnTo>
                      <a:pt x="11308" y="1783815"/>
                    </a:lnTo>
                    <a:lnTo>
                      <a:pt x="29242" y="1800045"/>
                    </a:lnTo>
                    <a:lnTo>
                      <a:pt x="198269" y="1953469"/>
                    </a:lnTo>
                    <a:lnTo>
                      <a:pt x="29242" y="2106804"/>
                    </a:lnTo>
                    <a:lnTo>
                      <a:pt x="11308" y="2123034"/>
                    </a:lnTo>
                    <a:lnTo>
                      <a:pt x="9963" y="2124289"/>
                    </a:lnTo>
                    <a:lnTo>
                      <a:pt x="11308" y="2125545"/>
                    </a:lnTo>
                    <a:lnTo>
                      <a:pt x="29242" y="2141775"/>
                    </a:lnTo>
                    <a:lnTo>
                      <a:pt x="198269" y="2295199"/>
                    </a:lnTo>
                    <a:lnTo>
                      <a:pt x="29242" y="2448623"/>
                    </a:lnTo>
                    <a:lnTo>
                      <a:pt x="11308" y="2464853"/>
                    </a:lnTo>
                    <a:lnTo>
                      <a:pt x="9963" y="2466109"/>
                    </a:lnTo>
                    <a:lnTo>
                      <a:pt x="11308" y="2467364"/>
                    </a:lnTo>
                    <a:lnTo>
                      <a:pt x="29242" y="2483594"/>
                    </a:lnTo>
                    <a:lnTo>
                      <a:pt x="198269" y="2637019"/>
                    </a:lnTo>
                    <a:lnTo>
                      <a:pt x="29242" y="2790353"/>
                    </a:lnTo>
                    <a:close/>
                    <a:moveTo>
                      <a:pt x="46100" y="766068"/>
                    </a:moveTo>
                    <a:lnTo>
                      <a:pt x="36237" y="757101"/>
                    </a:lnTo>
                    <a:lnTo>
                      <a:pt x="46100" y="748134"/>
                    </a:lnTo>
                    <a:lnTo>
                      <a:pt x="211181" y="598297"/>
                    </a:lnTo>
                    <a:lnTo>
                      <a:pt x="376352" y="748134"/>
                    </a:lnTo>
                    <a:lnTo>
                      <a:pt x="386216" y="757101"/>
                    </a:lnTo>
                    <a:lnTo>
                      <a:pt x="376352" y="766068"/>
                    </a:lnTo>
                    <a:lnTo>
                      <a:pt x="211181" y="915816"/>
                    </a:lnTo>
                    <a:close/>
                    <a:moveTo>
                      <a:pt x="46100" y="1107798"/>
                    </a:moveTo>
                    <a:lnTo>
                      <a:pt x="36237" y="1098831"/>
                    </a:lnTo>
                    <a:lnTo>
                      <a:pt x="46100" y="1089864"/>
                    </a:lnTo>
                    <a:lnTo>
                      <a:pt x="211181" y="940027"/>
                    </a:lnTo>
                    <a:lnTo>
                      <a:pt x="376352" y="1089864"/>
                    </a:lnTo>
                    <a:lnTo>
                      <a:pt x="386216" y="1098831"/>
                    </a:lnTo>
                    <a:lnTo>
                      <a:pt x="376352" y="1107798"/>
                    </a:lnTo>
                    <a:lnTo>
                      <a:pt x="211181" y="1257546"/>
                    </a:lnTo>
                    <a:close/>
                    <a:moveTo>
                      <a:pt x="46100" y="1449527"/>
                    </a:moveTo>
                    <a:lnTo>
                      <a:pt x="36237" y="1440560"/>
                    </a:lnTo>
                    <a:lnTo>
                      <a:pt x="46100" y="1431593"/>
                    </a:lnTo>
                    <a:lnTo>
                      <a:pt x="211181" y="1281756"/>
                    </a:lnTo>
                    <a:lnTo>
                      <a:pt x="376352" y="1431593"/>
                    </a:lnTo>
                    <a:lnTo>
                      <a:pt x="386216" y="1440560"/>
                    </a:lnTo>
                    <a:lnTo>
                      <a:pt x="376352" y="1449527"/>
                    </a:lnTo>
                    <a:lnTo>
                      <a:pt x="211181" y="1599993"/>
                    </a:lnTo>
                    <a:close/>
                    <a:moveTo>
                      <a:pt x="46100" y="1791258"/>
                    </a:moveTo>
                    <a:lnTo>
                      <a:pt x="36237" y="1782291"/>
                    </a:lnTo>
                    <a:lnTo>
                      <a:pt x="46100" y="1773324"/>
                    </a:lnTo>
                    <a:lnTo>
                      <a:pt x="211181" y="1623576"/>
                    </a:lnTo>
                    <a:lnTo>
                      <a:pt x="376352" y="1773324"/>
                    </a:lnTo>
                    <a:lnTo>
                      <a:pt x="386216" y="1782291"/>
                    </a:lnTo>
                    <a:lnTo>
                      <a:pt x="376352" y="1791258"/>
                    </a:lnTo>
                    <a:lnTo>
                      <a:pt x="211181" y="1941095"/>
                    </a:lnTo>
                    <a:close/>
                    <a:moveTo>
                      <a:pt x="46100" y="2132987"/>
                    </a:moveTo>
                    <a:lnTo>
                      <a:pt x="36237" y="2124020"/>
                    </a:lnTo>
                    <a:lnTo>
                      <a:pt x="46100" y="2115053"/>
                    </a:lnTo>
                    <a:lnTo>
                      <a:pt x="211181" y="1965305"/>
                    </a:lnTo>
                    <a:lnTo>
                      <a:pt x="376352" y="2115053"/>
                    </a:lnTo>
                    <a:lnTo>
                      <a:pt x="386216" y="2124020"/>
                    </a:lnTo>
                    <a:lnTo>
                      <a:pt x="376352" y="2132987"/>
                    </a:lnTo>
                    <a:lnTo>
                      <a:pt x="211181" y="2282825"/>
                    </a:lnTo>
                    <a:close/>
                    <a:moveTo>
                      <a:pt x="46100" y="2474807"/>
                    </a:moveTo>
                    <a:lnTo>
                      <a:pt x="36237" y="2465840"/>
                    </a:lnTo>
                    <a:lnTo>
                      <a:pt x="46100" y="2456873"/>
                    </a:lnTo>
                    <a:lnTo>
                      <a:pt x="211181" y="2307035"/>
                    </a:lnTo>
                    <a:lnTo>
                      <a:pt x="376352" y="2456873"/>
                    </a:lnTo>
                    <a:lnTo>
                      <a:pt x="386216" y="2465840"/>
                    </a:lnTo>
                    <a:lnTo>
                      <a:pt x="376352" y="2474807"/>
                    </a:lnTo>
                    <a:lnTo>
                      <a:pt x="211181" y="2624913"/>
                    </a:lnTo>
                    <a:close/>
                    <a:moveTo>
                      <a:pt x="211181" y="2649124"/>
                    </a:moveTo>
                    <a:lnTo>
                      <a:pt x="376263" y="2798961"/>
                    </a:lnTo>
                    <a:lnTo>
                      <a:pt x="46100" y="2798961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" name="Google Shape;445;p3"/>
              <p:cNvSpPr/>
              <p:nvPr/>
            </p:nvSpPr>
            <p:spPr>
              <a:xfrm>
                <a:off x="6925913" y="3670614"/>
                <a:ext cx="17933" cy="318908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3189089" extrusionOk="0">
                    <a:moveTo>
                      <a:pt x="10" y="30331"/>
                    </a:moveTo>
                    <a:lnTo>
                      <a:pt x="10" y="3188844"/>
                    </a:lnTo>
                    <a:lnTo>
                      <a:pt x="17944" y="3188844"/>
                    </a:lnTo>
                    <a:lnTo>
                      <a:pt x="17944" y="292"/>
                    </a:lnTo>
                    <a:lnTo>
                      <a:pt x="17406" y="-246"/>
                    </a:lnTo>
                    <a:cubicBezTo>
                      <a:pt x="12294" y="10066"/>
                      <a:pt x="6107" y="20199"/>
                      <a:pt x="10" y="3033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" name="Google Shape;446;p3"/>
              <p:cNvSpPr/>
              <p:nvPr/>
            </p:nvSpPr>
            <p:spPr>
              <a:xfrm>
                <a:off x="6824227" y="4005170"/>
                <a:ext cx="107603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07603" h="17933" extrusionOk="0">
                    <a:moveTo>
                      <a:pt x="107613" y="-246"/>
                    </a:moveTo>
                    <a:lnTo>
                      <a:pt x="107613" y="17688"/>
                    </a:lnTo>
                    <a:lnTo>
                      <a:pt x="10" y="17688"/>
                    </a:lnTo>
                    <a:cubicBezTo>
                      <a:pt x="2790" y="11770"/>
                      <a:pt x="5659" y="5762"/>
                      <a:pt x="8439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" name="Google Shape;447;p3"/>
              <p:cNvSpPr/>
              <p:nvPr/>
            </p:nvSpPr>
            <p:spPr>
              <a:xfrm>
                <a:off x="6555220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" name="Google Shape;448;p3"/>
              <p:cNvSpPr/>
              <p:nvPr/>
            </p:nvSpPr>
            <p:spPr>
              <a:xfrm>
                <a:off x="6555309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" name="Google Shape;449;p3"/>
              <p:cNvSpPr/>
              <p:nvPr/>
            </p:nvSpPr>
            <p:spPr>
              <a:xfrm>
                <a:off x="6555309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" name="Google Shape;450;p3"/>
              <p:cNvSpPr/>
              <p:nvPr/>
            </p:nvSpPr>
            <p:spPr>
              <a:xfrm>
                <a:off x="6555309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" name="Google Shape;451;p3"/>
              <p:cNvSpPr/>
              <p:nvPr/>
            </p:nvSpPr>
            <p:spPr>
              <a:xfrm>
                <a:off x="6555309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" name="Google Shape;452;p3"/>
              <p:cNvSpPr/>
              <p:nvPr/>
            </p:nvSpPr>
            <p:spPr>
              <a:xfrm>
                <a:off x="6555309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" name="Google Shape;453;p3"/>
              <p:cNvSpPr/>
              <p:nvPr/>
            </p:nvSpPr>
            <p:spPr>
              <a:xfrm>
                <a:off x="6555309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" name="Google Shape;454;p3"/>
              <p:cNvSpPr/>
              <p:nvPr/>
            </p:nvSpPr>
            <p:spPr>
              <a:xfrm>
                <a:off x="5260843" y="5470815"/>
                <a:ext cx="17933" cy="1388888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388888" extrusionOk="0">
                    <a:moveTo>
                      <a:pt x="10" y="-246"/>
                    </a:moveTo>
                    <a:lnTo>
                      <a:pt x="10" y="1388642"/>
                    </a:lnTo>
                    <a:lnTo>
                      <a:pt x="17944" y="1388642"/>
                    </a:lnTo>
                    <a:lnTo>
                      <a:pt x="17944" y="11321"/>
                    </a:lnTo>
                    <a:cubicBezTo>
                      <a:pt x="11738" y="7824"/>
                      <a:pt x="5749" y="3959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" name="Google Shape;455;p3"/>
              <p:cNvSpPr/>
              <p:nvPr/>
            </p:nvSpPr>
            <p:spPr>
              <a:xfrm>
                <a:off x="5249545" y="5432616"/>
                <a:ext cx="423059" cy="1324953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324953" extrusionOk="0">
                    <a:moveTo>
                      <a:pt x="393927" y="1297807"/>
                    </a:moveTo>
                    <a:lnTo>
                      <a:pt x="224901" y="1144383"/>
                    </a:lnTo>
                    <a:lnTo>
                      <a:pt x="393927" y="990959"/>
                    </a:lnTo>
                    <a:lnTo>
                      <a:pt x="411861" y="974728"/>
                    </a:lnTo>
                    <a:lnTo>
                      <a:pt x="413206" y="973473"/>
                    </a:lnTo>
                    <a:lnTo>
                      <a:pt x="411861" y="972218"/>
                    </a:lnTo>
                    <a:lnTo>
                      <a:pt x="393927" y="955988"/>
                    </a:lnTo>
                    <a:lnTo>
                      <a:pt x="224901" y="802564"/>
                    </a:lnTo>
                    <a:lnTo>
                      <a:pt x="393927" y="649139"/>
                    </a:lnTo>
                    <a:lnTo>
                      <a:pt x="411861" y="632909"/>
                    </a:lnTo>
                    <a:lnTo>
                      <a:pt x="413206" y="631654"/>
                    </a:lnTo>
                    <a:lnTo>
                      <a:pt x="411861" y="630399"/>
                    </a:lnTo>
                    <a:lnTo>
                      <a:pt x="393927" y="614168"/>
                    </a:lnTo>
                    <a:lnTo>
                      <a:pt x="224901" y="460834"/>
                    </a:lnTo>
                    <a:lnTo>
                      <a:pt x="393927" y="307409"/>
                    </a:lnTo>
                    <a:lnTo>
                      <a:pt x="411861" y="291179"/>
                    </a:lnTo>
                    <a:lnTo>
                      <a:pt x="413206" y="289924"/>
                    </a:lnTo>
                    <a:lnTo>
                      <a:pt x="411861" y="288668"/>
                    </a:lnTo>
                    <a:lnTo>
                      <a:pt x="393927" y="272438"/>
                    </a:lnTo>
                    <a:lnTo>
                      <a:pt x="224901" y="119014"/>
                    </a:lnTo>
                    <a:lnTo>
                      <a:pt x="356445" y="-246"/>
                    </a:lnTo>
                    <a:cubicBezTo>
                      <a:pt x="345748" y="2032"/>
                      <a:pt x="334943" y="3771"/>
                      <a:pt x="324075" y="4955"/>
                    </a:cubicBezTo>
                    <a:lnTo>
                      <a:pt x="211540" y="107357"/>
                    </a:lnTo>
                    <a:lnTo>
                      <a:pt x="160249" y="60819"/>
                    </a:lnTo>
                    <a:cubicBezTo>
                      <a:pt x="153694" y="63231"/>
                      <a:pt x="146978" y="65204"/>
                      <a:pt x="140163" y="66737"/>
                    </a:cubicBezTo>
                    <a:lnTo>
                      <a:pt x="198269" y="119462"/>
                    </a:lnTo>
                    <a:lnTo>
                      <a:pt x="29242" y="272887"/>
                    </a:lnTo>
                    <a:lnTo>
                      <a:pt x="11308" y="289117"/>
                    </a:lnTo>
                    <a:lnTo>
                      <a:pt x="9963" y="290372"/>
                    </a:lnTo>
                    <a:lnTo>
                      <a:pt x="11308" y="291628"/>
                    </a:lnTo>
                    <a:lnTo>
                      <a:pt x="29242" y="307858"/>
                    </a:lnTo>
                    <a:lnTo>
                      <a:pt x="198269" y="461282"/>
                    </a:lnTo>
                    <a:lnTo>
                      <a:pt x="29242" y="614617"/>
                    </a:lnTo>
                    <a:lnTo>
                      <a:pt x="11308" y="630847"/>
                    </a:lnTo>
                    <a:lnTo>
                      <a:pt x="9963" y="632102"/>
                    </a:lnTo>
                    <a:lnTo>
                      <a:pt x="11308" y="633357"/>
                    </a:lnTo>
                    <a:lnTo>
                      <a:pt x="29242" y="649587"/>
                    </a:lnTo>
                    <a:lnTo>
                      <a:pt x="198269" y="803012"/>
                    </a:lnTo>
                    <a:lnTo>
                      <a:pt x="29242" y="956436"/>
                    </a:lnTo>
                    <a:lnTo>
                      <a:pt x="11308" y="972666"/>
                    </a:lnTo>
                    <a:lnTo>
                      <a:pt x="9963" y="973922"/>
                    </a:lnTo>
                    <a:lnTo>
                      <a:pt x="11308" y="975177"/>
                    </a:lnTo>
                    <a:lnTo>
                      <a:pt x="29242" y="991407"/>
                    </a:lnTo>
                    <a:lnTo>
                      <a:pt x="198269" y="1144831"/>
                    </a:lnTo>
                    <a:lnTo>
                      <a:pt x="29242" y="1298166"/>
                    </a:lnTo>
                    <a:lnTo>
                      <a:pt x="11308" y="1314486"/>
                    </a:lnTo>
                    <a:lnTo>
                      <a:pt x="10" y="1324708"/>
                    </a:lnTo>
                    <a:lnTo>
                      <a:pt x="423070" y="1324708"/>
                    </a:lnTo>
                    <a:lnTo>
                      <a:pt x="411861" y="1314575"/>
                    </a:lnTo>
                    <a:close/>
                    <a:moveTo>
                      <a:pt x="46458" y="298891"/>
                    </a:moveTo>
                    <a:lnTo>
                      <a:pt x="36595" y="289924"/>
                    </a:lnTo>
                    <a:lnTo>
                      <a:pt x="46458" y="280957"/>
                    </a:lnTo>
                    <a:lnTo>
                      <a:pt x="211540" y="131209"/>
                    </a:lnTo>
                    <a:lnTo>
                      <a:pt x="376711" y="280957"/>
                    </a:lnTo>
                    <a:lnTo>
                      <a:pt x="386574" y="289924"/>
                    </a:lnTo>
                    <a:lnTo>
                      <a:pt x="376711" y="298891"/>
                    </a:lnTo>
                    <a:lnTo>
                      <a:pt x="211540" y="448728"/>
                    </a:lnTo>
                    <a:close/>
                    <a:moveTo>
                      <a:pt x="46458" y="640620"/>
                    </a:moveTo>
                    <a:lnTo>
                      <a:pt x="36595" y="631654"/>
                    </a:lnTo>
                    <a:lnTo>
                      <a:pt x="46458" y="622687"/>
                    </a:lnTo>
                    <a:lnTo>
                      <a:pt x="211540" y="472939"/>
                    </a:lnTo>
                    <a:lnTo>
                      <a:pt x="376711" y="622687"/>
                    </a:lnTo>
                    <a:lnTo>
                      <a:pt x="386574" y="631654"/>
                    </a:lnTo>
                    <a:lnTo>
                      <a:pt x="376711" y="640620"/>
                    </a:lnTo>
                    <a:lnTo>
                      <a:pt x="211540" y="790458"/>
                    </a:lnTo>
                    <a:close/>
                    <a:moveTo>
                      <a:pt x="46458" y="982440"/>
                    </a:moveTo>
                    <a:lnTo>
                      <a:pt x="36595" y="973473"/>
                    </a:lnTo>
                    <a:lnTo>
                      <a:pt x="46458" y="964507"/>
                    </a:lnTo>
                    <a:lnTo>
                      <a:pt x="211540" y="814669"/>
                    </a:lnTo>
                    <a:lnTo>
                      <a:pt x="376711" y="964507"/>
                    </a:lnTo>
                    <a:lnTo>
                      <a:pt x="386574" y="973473"/>
                    </a:lnTo>
                    <a:lnTo>
                      <a:pt x="376711" y="982440"/>
                    </a:lnTo>
                    <a:lnTo>
                      <a:pt x="211540" y="1132278"/>
                    </a:lnTo>
                    <a:close/>
                    <a:moveTo>
                      <a:pt x="46458" y="1306326"/>
                    </a:moveTo>
                    <a:lnTo>
                      <a:pt x="211540" y="1156488"/>
                    </a:lnTo>
                    <a:lnTo>
                      <a:pt x="376621" y="1306326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" name="Google Shape;456;p3"/>
              <p:cNvSpPr/>
              <p:nvPr/>
            </p:nvSpPr>
            <p:spPr>
              <a:xfrm>
                <a:off x="5643462" y="5416027"/>
                <a:ext cx="17933" cy="144367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443676" extrusionOk="0">
                    <a:moveTo>
                      <a:pt x="10" y="5941"/>
                    </a:moveTo>
                    <a:lnTo>
                      <a:pt x="10" y="1443430"/>
                    </a:lnTo>
                    <a:lnTo>
                      <a:pt x="17944" y="1443430"/>
                    </a:lnTo>
                    <a:lnTo>
                      <a:pt x="17944" y="-246"/>
                    </a:lnTo>
                    <a:cubicBezTo>
                      <a:pt x="12474" y="1727"/>
                      <a:pt x="6018" y="3878"/>
                      <a:pt x="10" y="594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" name="Google Shape;457;p3"/>
              <p:cNvSpPr/>
              <p:nvPr/>
            </p:nvSpPr>
            <p:spPr>
              <a:xfrm>
                <a:off x="5272859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" name="Google Shape;458;p3"/>
              <p:cNvSpPr/>
              <p:nvPr/>
            </p:nvSpPr>
            <p:spPr>
              <a:xfrm>
                <a:off x="5272859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" name="Google Shape;459;p3"/>
              <p:cNvSpPr/>
              <p:nvPr/>
            </p:nvSpPr>
            <p:spPr>
              <a:xfrm>
                <a:off x="5272859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" name="Google Shape;460;p3"/>
              <p:cNvSpPr/>
              <p:nvPr/>
            </p:nvSpPr>
            <p:spPr>
              <a:xfrm>
                <a:off x="3978392" y="4668454"/>
                <a:ext cx="17933" cy="219124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191249" extrusionOk="0">
                    <a:moveTo>
                      <a:pt x="10" y="-246"/>
                    </a:moveTo>
                    <a:lnTo>
                      <a:pt x="10" y="2191003"/>
                    </a:lnTo>
                    <a:lnTo>
                      <a:pt x="17944" y="2191003"/>
                    </a:lnTo>
                    <a:lnTo>
                      <a:pt x="17944" y="22530"/>
                    </a:lnTo>
                    <a:cubicBezTo>
                      <a:pt x="11667" y="14997"/>
                      <a:pt x="5659" y="7465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1" name="Google Shape;461;p3"/>
              <p:cNvSpPr/>
              <p:nvPr/>
            </p:nvSpPr>
            <p:spPr>
              <a:xfrm>
                <a:off x="3967184" y="4684774"/>
                <a:ext cx="422970" cy="2072348"/>
              </a:xfrm>
              <a:custGeom>
                <a:avLst/>
                <a:gdLst/>
                <a:ahLst/>
                <a:cxnLst/>
                <a:rect l="l" t="t" r="r" b="b"/>
                <a:pathLst>
                  <a:path w="422970" h="2072348" extrusionOk="0">
                    <a:moveTo>
                      <a:pt x="393837" y="2045650"/>
                    </a:moveTo>
                    <a:lnTo>
                      <a:pt x="224811" y="1892226"/>
                    </a:lnTo>
                    <a:lnTo>
                      <a:pt x="393837" y="1738801"/>
                    </a:lnTo>
                    <a:lnTo>
                      <a:pt x="411771" y="1722571"/>
                    </a:lnTo>
                    <a:lnTo>
                      <a:pt x="413116" y="1721316"/>
                    </a:lnTo>
                    <a:lnTo>
                      <a:pt x="411771" y="1720060"/>
                    </a:lnTo>
                    <a:lnTo>
                      <a:pt x="393837" y="1703830"/>
                    </a:lnTo>
                    <a:lnTo>
                      <a:pt x="224811" y="1550406"/>
                    </a:lnTo>
                    <a:lnTo>
                      <a:pt x="393837" y="1396982"/>
                    </a:lnTo>
                    <a:lnTo>
                      <a:pt x="411771" y="1380751"/>
                    </a:lnTo>
                    <a:lnTo>
                      <a:pt x="413116" y="1379496"/>
                    </a:lnTo>
                    <a:lnTo>
                      <a:pt x="411771" y="1378241"/>
                    </a:lnTo>
                    <a:lnTo>
                      <a:pt x="393837" y="1362011"/>
                    </a:lnTo>
                    <a:lnTo>
                      <a:pt x="224811" y="1208676"/>
                    </a:lnTo>
                    <a:lnTo>
                      <a:pt x="393837" y="1055252"/>
                    </a:lnTo>
                    <a:lnTo>
                      <a:pt x="411771" y="1039022"/>
                    </a:lnTo>
                    <a:lnTo>
                      <a:pt x="413116" y="1037766"/>
                    </a:lnTo>
                    <a:lnTo>
                      <a:pt x="411771" y="1036511"/>
                    </a:lnTo>
                    <a:lnTo>
                      <a:pt x="393837" y="1020281"/>
                    </a:lnTo>
                    <a:lnTo>
                      <a:pt x="224811" y="866857"/>
                    </a:lnTo>
                    <a:lnTo>
                      <a:pt x="393837" y="713522"/>
                    </a:lnTo>
                    <a:lnTo>
                      <a:pt x="411771" y="697292"/>
                    </a:lnTo>
                    <a:lnTo>
                      <a:pt x="413116" y="696037"/>
                    </a:lnTo>
                    <a:lnTo>
                      <a:pt x="411771" y="694781"/>
                    </a:lnTo>
                    <a:lnTo>
                      <a:pt x="393837" y="678551"/>
                    </a:lnTo>
                    <a:lnTo>
                      <a:pt x="224811" y="525127"/>
                    </a:lnTo>
                    <a:lnTo>
                      <a:pt x="359315" y="403266"/>
                    </a:lnTo>
                    <a:lnTo>
                      <a:pt x="394017" y="371793"/>
                    </a:lnTo>
                    <a:lnTo>
                      <a:pt x="411950" y="355562"/>
                    </a:lnTo>
                    <a:lnTo>
                      <a:pt x="413296" y="354307"/>
                    </a:lnTo>
                    <a:lnTo>
                      <a:pt x="411950" y="353051"/>
                    </a:lnTo>
                    <a:lnTo>
                      <a:pt x="394017" y="336821"/>
                    </a:lnTo>
                    <a:lnTo>
                      <a:pt x="352679" y="299250"/>
                    </a:lnTo>
                    <a:cubicBezTo>
                      <a:pt x="339928" y="297403"/>
                      <a:pt x="327419" y="294157"/>
                      <a:pt x="315377" y="289565"/>
                    </a:cubicBezTo>
                    <a:lnTo>
                      <a:pt x="376621" y="345071"/>
                    </a:lnTo>
                    <a:lnTo>
                      <a:pt x="386484" y="354038"/>
                    </a:lnTo>
                    <a:lnTo>
                      <a:pt x="376621" y="363005"/>
                    </a:lnTo>
                    <a:lnTo>
                      <a:pt x="345595" y="391161"/>
                    </a:lnTo>
                    <a:lnTo>
                      <a:pt x="211091" y="512752"/>
                    </a:lnTo>
                    <a:lnTo>
                      <a:pt x="46010" y="363005"/>
                    </a:lnTo>
                    <a:lnTo>
                      <a:pt x="36147" y="354038"/>
                    </a:lnTo>
                    <a:lnTo>
                      <a:pt x="46010" y="345071"/>
                    </a:lnTo>
                    <a:lnTo>
                      <a:pt x="171547" y="231280"/>
                    </a:lnTo>
                    <a:lnTo>
                      <a:pt x="211271" y="195413"/>
                    </a:lnTo>
                    <a:lnTo>
                      <a:pt x="238172" y="220072"/>
                    </a:lnTo>
                    <a:cubicBezTo>
                      <a:pt x="231957" y="207069"/>
                      <a:pt x="224945" y="194462"/>
                      <a:pt x="217189" y="182321"/>
                    </a:cubicBezTo>
                    <a:cubicBezTo>
                      <a:pt x="216382" y="181066"/>
                      <a:pt x="215306" y="179631"/>
                      <a:pt x="214140" y="178106"/>
                    </a:cubicBezTo>
                    <a:lnTo>
                      <a:pt x="212167" y="176134"/>
                    </a:lnTo>
                    <a:cubicBezTo>
                      <a:pt x="201048" y="164298"/>
                      <a:pt x="190019" y="152551"/>
                      <a:pt x="178093" y="141342"/>
                    </a:cubicBezTo>
                    <a:lnTo>
                      <a:pt x="169126" y="133541"/>
                    </a:lnTo>
                    <a:cubicBezTo>
                      <a:pt x="139715" y="107178"/>
                      <a:pt x="108151" y="83416"/>
                      <a:pt x="78560" y="57322"/>
                    </a:cubicBezTo>
                    <a:cubicBezTo>
                      <a:pt x="58501" y="39693"/>
                      <a:pt x="39939" y="20441"/>
                      <a:pt x="23055" y="-246"/>
                    </a:cubicBezTo>
                    <a:lnTo>
                      <a:pt x="10411" y="11232"/>
                    </a:lnTo>
                    <a:lnTo>
                      <a:pt x="9066" y="12487"/>
                    </a:lnTo>
                    <a:lnTo>
                      <a:pt x="10411" y="13742"/>
                    </a:lnTo>
                    <a:lnTo>
                      <a:pt x="28345" y="29973"/>
                    </a:lnTo>
                    <a:lnTo>
                      <a:pt x="197372" y="183307"/>
                    </a:lnTo>
                    <a:lnTo>
                      <a:pt x="157917" y="219175"/>
                    </a:lnTo>
                    <a:lnTo>
                      <a:pt x="28345" y="336821"/>
                    </a:lnTo>
                    <a:lnTo>
                      <a:pt x="10411" y="353051"/>
                    </a:lnTo>
                    <a:lnTo>
                      <a:pt x="9066" y="354307"/>
                    </a:lnTo>
                    <a:lnTo>
                      <a:pt x="10411" y="355562"/>
                    </a:lnTo>
                    <a:lnTo>
                      <a:pt x="28345" y="371793"/>
                    </a:lnTo>
                    <a:lnTo>
                      <a:pt x="197372" y="525127"/>
                    </a:lnTo>
                    <a:lnTo>
                      <a:pt x="29152" y="678551"/>
                    </a:lnTo>
                    <a:lnTo>
                      <a:pt x="11218" y="694781"/>
                    </a:lnTo>
                    <a:lnTo>
                      <a:pt x="9873" y="696037"/>
                    </a:lnTo>
                    <a:lnTo>
                      <a:pt x="11218" y="697292"/>
                    </a:lnTo>
                    <a:lnTo>
                      <a:pt x="29152" y="713522"/>
                    </a:lnTo>
                    <a:lnTo>
                      <a:pt x="198179" y="866857"/>
                    </a:lnTo>
                    <a:lnTo>
                      <a:pt x="29152" y="1020281"/>
                    </a:lnTo>
                    <a:lnTo>
                      <a:pt x="11218" y="1036511"/>
                    </a:lnTo>
                    <a:lnTo>
                      <a:pt x="9873" y="1037766"/>
                    </a:lnTo>
                    <a:lnTo>
                      <a:pt x="11218" y="1039022"/>
                    </a:lnTo>
                    <a:lnTo>
                      <a:pt x="29152" y="1055252"/>
                    </a:lnTo>
                    <a:lnTo>
                      <a:pt x="198179" y="1208676"/>
                    </a:lnTo>
                    <a:lnTo>
                      <a:pt x="29152" y="1362011"/>
                    </a:lnTo>
                    <a:lnTo>
                      <a:pt x="11218" y="1378241"/>
                    </a:lnTo>
                    <a:lnTo>
                      <a:pt x="9873" y="1379496"/>
                    </a:lnTo>
                    <a:lnTo>
                      <a:pt x="11218" y="1380751"/>
                    </a:lnTo>
                    <a:lnTo>
                      <a:pt x="29152" y="1396982"/>
                    </a:lnTo>
                    <a:lnTo>
                      <a:pt x="198179" y="1550406"/>
                    </a:lnTo>
                    <a:lnTo>
                      <a:pt x="29152" y="1703830"/>
                    </a:lnTo>
                    <a:lnTo>
                      <a:pt x="11218" y="1720060"/>
                    </a:lnTo>
                    <a:lnTo>
                      <a:pt x="9873" y="1721316"/>
                    </a:lnTo>
                    <a:lnTo>
                      <a:pt x="11218" y="1722571"/>
                    </a:lnTo>
                    <a:lnTo>
                      <a:pt x="29152" y="1738801"/>
                    </a:lnTo>
                    <a:lnTo>
                      <a:pt x="198179" y="1892226"/>
                    </a:lnTo>
                    <a:lnTo>
                      <a:pt x="29152" y="2045650"/>
                    </a:lnTo>
                    <a:lnTo>
                      <a:pt x="11218" y="2061970"/>
                    </a:lnTo>
                    <a:lnTo>
                      <a:pt x="10" y="2072102"/>
                    </a:lnTo>
                    <a:lnTo>
                      <a:pt x="422980" y="2072102"/>
                    </a:lnTo>
                    <a:lnTo>
                      <a:pt x="411771" y="2061970"/>
                    </a:lnTo>
                    <a:close/>
                    <a:moveTo>
                      <a:pt x="46369" y="705003"/>
                    </a:moveTo>
                    <a:lnTo>
                      <a:pt x="36505" y="696037"/>
                    </a:lnTo>
                    <a:lnTo>
                      <a:pt x="46369" y="687070"/>
                    </a:lnTo>
                    <a:lnTo>
                      <a:pt x="211450" y="537232"/>
                    </a:lnTo>
                    <a:lnTo>
                      <a:pt x="376621" y="687070"/>
                    </a:lnTo>
                    <a:lnTo>
                      <a:pt x="386484" y="696037"/>
                    </a:lnTo>
                    <a:lnTo>
                      <a:pt x="376621" y="705003"/>
                    </a:lnTo>
                    <a:lnTo>
                      <a:pt x="211450" y="855200"/>
                    </a:lnTo>
                    <a:close/>
                    <a:moveTo>
                      <a:pt x="46369" y="1046733"/>
                    </a:moveTo>
                    <a:lnTo>
                      <a:pt x="36505" y="1037766"/>
                    </a:lnTo>
                    <a:lnTo>
                      <a:pt x="46369" y="1028799"/>
                    </a:lnTo>
                    <a:lnTo>
                      <a:pt x="211450" y="879051"/>
                    </a:lnTo>
                    <a:lnTo>
                      <a:pt x="376621" y="1028799"/>
                    </a:lnTo>
                    <a:lnTo>
                      <a:pt x="386484" y="1037766"/>
                    </a:lnTo>
                    <a:lnTo>
                      <a:pt x="376621" y="1046733"/>
                    </a:lnTo>
                    <a:lnTo>
                      <a:pt x="211450" y="1196571"/>
                    </a:lnTo>
                    <a:close/>
                    <a:moveTo>
                      <a:pt x="46369" y="1388463"/>
                    </a:moveTo>
                    <a:lnTo>
                      <a:pt x="36505" y="1379496"/>
                    </a:lnTo>
                    <a:lnTo>
                      <a:pt x="46369" y="1370529"/>
                    </a:lnTo>
                    <a:lnTo>
                      <a:pt x="211450" y="1220782"/>
                    </a:lnTo>
                    <a:lnTo>
                      <a:pt x="376621" y="1370529"/>
                    </a:lnTo>
                    <a:lnTo>
                      <a:pt x="386484" y="1379496"/>
                    </a:lnTo>
                    <a:lnTo>
                      <a:pt x="376621" y="1388463"/>
                    </a:lnTo>
                    <a:lnTo>
                      <a:pt x="211450" y="1538300"/>
                    </a:lnTo>
                    <a:close/>
                    <a:moveTo>
                      <a:pt x="46369" y="1730283"/>
                    </a:moveTo>
                    <a:lnTo>
                      <a:pt x="36505" y="1721316"/>
                    </a:lnTo>
                    <a:lnTo>
                      <a:pt x="46369" y="1712349"/>
                    </a:lnTo>
                    <a:lnTo>
                      <a:pt x="211450" y="1562511"/>
                    </a:lnTo>
                    <a:lnTo>
                      <a:pt x="376621" y="1712349"/>
                    </a:lnTo>
                    <a:lnTo>
                      <a:pt x="386484" y="1721316"/>
                    </a:lnTo>
                    <a:lnTo>
                      <a:pt x="376621" y="1730283"/>
                    </a:lnTo>
                    <a:lnTo>
                      <a:pt x="211450" y="1880120"/>
                    </a:lnTo>
                    <a:close/>
                    <a:moveTo>
                      <a:pt x="46369" y="2054168"/>
                    </a:moveTo>
                    <a:lnTo>
                      <a:pt x="211450" y="1904331"/>
                    </a:lnTo>
                    <a:lnTo>
                      <a:pt x="376621" y="205416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" name="Google Shape;462;p3"/>
              <p:cNvSpPr/>
              <p:nvPr/>
            </p:nvSpPr>
            <p:spPr>
              <a:xfrm>
                <a:off x="4361011" y="4984269"/>
                <a:ext cx="17933" cy="1875792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875792" extrusionOk="0">
                    <a:moveTo>
                      <a:pt x="10" y="1458"/>
                    </a:moveTo>
                    <a:lnTo>
                      <a:pt x="10" y="1875547"/>
                    </a:lnTo>
                    <a:lnTo>
                      <a:pt x="17944" y="1875547"/>
                    </a:lnTo>
                    <a:lnTo>
                      <a:pt x="17944" y="-246"/>
                    </a:lnTo>
                    <a:cubicBezTo>
                      <a:pt x="12025" y="292"/>
                      <a:pt x="6018" y="1010"/>
                      <a:pt x="10" y="1458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Google Shape;463;p3"/>
              <p:cNvSpPr/>
              <p:nvPr/>
            </p:nvSpPr>
            <p:spPr>
              <a:xfrm>
                <a:off x="3990408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4" name="Google Shape;464;p3"/>
              <p:cNvSpPr/>
              <p:nvPr/>
            </p:nvSpPr>
            <p:spPr>
              <a:xfrm>
                <a:off x="3990408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" name="Google Shape;465;p3"/>
              <p:cNvSpPr/>
              <p:nvPr/>
            </p:nvSpPr>
            <p:spPr>
              <a:xfrm>
                <a:off x="3990408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" name="Google Shape;466;p3"/>
              <p:cNvSpPr/>
              <p:nvPr/>
            </p:nvSpPr>
            <p:spPr>
              <a:xfrm>
                <a:off x="3990408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3"/>
              <p:cNvSpPr/>
              <p:nvPr/>
            </p:nvSpPr>
            <p:spPr>
              <a:xfrm>
                <a:off x="3990408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3"/>
              <p:cNvSpPr/>
              <p:nvPr/>
            </p:nvSpPr>
            <p:spPr>
              <a:xfrm>
                <a:off x="2695941" y="4423208"/>
                <a:ext cx="17933" cy="243649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436495" extrusionOk="0">
                    <a:moveTo>
                      <a:pt x="10" y="-246"/>
                    </a:moveTo>
                    <a:lnTo>
                      <a:pt x="10" y="2436249"/>
                    </a:lnTo>
                    <a:lnTo>
                      <a:pt x="17944" y="2436249"/>
                    </a:lnTo>
                    <a:lnTo>
                      <a:pt x="17944" y="2713"/>
                    </a:lnTo>
                    <a:cubicBezTo>
                      <a:pt x="11918" y="2041"/>
                      <a:pt x="5928" y="1054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3"/>
              <p:cNvSpPr/>
              <p:nvPr/>
            </p:nvSpPr>
            <p:spPr>
              <a:xfrm>
                <a:off x="2684733" y="4315695"/>
                <a:ext cx="423059" cy="2441426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2441426" extrusionOk="0">
                    <a:moveTo>
                      <a:pt x="393838" y="2414639"/>
                    </a:moveTo>
                    <a:lnTo>
                      <a:pt x="224811" y="2261304"/>
                    </a:lnTo>
                    <a:lnTo>
                      <a:pt x="393838" y="2107880"/>
                    </a:lnTo>
                    <a:lnTo>
                      <a:pt x="411772" y="2091649"/>
                    </a:lnTo>
                    <a:lnTo>
                      <a:pt x="413116" y="2090395"/>
                    </a:lnTo>
                    <a:lnTo>
                      <a:pt x="411772" y="2089139"/>
                    </a:lnTo>
                    <a:lnTo>
                      <a:pt x="393838" y="2072909"/>
                    </a:lnTo>
                    <a:lnTo>
                      <a:pt x="224811" y="1919485"/>
                    </a:lnTo>
                    <a:lnTo>
                      <a:pt x="393838" y="1766060"/>
                    </a:lnTo>
                    <a:lnTo>
                      <a:pt x="411772" y="1749830"/>
                    </a:lnTo>
                    <a:lnTo>
                      <a:pt x="413116" y="1748575"/>
                    </a:lnTo>
                    <a:lnTo>
                      <a:pt x="411772" y="1747320"/>
                    </a:lnTo>
                    <a:lnTo>
                      <a:pt x="393838" y="1731090"/>
                    </a:lnTo>
                    <a:lnTo>
                      <a:pt x="224811" y="1577755"/>
                    </a:lnTo>
                    <a:lnTo>
                      <a:pt x="393838" y="1424331"/>
                    </a:lnTo>
                    <a:lnTo>
                      <a:pt x="411772" y="1408100"/>
                    </a:lnTo>
                    <a:lnTo>
                      <a:pt x="413116" y="1406845"/>
                    </a:lnTo>
                    <a:lnTo>
                      <a:pt x="411772" y="1405589"/>
                    </a:lnTo>
                    <a:lnTo>
                      <a:pt x="393838" y="1389359"/>
                    </a:lnTo>
                    <a:lnTo>
                      <a:pt x="224811" y="1235935"/>
                    </a:lnTo>
                    <a:lnTo>
                      <a:pt x="393838" y="1082601"/>
                    </a:lnTo>
                    <a:lnTo>
                      <a:pt x="411772" y="1066371"/>
                    </a:lnTo>
                    <a:lnTo>
                      <a:pt x="413116" y="1065115"/>
                    </a:lnTo>
                    <a:lnTo>
                      <a:pt x="411772" y="1063860"/>
                    </a:lnTo>
                    <a:lnTo>
                      <a:pt x="393838" y="1047630"/>
                    </a:lnTo>
                    <a:lnTo>
                      <a:pt x="224811" y="894206"/>
                    </a:lnTo>
                    <a:lnTo>
                      <a:pt x="393838" y="740871"/>
                    </a:lnTo>
                    <a:lnTo>
                      <a:pt x="411772" y="724641"/>
                    </a:lnTo>
                    <a:lnTo>
                      <a:pt x="413116" y="723386"/>
                    </a:lnTo>
                    <a:lnTo>
                      <a:pt x="411772" y="722130"/>
                    </a:lnTo>
                    <a:lnTo>
                      <a:pt x="393838" y="705900"/>
                    </a:lnTo>
                    <a:lnTo>
                      <a:pt x="224811" y="552476"/>
                    </a:lnTo>
                    <a:lnTo>
                      <a:pt x="393838" y="399321"/>
                    </a:lnTo>
                    <a:lnTo>
                      <a:pt x="411772" y="383090"/>
                    </a:lnTo>
                    <a:lnTo>
                      <a:pt x="413116" y="381835"/>
                    </a:lnTo>
                    <a:lnTo>
                      <a:pt x="411772" y="380579"/>
                    </a:lnTo>
                    <a:lnTo>
                      <a:pt x="393838" y="364349"/>
                    </a:lnTo>
                    <a:lnTo>
                      <a:pt x="224811" y="211015"/>
                    </a:lnTo>
                    <a:lnTo>
                      <a:pt x="393838" y="57680"/>
                    </a:lnTo>
                    <a:lnTo>
                      <a:pt x="411772" y="41450"/>
                    </a:lnTo>
                    <a:lnTo>
                      <a:pt x="413116" y="40195"/>
                    </a:lnTo>
                    <a:lnTo>
                      <a:pt x="411772" y="38939"/>
                    </a:lnTo>
                    <a:lnTo>
                      <a:pt x="393838" y="22709"/>
                    </a:lnTo>
                    <a:lnTo>
                      <a:pt x="368551" y="-246"/>
                    </a:lnTo>
                    <a:lnTo>
                      <a:pt x="357790" y="1189"/>
                    </a:lnTo>
                    <a:lnTo>
                      <a:pt x="345506" y="2982"/>
                    </a:lnTo>
                    <a:lnTo>
                      <a:pt x="376621" y="31228"/>
                    </a:lnTo>
                    <a:lnTo>
                      <a:pt x="386485" y="40195"/>
                    </a:lnTo>
                    <a:lnTo>
                      <a:pt x="376621" y="49162"/>
                    </a:lnTo>
                    <a:lnTo>
                      <a:pt x="211540" y="198910"/>
                    </a:lnTo>
                    <a:lnTo>
                      <a:pt x="103130" y="100273"/>
                    </a:lnTo>
                    <a:cubicBezTo>
                      <a:pt x="96826" y="102936"/>
                      <a:pt x="90316" y="105089"/>
                      <a:pt x="83671" y="106729"/>
                    </a:cubicBezTo>
                    <a:lnTo>
                      <a:pt x="198179" y="211015"/>
                    </a:lnTo>
                    <a:lnTo>
                      <a:pt x="29152" y="364170"/>
                    </a:lnTo>
                    <a:lnTo>
                      <a:pt x="11218" y="380400"/>
                    </a:lnTo>
                    <a:lnTo>
                      <a:pt x="9873" y="381656"/>
                    </a:lnTo>
                    <a:lnTo>
                      <a:pt x="11218" y="382911"/>
                    </a:lnTo>
                    <a:lnTo>
                      <a:pt x="29152" y="399141"/>
                    </a:lnTo>
                    <a:lnTo>
                      <a:pt x="198179" y="552476"/>
                    </a:lnTo>
                    <a:lnTo>
                      <a:pt x="29152" y="705900"/>
                    </a:lnTo>
                    <a:lnTo>
                      <a:pt x="11218" y="722130"/>
                    </a:lnTo>
                    <a:lnTo>
                      <a:pt x="9873" y="723386"/>
                    </a:lnTo>
                    <a:lnTo>
                      <a:pt x="11218" y="724641"/>
                    </a:lnTo>
                    <a:lnTo>
                      <a:pt x="29152" y="740871"/>
                    </a:lnTo>
                    <a:lnTo>
                      <a:pt x="198179" y="894206"/>
                    </a:lnTo>
                    <a:lnTo>
                      <a:pt x="29152" y="1047630"/>
                    </a:lnTo>
                    <a:lnTo>
                      <a:pt x="11218" y="1063860"/>
                    </a:lnTo>
                    <a:lnTo>
                      <a:pt x="9873" y="1065115"/>
                    </a:lnTo>
                    <a:lnTo>
                      <a:pt x="11218" y="1066371"/>
                    </a:lnTo>
                    <a:lnTo>
                      <a:pt x="29152" y="1082601"/>
                    </a:lnTo>
                    <a:lnTo>
                      <a:pt x="198179" y="1235935"/>
                    </a:lnTo>
                    <a:lnTo>
                      <a:pt x="29152" y="1389359"/>
                    </a:lnTo>
                    <a:lnTo>
                      <a:pt x="11218" y="1405589"/>
                    </a:lnTo>
                    <a:lnTo>
                      <a:pt x="9873" y="1406845"/>
                    </a:lnTo>
                    <a:lnTo>
                      <a:pt x="11218" y="1408100"/>
                    </a:lnTo>
                    <a:lnTo>
                      <a:pt x="29152" y="1424331"/>
                    </a:lnTo>
                    <a:lnTo>
                      <a:pt x="198179" y="1577755"/>
                    </a:lnTo>
                    <a:lnTo>
                      <a:pt x="29152" y="1731090"/>
                    </a:lnTo>
                    <a:lnTo>
                      <a:pt x="11218" y="1747320"/>
                    </a:lnTo>
                    <a:lnTo>
                      <a:pt x="9873" y="1748575"/>
                    </a:lnTo>
                    <a:lnTo>
                      <a:pt x="11218" y="1749830"/>
                    </a:lnTo>
                    <a:lnTo>
                      <a:pt x="29152" y="1766060"/>
                    </a:lnTo>
                    <a:lnTo>
                      <a:pt x="198179" y="1919485"/>
                    </a:lnTo>
                    <a:lnTo>
                      <a:pt x="29152" y="2072909"/>
                    </a:lnTo>
                    <a:lnTo>
                      <a:pt x="11218" y="2089139"/>
                    </a:lnTo>
                    <a:lnTo>
                      <a:pt x="9873" y="2090395"/>
                    </a:lnTo>
                    <a:lnTo>
                      <a:pt x="11218" y="2091649"/>
                    </a:lnTo>
                    <a:lnTo>
                      <a:pt x="29152" y="2107880"/>
                    </a:lnTo>
                    <a:lnTo>
                      <a:pt x="198179" y="2261304"/>
                    </a:lnTo>
                    <a:lnTo>
                      <a:pt x="29152" y="2414728"/>
                    </a:lnTo>
                    <a:lnTo>
                      <a:pt x="11218" y="2431048"/>
                    </a:lnTo>
                    <a:lnTo>
                      <a:pt x="10" y="2441181"/>
                    </a:lnTo>
                    <a:lnTo>
                      <a:pt x="423070" y="2441181"/>
                    </a:lnTo>
                    <a:lnTo>
                      <a:pt x="411772" y="2430959"/>
                    </a:lnTo>
                    <a:close/>
                    <a:moveTo>
                      <a:pt x="46369" y="390354"/>
                    </a:moveTo>
                    <a:lnTo>
                      <a:pt x="36505" y="381387"/>
                    </a:lnTo>
                    <a:lnTo>
                      <a:pt x="46369" y="372420"/>
                    </a:lnTo>
                    <a:lnTo>
                      <a:pt x="211540" y="222582"/>
                    </a:lnTo>
                    <a:lnTo>
                      <a:pt x="376621" y="372420"/>
                    </a:lnTo>
                    <a:lnTo>
                      <a:pt x="386485" y="381387"/>
                    </a:lnTo>
                    <a:lnTo>
                      <a:pt x="376621" y="390354"/>
                    </a:lnTo>
                    <a:lnTo>
                      <a:pt x="211540" y="540101"/>
                    </a:lnTo>
                    <a:close/>
                    <a:moveTo>
                      <a:pt x="46369" y="732083"/>
                    </a:moveTo>
                    <a:lnTo>
                      <a:pt x="36505" y="723116"/>
                    </a:lnTo>
                    <a:lnTo>
                      <a:pt x="46369" y="714149"/>
                    </a:lnTo>
                    <a:lnTo>
                      <a:pt x="211540" y="564312"/>
                    </a:lnTo>
                    <a:lnTo>
                      <a:pt x="376621" y="714149"/>
                    </a:lnTo>
                    <a:lnTo>
                      <a:pt x="386485" y="723116"/>
                    </a:lnTo>
                    <a:lnTo>
                      <a:pt x="376621" y="732083"/>
                    </a:lnTo>
                    <a:lnTo>
                      <a:pt x="211540" y="881831"/>
                    </a:lnTo>
                    <a:close/>
                    <a:moveTo>
                      <a:pt x="46369" y="1073813"/>
                    </a:moveTo>
                    <a:lnTo>
                      <a:pt x="36505" y="1064846"/>
                    </a:lnTo>
                    <a:lnTo>
                      <a:pt x="46369" y="1055879"/>
                    </a:lnTo>
                    <a:lnTo>
                      <a:pt x="211540" y="906042"/>
                    </a:lnTo>
                    <a:lnTo>
                      <a:pt x="376621" y="1055879"/>
                    </a:lnTo>
                    <a:lnTo>
                      <a:pt x="386485" y="1064846"/>
                    </a:lnTo>
                    <a:lnTo>
                      <a:pt x="376621" y="1073813"/>
                    </a:lnTo>
                    <a:lnTo>
                      <a:pt x="211540" y="1224278"/>
                    </a:lnTo>
                    <a:close/>
                    <a:moveTo>
                      <a:pt x="46369" y="1415543"/>
                    </a:moveTo>
                    <a:lnTo>
                      <a:pt x="36505" y="1406576"/>
                    </a:lnTo>
                    <a:lnTo>
                      <a:pt x="46369" y="1397609"/>
                    </a:lnTo>
                    <a:lnTo>
                      <a:pt x="211540" y="1247861"/>
                    </a:lnTo>
                    <a:lnTo>
                      <a:pt x="376621" y="1397609"/>
                    </a:lnTo>
                    <a:lnTo>
                      <a:pt x="386485" y="1406576"/>
                    </a:lnTo>
                    <a:lnTo>
                      <a:pt x="376621" y="1415543"/>
                    </a:lnTo>
                    <a:lnTo>
                      <a:pt x="211540" y="1565380"/>
                    </a:lnTo>
                    <a:close/>
                    <a:moveTo>
                      <a:pt x="46369" y="1757273"/>
                    </a:moveTo>
                    <a:lnTo>
                      <a:pt x="36505" y="1748306"/>
                    </a:lnTo>
                    <a:lnTo>
                      <a:pt x="46369" y="1739339"/>
                    </a:lnTo>
                    <a:lnTo>
                      <a:pt x="211540" y="1589591"/>
                    </a:lnTo>
                    <a:lnTo>
                      <a:pt x="376621" y="1739339"/>
                    </a:lnTo>
                    <a:lnTo>
                      <a:pt x="386485" y="1748306"/>
                    </a:lnTo>
                    <a:lnTo>
                      <a:pt x="376621" y="1757273"/>
                    </a:lnTo>
                    <a:lnTo>
                      <a:pt x="211540" y="1907110"/>
                    </a:lnTo>
                    <a:close/>
                    <a:moveTo>
                      <a:pt x="46369" y="2099092"/>
                    </a:moveTo>
                    <a:lnTo>
                      <a:pt x="36505" y="2090125"/>
                    </a:lnTo>
                    <a:lnTo>
                      <a:pt x="46369" y="2081158"/>
                    </a:lnTo>
                    <a:lnTo>
                      <a:pt x="211540" y="1931321"/>
                    </a:lnTo>
                    <a:lnTo>
                      <a:pt x="376621" y="2081158"/>
                    </a:lnTo>
                    <a:lnTo>
                      <a:pt x="386485" y="2090125"/>
                    </a:lnTo>
                    <a:lnTo>
                      <a:pt x="376621" y="2099092"/>
                    </a:lnTo>
                    <a:lnTo>
                      <a:pt x="211540" y="2249199"/>
                    </a:lnTo>
                    <a:close/>
                    <a:moveTo>
                      <a:pt x="46369" y="2422978"/>
                    </a:moveTo>
                    <a:lnTo>
                      <a:pt x="211540" y="2273409"/>
                    </a:lnTo>
                    <a:lnTo>
                      <a:pt x="376621" y="2423247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3"/>
              <p:cNvSpPr/>
              <p:nvPr/>
            </p:nvSpPr>
            <p:spPr>
              <a:xfrm>
                <a:off x="3078561" y="4242794"/>
                <a:ext cx="17933" cy="261690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616909" extrusionOk="0">
                    <a:moveTo>
                      <a:pt x="10" y="5941"/>
                    </a:moveTo>
                    <a:lnTo>
                      <a:pt x="10" y="2616664"/>
                    </a:lnTo>
                    <a:lnTo>
                      <a:pt x="17944" y="2616664"/>
                    </a:lnTo>
                    <a:lnTo>
                      <a:pt x="17944" y="-246"/>
                    </a:lnTo>
                    <a:cubicBezTo>
                      <a:pt x="12115" y="1906"/>
                      <a:pt x="6107" y="3879"/>
                      <a:pt x="10" y="594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" name="Google Shape;471;p3"/>
              <p:cNvSpPr/>
              <p:nvPr/>
            </p:nvSpPr>
            <p:spPr>
              <a:xfrm>
                <a:off x="2854746" y="4346900"/>
                <a:ext cx="229822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29822" h="17933" extrusionOk="0">
                    <a:moveTo>
                      <a:pt x="4583" y="12128"/>
                    </a:moveTo>
                    <a:cubicBezTo>
                      <a:pt x="2790" y="14460"/>
                      <a:pt x="1355" y="16253"/>
                      <a:pt x="10" y="17688"/>
                    </a:cubicBezTo>
                    <a:lnTo>
                      <a:pt x="229832" y="17688"/>
                    </a:lnTo>
                    <a:lnTo>
                      <a:pt x="229832" y="-246"/>
                    </a:lnTo>
                    <a:lnTo>
                      <a:pt x="25924" y="-246"/>
                    </a:lnTo>
                    <a:cubicBezTo>
                      <a:pt x="18751" y="3789"/>
                      <a:pt x="11667" y="7914"/>
                      <a:pt x="4583" y="12128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" name="Google Shape;472;p3"/>
              <p:cNvSpPr/>
              <p:nvPr/>
            </p:nvSpPr>
            <p:spPr>
              <a:xfrm>
                <a:off x="2707957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3"/>
              <p:cNvSpPr/>
              <p:nvPr/>
            </p:nvSpPr>
            <p:spPr>
              <a:xfrm>
                <a:off x="2707957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" name="Google Shape;474;p3"/>
              <p:cNvSpPr/>
              <p:nvPr/>
            </p:nvSpPr>
            <p:spPr>
              <a:xfrm>
                <a:off x="2707957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" name="Google Shape;475;p3"/>
              <p:cNvSpPr/>
              <p:nvPr/>
            </p:nvSpPr>
            <p:spPr>
              <a:xfrm>
                <a:off x="2707957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" name="Google Shape;476;p3"/>
              <p:cNvSpPr/>
              <p:nvPr/>
            </p:nvSpPr>
            <p:spPr>
              <a:xfrm>
                <a:off x="2707957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" name="Google Shape;477;p3"/>
              <p:cNvSpPr/>
              <p:nvPr/>
            </p:nvSpPr>
            <p:spPr>
              <a:xfrm>
                <a:off x="2707957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" name="Google Shape;478;p3"/>
              <p:cNvSpPr/>
              <p:nvPr/>
            </p:nvSpPr>
            <p:spPr>
              <a:xfrm>
                <a:off x="1413491" y="5407688"/>
                <a:ext cx="17933" cy="145201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452015" extrusionOk="0">
                    <a:moveTo>
                      <a:pt x="10" y="-246"/>
                    </a:moveTo>
                    <a:lnTo>
                      <a:pt x="10" y="1451770"/>
                    </a:lnTo>
                    <a:lnTo>
                      <a:pt x="17944" y="1451770"/>
                    </a:lnTo>
                    <a:lnTo>
                      <a:pt x="17944" y="920"/>
                    </a:lnTo>
                    <a:cubicBezTo>
                      <a:pt x="11936" y="741"/>
                      <a:pt x="6018" y="382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" name="Google Shape;479;p3"/>
              <p:cNvSpPr/>
              <p:nvPr/>
            </p:nvSpPr>
            <p:spPr>
              <a:xfrm>
                <a:off x="1402282" y="5303223"/>
                <a:ext cx="423059" cy="1454346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454346" extrusionOk="0">
                    <a:moveTo>
                      <a:pt x="393838" y="1427110"/>
                    </a:moveTo>
                    <a:lnTo>
                      <a:pt x="224811" y="1273776"/>
                    </a:lnTo>
                    <a:lnTo>
                      <a:pt x="393838" y="1120351"/>
                    </a:lnTo>
                    <a:lnTo>
                      <a:pt x="411771" y="1104121"/>
                    </a:lnTo>
                    <a:lnTo>
                      <a:pt x="413116" y="1102866"/>
                    </a:lnTo>
                    <a:lnTo>
                      <a:pt x="411771" y="1101611"/>
                    </a:lnTo>
                    <a:lnTo>
                      <a:pt x="393838" y="1085381"/>
                    </a:lnTo>
                    <a:lnTo>
                      <a:pt x="224811" y="931957"/>
                    </a:lnTo>
                    <a:lnTo>
                      <a:pt x="393838" y="778532"/>
                    </a:lnTo>
                    <a:lnTo>
                      <a:pt x="411771" y="762302"/>
                    </a:lnTo>
                    <a:lnTo>
                      <a:pt x="413116" y="761046"/>
                    </a:lnTo>
                    <a:lnTo>
                      <a:pt x="411771" y="759791"/>
                    </a:lnTo>
                    <a:lnTo>
                      <a:pt x="393838" y="743561"/>
                    </a:lnTo>
                    <a:lnTo>
                      <a:pt x="224811" y="590226"/>
                    </a:lnTo>
                    <a:lnTo>
                      <a:pt x="393838" y="436802"/>
                    </a:lnTo>
                    <a:lnTo>
                      <a:pt x="411771" y="420572"/>
                    </a:lnTo>
                    <a:lnTo>
                      <a:pt x="413116" y="419317"/>
                    </a:lnTo>
                    <a:lnTo>
                      <a:pt x="411771" y="418061"/>
                    </a:lnTo>
                    <a:lnTo>
                      <a:pt x="393838" y="401831"/>
                    </a:lnTo>
                    <a:lnTo>
                      <a:pt x="224811" y="248407"/>
                    </a:lnTo>
                    <a:lnTo>
                      <a:pt x="393838" y="95073"/>
                    </a:lnTo>
                    <a:lnTo>
                      <a:pt x="411771" y="78842"/>
                    </a:lnTo>
                    <a:lnTo>
                      <a:pt x="413116" y="77587"/>
                    </a:lnTo>
                    <a:lnTo>
                      <a:pt x="411771" y="76331"/>
                    </a:lnTo>
                    <a:lnTo>
                      <a:pt x="393838" y="60101"/>
                    </a:lnTo>
                    <a:lnTo>
                      <a:pt x="327392" y="-246"/>
                    </a:lnTo>
                    <a:lnTo>
                      <a:pt x="310624" y="8721"/>
                    </a:lnTo>
                    <a:lnTo>
                      <a:pt x="376621" y="68620"/>
                    </a:lnTo>
                    <a:lnTo>
                      <a:pt x="386485" y="77587"/>
                    </a:lnTo>
                    <a:lnTo>
                      <a:pt x="376621" y="86554"/>
                    </a:lnTo>
                    <a:lnTo>
                      <a:pt x="211540" y="236750"/>
                    </a:lnTo>
                    <a:lnTo>
                      <a:pt x="67620" y="106191"/>
                    </a:lnTo>
                    <a:lnTo>
                      <a:pt x="65648" y="104398"/>
                    </a:lnTo>
                    <a:cubicBezTo>
                      <a:pt x="57309" y="105295"/>
                      <a:pt x="48880" y="105743"/>
                      <a:pt x="40451" y="105833"/>
                    </a:cubicBezTo>
                    <a:lnTo>
                      <a:pt x="47086" y="111841"/>
                    </a:lnTo>
                    <a:lnTo>
                      <a:pt x="198179" y="248855"/>
                    </a:lnTo>
                    <a:lnTo>
                      <a:pt x="29152" y="402280"/>
                    </a:lnTo>
                    <a:lnTo>
                      <a:pt x="11218" y="418510"/>
                    </a:lnTo>
                    <a:lnTo>
                      <a:pt x="9873" y="419765"/>
                    </a:lnTo>
                    <a:lnTo>
                      <a:pt x="11218" y="421020"/>
                    </a:lnTo>
                    <a:lnTo>
                      <a:pt x="29152" y="437250"/>
                    </a:lnTo>
                    <a:lnTo>
                      <a:pt x="198179" y="590675"/>
                    </a:lnTo>
                    <a:lnTo>
                      <a:pt x="29152" y="744009"/>
                    </a:lnTo>
                    <a:lnTo>
                      <a:pt x="11218" y="760240"/>
                    </a:lnTo>
                    <a:lnTo>
                      <a:pt x="9873" y="761495"/>
                    </a:lnTo>
                    <a:lnTo>
                      <a:pt x="11218" y="762750"/>
                    </a:lnTo>
                    <a:lnTo>
                      <a:pt x="29152" y="778980"/>
                    </a:lnTo>
                    <a:lnTo>
                      <a:pt x="198179" y="932405"/>
                    </a:lnTo>
                    <a:lnTo>
                      <a:pt x="29152" y="1085829"/>
                    </a:lnTo>
                    <a:lnTo>
                      <a:pt x="11218" y="1102059"/>
                    </a:lnTo>
                    <a:lnTo>
                      <a:pt x="9873" y="1103314"/>
                    </a:lnTo>
                    <a:lnTo>
                      <a:pt x="11218" y="1104570"/>
                    </a:lnTo>
                    <a:lnTo>
                      <a:pt x="29152" y="1120800"/>
                    </a:lnTo>
                    <a:lnTo>
                      <a:pt x="198179" y="1274224"/>
                    </a:lnTo>
                    <a:lnTo>
                      <a:pt x="29152" y="1427648"/>
                    </a:lnTo>
                    <a:lnTo>
                      <a:pt x="11218" y="1443968"/>
                    </a:lnTo>
                    <a:lnTo>
                      <a:pt x="10" y="1454101"/>
                    </a:lnTo>
                    <a:lnTo>
                      <a:pt x="423070" y="1454101"/>
                    </a:lnTo>
                    <a:lnTo>
                      <a:pt x="411771" y="1443878"/>
                    </a:lnTo>
                    <a:close/>
                    <a:moveTo>
                      <a:pt x="46369" y="428284"/>
                    </a:moveTo>
                    <a:lnTo>
                      <a:pt x="36505" y="419317"/>
                    </a:lnTo>
                    <a:lnTo>
                      <a:pt x="46369" y="410350"/>
                    </a:lnTo>
                    <a:lnTo>
                      <a:pt x="211540" y="260602"/>
                    </a:lnTo>
                    <a:lnTo>
                      <a:pt x="376621" y="410350"/>
                    </a:lnTo>
                    <a:lnTo>
                      <a:pt x="386485" y="419317"/>
                    </a:lnTo>
                    <a:lnTo>
                      <a:pt x="376621" y="428284"/>
                    </a:lnTo>
                    <a:lnTo>
                      <a:pt x="211540" y="578121"/>
                    </a:lnTo>
                    <a:close/>
                    <a:moveTo>
                      <a:pt x="46369" y="770013"/>
                    </a:moveTo>
                    <a:lnTo>
                      <a:pt x="36505" y="761046"/>
                    </a:lnTo>
                    <a:lnTo>
                      <a:pt x="46369" y="752079"/>
                    </a:lnTo>
                    <a:lnTo>
                      <a:pt x="211540" y="602332"/>
                    </a:lnTo>
                    <a:lnTo>
                      <a:pt x="376621" y="752079"/>
                    </a:lnTo>
                    <a:lnTo>
                      <a:pt x="386485" y="761046"/>
                    </a:lnTo>
                    <a:lnTo>
                      <a:pt x="376621" y="770013"/>
                    </a:lnTo>
                    <a:lnTo>
                      <a:pt x="211540" y="919851"/>
                    </a:lnTo>
                    <a:close/>
                    <a:moveTo>
                      <a:pt x="46369" y="1111833"/>
                    </a:moveTo>
                    <a:lnTo>
                      <a:pt x="36505" y="1102866"/>
                    </a:lnTo>
                    <a:lnTo>
                      <a:pt x="46369" y="1093899"/>
                    </a:lnTo>
                    <a:lnTo>
                      <a:pt x="211540" y="944062"/>
                    </a:lnTo>
                    <a:lnTo>
                      <a:pt x="376621" y="1093899"/>
                    </a:lnTo>
                    <a:lnTo>
                      <a:pt x="386485" y="1102866"/>
                    </a:lnTo>
                    <a:lnTo>
                      <a:pt x="376621" y="1111833"/>
                    </a:lnTo>
                    <a:lnTo>
                      <a:pt x="211540" y="1261670"/>
                    </a:lnTo>
                    <a:close/>
                    <a:moveTo>
                      <a:pt x="46369" y="1435719"/>
                    </a:moveTo>
                    <a:lnTo>
                      <a:pt x="211540" y="1285881"/>
                    </a:lnTo>
                    <a:lnTo>
                      <a:pt x="376621" y="1435719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" name="Google Shape;480;p3"/>
              <p:cNvSpPr/>
              <p:nvPr/>
            </p:nvSpPr>
            <p:spPr>
              <a:xfrm>
                <a:off x="1796110" y="5253457"/>
                <a:ext cx="17933" cy="160624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606246" extrusionOk="0">
                    <a:moveTo>
                      <a:pt x="10" y="10873"/>
                    </a:moveTo>
                    <a:lnTo>
                      <a:pt x="17944" y="-246"/>
                    </a:lnTo>
                    <a:lnTo>
                      <a:pt x="17944" y="1606001"/>
                    </a:lnTo>
                    <a:lnTo>
                      <a:pt x="10" y="1606001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" name="Google Shape;481;p3"/>
              <p:cNvSpPr/>
              <p:nvPr/>
            </p:nvSpPr>
            <p:spPr>
              <a:xfrm>
                <a:off x="1543690" y="5372089"/>
                <a:ext cx="25842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58427" h="17933" extrusionOk="0">
                    <a:moveTo>
                      <a:pt x="10" y="17688"/>
                    </a:moveTo>
                    <a:lnTo>
                      <a:pt x="258437" y="17688"/>
                    </a:lnTo>
                    <a:lnTo>
                      <a:pt x="258437" y="-246"/>
                    </a:lnTo>
                    <a:lnTo>
                      <a:pt x="43679" y="-246"/>
                    </a:lnTo>
                    <a:cubicBezTo>
                      <a:pt x="29466" y="6524"/>
                      <a:pt x="14886" y="12514"/>
                      <a:pt x="10" y="17688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" name="Google Shape;482;p3"/>
              <p:cNvSpPr/>
              <p:nvPr/>
            </p:nvSpPr>
            <p:spPr>
              <a:xfrm>
                <a:off x="1425506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" name="Google Shape;483;p3"/>
              <p:cNvSpPr/>
              <p:nvPr/>
            </p:nvSpPr>
            <p:spPr>
              <a:xfrm>
                <a:off x="1425506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" name="Google Shape;484;p3"/>
              <p:cNvSpPr/>
              <p:nvPr/>
            </p:nvSpPr>
            <p:spPr>
              <a:xfrm>
                <a:off x="1425506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" name="Google Shape;485;p3"/>
              <p:cNvSpPr/>
              <p:nvPr/>
            </p:nvSpPr>
            <p:spPr>
              <a:xfrm>
                <a:off x="131040" y="5168809"/>
                <a:ext cx="17933" cy="1690894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690894" extrusionOk="0">
                    <a:moveTo>
                      <a:pt x="10" y="-246"/>
                    </a:moveTo>
                    <a:lnTo>
                      <a:pt x="17944" y="10066"/>
                    </a:lnTo>
                    <a:lnTo>
                      <a:pt x="17944" y="1690649"/>
                    </a:lnTo>
                    <a:lnTo>
                      <a:pt x="10" y="1690649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" name="Google Shape;486;p3"/>
              <p:cNvSpPr/>
              <p:nvPr/>
            </p:nvSpPr>
            <p:spPr>
              <a:xfrm>
                <a:off x="119831" y="5247000"/>
                <a:ext cx="423059" cy="1510121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510121" extrusionOk="0">
                    <a:moveTo>
                      <a:pt x="411771" y="1499653"/>
                    </a:moveTo>
                    <a:lnTo>
                      <a:pt x="393838" y="1483333"/>
                    </a:lnTo>
                    <a:lnTo>
                      <a:pt x="224811" y="1329999"/>
                    </a:lnTo>
                    <a:lnTo>
                      <a:pt x="393838" y="1176574"/>
                    </a:lnTo>
                    <a:lnTo>
                      <a:pt x="411771" y="1160344"/>
                    </a:lnTo>
                    <a:lnTo>
                      <a:pt x="413116" y="1159089"/>
                    </a:lnTo>
                    <a:lnTo>
                      <a:pt x="411771" y="1157834"/>
                    </a:lnTo>
                    <a:lnTo>
                      <a:pt x="393838" y="1141603"/>
                    </a:lnTo>
                    <a:lnTo>
                      <a:pt x="224811" y="988179"/>
                    </a:lnTo>
                    <a:lnTo>
                      <a:pt x="393838" y="834755"/>
                    </a:lnTo>
                    <a:lnTo>
                      <a:pt x="411771" y="818525"/>
                    </a:lnTo>
                    <a:lnTo>
                      <a:pt x="413116" y="817269"/>
                    </a:lnTo>
                    <a:lnTo>
                      <a:pt x="411771" y="816014"/>
                    </a:lnTo>
                    <a:lnTo>
                      <a:pt x="393838" y="799784"/>
                    </a:lnTo>
                    <a:lnTo>
                      <a:pt x="224811" y="646449"/>
                    </a:lnTo>
                    <a:lnTo>
                      <a:pt x="393838" y="493025"/>
                    </a:lnTo>
                    <a:lnTo>
                      <a:pt x="411771" y="476795"/>
                    </a:lnTo>
                    <a:lnTo>
                      <a:pt x="413116" y="475539"/>
                    </a:lnTo>
                    <a:lnTo>
                      <a:pt x="411771" y="474284"/>
                    </a:lnTo>
                    <a:lnTo>
                      <a:pt x="393838" y="458054"/>
                    </a:lnTo>
                    <a:lnTo>
                      <a:pt x="224811" y="304630"/>
                    </a:lnTo>
                    <a:lnTo>
                      <a:pt x="393838" y="151295"/>
                    </a:lnTo>
                    <a:lnTo>
                      <a:pt x="411771" y="135065"/>
                    </a:lnTo>
                    <a:lnTo>
                      <a:pt x="413116" y="133810"/>
                    </a:lnTo>
                    <a:lnTo>
                      <a:pt x="411771" y="132554"/>
                    </a:lnTo>
                    <a:lnTo>
                      <a:pt x="393838" y="116324"/>
                    </a:lnTo>
                    <a:lnTo>
                      <a:pt x="368640" y="93459"/>
                    </a:lnTo>
                    <a:cubicBezTo>
                      <a:pt x="353038" y="87541"/>
                      <a:pt x="337256" y="81264"/>
                      <a:pt x="321564" y="74897"/>
                    </a:cubicBezTo>
                    <a:lnTo>
                      <a:pt x="376621" y="124843"/>
                    </a:lnTo>
                    <a:lnTo>
                      <a:pt x="386485" y="133810"/>
                    </a:lnTo>
                    <a:lnTo>
                      <a:pt x="376621" y="142777"/>
                    </a:lnTo>
                    <a:lnTo>
                      <a:pt x="211540" y="292973"/>
                    </a:lnTo>
                    <a:lnTo>
                      <a:pt x="46369" y="143225"/>
                    </a:lnTo>
                    <a:lnTo>
                      <a:pt x="36505" y="134258"/>
                    </a:lnTo>
                    <a:lnTo>
                      <a:pt x="46369" y="125291"/>
                    </a:lnTo>
                    <a:lnTo>
                      <a:pt x="174417" y="8721"/>
                    </a:lnTo>
                    <a:lnTo>
                      <a:pt x="157110" y="-246"/>
                    </a:lnTo>
                    <a:lnTo>
                      <a:pt x="29152" y="116324"/>
                    </a:lnTo>
                    <a:lnTo>
                      <a:pt x="11218" y="132554"/>
                    </a:lnTo>
                    <a:lnTo>
                      <a:pt x="9873" y="133810"/>
                    </a:lnTo>
                    <a:lnTo>
                      <a:pt x="11218" y="135065"/>
                    </a:lnTo>
                    <a:lnTo>
                      <a:pt x="29152" y="151295"/>
                    </a:lnTo>
                    <a:lnTo>
                      <a:pt x="198179" y="304630"/>
                    </a:lnTo>
                    <a:lnTo>
                      <a:pt x="29152" y="458054"/>
                    </a:lnTo>
                    <a:lnTo>
                      <a:pt x="11218" y="474284"/>
                    </a:lnTo>
                    <a:lnTo>
                      <a:pt x="9873" y="475539"/>
                    </a:lnTo>
                    <a:lnTo>
                      <a:pt x="11218" y="476795"/>
                    </a:lnTo>
                    <a:lnTo>
                      <a:pt x="29152" y="493025"/>
                    </a:lnTo>
                    <a:lnTo>
                      <a:pt x="198179" y="646449"/>
                    </a:lnTo>
                    <a:lnTo>
                      <a:pt x="29152" y="799784"/>
                    </a:lnTo>
                    <a:lnTo>
                      <a:pt x="11218" y="816014"/>
                    </a:lnTo>
                    <a:lnTo>
                      <a:pt x="9873" y="817269"/>
                    </a:lnTo>
                    <a:lnTo>
                      <a:pt x="11218" y="818525"/>
                    </a:lnTo>
                    <a:lnTo>
                      <a:pt x="29152" y="834755"/>
                    </a:lnTo>
                    <a:lnTo>
                      <a:pt x="198179" y="988179"/>
                    </a:lnTo>
                    <a:lnTo>
                      <a:pt x="29152" y="1141603"/>
                    </a:lnTo>
                    <a:lnTo>
                      <a:pt x="11218" y="1157834"/>
                    </a:lnTo>
                    <a:lnTo>
                      <a:pt x="9873" y="1159089"/>
                    </a:lnTo>
                    <a:lnTo>
                      <a:pt x="11218" y="1160344"/>
                    </a:lnTo>
                    <a:lnTo>
                      <a:pt x="29152" y="1176574"/>
                    </a:lnTo>
                    <a:lnTo>
                      <a:pt x="198179" y="1329999"/>
                    </a:lnTo>
                    <a:lnTo>
                      <a:pt x="29152" y="1483423"/>
                    </a:lnTo>
                    <a:lnTo>
                      <a:pt x="11218" y="1499743"/>
                    </a:lnTo>
                    <a:lnTo>
                      <a:pt x="10" y="1509875"/>
                    </a:lnTo>
                    <a:lnTo>
                      <a:pt x="423070" y="1509875"/>
                    </a:lnTo>
                    <a:close/>
                    <a:moveTo>
                      <a:pt x="46369" y="484506"/>
                    </a:moveTo>
                    <a:lnTo>
                      <a:pt x="36505" y="475539"/>
                    </a:lnTo>
                    <a:lnTo>
                      <a:pt x="46369" y="466573"/>
                    </a:lnTo>
                    <a:lnTo>
                      <a:pt x="211540" y="316825"/>
                    </a:lnTo>
                    <a:lnTo>
                      <a:pt x="376621" y="466573"/>
                    </a:lnTo>
                    <a:lnTo>
                      <a:pt x="386485" y="475539"/>
                    </a:lnTo>
                    <a:lnTo>
                      <a:pt x="376621" y="484506"/>
                    </a:lnTo>
                    <a:lnTo>
                      <a:pt x="211540" y="634344"/>
                    </a:lnTo>
                    <a:close/>
                    <a:moveTo>
                      <a:pt x="46369" y="826236"/>
                    </a:moveTo>
                    <a:lnTo>
                      <a:pt x="36505" y="817269"/>
                    </a:lnTo>
                    <a:lnTo>
                      <a:pt x="46369" y="808302"/>
                    </a:lnTo>
                    <a:lnTo>
                      <a:pt x="211540" y="658555"/>
                    </a:lnTo>
                    <a:lnTo>
                      <a:pt x="376621" y="808302"/>
                    </a:lnTo>
                    <a:lnTo>
                      <a:pt x="386485" y="817269"/>
                    </a:lnTo>
                    <a:lnTo>
                      <a:pt x="376621" y="826236"/>
                    </a:lnTo>
                    <a:lnTo>
                      <a:pt x="211540" y="976074"/>
                    </a:lnTo>
                    <a:close/>
                    <a:moveTo>
                      <a:pt x="46369" y="1168056"/>
                    </a:moveTo>
                    <a:lnTo>
                      <a:pt x="36505" y="1159089"/>
                    </a:lnTo>
                    <a:lnTo>
                      <a:pt x="46369" y="1150122"/>
                    </a:lnTo>
                    <a:lnTo>
                      <a:pt x="211540" y="1000285"/>
                    </a:lnTo>
                    <a:lnTo>
                      <a:pt x="376621" y="1150122"/>
                    </a:lnTo>
                    <a:lnTo>
                      <a:pt x="386485" y="1159089"/>
                    </a:lnTo>
                    <a:lnTo>
                      <a:pt x="376621" y="1168056"/>
                    </a:lnTo>
                    <a:lnTo>
                      <a:pt x="211540" y="1317893"/>
                    </a:lnTo>
                    <a:close/>
                    <a:moveTo>
                      <a:pt x="46369" y="1491942"/>
                    </a:moveTo>
                    <a:lnTo>
                      <a:pt x="211540" y="1342104"/>
                    </a:lnTo>
                    <a:lnTo>
                      <a:pt x="376621" y="1491942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" name="Google Shape;487;p3"/>
              <p:cNvSpPr/>
              <p:nvPr/>
            </p:nvSpPr>
            <p:spPr>
              <a:xfrm>
                <a:off x="513659" y="5350120"/>
                <a:ext cx="17933" cy="1509583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509583" extrusionOk="0">
                    <a:moveTo>
                      <a:pt x="10" y="-246"/>
                    </a:moveTo>
                    <a:cubicBezTo>
                      <a:pt x="6018" y="1996"/>
                      <a:pt x="11936" y="4148"/>
                      <a:pt x="17944" y="6211"/>
                    </a:cubicBezTo>
                    <a:lnTo>
                      <a:pt x="17944" y="1509337"/>
                    </a:lnTo>
                    <a:lnTo>
                      <a:pt x="10" y="1509337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" name="Google Shape;488;p3"/>
              <p:cNvSpPr/>
              <p:nvPr/>
            </p:nvSpPr>
            <p:spPr>
              <a:xfrm>
                <a:off x="143056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" name="Google Shape;489;p3"/>
              <p:cNvSpPr/>
              <p:nvPr/>
            </p:nvSpPr>
            <p:spPr>
              <a:xfrm>
                <a:off x="143056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" name="Google Shape;490;p3"/>
              <p:cNvSpPr/>
              <p:nvPr/>
            </p:nvSpPr>
            <p:spPr>
              <a:xfrm>
                <a:off x="143056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" name="Google Shape;491;p3"/>
              <p:cNvSpPr/>
              <p:nvPr/>
            </p:nvSpPr>
            <p:spPr>
              <a:xfrm>
                <a:off x="143056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" name="Google Shape;492;p3"/>
              <p:cNvSpPr/>
              <p:nvPr/>
            </p:nvSpPr>
            <p:spPr>
              <a:xfrm>
                <a:off x="11672738" y="5101647"/>
                <a:ext cx="17933" cy="175805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758056" extrusionOk="0">
                    <a:moveTo>
                      <a:pt x="10" y="7914"/>
                    </a:moveTo>
                    <a:lnTo>
                      <a:pt x="10" y="1757811"/>
                    </a:lnTo>
                    <a:lnTo>
                      <a:pt x="17944" y="1757811"/>
                    </a:lnTo>
                    <a:lnTo>
                      <a:pt x="17944" y="-246"/>
                    </a:lnTo>
                    <a:cubicBezTo>
                      <a:pt x="12115" y="2821"/>
                      <a:pt x="6108" y="5547"/>
                      <a:pt x="10" y="7914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" name="Google Shape;493;p3"/>
              <p:cNvSpPr/>
              <p:nvPr/>
            </p:nvSpPr>
            <p:spPr>
              <a:xfrm>
                <a:off x="11661440" y="4637877"/>
                <a:ext cx="423777" cy="2119244"/>
              </a:xfrm>
              <a:custGeom>
                <a:avLst/>
                <a:gdLst/>
                <a:ahLst/>
                <a:cxnLst/>
                <a:rect l="l" t="t" r="r" b="b"/>
                <a:pathLst>
                  <a:path w="423777" h="2119244" extrusionOk="0">
                    <a:moveTo>
                      <a:pt x="394196" y="2092457"/>
                    </a:moveTo>
                    <a:lnTo>
                      <a:pt x="225259" y="1939122"/>
                    </a:lnTo>
                    <a:lnTo>
                      <a:pt x="394196" y="1785788"/>
                    </a:lnTo>
                    <a:lnTo>
                      <a:pt x="412130" y="1769557"/>
                    </a:lnTo>
                    <a:lnTo>
                      <a:pt x="413565" y="1768213"/>
                    </a:lnTo>
                    <a:lnTo>
                      <a:pt x="412130" y="1766867"/>
                    </a:lnTo>
                    <a:lnTo>
                      <a:pt x="394196" y="1750637"/>
                    </a:lnTo>
                    <a:lnTo>
                      <a:pt x="225259" y="1597303"/>
                    </a:lnTo>
                    <a:lnTo>
                      <a:pt x="394196" y="1443968"/>
                    </a:lnTo>
                    <a:lnTo>
                      <a:pt x="412130" y="1427738"/>
                    </a:lnTo>
                    <a:lnTo>
                      <a:pt x="413565" y="1426393"/>
                    </a:lnTo>
                    <a:lnTo>
                      <a:pt x="412130" y="1425048"/>
                    </a:lnTo>
                    <a:lnTo>
                      <a:pt x="394196" y="1408818"/>
                    </a:lnTo>
                    <a:lnTo>
                      <a:pt x="225259" y="1255573"/>
                    </a:lnTo>
                    <a:lnTo>
                      <a:pt x="394196" y="1102239"/>
                    </a:lnTo>
                    <a:lnTo>
                      <a:pt x="412130" y="1086008"/>
                    </a:lnTo>
                    <a:lnTo>
                      <a:pt x="413565" y="1084663"/>
                    </a:lnTo>
                    <a:lnTo>
                      <a:pt x="412130" y="1083318"/>
                    </a:lnTo>
                    <a:lnTo>
                      <a:pt x="394196" y="1067088"/>
                    </a:lnTo>
                    <a:lnTo>
                      <a:pt x="225259" y="913753"/>
                    </a:lnTo>
                    <a:lnTo>
                      <a:pt x="394196" y="760509"/>
                    </a:lnTo>
                    <a:lnTo>
                      <a:pt x="412130" y="744279"/>
                    </a:lnTo>
                    <a:lnTo>
                      <a:pt x="413565" y="742933"/>
                    </a:lnTo>
                    <a:lnTo>
                      <a:pt x="412130" y="741588"/>
                    </a:lnTo>
                    <a:lnTo>
                      <a:pt x="394196" y="725358"/>
                    </a:lnTo>
                    <a:lnTo>
                      <a:pt x="225259" y="572024"/>
                    </a:lnTo>
                    <a:lnTo>
                      <a:pt x="394196" y="418779"/>
                    </a:lnTo>
                    <a:lnTo>
                      <a:pt x="412130" y="402548"/>
                    </a:lnTo>
                    <a:lnTo>
                      <a:pt x="413565" y="401204"/>
                    </a:lnTo>
                    <a:lnTo>
                      <a:pt x="412130" y="399859"/>
                    </a:lnTo>
                    <a:lnTo>
                      <a:pt x="394196" y="383628"/>
                    </a:lnTo>
                    <a:lnTo>
                      <a:pt x="235482" y="239440"/>
                    </a:lnTo>
                    <a:lnTo>
                      <a:pt x="225349" y="230473"/>
                    </a:lnTo>
                    <a:lnTo>
                      <a:pt x="253236" y="205187"/>
                    </a:lnTo>
                    <a:lnTo>
                      <a:pt x="394196" y="77139"/>
                    </a:lnTo>
                    <a:lnTo>
                      <a:pt x="412130" y="60909"/>
                    </a:lnTo>
                    <a:lnTo>
                      <a:pt x="413565" y="59563"/>
                    </a:lnTo>
                    <a:lnTo>
                      <a:pt x="412130" y="58219"/>
                    </a:lnTo>
                    <a:lnTo>
                      <a:pt x="394196" y="41988"/>
                    </a:lnTo>
                    <a:lnTo>
                      <a:pt x="347748" y="-246"/>
                    </a:lnTo>
                    <a:cubicBezTo>
                      <a:pt x="345326" y="5673"/>
                      <a:pt x="342815" y="11501"/>
                      <a:pt x="340304" y="17688"/>
                    </a:cubicBezTo>
                    <a:lnTo>
                      <a:pt x="376980" y="50955"/>
                    </a:lnTo>
                    <a:lnTo>
                      <a:pt x="386843" y="59922"/>
                    </a:lnTo>
                    <a:lnTo>
                      <a:pt x="376980" y="68889"/>
                    </a:lnTo>
                    <a:lnTo>
                      <a:pt x="275026" y="161428"/>
                    </a:lnTo>
                    <a:lnTo>
                      <a:pt x="215665" y="215230"/>
                    </a:lnTo>
                    <a:cubicBezTo>
                      <a:pt x="205800" y="232536"/>
                      <a:pt x="195669" y="249662"/>
                      <a:pt x="185536" y="266790"/>
                    </a:cubicBezTo>
                    <a:lnTo>
                      <a:pt x="211898" y="242847"/>
                    </a:lnTo>
                    <a:lnTo>
                      <a:pt x="226604" y="256208"/>
                    </a:lnTo>
                    <a:lnTo>
                      <a:pt x="376980" y="392685"/>
                    </a:lnTo>
                    <a:lnTo>
                      <a:pt x="386843" y="401652"/>
                    </a:lnTo>
                    <a:lnTo>
                      <a:pt x="376980" y="410619"/>
                    </a:lnTo>
                    <a:lnTo>
                      <a:pt x="211898" y="560367"/>
                    </a:lnTo>
                    <a:lnTo>
                      <a:pt x="100439" y="459220"/>
                    </a:lnTo>
                    <a:lnTo>
                      <a:pt x="72374" y="433844"/>
                    </a:lnTo>
                    <a:cubicBezTo>
                      <a:pt x="67979" y="437968"/>
                      <a:pt x="63407" y="441913"/>
                      <a:pt x="58744" y="445679"/>
                    </a:cubicBezTo>
                    <a:lnTo>
                      <a:pt x="89679" y="473746"/>
                    </a:lnTo>
                    <a:lnTo>
                      <a:pt x="198538" y="572382"/>
                    </a:lnTo>
                    <a:lnTo>
                      <a:pt x="29242" y="725358"/>
                    </a:lnTo>
                    <a:lnTo>
                      <a:pt x="11308" y="741588"/>
                    </a:lnTo>
                    <a:lnTo>
                      <a:pt x="9873" y="742933"/>
                    </a:lnTo>
                    <a:lnTo>
                      <a:pt x="11308" y="744279"/>
                    </a:lnTo>
                    <a:lnTo>
                      <a:pt x="29242" y="760509"/>
                    </a:lnTo>
                    <a:lnTo>
                      <a:pt x="198179" y="913753"/>
                    </a:lnTo>
                    <a:lnTo>
                      <a:pt x="29242" y="1067088"/>
                    </a:lnTo>
                    <a:lnTo>
                      <a:pt x="11308" y="1083318"/>
                    </a:lnTo>
                    <a:lnTo>
                      <a:pt x="9873" y="1084663"/>
                    </a:lnTo>
                    <a:lnTo>
                      <a:pt x="11308" y="1086008"/>
                    </a:lnTo>
                    <a:lnTo>
                      <a:pt x="29242" y="1102239"/>
                    </a:lnTo>
                    <a:lnTo>
                      <a:pt x="198179" y="1255573"/>
                    </a:lnTo>
                    <a:lnTo>
                      <a:pt x="29242" y="1408818"/>
                    </a:lnTo>
                    <a:lnTo>
                      <a:pt x="11308" y="1425048"/>
                    </a:lnTo>
                    <a:lnTo>
                      <a:pt x="9873" y="1426393"/>
                    </a:lnTo>
                    <a:lnTo>
                      <a:pt x="11308" y="1427738"/>
                    </a:lnTo>
                    <a:lnTo>
                      <a:pt x="29242" y="1443968"/>
                    </a:lnTo>
                    <a:lnTo>
                      <a:pt x="198179" y="1597303"/>
                    </a:lnTo>
                    <a:lnTo>
                      <a:pt x="29242" y="1750637"/>
                    </a:lnTo>
                    <a:lnTo>
                      <a:pt x="11308" y="1766867"/>
                    </a:lnTo>
                    <a:lnTo>
                      <a:pt x="9873" y="1768213"/>
                    </a:lnTo>
                    <a:lnTo>
                      <a:pt x="11308" y="1769557"/>
                    </a:lnTo>
                    <a:lnTo>
                      <a:pt x="29242" y="1785788"/>
                    </a:lnTo>
                    <a:lnTo>
                      <a:pt x="198179" y="1939122"/>
                    </a:lnTo>
                    <a:lnTo>
                      <a:pt x="29242" y="2092457"/>
                    </a:lnTo>
                    <a:lnTo>
                      <a:pt x="11308" y="2108777"/>
                    </a:lnTo>
                    <a:lnTo>
                      <a:pt x="10" y="2118999"/>
                    </a:lnTo>
                    <a:lnTo>
                      <a:pt x="423787" y="2118999"/>
                    </a:lnTo>
                    <a:lnTo>
                      <a:pt x="412489" y="2108777"/>
                    </a:lnTo>
                    <a:close/>
                    <a:moveTo>
                      <a:pt x="47176" y="751900"/>
                    </a:moveTo>
                    <a:lnTo>
                      <a:pt x="37313" y="742933"/>
                    </a:lnTo>
                    <a:lnTo>
                      <a:pt x="47176" y="733967"/>
                    </a:lnTo>
                    <a:lnTo>
                      <a:pt x="212258" y="584129"/>
                    </a:lnTo>
                    <a:lnTo>
                      <a:pt x="377338" y="733967"/>
                    </a:lnTo>
                    <a:lnTo>
                      <a:pt x="387202" y="742933"/>
                    </a:lnTo>
                    <a:lnTo>
                      <a:pt x="377338" y="751900"/>
                    </a:lnTo>
                    <a:lnTo>
                      <a:pt x="211898" y="902096"/>
                    </a:lnTo>
                    <a:close/>
                    <a:moveTo>
                      <a:pt x="47176" y="1093630"/>
                    </a:moveTo>
                    <a:lnTo>
                      <a:pt x="37313" y="1084663"/>
                    </a:lnTo>
                    <a:lnTo>
                      <a:pt x="47176" y="1075696"/>
                    </a:lnTo>
                    <a:lnTo>
                      <a:pt x="212258" y="925948"/>
                    </a:lnTo>
                    <a:lnTo>
                      <a:pt x="377338" y="1075696"/>
                    </a:lnTo>
                    <a:lnTo>
                      <a:pt x="387202" y="1084663"/>
                    </a:lnTo>
                    <a:lnTo>
                      <a:pt x="377338" y="1093630"/>
                    </a:lnTo>
                    <a:lnTo>
                      <a:pt x="212258" y="1243468"/>
                    </a:lnTo>
                    <a:close/>
                    <a:moveTo>
                      <a:pt x="47176" y="1435360"/>
                    </a:moveTo>
                    <a:lnTo>
                      <a:pt x="37313" y="1426393"/>
                    </a:lnTo>
                    <a:lnTo>
                      <a:pt x="47176" y="1417426"/>
                    </a:lnTo>
                    <a:lnTo>
                      <a:pt x="212258" y="1267679"/>
                    </a:lnTo>
                    <a:lnTo>
                      <a:pt x="377338" y="1417426"/>
                    </a:lnTo>
                    <a:lnTo>
                      <a:pt x="387202" y="1426393"/>
                    </a:lnTo>
                    <a:lnTo>
                      <a:pt x="377338" y="1435360"/>
                    </a:lnTo>
                    <a:lnTo>
                      <a:pt x="212258" y="1585197"/>
                    </a:lnTo>
                    <a:close/>
                    <a:moveTo>
                      <a:pt x="47176" y="1777180"/>
                    </a:moveTo>
                    <a:lnTo>
                      <a:pt x="37313" y="1768213"/>
                    </a:lnTo>
                    <a:lnTo>
                      <a:pt x="47176" y="1759246"/>
                    </a:lnTo>
                    <a:lnTo>
                      <a:pt x="212258" y="1609408"/>
                    </a:lnTo>
                    <a:lnTo>
                      <a:pt x="377338" y="1759246"/>
                    </a:lnTo>
                    <a:lnTo>
                      <a:pt x="387202" y="1768213"/>
                    </a:lnTo>
                    <a:lnTo>
                      <a:pt x="377338" y="1777180"/>
                    </a:lnTo>
                    <a:lnTo>
                      <a:pt x="212258" y="1927017"/>
                    </a:lnTo>
                    <a:close/>
                    <a:moveTo>
                      <a:pt x="47176" y="2101065"/>
                    </a:moveTo>
                    <a:lnTo>
                      <a:pt x="211898" y="1951228"/>
                    </a:lnTo>
                    <a:lnTo>
                      <a:pt x="376980" y="2101065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" name="Google Shape;494;p3"/>
              <p:cNvSpPr/>
              <p:nvPr/>
            </p:nvSpPr>
            <p:spPr>
              <a:xfrm>
                <a:off x="12055626" y="4447598"/>
                <a:ext cx="17933" cy="241210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412105" extrusionOk="0">
                    <a:moveTo>
                      <a:pt x="10" y="42347"/>
                    </a:moveTo>
                    <a:lnTo>
                      <a:pt x="10" y="2411859"/>
                    </a:lnTo>
                    <a:lnTo>
                      <a:pt x="17944" y="2411859"/>
                    </a:lnTo>
                    <a:lnTo>
                      <a:pt x="17944" y="-246"/>
                    </a:lnTo>
                    <a:cubicBezTo>
                      <a:pt x="11667" y="13922"/>
                      <a:pt x="6108" y="28179"/>
                      <a:pt x="10" y="42347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" name="Google Shape;495;p3"/>
              <p:cNvSpPr/>
              <p:nvPr/>
            </p:nvSpPr>
            <p:spPr>
              <a:xfrm>
                <a:off x="11955286" y="4688361"/>
                <a:ext cx="10634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06347" h="17933" extrusionOk="0">
                    <a:moveTo>
                      <a:pt x="10" y="17688"/>
                    </a:moveTo>
                    <a:lnTo>
                      <a:pt x="106358" y="17688"/>
                    </a:lnTo>
                    <a:lnTo>
                      <a:pt x="106358" y="-246"/>
                    </a:lnTo>
                    <a:lnTo>
                      <a:pt x="8977" y="-246"/>
                    </a:lnTo>
                    <a:cubicBezTo>
                      <a:pt x="6018" y="6031"/>
                      <a:pt x="2969" y="11949"/>
                      <a:pt x="10" y="17688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" name="Google Shape;496;p3"/>
              <p:cNvSpPr/>
              <p:nvPr/>
            </p:nvSpPr>
            <p:spPr>
              <a:xfrm>
                <a:off x="11754965" y="5030360"/>
                <a:ext cx="30693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06937" h="17933" extrusionOk="0">
                    <a:moveTo>
                      <a:pt x="7452" y="7465"/>
                    </a:moveTo>
                    <a:cubicBezTo>
                      <a:pt x="5120" y="10963"/>
                      <a:pt x="2609" y="14370"/>
                      <a:pt x="10" y="17688"/>
                    </a:cubicBezTo>
                    <a:lnTo>
                      <a:pt x="306948" y="17688"/>
                    </a:lnTo>
                    <a:lnTo>
                      <a:pt x="306948" y="-246"/>
                    </a:lnTo>
                    <a:lnTo>
                      <a:pt x="12652" y="-246"/>
                    </a:lnTo>
                    <a:cubicBezTo>
                      <a:pt x="10590" y="2264"/>
                      <a:pt x="8977" y="4954"/>
                      <a:pt x="7452" y="7465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" name="Google Shape;497;p3"/>
              <p:cNvSpPr/>
              <p:nvPr/>
            </p:nvSpPr>
            <p:spPr>
              <a:xfrm>
                <a:off x="11685112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" name="Google Shape;498;p3"/>
              <p:cNvSpPr/>
              <p:nvPr/>
            </p:nvSpPr>
            <p:spPr>
              <a:xfrm>
                <a:off x="11685112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" name="Google Shape;499;p3"/>
              <p:cNvSpPr/>
              <p:nvPr/>
            </p:nvSpPr>
            <p:spPr>
              <a:xfrm>
                <a:off x="11685112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" name="Google Shape;500;p3"/>
              <p:cNvSpPr/>
              <p:nvPr/>
            </p:nvSpPr>
            <p:spPr>
              <a:xfrm>
                <a:off x="11685112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" name="Google Shape;501;p3"/>
              <p:cNvSpPr/>
              <p:nvPr/>
            </p:nvSpPr>
            <p:spPr>
              <a:xfrm>
                <a:off x="148974" y="5129086"/>
                <a:ext cx="142753" cy="118273"/>
              </a:xfrm>
              <a:custGeom>
                <a:avLst/>
                <a:gdLst/>
                <a:ahLst/>
                <a:cxnLst/>
                <a:rect l="l" t="t" r="r" b="b"/>
                <a:pathLst>
                  <a:path w="142753" h="118273" extrusionOk="0">
                    <a:moveTo>
                      <a:pt x="10" y="-246"/>
                    </a:moveTo>
                    <a:lnTo>
                      <a:pt x="10" y="49789"/>
                    </a:lnTo>
                    <a:cubicBezTo>
                      <a:pt x="42872" y="74117"/>
                      <a:pt x="85525" y="96866"/>
                      <a:pt x="127968" y="118028"/>
                    </a:cubicBezTo>
                    <a:lnTo>
                      <a:pt x="142763" y="104578"/>
                    </a:lnTo>
                    <a:cubicBezTo>
                      <a:pt x="89316" y="78412"/>
                      <a:pt x="40973" y="42921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" name="Google Shape;502;p3"/>
              <p:cNvSpPr/>
              <p:nvPr/>
            </p:nvSpPr>
            <p:spPr>
              <a:xfrm>
                <a:off x="294238" y="5242069"/>
                <a:ext cx="147147" cy="80074"/>
              </a:xfrm>
              <a:custGeom>
                <a:avLst/>
                <a:gdLst/>
                <a:ahLst/>
                <a:cxnLst/>
                <a:rect l="l" t="t" r="r" b="b"/>
                <a:pathLst>
                  <a:path w="147147" h="80074" extrusionOk="0">
                    <a:moveTo>
                      <a:pt x="15254" y="-246"/>
                    </a:moveTo>
                    <a:lnTo>
                      <a:pt x="10" y="13653"/>
                    </a:lnTo>
                    <a:cubicBezTo>
                      <a:pt x="49447" y="37864"/>
                      <a:pt x="98496" y="59922"/>
                      <a:pt x="147157" y="79829"/>
                    </a:cubicBezTo>
                    <a:lnTo>
                      <a:pt x="84389" y="22530"/>
                    </a:lnTo>
                    <a:cubicBezTo>
                      <a:pt x="60678" y="17132"/>
                      <a:pt x="37530" y="9501"/>
                      <a:pt x="15254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" name="Google Shape;503;p3"/>
              <p:cNvSpPr/>
              <p:nvPr/>
            </p:nvSpPr>
            <p:spPr>
              <a:xfrm>
                <a:off x="1413491" y="5405087"/>
                <a:ext cx="69403" cy="18561"/>
              </a:xfrm>
              <a:custGeom>
                <a:avLst/>
                <a:gdLst/>
                <a:ahLst/>
                <a:cxnLst/>
                <a:rect l="l" t="t" r="r" b="b"/>
                <a:pathLst>
                  <a:path w="69403" h="18561" extrusionOk="0">
                    <a:moveTo>
                      <a:pt x="10" y="2354"/>
                    </a:moveTo>
                    <a:lnTo>
                      <a:pt x="10" y="18316"/>
                    </a:lnTo>
                    <a:lnTo>
                      <a:pt x="17944" y="13922"/>
                    </a:lnTo>
                    <a:cubicBezTo>
                      <a:pt x="23952" y="12487"/>
                      <a:pt x="29959" y="10873"/>
                      <a:pt x="35878" y="9259"/>
                    </a:cubicBezTo>
                    <a:cubicBezTo>
                      <a:pt x="41796" y="7645"/>
                      <a:pt x="49597" y="5583"/>
                      <a:pt x="56412" y="3610"/>
                    </a:cubicBezTo>
                    <a:lnTo>
                      <a:pt x="69414" y="-246"/>
                    </a:lnTo>
                    <a:cubicBezTo>
                      <a:pt x="46485" y="3619"/>
                      <a:pt x="23162" y="4489"/>
                      <a:pt x="10" y="2354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" name="Google Shape;504;p3"/>
              <p:cNvSpPr/>
              <p:nvPr/>
            </p:nvSpPr>
            <p:spPr>
              <a:xfrm>
                <a:off x="2851876" y="4289870"/>
                <a:ext cx="178352" cy="77832"/>
              </a:xfrm>
              <a:custGeom>
                <a:avLst/>
                <a:gdLst/>
                <a:ahLst/>
                <a:cxnLst/>
                <a:rect l="l" t="t" r="r" b="b"/>
                <a:pathLst>
                  <a:path w="178352" h="77832" extrusionOk="0">
                    <a:moveTo>
                      <a:pt x="53722" y="43692"/>
                    </a:moveTo>
                    <a:cubicBezTo>
                      <a:pt x="37761" y="51493"/>
                      <a:pt x="22606" y="60102"/>
                      <a:pt x="7452" y="69158"/>
                    </a:cubicBezTo>
                    <a:cubicBezTo>
                      <a:pt x="5273" y="72216"/>
                      <a:pt x="2771" y="75040"/>
                      <a:pt x="10" y="77587"/>
                    </a:cubicBezTo>
                    <a:lnTo>
                      <a:pt x="7093" y="74718"/>
                    </a:lnTo>
                    <a:cubicBezTo>
                      <a:pt x="23593" y="68172"/>
                      <a:pt x="40540" y="62164"/>
                      <a:pt x="57757" y="56784"/>
                    </a:cubicBezTo>
                    <a:cubicBezTo>
                      <a:pt x="97175" y="44284"/>
                      <a:pt x="137491" y="34842"/>
                      <a:pt x="178362" y="28538"/>
                    </a:cubicBezTo>
                    <a:lnTo>
                      <a:pt x="146619" y="-246"/>
                    </a:lnTo>
                    <a:cubicBezTo>
                      <a:pt x="116311" y="15715"/>
                      <a:pt x="84568" y="28717"/>
                      <a:pt x="53722" y="43692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" name="Google Shape;505;p3"/>
              <p:cNvSpPr/>
              <p:nvPr/>
            </p:nvSpPr>
            <p:spPr>
              <a:xfrm>
                <a:off x="2695941" y="4423208"/>
                <a:ext cx="35867" cy="26900"/>
              </a:xfrm>
              <a:custGeom>
                <a:avLst/>
                <a:gdLst/>
                <a:ahLst/>
                <a:cxnLst/>
                <a:rect l="l" t="t" r="r" b="b"/>
                <a:pathLst>
                  <a:path w="35867" h="26900" extrusionOk="0">
                    <a:moveTo>
                      <a:pt x="10" y="-246"/>
                    </a:moveTo>
                    <a:lnTo>
                      <a:pt x="10" y="26655"/>
                    </a:lnTo>
                    <a:cubicBezTo>
                      <a:pt x="5928" y="22709"/>
                      <a:pt x="11936" y="18943"/>
                      <a:pt x="17944" y="15177"/>
                    </a:cubicBezTo>
                    <a:cubicBezTo>
                      <a:pt x="23952" y="11411"/>
                      <a:pt x="30049" y="7824"/>
                      <a:pt x="35878" y="4148"/>
                    </a:cubicBezTo>
                    <a:cubicBezTo>
                      <a:pt x="23799" y="4013"/>
                      <a:pt x="11766" y="2534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" name="Google Shape;506;p3"/>
              <p:cNvSpPr/>
              <p:nvPr/>
            </p:nvSpPr>
            <p:spPr>
              <a:xfrm>
                <a:off x="3015074" y="4242794"/>
                <a:ext cx="81419" cy="72632"/>
              </a:xfrm>
              <a:custGeom>
                <a:avLst/>
                <a:gdLst/>
                <a:ahLst/>
                <a:cxnLst/>
                <a:rect l="l" t="t" r="r" b="b"/>
                <a:pathLst>
                  <a:path w="81419" h="72632" extrusionOk="0">
                    <a:moveTo>
                      <a:pt x="51659" y="8990"/>
                    </a:moveTo>
                    <a:lnTo>
                      <a:pt x="42065" y="11321"/>
                    </a:lnTo>
                    <a:cubicBezTo>
                      <a:pt x="38532" y="13931"/>
                      <a:pt x="34855" y="16325"/>
                      <a:pt x="31036" y="18495"/>
                    </a:cubicBezTo>
                    <a:cubicBezTo>
                      <a:pt x="20813" y="25400"/>
                      <a:pt x="10232" y="31856"/>
                      <a:pt x="10" y="37774"/>
                    </a:cubicBezTo>
                    <a:lnTo>
                      <a:pt x="38209" y="72386"/>
                    </a:lnTo>
                    <a:cubicBezTo>
                      <a:pt x="46728" y="71310"/>
                      <a:pt x="55067" y="70414"/>
                      <a:pt x="63496" y="69696"/>
                    </a:cubicBezTo>
                    <a:cubicBezTo>
                      <a:pt x="69504" y="69158"/>
                      <a:pt x="75422" y="68620"/>
                      <a:pt x="81430" y="68262"/>
                    </a:cubicBezTo>
                    <a:lnTo>
                      <a:pt x="81430" y="-246"/>
                    </a:lnTo>
                    <a:cubicBezTo>
                      <a:pt x="71683" y="3368"/>
                      <a:pt x="61747" y="6452"/>
                      <a:pt x="51659" y="899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" name="Google Shape;507;p3"/>
              <p:cNvSpPr/>
              <p:nvPr/>
            </p:nvSpPr>
            <p:spPr>
              <a:xfrm>
                <a:off x="3977047" y="4668723"/>
                <a:ext cx="403242" cy="464397"/>
              </a:xfrm>
              <a:custGeom>
                <a:avLst/>
                <a:gdLst/>
                <a:ahLst/>
                <a:cxnLst/>
                <a:rect l="l" t="t" r="r" b="b"/>
                <a:pathLst>
                  <a:path w="403242" h="464397" extrusionOk="0">
                    <a:moveTo>
                      <a:pt x="401908" y="315300"/>
                    </a:moveTo>
                    <a:cubicBezTo>
                      <a:pt x="334566" y="326419"/>
                      <a:pt x="260499" y="302478"/>
                      <a:pt x="229474" y="238095"/>
                    </a:cubicBezTo>
                    <a:cubicBezTo>
                      <a:pt x="223107" y="224573"/>
                      <a:pt x="215862" y="211481"/>
                      <a:pt x="207774" y="198910"/>
                    </a:cubicBezTo>
                    <a:cubicBezTo>
                      <a:pt x="206967" y="197654"/>
                      <a:pt x="205891" y="196219"/>
                      <a:pt x="204725" y="194695"/>
                    </a:cubicBezTo>
                    <a:lnTo>
                      <a:pt x="202752" y="192723"/>
                    </a:lnTo>
                    <a:cubicBezTo>
                      <a:pt x="190468" y="179631"/>
                      <a:pt x="178362" y="166629"/>
                      <a:pt x="165002" y="154434"/>
                    </a:cubicBezTo>
                    <a:cubicBezTo>
                      <a:pt x="134245" y="126367"/>
                      <a:pt x="100709" y="101439"/>
                      <a:pt x="69504" y="73731"/>
                    </a:cubicBezTo>
                    <a:cubicBezTo>
                      <a:pt x="44172" y="51619"/>
                      <a:pt x="21324" y="26808"/>
                      <a:pt x="1355" y="-246"/>
                    </a:cubicBezTo>
                    <a:lnTo>
                      <a:pt x="1355" y="27641"/>
                    </a:lnTo>
                    <a:lnTo>
                      <a:pt x="10" y="28897"/>
                    </a:lnTo>
                    <a:lnTo>
                      <a:pt x="1355" y="30152"/>
                    </a:lnTo>
                    <a:lnTo>
                      <a:pt x="1355" y="94893"/>
                    </a:lnTo>
                    <a:lnTo>
                      <a:pt x="19289" y="111930"/>
                    </a:lnTo>
                    <a:cubicBezTo>
                      <a:pt x="45831" y="137038"/>
                      <a:pt x="72436" y="162388"/>
                      <a:pt x="99095" y="187970"/>
                    </a:cubicBezTo>
                    <a:lnTo>
                      <a:pt x="148861" y="235494"/>
                    </a:lnTo>
                    <a:lnTo>
                      <a:pt x="161863" y="247869"/>
                    </a:lnTo>
                    <a:cubicBezTo>
                      <a:pt x="202214" y="286158"/>
                      <a:pt x="242566" y="324357"/>
                      <a:pt x="284082" y="361659"/>
                    </a:cubicBezTo>
                    <a:lnTo>
                      <a:pt x="303989" y="379593"/>
                    </a:lnTo>
                    <a:cubicBezTo>
                      <a:pt x="314570" y="389098"/>
                      <a:pt x="325151" y="398424"/>
                      <a:pt x="335732" y="407749"/>
                    </a:cubicBezTo>
                    <a:lnTo>
                      <a:pt x="349272" y="419586"/>
                    </a:lnTo>
                    <a:lnTo>
                      <a:pt x="383974" y="449177"/>
                    </a:lnTo>
                    <a:lnTo>
                      <a:pt x="401908" y="464151"/>
                    </a:lnTo>
                    <a:lnTo>
                      <a:pt x="401908" y="371613"/>
                    </a:lnTo>
                    <a:lnTo>
                      <a:pt x="403253" y="370358"/>
                    </a:lnTo>
                    <a:lnTo>
                      <a:pt x="401908" y="369102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" name="Google Shape;508;p3"/>
              <p:cNvSpPr/>
              <p:nvPr/>
            </p:nvSpPr>
            <p:spPr>
              <a:xfrm>
                <a:off x="6542307" y="4203250"/>
                <a:ext cx="194403" cy="350607"/>
              </a:xfrm>
              <a:custGeom>
                <a:avLst/>
                <a:gdLst/>
                <a:ahLst/>
                <a:cxnLst/>
                <a:rect l="l" t="t" r="r" b="b"/>
                <a:pathLst>
                  <a:path w="194403" h="350607" extrusionOk="0">
                    <a:moveTo>
                      <a:pt x="36147" y="143404"/>
                    </a:moveTo>
                    <a:lnTo>
                      <a:pt x="19289" y="143404"/>
                    </a:lnTo>
                    <a:lnTo>
                      <a:pt x="19289" y="117221"/>
                    </a:lnTo>
                    <a:cubicBezTo>
                      <a:pt x="13398" y="119077"/>
                      <a:pt x="7408" y="120637"/>
                      <a:pt x="1355" y="121884"/>
                    </a:cubicBezTo>
                    <a:lnTo>
                      <a:pt x="1355" y="150937"/>
                    </a:lnTo>
                    <a:lnTo>
                      <a:pt x="10" y="152192"/>
                    </a:lnTo>
                    <a:lnTo>
                      <a:pt x="1355" y="153447"/>
                    </a:lnTo>
                    <a:lnTo>
                      <a:pt x="1355" y="350361"/>
                    </a:lnTo>
                    <a:cubicBezTo>
                      <a:pt x="7453" y="340498"/>
                      <a:pt x="13371" y="330634"/>
                      <a:pt x="19289" y="320681"/>
                    </a:cubicBezTo>
                    <a:cubicBezTo>
                      <a:pt x="38837" y="288220"/>
                      <a:pt x="57963" y="255339"/>
                      <a:pt x="76678" y="222044"/>
                    </a:cubicBezTo>
                    <a:cubicBezTo>
                      <a:pt x="79726" y="216754"/>
                      <a:pt x="82775" y="211374"/>
                      <a:pt x="85644" y="205993"/>
                    </a:cubicBezTo>
                    <a:cubicBezTo>
                      <a:pt x="93957" y="191225"/>
                      <a:pt x="102143" y="176286"/>
                      <a:pt x="110214" y="161159"/>
                    </a:cubicBezTo>
                    <a:lnTo>
                      <a:pt x="119987" y="143225"/>
                    </a:lnTo>
                    <a:cubicBezTo>
                      <a:pt x="145337" y="96059"/>
                      <a:pt x="170140" y="48238"/>
                      <a:pt x="194413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" name="Google Shape;509;p3"/>
              <p:cNvSpPr/>
              <p:nvPr/>
            </p:nvSpPr>
            <p:spPr>
              <a:xfrm>
                <a:off x="6798313" y="3670614"/>
                <a:ext cx="147147" cy="269097"/>
              </a:xfrm>
              <a:custGeom>
                <a:avLst/>
                <a:gdLst/>
                <a:ahLst/>
                <a:cxnLst/>
                <a:rect l="l" t="t" r="r" b="b"/>
                <a:pathLst>
                  <a:path w="147147" h="269097" extrusionOk="0">
                    <a:moveTo>
                      <a:pt x="145543" y="292"/>
                    </a:moveTo>
                    <a:lnTo>
                      <a:pt x="145005" y="-246"/>
                    </a:lnTo>
                    <a:cubicBezTo>
                      <a:pt x="137832" y="13384"/>
                      <a:pt x="130057" y="26834"/>
                      <a:pt x="121691" y="40105"/>
                    </a:cubicBezTo>
                    <a:cubicBezTo>
                      <a:pt x="99013" y="76923"/>
                      <a:pt x="63217" y="103771"/>
                      <a:pt x="21530" y="115248"/>
                    </a:cubicBezTo>
                    <a:lnTo>
                      <a:pt x="12563" y="123498"/>
                    </a:lnTo>
                    <a:cubicBezTo>
                      <a:pt x="10653" y="152542"/>
                      <a:pt x="6457" y="181379"/>
                      <a:pt x="10" y="209760"/>
                    </a:cubicBezTo>
                    <a:lnTo>
                      <a:pt x="65109" y="268852"/>
                    </a:lnTo>
                    <a:cubicBezTo>
                      <a:pt x="86272" y="223120"/>
                      <a:pt x="107192" y="177272"/>
                      <a:pt x="127878" y="131299"/>
                    </a:cubicBezTo>
                    <a:cubicBezTo>
                      <a:pt x="133886" y="118028"/>
                      <a:pt x="139804" y="104398"/>
                      <a:pt x="145812" y="91396"/>
                    </a:cubicBezTo>
                    <a:lnTo>
                      <a:pt x="145812" y="2803"/>
                    </a:lnTo>
                    <a:lnTo>
                      <a:pt x="147157" y="154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" name="Google Shape;510;p3"/>
              <p:cNvSpPr/>
              <p:nvPr/>
            </p:nvSpPr>
            <p:spPr>
              <a:xfrm>
                <a:off x="7825924" y="2305488"/>
                <a:ext cx="10580" cy="6994"/>
              </a:xfrm>
              <a:custGeom>
                <a:avLst/>
                <a:gdLst/>
                <a:ahLst/>
                <a:cxnLst/>
                <a:rect l="l" t="t" r="r" b="b"/>
                <a:pathLst>
                  <a:path w="10580" h="6994" extrusionOk="0">
                    <a:moveTo>
                      <a:pt x="10" y="-246"/>
                    </a:moveTo>
                    <a:lnTo>
                      <a:pt x="10591" y="-246"/>
                    </a:lnTo>
                    <a:cubicBezTo>
                      <a:pt x="7004" y="1996"/>
                      <a:pt x="3507" y="4417"/>
                      <a:pt x="10" y="6748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" name="Google Shape;511;p3"/>
              <p:cNvSpPr/>
              <p:nvPr/>
            </p:nvSpPr>
            <p:spPr>
              <a:xfrm>
                <a:off x="7840002" y="2298852"/>
                <a:ext cx="5021" cy="4304"/>
              </a:xfrm>
              <a:custGeom>
                <a:avLst/>
                <a:gdLst/>
                <a:ahLst/>
                <a:cxnLst/>
                <a:rect l="l" t="t" r="r" b="b"/>
                <a:pathLst>
                  <a:path w="5021" h="4304" extrusionOk="0">
                    <a:moveTo>
                      <a:pt x="3866" y="-246"/>
                    </a:moveTo>
                    <a:lnTo>
                      <a:pt x="5031" y="830"/>
                    </a:lnTo>
                    <a:lnTo>
                      <a:pt x="10" y="405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" name="Google Shape;512;p3"/>
              <p:cNvSpPr/>
              <p:nvPr/>
            </p:nvSpPr>
            <p:spPr>
              <a:xfrm>
                <a:off x="9106760" y="2638072"/>
                <a:ext cx="146430" cy="248383"/>
              </a:xfrm>
              <a:custGeom>
                <a:avLst/>
                <a:gdLst/>
                <a:ahLst/>
                <a:cxnLst/>
                <a:rect l="l" t="t" r="r" b="b"/>
                <a:pathLst>
                  <a:path w="146430" h="248383" extrusionOk="0">
                    <a:moveTo>
                      <a:pt x="120705" y="177837"/>
                    </a:moveTo>
                    <a:cubicBezTo>
                      <a:pt x="88424" y="128161"/>
                      <a:pt x="56592" y="78035"/>
                      <a:pt x="22696" y="29435"/>
                    </a:cubicBezTo>
                    <a:lnTo>
                      <a:pt x="19379" y="26475"/>
                    </a:lnTo>
                    <a:lnTo>
                      <a:pt x="19379" y="24772"/>
                    </a:lnTo>
                    <a:cubicBezTo>
                      <a:pt x="14357" y="17598"/>
                      <a:pt x="9426" y="10425"/>
                      <a:pt x="4314" y="3341"/>
                    </a:cubicBezTo>
                    <a:lnTo>
                      <a:pt x="1445" y="-246"/>
                    </a:lnTo>
                    <a:lnTo>
                      <a:pt x="1445" y="7555"/>
                    </a:lnTo>
                    <a:lnTo>
                      <a:pt x="10" y="8900"/>
                    </a:lnTo>
                    <a:lnTo>
                      <a:pt x="1445" y="10245"/>
                    </a:lnTo>
                    <a:lnTo>
                      <a:pt x="1445" y="95252"/>
                    </a:lnTo>
                    <a:cubicBezTo>
                      <a:pt x="7453" y="102963"/>
                      <a:pt x="13460" y="110765"/>
                      <a:pt x="19379" y="118566"/>
                    </a:cubicBezTo>
                    <a:cubicBezTo>
                      <a:pt x="51122" y="160414"/>
                      <a:pt x="82327" y="203599"/>
                      <a:pt x="112904" y="248138"/>
                    </a:cubicBezTo>
                    <a:lnTo>
                      <a:pt x="146441" y="21774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" name="Google Shape;513;p3"/>
              <p:cNvSpPr/>
              <p:nvPr/>
            </p:nvSpPr>
            <p:spPr>
              <a:xfrm>
                <a:off x="9229698" y="2871391"/>
                <a:ext cx="280216" cy="494078"/>
              </a:xfrm>
              <a:custGeom>
                <a:avLst/>
                <a:gdLst/>
                <a:ahLst/>
                <a:cxnLst/>
                <a:rect l="l" t="t" r="r" b="b"/>
                <a:pathLst>
                  <a:path w="280216" h="494078" extrusionOk="0">
                    <a:moveTo>
                      <a:pt x="279061" y="301850"/>
                    </a:moveTo>
                    <a:lnTo>
                      <a:pt x="275294" y="299070"/>
                    </a:lnTo>
                    <a:cubicBezTo>
                      <a:pt x="176658" y="218368"/>
                      <a:pt x="102860" y="107447"/>
                      <a:pt x="33187" y="-246"/>
                    </a:cubicBezTo>
                    <a:lnTo>
                      <a:pt x="10" y="29883"/>
                    </a:lnTo>
                    <a:cubicBezTo>
                      <a:pt x="17585" y="55645"/>
                      <a:pt x="34890" y="81801"/>
                      <a:pt x="52017" y="108344"/>
                    </a:cubicBezTo>
                    <a:lnTo>
                      <a:pt x="63585" y="126278"/>
                    </a:lnTo>
                    <a:cubicBezTo>
                      <a:pt x="85464" y="160468"/>
                      <a:pt x="107074" y="195296"/>
                      <a:pt x="128416" y="230742"/>
                    </a:cubicBezTo>
                    <a:cubicBezTo>
                      <a:pt x="131644" y="235943"/>
                      <a:pt x="134782" y="241144"/>
                      <a:pt x="137921" y="246434"/>
                    </a:cubicBezTo>
                    <a:cubicBezTo>
                      <a:pt x="172264" y="303581"/>
                      <a:pt x="205980" y="362018"/>
                      <a:pt x="239157" y="421738"/>
                    </a:cubicBezTo>
                    <a:cubicBezTo>
                      <a:pt x="244448" y="431153"/>
                      <a:pt x="249649" y="440568"/>
                      <a:pt x="254849" y="450073"/>
                    </a:cubicBezTo>
                    <a:cubicBezTo>
                      <a:pt x="256912" y="453750"/>
                      <a:pt x="258975" y="457426"/>
                      <a:pt x="260947" y="461103"/>
                    </a:cubicBezTo>
                    <a:cubicBezTo>
                      <a:pt x="262920" y="464779"/>
                      <a:pt x="263547" y="465676"/>
                      <a:pt x="264713" y="468007"/>
                    </a:cubicBezTo>
                    <a:cubicBezTo>
                      <a:pt x="265431" y="469101"/>
                      <a:pt x="266058" y="470240"/>
                      <a:pt x="266597" y="471415"/>
                    </a:cubicBezTo>
                    <a:lnTo>
                      <a:pt x="278881" y="493832"/>
                    </a:lnTo>
                    <a:lnTo>
                      <a:pt x="278881" y="460296"/>
                    </a:lnTo>
                    <a:lnTo>
                      <a:pt x="280226" y="459040"/>
                    </a:lnTo>
                    <a:lnTo>
                      <a:pt x="278881" y="457785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" name="Google Shape;514;p3"/>
              <p:cNvSpPr/>
              <p:nvPr/>
            </p:nvSpPr>
            <p:spPr>
              <a:xfrm>
                <a:off x="10390467" y="4843937"/>
                <a:ext cx="82764" cy="173241"/>
              </a:xfrm>
              <a:custGeom>
                <a:avLst/>
                <a:gdLst/>
                <a:ahLst/>
                <a:cxnLst/>
                <a:rect l="l" t="t" r="r" b="b"/>
                <a:pathLst>
                  <a:path w="82764" h="173241" extrusionOk="0">
                    <a:moveTo>
                      <a:pt x="62778" y="94176"/>
                    </a:moveTo>
                    <a:cubicBezTo>
                      <a:pt x="39195" y="64531"/>
                      <a:pt x="18213" y="32941"/>
                      <a:pt x="10" y="-246"/>
                    </a:cubicBezTo>
                    <a:lnTo>
                      <a:pt x="10" y="141970"/>
                    </a:lnTo>
                    <a:cubicBezTo>
                      <a:pt x="5928" y="150130"/>
                      <a:pt x="11935" y="158200"/>
                      <a:pt x="17944" y="166180"/>
                    </a:cubicBezTo>
                    <a:lnTo>
                      <a:pt x="23054" y="172995"/>
                    </a:lnTo>
                    <a:lnTo>
                      <a:pt x="82774" y="119194"/>
                    </a:lnTo>
                    <a:cubicBezTo>
                      <a:pt x="76049" y="110675"/>
                      <a:pt x="69234" y="102605"/>
                      <a:pt x="62778" y="9417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" name="Google Shape;515;p3"/>
              <p:cNvSpPr/>
              <p:nvPr/>
            </p:nvSpPr>
            <p:spPr>
              <a:xfrm>
                <a:off x="10423823" y="4976289"/>
                <a:ext cx="367374" cy="397594"/>
              </a:xfrm>
              <a:custGeom>
                <a:avLst/>
                <a:gdLst/>
                <a:ahLst/>
                <a:cxnLst/>
                <a:rect l="l" t="t" r="r" b="b"/>
                <a:pathLst>
                  <a:path w="367374" h="397594" extrusionOk="0">
                    <a:moveTo>
                      <a:pt x="249381" y="217023"/>
                    </a:moveTo>
                    <a:cubicBezTo>
                      <a:pt x="234944" y="188212"/>
                      <a:pt x="221852" y="159070"/>
                      <a:pt x="210106" y="129596"/>
                    </a:cubicBezTo>
                    <a:cubicBezTo>
                      <a:pt x="155945" y="91997"/>
                      <a:pt x="106089" y="48444"/>
                      <a:pt x="61613" y="-246"/>
                    </a:cubicBezTo>
                    <a:lnTo>
                      <a:pt x="1982" y="53556"/>
                    </a:lnTo>
                    <a:lnTo>
                      <a:pt x="10" y="53556"/>
                    </a:lnTo>
                    <a:lnTo>
                      <a:pt x="818" y="54632"/>
                    </a:lnTo>
                    <a:cubicBezTo>
                      <a:pt x="5211" y="60281"/>
                      <a:pt x="9785" y="65930"/>
                      <a:pt x="13999" y="71490"/>
                    </a:cubicBezTo>
                    <a:cubicBezTo>
                      <a:pt x="24669" y="85209"/>
                      <a:pt x="35520" y="98390"/>
                      <a:pt x="46369" y="111751"/>
                    </a:cubicBezTo>
                    <a:cubicBezTo>
                      <a:pt x="141867" y="227155"/>
                      <a:pt x="242117" y="321398"/>
                      <a:pt x="349451" y="386767"/>
                    </a:cubicBezTo>
                    <a:lnTo>
                      <a:pt x="349451" y="386767"/>
                    </a:lnTo>
                    <a:cubicBezTo>
                      <a:pt x="355369" y="390354"/>
                      <a:pt x="361378" y="393941"/>
                      <a:pt x="367385" y="397348"/>
                    </a:cubicBezTo>
                    <a:lnTo>
                      <a:pt x="367385" y="389637"/>
                    </a:lnTo>
                    <a:cubicBezTo>
                      <a:pt x="319950" y="338104"/>
                      <a:pt x="280137" y="279962"/>
                      <a:pt x="249381" y="217023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" name="Google Shape;516;p3"/>
              <p:cNvSpPr/>
              <p:nvPr/>
            </p:nvSpPr>
            <p:spPr>
              <a:xfrm>
                <a:off x="11673365" y="4642181"/>
                <a:ext cx="329266" cy="563750"/>
              </a:xfrm>
              <a:custGeom>
                <a:avLst/>
                <a:gdLst/>
                <a:ahLst/>
                <a:cxnLst/>
                <a:rect l="l" t="t" r="r" b="b"/>
                <a:pathLst>
                  <a:path w="329266" h="563750" extrusionOk="0">
                    <a:moveTo>
                      <a:pt x="89052" y="395644"/>
                    </a:moveTo>
                    <a:cubicBezTo>
                      <a:pt x="67711" y="428338"/>
                      <a:pt x="36506" y="453445"/>
                      <a:pt x="10" y="467380"/>
                    </a:cubicBezTo>
                    <a:lnTo>
                      <a:pt x="10" y="563505"/>
                    </a:lnTo>
                    <a:cubicBezTo>
                      <a:pt x="6018" y="556959"/>
                      <a:pt x="12026" y="550324"/>
                      <a:pt x="17944" y="543509"/>
                    </a:cubicBezTo>
                    <a:cubicBezTo>
                      <a:pt x="38299" y="520195"/>
                      <a:pt x="58385" y="495536"/>
                      <a:pt x="78023" y="469263"/>
                    </a:cubicBezTo>
                    <a:cubicBezTo>
                      <a:pt x="81610" y="464537"/>
                      <a:pt x="85196" y="459695"/>
                      <a:pt x="88783" y="454737"/>
                    </a:cubicBezTo>
                    <a:cubicBezTo>
                      <a:pt x="100171" y="439071"/>
                      <a:pt x="111469" y="422877"/>
                      <a:pt x="122678" y="406135"/>
                    </a:cubicBezTo>
                    <a:lnTo>
                      <a:pt x="134514" y="388202"/>
                    </a:lnTo>
                    <a:cubicBezTo>
                      <a:pt x="152807" y="360108"/>
                      <a:pt x="170741" y="330607"/>
                      <a:pt x="188315" y="299698"/>
                    </a:cubicBezTo>
                    <a:cubicBezTo>
                      <a:pt x="197282" y="284006"/>
                      <a:pt x="206249" y="267955"/>
                      <a:pt x="215216" y="251725"/>
                    </a:cubicBezTo>
                    <a:cubicBezTo>
                      <a:pt x="218176" y="246345"/>
                      <a:pt x="221045" y="240875"/>
                      <a:pt x="224183" y="235405"/>
                    </a:cubicBezTo>
                    <a:cubicBezTo>
                      <a:pt x="230102" y="224107"/>
                      <a:pt x="236110" y="212540"/>
                      <a:pt x="242117" y="200972"/>
                    </a:cubicBezTo>
                    <a:cubicBezTo>
                      <a:pt x="249471" y="186446"/>
                      <a:pt x="256823" y="171829"/>
                      <a:pt x="263997" y="156945"/>
                    </a:cubicBezTo>
                    <a:cubicBezTo>
                      <a:pt x="278613" y="127058"/>
                      <a:pt x="292870" y="96212"/>
                      <a:pt x="306949" y="64406"/>
                    </a:cubicBezTo>
                    <a:cubicBezTo>
                      <a:pt x="309638" y="58488"/>
                      <a:pt x="312239" y="52480"/>
                      <a:pt x="314840" y="46472"/>
                    </a:cubicBezTo>
                    <a:cubicBezTo>
                      <a:pt x="319681" y="35443"/>
                      <a:pt x="324524" y="24413"/>
                      <a:pt x="329276" y="13204"/>
                    </a:cubicBezTo>
                    <a:lnTo>
                      <a:pt x="314481" y="-246"/>
                    </a:lnTo>
                    <a:cubicBezTo>
                      <a:pt x="249381" y="137190"/>
                      <a:pt x="174058" y="269524"/>
                      <a:pt x="89052" y="395644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" name="Google Shape;517;p3"/>
              <p:cNvSpPr/>
              <p:nvPr/>
            </p:nvSpPr>
            <p:spPr>
              <a:xfrm>
                <a:off x="11995009" y="4447598"/>
                <a:ext cx="78550" cy="190188"/>
              </a:xfrm>
              <a:custGeom>
                <a:avLst/>
                <a:gdLst/>
                <a:ahLst/>
                <a:cxnLst/>
                <a:rect l="l" t="t" r="r" b="b"/>
                <a:pathLst>
                  <a:path w="78550" h="190188" extrusionOk="0">
                    <a:moveTo>
                      <a:pt x="38209" y="93817"/>
                    </a:moveTo>
                    <a:cubicBezTo>
                      <a:pt x="25924" y="121704"/>
                      <a:pt x="13102" y="149412"/>
                      <a:pt x="10" y="177120"/>
                    </a:cubicBezTo>
                    <a:lnTo>
                      <a:pt x="14178" y="189943"/>
                    </a:lnTo>
                    <a:cubicBezTo>
                      <a:pt x="29960" y="152461"/>
                      <a:pt x="45473" y="114199"/>
                      <a:pt x="60626" y="75166"/>
                    </a:cubicBezTo>
                    <a:cubicBezTo>
                      <a:pt x="66635" y="59743"/>
                      <a:pt x="72553" y="44230"/>
                      <a:pt x="78560" y="28628"/>
                    </a:cubicBezTo>
                    <a:lnTo>
                      <a:pt x="78560" y="-246"/>
                    </a:lnTo>
                    <a:cubicBezTo>
                      <a:pt x="65469" y="31255"/>
                      <a:pt x="52018" y="62612"/>
                      <a:pt x="38209" y="93817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18" name="Google Shape;518;p3"/>
            <p:cNvSpPr/>
            <p:nvPr/>
          </p:nvSpPr>
          <p:spPr>
            <a:xfrm>
              <a:off x="1" y="2177475"/>
              <a:ext cx="12191999" cy="3403847"/>
            </a:xfrm>
            <a:custGeom>
              <a:avLst/>
              <a:gdLst/>
              <a:ahLst/>
              <a:cxnLst/>
              <a:rect l="l" t="t" r="r" b="b"/>
              <a:pathLst>
                <a:path w="12191999" h="3455682" extrusionOk="0">
                  <a:moveTo>
                    <a:pt x="8222721" y="6"/>
                  </a:moveTo>
                  <a:cubicBezTo>
                    <a:pt x="8599332" y="-1339"/>
                    <a:pt x="8939089" y="199699"/>
                    <a:pt x="9261989" y="614420"/>
                  </a:cubicBezTo>
                  <a:cubicBezTo>
                    <a:pt x="9536197" y="966551"/>
                    <a:pt x="9764137" y="1424224"/>
                    <a:pt x="9984723" y="1866921"/>
                  </a:cubicBezTo>
                  <a:cubicBezTo>
                    <a:pt x="10345642" y="2591808"/>
                    <a:pt x="10686386" y="3275985"/>
                    <a:pt x="11127380" y="3275985"/>
                  </a:cubicBezTo>
                  <a:lnTo>
                    <a:pt x="11132491" y="3275985"/>
                  </a:lnTo>
                  <a:cubicBezTo>
                    <a:pt x="11359623" y="3273205"/>
                    <a:pt x="11542907" y="3136011"/>
                    <a:pt x="11709512" y="2844227"/>
                  </a:cubicBezTo>
                  <a:cubicBezTo>
                    <a:pt x="11869214" y="2564459"/>
                    <a:pt x="11992689" y="2180674"/>
                    <a:pt x="12123337" y="1774382"/>
                  </a:cubicBezTo>
                  <a:cubicBezTo>
                    <a:pt x="12145215" y="1706350"/>
                    <a:pt x="12167365" y="1637843"/>
                    <a:pt x="12189782" y="1568860"/>
                  </a:cubicBezTo>
                  <a:lnTo>
                    <a:pt x="12191999" y="1569543"/>
                  </a:lnTo>
                  <a:lnTo>
                    <a:pt x="12191999" y="2153883"/>
                  </a:lnTo>
                  <a:lnTo>
                    <a:pt x="12122424" y="2355705"/>
                  </a:lnTo>
                  <a:cubicBezTo>
                    <a:pt x="12045711" y="2569453"/>
                    <a:pt x="11964421" y="2765811"/>
                    <a:pt x="11869662" y="2931655"/>
                  </a:cubicBezTo>
                  <a:cubicBezTo>
                    <a:pt x="11670596" y="3280378"/>
                    <a:pt x="11430282" y="3451737"/>
                    <a:pt x="11134373" y="3455323"/>
                  </a:cubicBezTo>
                  <a:lnTo>
                    <a:pt x="11126662" y="3455323"/>
                  </a:lnTo>
                  <a:cubicBezTo>
                    <a:pt x="10571519" y="3455323"/>
                    <a:pt x="10206116" y="2721828"/>
                    <a:pt x="9819373" y="1945471"/>
                  </a:cubicBezTo>
                  <a:cubicBezTo>
                    <a:pt x="9602822" y="1510665"/>
                    <a:pt x="9378828" y="1061063"/>
                    <a:pt x="9115648" y="723099"/>
                  </a:cubicBezTo>
                  <a:cubicBezTo>
                    <a:pt x="8831217" y="357248"/>
                    <a:pt x="8540061" y="179703"/>
                    <a:pt x="8226218" y="179703"/>
                  </a:cubicBezTo>
                  <a:lnTo>
                    <a:pt x="8223349" y="179703"/>
                  </a:lnTo>
                  <a:cubicBezTo>
                    <a:pt x="7649465" y="181676"/>
                    <a:pt x="7344589" y="867198"/>
                    <a:pt x="7023035" y="1592892"/>
                  </a:cubicBezTo>
                  <a:cubicBezTo>
                    <a:pt x="6826659" y="2035230"/>
                    <a:pt x="6623648" y="2492634"/>
                    <a:pt x="6342803" y="2844944"/>
                  </a:cubicBezTo>
                  <a:cubicBezTo>
                    <a:pt x="6015331" y="3255809"/>
                    <a:pt x="5631458" y="3455593"/>
                    <a:pt x="5169570" y="3455682"/>
                  </a:cubicBezTo>
                  <a:lnTo>
                    <a:pt x="5165446" y="3455682"/>
                  </a:lnTo>
                  <a:cubicBezTo>
                    <a:pt x="4719699" y="3454517"/>
                    <a:pt x="4396620" y="3145516"/>
                    <a:pt x="4084302" y="2846827"/>
                  </a:cubicBezTo>
                  <a:cubicBezTo>
                    <a:pt x="3763376" y="2539890"/>
                    <a:pt x="3460293" y="2249988"/>
                    <a:pt x="3050684" y="2307018"/>
                  </a:cubicBezTo>
                  <a:cubicBezTo>
                    <a:pt x="2728323" y="2351853"/>
                    <a:pt x="2524235" y="2572080"/>
                    <a:pt x="2308222" y="2805131"/>
                  </a:cubicBezTo>
                  <a:cubicBezTo>
                    <a:pt x="2070867" y="3061137"/>
                    <a:pt x="1801859" y="3351307"/>
                    <a:pt x="1341497" y="3430396"/>
                  </a:cubicBezTo>
                  <a:cubicBezTo>
                    <a:pt x="938680" y="3499598"/>
                    <a:pt x="503115" y="3389204"/>
                    <a:pt x="45135" y="3102217"/>
                  </a:cubicBezTo>
                  <a:lnTo>
                    <a:pt x="0" y="3071658"/>
                  </a:lnTo>
                  <a:lnTo>
                    <a:pt x="0" y="2852990"/>
                  </a:lnTo>
                  <a:lnTo>
                    <a:pt x="101483" y="2924065"/>
                  </a:lnTo>
                  <a:cubicBezTo>
                    <a:pt x="535288" y="3206210"/>
                    <a:pt x="940989" y="3317065"/>
                    <a:pt x="1309754" y="3253747"/>
                  </a:cubicBezTo>
                  <a:cubicBezTo>
                    <a:pt x="1708244" y="3185329"/>
                    <a:pt x="1944075" y="2930937"/>
                    <a:pt x="2172283" y="2684705"/>
                  </a:cubicBezTo>
                  <a:cubicBezTo>
                    <a:pt x="2400492" y="2438474"/>
                    <a:pt x="2636950" y="2183454"/>
                    <a:pt x="3024769" y="2129473"/>
                  </a:cubicBezTo>
                  <a:cubicBezTo>
                    <a:pt x="3523958" y="2059531"/>
                    <a:pt x="3874027" y="2394535"/>
                    <a:pt x="4212260" y="2718241"/>
                  </a:cubicBezTo>
                  <a:cubicBezTo>
                    <a:pt x="4511935" y="3004287"/>
                    <a:pt x="4795111" y="3274998"/>
                    <a:pt x="5165893" y="3275985"/>
                  </a:cubicBezTo>
                  <a:lnTo>
                    <a:pt x="5169480" y="3275985"/>
                  </a:lnTo>
                  <a:cubicBezTo>
                    <a:pt x="6075948" y="3275985"/>
                    <a:pt x="6471838" y="2383954"/>
                    <a:pt x="6854726" y="1521156"/>
                  </a:cubicBezTo>
                  <a:cubicBezTo>
                    <a:pt x="7026712" y="1133605"/>
                    <a:pt x="7189192" y="767485"/>
                    <a:pt x="7394714" y="487807"/>
                  </a:cubicBezTo>
                  <a:cubicBezTo>
                    <a:pt x="7635118" y="160693"/>
                    <a:pt x="7905829" y="1082"/>
                    <a:pt x="8222721" y="6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9" name="Google Shape;519;p3"/>
          <p:cNvSpPr/>
          <p:nvPr/>
        </p:nvSpPr>
        <p:spPr>
          <a:xfrm>
            <a:off x="9864262" y="420086"/>
            <a:ext cx="2119028" cy="397447"/>
          </a:xfrm>
          <a:custGeom>
            <a:avLst/>
            <a:gdLst/>
            <a:ahLst/>
            <a:cxnLst/>
            <a:rect l="l" t="t" r="r" b="b"/>
            <a:pathLst>
              <a:path w="2119028" h="397447" extrusionOk="0">
                <a:moveTo>
                  <a:pt x="2119029" y="397448"/>
                </a:moveTo>
                <a:lnTo>
                  <a:pt x="0" y="397448"/>
                </a:lnTo>
                <a:lnTo>
                  <a:pt x="230433" y="351589"/>
                </a:lnTo>
                <a:lnTo>
                  <a:pt x="290713" y="278237"/>
                </a:lnTo>
                <a:cubicBezTo>
                  <a:pt x="363443" y="189633"/>
                  <a:pt x="462422" y="134333"/>
                  <a:pt x="548432" y="134333"/>
                </a:cubicBezTo>
                <a:cubicBezTo>
                  <a:pt x="634547" y="134333"/>
                  <a:pt x="693789" y="189529"/>
                  <a:pt x="703023" y="278237"/>
                </a:cubicBezTo>
                <a:lnTo>
                  <a:pt x="761124" y="211006"/>
                </a:lnTo>
                <a:cubicBezTo>
                  <a:pt x="843088" y="115969"/>
                  <a:pt x="951301" y="57660"/>
                  <a:pt x="1045508" y="57660"/>
                </a:cubicBezTo>
                <a:cubicBezTo>
                  <a:pt x="1139715" y="57660"/>
                  <a:pt x="1206012" y="115969"/>
                  <a:pt x="1219811" y="211006"/>
                </a:cubicBezTo>
                <a:lnTo>
                  <a:pt x="1282581" y="146783"/>
                </a:lnTo>
                <a:cubicBezTo>
                  <a:pt x="1399198" y="27572"/>
                  <a:pt x="1547252" y="-25964"/>
                  <a:pt x="1655050" y="12113"/>
                </a:cubicBezTo>
                <a:cubicBezTo>
                  <a:pt x="1762745" y="50190"/>
                  <a:pt x="1807877" y="172099"/>
                  <a:pt x="1768347" y="318596"/>
                </a:cubicBezTo>
                <a:lnTo>
                  <a:pt x="2119029" y="3974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15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3"/>
          <p:cNvSpPr/>
          <p:nvPr/>
        </p:nvSpPr>
        <p:spPr>
          <a:xfrm>
            <a:off x="7067706" y="1091741"/>
            <a:ext cx="2119028" cy="397551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15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3"/>
          <p:cNvSpPr/>
          <p:nvPr/>
        </p:nvSpPr>
        <p:spPr>
          <a:xfrm>
            <a:off x="10531702" y="1491119"/>
            <a:ext cx="1212596" cy="250999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15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3"/>
          <p:cNvSpPr txBox="1">
            <a:spLocks noGrp="1"/>
          </p:cNvSpPr>
          <p:nvPr>
            <p:ph type="title"/>
          </p:nvPr>
        </p:nvSpPr>
        <p:spPr>
          <a:xfrm>
            <a:off x="524800" y="659825"/>
            <a:ext cx="5238900" cy="12306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523" name="Google Shape;523;p3"/>
          <p:cNvSpPr/>
          <p:nvPr/>
        </p:nvSpPr>
        <p:spPr>
          <a:xfrm>
            <a:off x="5763688" y="2425763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15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3"/>
          <p:cNvSpPr/>
          <p:nvPr/>
        </p:nvSpPr>
        <p:spPr>
          <a:xfrm>
            <a:off x="4782813" y="292163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15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5" name="Google Shape;525;p3"/>
          <p:cNvGrpSpPr/>
          <p:nvPr/>
        </p:nvGrpSpPr>
        <p:grpSpPr>
          <a:xfrm>
            <a:off x="0" y="3790945"/>
            <a:ext cx="2922937" cy="3068857"/>
            <a:chOff x="1" y="-2009238"/>
            <a:chExt cx="9091561" cy="9545435"/>
          </a:xfrm>
        </p:grpSpPr>
        <p:sp>
          <p:nvSpPr>
            <p:cNvPr id="526" name="Google Shape;526;p3"/>
            <p:cNvSpPr/>
            <p:nvPr/>
          </p:nvSpPr>
          <p:spPr>
            <a:xfrm>
              <a:off x="1" y="3427599"/>
              <a:ext cx="9091561" cy="4108597"/>
            </a:xfrm>
            <a:custGeom>
              <a:avLst/>
              <a:gdLst/>
              <a:ahLst/>
              <a:cxnLst/>
              <a:rect l="l" t="t" r="r" b="b"/>
              <a:pathLst>
                <a:path w="4109180" h="1856993" extrusionOk="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3"/>
            <p:cNvSpPr/>
            <p:nvPr/>
          </p:nvSpPr>
          <p:spPr>
            <a:xfrm>
              <a:off x="898955" y="3427599"/>
              <a:ext cx="7263175" cy="4108597"/>
            </a:xfrm>
            <a:custGeom>
              <a:avLst/>
              <a:gdLst/>
              <a:ahLst/>
              <a:cxnLst/>
              <a:rect l="l" t="t" r="r" b="b"/>
              <a:pathLst>
                <a:path w="3282791" h="1856993" extrusionOk="0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3"/>
            <p:cNvSpPr/>
            <p:nvPr/>
          </p:nvSpPr>
          <p:spPr>
            <a:xfrm>
              <a:off x="1709235" y="3427599"/>
              <a:ext cx="5630777" cy="4108597"/>
            </a:xfrm>
            <a:custGeom>
              <a:avLst/>
              <a:gdLst/>
              <a:ahLst/>
              <a:cxnLst/>
              <a:rect l="l" t="t" r="r" b="b"/>
              <a:pathLst>
                <a:path w="2544984" h="1856993" extrusionOk="0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3"/>
            <p:cNvSpPr/>
            <p:nvPr/>
          </p:nvSpPr>
          <p:spPr>
            <a:xfrm>
              <a:off x="2607136" y="3427599"/>
              <a:ext cx="3834001" cy="4108597"/>
            </a:xfrm>
            <a:custGeom>
              <a:avLst/>
              <a:gdLst/>
              <a:ahLst/>
              <a:cxnLst/>
              <a:rect l="l" t="t" r="r" b="b"/>
              <a:pathLst>
                <a:path w="1732882" h="1856993" extrusionOk="0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3"/>
            <p:cNvSpPr/>
            <p:nvPr/>
          </p:nvSpPr>
          <p:spPr>
            <a:xfrm>
              <a:off x="3544423" y="3427599"/>
              <a:ext cx="1997399" cy="4108597"/>
            </a:xfrm>
            <a:custGeom>
              <a:avLst/>
              <a:gdLst/>
              <a:ahLst/>
              <a:cxnLst/>
              <a:rect l="l" t="t" r="r" b="b"/>
              <a:pathLst>
                <a:path w="902779" h="1856993" extrusionOk="0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3"/>
            <p:cNvSpPr/>
            <p:nvPr/>
          </p:nvSpPr>
          <p:spPr>
            <a:xfrm>
              <a:off x="4374290" y="3427390"/>
              <a:ext cx="337395" cy="4101013"/>
            </a:xfrm>
            <a:custGeom>
              <a:avLst/>
              <a:gdLst/>
              <a:ahLst/>
              <a:cxnLst/>
              <a:rect l="l" t="t" r="r" b="b"/>
              <a:pathLst>
                <a:path w="152495" h="1853565" extrusionOk="0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3F5F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3"/>
            <p:cNvSpPr/>
            <p:nvPr/>
          </p:nvSpPr>
          <p:spPr>
            <a:xfrm>
              <a:off x="4540780" y="-2007538"/>
              <a:ext cx="1168977" cy="516028"/>
            </a:xfrm>
            <a:custGeom>
              <a:avLst/>
              <a:gdLst/>
              <a:ahLst/>
              <a:cxnLst/>
              <a:rect l="l" t="t" r="r" b="b"/>
              <a:pathLst>
                <a:path w="528351" h="233233" extrusionOk="0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3"/>
            <p:cNvSpPr/>
            <p:nvPr/>
          </p:nvSpPr>
          <p:spPr>
            <a:xfrm rot="10800000">
              <a:off x="4524018" y="-2009238"/>
              <a:ext cx="49945" cy="1058128"/>
            </a:xfrm>
            <a:custGeom>
              <a:avLst/>
              <a:gdLst/>
              <a:ahLst/>
              <a:cxnLst/>
              <a:rect l="l" t="t" r="r" b="b"/>
              <a:pathLst>
                <a:path w="22574" h="478250" extrusionOk="0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3"/>
            <p:cNvSpPr/>
            <p:nvPr/>
          </p:nvSpPr>
          <p:spPr>
            <a:xfrm>
              <a:off x="227268" y="-654758"/>
              <a:ext cx="8635938" cy="4196055"/>
            </a:xfrm>
            <a:custGeom>
              <a:avLst/>
              <a:gdLst/>
              <a:ahLst/>
              <a:cxnLst/>
              <a:rect l="l" t="t" r="r" b="b"/>
              <a:pathLst>
                <a:path w="3903249" h="1896522" extrusionOk="0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3"/>
            <p:cNvSpPr/>
            <p:nvPr/>
          </p:nvSpPr>
          <p:spPr>
            <a:xfrm>
              <a:off x="826076" y="-654758"/>
              <a:ext cx="7436825" cy="4196055"/>
            </a:xfrm>
            <a:custGeom>
              <a:avLst/>
              <a:gdLst/>
              <a:ahLst/>
              <a:cxnLst/>
              <a:rect l="l" t="t" r="r" b="b"/>
              <a:pathLst>
                <a:path w="3361277" h="1896522" extrusionOk="0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3"/>
            <p:cNvSpPr/>
            <p:nvPr/>
          </p:nvSpPr>
          <p:spPr>
            <a:xfrm>
              <a:off x="1584754" y="-654758"/>
              <a:ext cx="5919493" cy="4196055"/>
            </a:xfrm>
            <a:custGeom>
              <a:avLst/>
              <a:gdLst/>
              <a:ahLst/>
              <a:cxnLst/>
              <a:rect l="l" t="t" r="r" b="b"/>
              <a:pathLst>
                <a:path w="2675477" h="1896522" extrusionOk="0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3"/>
            <p:cNvSpPr/>
            <p:nvPr/>
          </p:nvSpPr>
          <p:spPr>
            <a:xfrm>
              <a:off x="2698756" y="-654758"/>
              <a:ext cx="3690277" cy="4196055"/>
            </a:xfrm>
            <a:custGeom>
              <a:avLst/>
              <a:gdLst/>
              <a:ahLst/>
              <a:cxnLst/>
              <a:rect l="l" t="t" r="r" b="b"/>
              <a:pathLst>
                <a:path w="1667922" h="1896522" extrusionOk="0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3"/>
            <p:cNvSpPr/>
            <p:nvPr/>
          </p:nvSpPr>
          <p:spPr>
            <a:xfrm>
              <a:off x="3822238" y="-654758"/>
              <a:ext cx="1442519" cy="4196055"/>
            </a:xfrm>
            <a:custGeom>
              <a:avLst/>
              <a:gdLst/>
              <a:ahLst/>
              <a:cxnLst/>
              <a:rect l="l" t="t" r="r" b="b"/>
              <a:pathLst>
                <a:path w="651986" h="1896522" extrusionOk="0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3"/>
            <p:cNvSpPr/>
            <p:nvPr/>
          </p:nvSpPr>
          <p:spPr>
            <a:xfrm>
              <a:off x="6387035" y="3534599"/>
              <a:ext cx="1114607" cy="373300"/>
            </a:xfrm>
            <a:custGeom>
              <a:avLst/>
              <a:gdLst/>
              <a:ahLst/>
              <a:cxnLst/>
              <a:rect l="l" t="t" r="r" b="b"/>
              <a:pathLst>
                <a:path w="503777" h="168723" extrusionOk="0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3"/>
            <p:cNvSpPr/>
            <p:nvPr/>
          </p:nvSpPr>
          <p:spPr>
            <a:xfrm>
              <a:off x="7501036" y="3534599"/>
              <a:ext cx="758666" cy="392055"/>
            </a:xfrm>
            <a:custGeom>
              <a:avLst/>
              <a:gdLst/>
              <a:ahLst/>
              <a:cxnLst/>
              <a:rect l="l" t="t" r="r" b="b"/>
              <a:pathLst>
                <a:path w="342900" h="177200" extrusionOk="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3"/>
            <p:cNvSpPr/>
            <p:nvPr/>
          </p:nvSpPr>
          <p:spPr>
            <a:xfrm>
              <a:off x="827342" y="3534599"/>
              <a:ext cx="758666" cy="383380"/>
            </a:xfrm>
            <a:custGeom>
              <a:avLst/>
              <a:gdLst/>
              <a:ahLst/>
              <a:cxnLst/>
              <a:rect l="l" t="t" r="r" b="b"/>
              <a:pathLst>
                <a:path w="342900" h="173279" extrusionOk="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3"/>
            <p:cNvSpPr/>
            <p:nvPr/>
          </p:nvSpPr>
          <p:spPr>
            <a:xfrm>
              <a:off x="227962" y="3534599"/>
              <a:ext cx="599705" cy="391989"/>
            </a:xfrm>
            <a:custGeom>
              <a:avLst/>
              <a:gdLst/>
              <a:ahLst/>
              <a:cxnLst/>
              <a:rect l="l" t="t" r="r" b="b"/>
              <a:pathLst>
                <a:path w="271053" h="177170" extrusionOk="0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3"/>
            <p:cNvSpPr/>
            <p:nvPr/>
          </p:nvSpPr>
          <p:spPr>
            <a:xfrm>
              <a:off x="1583701" y="3534599"/>
              <a:ext cx="1115660" cy="382043"/>
            </a:xfrm>
            <a:custGeom>
              <a:avLst/>
              <a:gdLst/>
              <a:ahLst/>
              <a:cxnLst/>
              <a:rect l="l" t="t" r="r" b="b"/>
              <a:pathLst>
                <a:path w="504253" h="172675" extrusionOk="0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3"/>
            <p:cNvSpPr/>
            <p:nvPr/>
          </p:nvSpPr>
          <p:spPr>
            <a:xfrm>
              <a:off x="2698756" y="3533966"/>
              <a:ext cx="1123879" cy="391347"/>
            </a:xfrm>
            <a:custGeom>
              <a:avLst/>
              <a:gdLst/>
              <a:ahLst/>
              <a:cxnLst/>
              <a:rect l="l" t="t" r="r" b="b"/>
              <a:pathLst>
                <a:path w="507968" h="176880" extrusionOk="0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3"/>
            <p:cNvSpPr/>
            <p:nvPr/>
          </p:nvSpPr>
          <p:spPr>
            <a:xfrm>
              <a:off x="3822025" y="3534599"/>
              <a:ext cx="1442519" cy="372594"/>
            </a:xfrm>
            <a:custGeom>
              <a:avLst/>
              <a:gdLst/>
              <a:ahLst/>
              <a:cxnLst/>
              <a:rect l="l" t="t" r="r" b="b"/>
              <a:pathLst>
                <a:path w="651986" h="168404" extrusionOk="0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3"/>
            <p:cNvSpPr/>
            <p:nvPr/>
          </p:nvSpPr>
          <p:spPr>
            <a:xfrm>
              <a:off x="5263764" y="3534599"/>
              <a:ext cx="1123879" cy="363662"/>
            </a:xfrm>
            <a:custGeom>
              <a:avLst/>
              <a:gdLst/>
              <a:ahLst/>
              <a:cxnLst/>
              <a:rect l="l" t="t" r="r" b="b"/>
              <a:pathLst>
                <a:path w="507968" h="164367" extrusionOk="0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3"/>
            <p:cNvSpPr/>
            <p:nvPr/>
          </p:nvSpPr>
          <p:spPr>
            <a:xfrm>
              <a:off x="3670164" y="-1094126"/>
              <a:ext cx="1747249" cy="1318814"/>
            </a:xfrm>
            <a:custGeom>
              <a:avLst/>
              <a:gdLst/>
              <a:ahLst/>
              <a:cxnLst/>
              <a:rect l="l" t="t" r="r" b="b"/>
              <a:pathLst>
                <a:path w="789717" h="596074" extrusionOk="0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3"/>
            <p:cNvSpPr/>
            <p:nvPr/>
          </p:nvSpPr>
          <p:spPr>
            <a:xfrm>
              <a:off x="3790855" y="-1094126"/>
              <a:ext cx="1504898" cy="1318814"/>
            </a:xfrm>
            <a:custGeom>
              <a:avLst/>
              <a:gdLst/>
              <a:ahLst/>
              <a:cxnLst/>
              <a:rect l="l" t="t" r="r" b="b"/>
              <a:pathLst>
                <a:path w="680180" h="596074" extrusionOk="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3"/>
            <p:cNvSpPr/>
            <p:nvPr/>
          </p:nvSpPr>
          <p:spPr>
            <a:xfrm>
              <a:off x="3944401" y="-1094126"/>
              <a:ext cx="1197637" cy="1318814"/>
            </a:xfrm>
            <a:custGeom>
              <a:avLst/>
              <a:gdLst/>
              <a:ahLst/>
              <a:cxnLst/>
              <a:rect l="l" t="t" r="r" b="b"/>
              <a:pathLst>
                <a:path w="541305" h="596074" extrusionOk="0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3"/>
            <p:cNvSpPr/>
            <p:nvPr/>
          </p:nvSpPr>
          <p:spPr>
            <a:xfrm>
              <a:off x="4169770" y="-1094126"/>
              <a:ext cx="746652" cy="1318814"/>
            </a:xfrm>
            <a:custGeom>
              <a:avLst/>
              <a:gdLst/>
              <a:ahLst/>
              <a:cxnLst/>
              <a:rect l="l" t="t" r="r" b="b"/>
              <a:pathLst>
                <a:path w="337470" h="596074" extrusionOk="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3"/>
            <p:cNvSpPr/>
            <p:nvPr/>
          </p:nvSpPr>
          <p:spPr>
            <a:xfrm>
              <a:off x="4397037" y="-1094126"/>
              <a:ext cx="291875" cy="1318814"/>
            </a:xfrm>
            <a:custGeom>
              <a:avLst/>
              <a:gdLst/>
              <a:ahLst/>
              <a:cxnLst/>
              <a:rect l="l" t="t" r="r" b="b"/>
              <a:pathLst>
                <a:path w="131921" h="596074" extrusionOk="0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3"/>
            <p:cNvSpPr/>
            <p:nvPr/>
          </p:nvSpPr>
          <p:spPr>
            <a:xfrm>
              <a:off x="4916020" y="222500"/>
              <a:ext cx="225491" cy="117486"/>
            </a:xfrm>
            <a:custGeom>
              <a:avLst/>
              <a:gdLst/>
              <a:ahLst/>
              <a:cxnLst/>
              <a:rect l="l" t="t" r="r" b="b"/>
              <a:pathLst>
                <a:path w="101917" h="53101" extrusionOk="0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3"/>
            <p:cNvSpPr/>
            <p:nvPr/>
          </p:nvSpPr>
          <p:spPr>
            <a:xfrm>
              <a:off x="5141391" y="222500"/>
              <a:ext cx="153629" cy="123298"/>
            </a:xfrm>
            <a:custGeom>
              <a:avLst/>
              <a:gdLst/>
              <a:ahLst/>
              <a:cxnLst/>
              <a:rect l="l" t="t" r="r" b="b"/>
              <a:pathLst>
                <a:path w="69437" h="55728" extrusionOk="0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3"/>
            <p:cNvSpPr/>
            <p:nvPr/>
          </p:nvSpPr>
          <p:spPr>
            <a:xfrm>
              <a:off x="3791065" y="222500"/>
              <a:ext cx="153629" cy="120681"/>
            </a:xfrm>
            <a:custGeom>
              <a:avLst/>
              <a:gdLst/>
              <a:ahLst/>
              <a:cxnLst/>
              <a:rect l="l" t="t" r="r" b="b"/>
              <a:pathLst>
                <a:path w="69437" h="54545" extrusionOk="0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3"/>
            <p:cNvSpPr/>
            <p:nvPr/>
          </p:nvSpPr>
          <p:spPr>
            <a:xfrm>
              <a:off x="3669964" y="222500"/>
              <a:ext cx="121376" cy="123283"/>
            </a:xfrm>
            <a:custGeom>
              <a:avLst/>
              <a:gdLst/>
              <a:ahLst/>
              <a:cxnLst/>
              <a:rect l="l" t="t" r="r" b="b"/>
              <a:pathLst>
                <a:path w="54859" h="55721" extrusionOk="0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3"/>
            <p:cNvSpPr/>
            <p:nvPr/>
          </p:nvSpPr>
          <p:spPr>
            <a:xfrm>
              <a:off x="3945664" y="222500"/>
              <a:ext cx="224859" cy="120192"/>
            </a:xfrm>
            <a:custGeom>
              <a:avLst/>
              <a:gdLst/>
              <a:ahLst/>
              <a:cxnLst/>
              <a:rect l="l" t="t" r="r" b="b"/>
              <a:pathLst>
                <a:path w="101631" h="54324" extrusionOk="0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3"/>
            <p:cNvSpPr/>
            <p:nvPr/>
          </p:nvSpPr>
          <p:spPr>
            <a:xfrm>
              <a:off x="4169770" y="222500"/>
              <a:ext cx="227387" cy="123075"/>
            </a:xfrm>
            <a:custGeom>
              <a:avLst/>
              <a:gdLst/>
              <a:ahLst/>
              <a:cxnLst/>
              <a:rect l="l" t="t" r="r" b="b"/>
              <a:pathLst>
                <a:path w="102774" h="55627" extrusionOk="0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3"/>
            <p:cNvSpPr/>
            <p:nvPr/>
          </p:nvSpPr>
          <p:spPr>
            <a:xfrm>
              <a:off x="4397456" y="222500"/>
              <a:ext cx="291453" cy="117170"/>
            </a:xfrm>
            <a:custGeom>
              <a:avLst/>
              <a:gdLst/>
              <a:ahLst/>
              <a:cxnLst/>
              <a:rect l="l" t="t" r="r" b="b"/>
              <a:pathLst>
                <a:path w="131730" h="52958" extrusionOk="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3"/>
            <p:cNvSpPr/>
            <p:nvPr/>
          </p:nvSpPr>
          <p:spPr>
            <a:xfrm>
              <a:off x="4688964" y="221658"/>
              <a:ext cx="227177" cy="114461"/>
            </a:xfrm>
            <a:custGeom>
              <a:avLst/>
              <a:gdLst/>
              <a:ahLst/>
              <a:cxnLst/>
              <a:rect l="l" t="t" r="r" b="b"/>
              <a:pathLst>
                <a:path w="102679" h="51734" extrusionOk="0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3"/>
            <p:cNvSpPr/>
            <p:nvPr/>
          </p:nvSpPr>
          <p:spPr>
            <a:xfrm>
              <a:off x="5294902" y="222500"/>
              <a:ext cx="121285" cy="117205"/>
            </a:xfrm>
            <a:custGeom>
              <a:avLst/>
              <a:gdLst/>
              <a:ahLst/>
              <a:cxnLst/>
              <a:rect l="l" t="t" r="r" b="b"/>
              <a:pathLst>
                <a:path w="54818" h="52974" extrusionOk="0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61" name="Google Shape;561;p3"/>
            <p:cNvGrpSpPr/>
            <p:nvPr/>
          </p:nvGrpSpPr>
          <p:grpSpPr>
            <a:xfrm>
              <a:off x="3661858" y="229578"/>
              <a:ext cx="1746116" cy="124073"/>
              <a:chOff x="4445473" y="2718342"/>
              <a:chExt cx="1026523" cy="72941"/>
            </a:xfrm>
          </p:grpSpPr>
          <p:sp>
            <p:nvSpPr>
              <p:cNvPr id="562" name="Google Shape;562;p3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3" name="Google Shape;563;p3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4" name="Google Shape;564;p3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5" name="Google Shape;565;p3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6" name="Google Shape;566;p3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7" name="Google Shape;567;p3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8" name="Google Shape;568;p3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" name="Google Shape;569;p3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0" name="Google Shape;570;p3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71" name="Google Shape;571;p3"/>
            <p:cNvSpPr/>
            <p:nvPr/>
          </p:nvSpPr>
          <p:spPr>
            <a:xfrm>
              <a:off x="4535830" y="4041388"/>
              <a:ext cx="17828" cy="320785"/>
            </a:xfrm>
            <a:custGeom>
              <a:avLst/>
              <a:gdLst/>
              <a:ahLst/>
              <a:cxnLst/>
              <a:rect l="l" t="t" r="r" b="b"/>
              <a:pathLst>
                <a:path w="10487" h="188697" extrusionOk="0">
                  <a:moveTo>
                    <a:pt x="9947" y="414"/>
                  </a:moveTo>
                  <a:cubicBezTo>
                    <a:pt x="10223" y="63467"/>
                    <a:pt x="6725" y="126480"/>
                    <a:pt x="-525" y="189111"/>
                  </a:cubicBezTo>
                  <a:cubicBezTo>
                    <a:pt x="6792" y="103455"/>
                    <a:pt x="9343" y="39012"/>
                    <a:pt x="9947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3"/>
            <p:cNvSpPr/>
            <p:nvPr/>
          </p:nvSpPr>
          <p:spPr>
            <a:xfrm>
              <a:off x="4552619" y="3970936"/>
              <a:ext cx="1589" cy="68469"/>
            </a:xfrm>
            <a:custGeom>
              <a:avLst/>
              <a:gdLst/>
              <a:ahLst/>
              <a:cxnLst/>
              <a:rect l="l" t="t" r="r" b="b"/>
              <a:pathLst>
                <a:path w="935" h="40276" extrusionOk="0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3"/>
            <p:cNvSpPr/>
            <p:nvPr/>
          </p:nvSpPr>
          <p:spPr>
            <a:xfrm>
              <a:off x="4554308" y="4041388"/>
              <a:ext cx="17935" cy="321926"/>
            </a:xfrm>
            <a:custGeom>
              <a:avLst/>
              <a:gdLst/>
              <a:ahLst/>
              <a:cxnLst/>
              <a:rect l="l" t="t" r="r" b="b"/>
              <a:pathLst>
                <a:path w="10550" h="189368" extrusionOk="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3"/>
            <p:cNvSpPr/>
            <p:nvPr/>
          </p:nvSpPr>
          <p:spPr>
            <a:xfrm>
              <a:off x="4554126" y="3971392"/>
              <a:ext cx="1423" cy="67900"/>
            </a:xfrm>
            <a:custGeom>
              <a:avLst/>
              <a:gdLst/>
              <a:ahLst/>
              <a:cxnLst/>
              <a:rect l="l" t="t" r="r" b="b"/>
              <a:pathLst>
                <a:path w="837" h="39941" extrusionOk="0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3"/>
            <p:cNvSpPr/>
            <p:nvPr/>
          </p:nvSpPr>
          <p:spPr>
            <a:xfrm>
              <a:off x="3579873" y="4005421"/>
              <a:ext cx="1949815" cy="3518820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3"/>
            <p:cNvSpPr/>
            <p:nvPr/>
          </p:nvSpPr>
          <p:spPr>
            <a:xfrm>
              <a:off x="3572018" y="4013072"/>
              <a:ext cx="1949815" cy="3518820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77" name="Google Shape;577;p3"/>
            <p:cNvGrpSpPr/>
            <p:nvPr/>
          </p:nvGrpSpPr>
          <p:grpSpPr>
            <a:xfrm>
              <a:off x="3132655" y="4367387"/>
              <a:ext cx="2833024" cy="3166575"/>
              <a:chOff x="1969851" y="5110588"/>
              <a:chExt cx="1665505" cy="1861596"/>
            </a:xfrm>
          </p:grpSpPr>
          <p:sp>
            <p:nvSpPr>
              <p:cNvPr id="578" name="Google Shape;578;p3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9" name="Google Shape;579;p3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80" name="Google Shape;580;p3"/>
            <p:cNvSpPr/>
            <p:nvPr/>
          </p:nvSpPr>
          <p:spPr>
            <a:xfrm>
              <a:off x="8259714" y="3534599"/>
              <a:ext cx="599322" cy="372702"/>
            </a:xfrm>
            <a:custGeom>
              <a:avLst/>
              <a:gdLst/>
              <a:ahLst/>
              <a:cxnLst/>
              <a:rect l="l" t="t" r="r" b="b"/>
              <a:pathLst>
                <a:path w="270880" h="168453" extrusionOk="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81" name="Google Shape;581;p3"/>
            <p:cNvGrpSpPr/>
            <p:nvPr/>
          </p:nvGrpSpPr>
          <p:grpSpPr>
            <a:xfrm>
              <a:off x="228041" y="3543376"/>
              <a:ext cx="8630551" cy="392476"/>
              <a:chOff x="2422006" y="4665565"/>
              <a:chExt cx="5073810" cy="230732"/>
            </a:xfrm>
          </p:grpSpPr>
          <p:sp>
            <p:nvSpPr>
              <p:cNvPr id="582" name="Google Shape;582;p3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3" name="Google Shape;583;p3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4" name="Google Shape;584;p3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5" name="Google Shape;585;p3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6" name="Google Shape;586;p3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7" name="Google Shape;587;p3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8" name="Google Shape;588;p3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9" name="Google Shape;589;p3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0" name="Google Shape;590;p3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91" name="Google Shape;591;p3"/>
          <p:cNvGrpSpPr/>
          <p:nvPr/>
        </p:nvGrpSpPr>
        <p:grpSpPr>
          <a:xfrm>
            <a:off x="1763512" y="2881244"/>
            <a:ext cx="3784697" cy="3976709"/>
            <a:chOff x="-2738032" y="-4257501"/>
            <a:chExt cx="9954489" cy="10459519"/>
          </a:xfrm>
        </p:grpSpPr>
        <p:sp>
          <p:nvSpPr>
            <p:cNvPr id="592" name="Google Shape;592;p3"/>
            <p:cNvSpPr/>
            <p:nvPr/>
          </p:nvSpPr>
          <p:spPr>
            <a:xfrm>
              <a:off x="-2738032" y="1700056"/>
              <a:ext cx="9954489" cy="4498566"/>
            </a:xfrm>
            <a:custGeom>
              <a:avLst/>
              <a:gdLst/>
              <a:ahLst/>
              <a:cxnLst/>
              <a:rect l="l" t="t" r="r" b="b"/>
              <a:pathLst>
                <a:path w="4109180" h="1856993" extrusionOk="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3"/>
            <p:cNvSpPr/>
            <p:nvPr/>
          </p:nvSpPr>
          <p:spPr>
            <a:xfrm>
              <a:off x="-1752883" y="1700056"/>
              <a:ext cx="7952561" cy="4498566"/>
            </a:xfrm>
            <a:custGeom>
              <a:avLst/>
              <a:gdLst/>
              <a:ahLst/>
              <a:cxnLst/>
              <a:rect l="l" t="t" r="r" b="b"/>
              <a:pathLst>
                <a:path w="3282791" h="1856993" extrusionOk="0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3"/>
            <p:cNvSpPr/>
            <p:nvPr/>
          </p:nvSpPr>
          <p:spPr>
            <a:xfrm>
              <a:off x="-864910" y="1700056"/>
              <a:ext cx="6165224" cy="4498566"/>
            </a:xfrm>
            <a:custGeom>
              <a:avLst/>
              <a:gdLst/>
              <a:ahLst/>
              <a:cxnLst/>
              <a:rect l="l" t="t" r="r" b="b"/>
              <a:pathLst>
                <a:path w="2544984" h="1856993" extrusionOk="0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3"/>
            <p:cNvSpPr/>
            <p:nvPr/>
          </p:nvSpPr>
          <p:spPr>
            <a:xfrm>
              <a:off x="119087" y="1700056"/>
              <a:ext cx="4197907" cy="4498566"/>
            </a:xfrm>
            <a:custGeom>
              <a:avLst/>
              <a:gdLst/>
              <a:ahLst/>
              <a:cxnLst/>
              <a:rect l="l" t="t" r="r" b="b"/>
              <a:pathLst>
                <a:path w="1732882" h="1856993" extrusionOk="0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3"/>
            <p:cNvSpPr/>
            <p:nvPr/>
          </p:nvSpPr>
          <p:spPr>
            <a:xfrm>
              <a:off x="1146246" y="1700056"/>
              <a:ext cx="2186982" cy="4498566"/>
            </a:xfrm>
            <a:custGeom>
              <a:avLst/>
              <a:gdLst/>
              <a:ahLst/>
              <a:cxnLst/>
              <a:rect l="l" t="t" r="r" b="b"/>
              <a:pathLst>
                <a:path w="902779" h="1856993" extrusionOk="0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3"/>
            <p:cNvSpPr/>
            <p:nvPr/>
          </p:nvSpPr>
          <p:spPr>
            <a:xfrm>
              <a:off x="2055684" y="1699826"/>
              <a:ext cx="369419" cy="4490261"/>
            </a:xfrm>
            <a:custGeom>
              <a:avLst/>
              <a:gdLst/>
              <a:ahLst/>
              <a:cxnLst/>
              <a:rect l="l" t="t" r="r" b="b"/>
              <a:pathLst>
                <a:path w="152495" h="1853565" extrusionOk="0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3F5F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8" name="Google Shape;598;p3"/>
            <p:cNvGrpSpPr/>
            <p:nvPr/>
          </p:nvGrpSpPr>
          <p:grpSpPr>
            <a:xfrm>
              <a:off x="-2489100" y="-4257501"/>
              <a:ext cx="9458950" cy="6504111"/>
              <a:chOff x="4146327" y="1266920"/>
              <a:chExt cx="3903334" cy="2683989"/>
            </a:xfrm>
          </p:grpSpPr>
          <p:sp>
            <p:nvSpPr>
              <p:cNvPr id="599" name="Google Shape;599;p3"/>
              <p:cNvSpPr/>
              <p:nvPr/>
            </p:nvSpPr>
            <p:spPr>
              <a:xfrm>
                <a:off x="6096995" y="1267429"/>
                <a:ext cx="528351" cy="233233"/>
              </a:xfrm>
              <a:custGeom>
                <a:avLst/>
                <a:gdLst/>
                <a:ahLst/>
                <a:cxnLst/>
                <a:rect l="l" t="t" r="r" b="b"/>
                <a:pathLst>
                  <a:path w="528351" h="233233" extrusionOk="0">
                    <a:moveTo>
                      <a:pt x="157376" y="173083"/>
                    </a:moveTo>
                    <a:cubicBezTo>
                      <a:pt x="147280" y="188418"/>
                      <a:pt x="122229" y="209849"/>
                      <a:pt x="137374" y="220708"/>
                    </a:cubicBezTo>
                    <a:cubicBezTo>
                      <a:pt x="153357" y="229864"/>
                      <a:pt x="171664" y="234136"/>
                      <a:pt x="190047" y="232995"/>
                    </a:cubicBezTo>
                    <a:cubicBezTo>
                      <a:pt x="314167" y="234581"/>
                      <a:pt x="434639" y="191016"/>
                      <a:pt x="529042" y="110408"/>
                    </a:cubicBezTo>
                    <a:lnTo>
                      <a:pt x="335494" y="122314"/>
                    </a:lnTo>
                    <a:lnTo>
                      <a:pt x="433125" y="18206"/>
                    </a:lnTo>
                    <a:lnTo>
                      <a:pt x="234338" y="73070"/>
                    </a:lnTo>
                    <a:cubicBezTo>
                      <a:pt x="213383" y="78880"/>
                      <a:pt x="184713" y="81357"/>
                      <a:pt x="175855" y="61450"/>
                    </a:cubicBezTo>
                    <a:cubicBezTo>
                      <a:pt x="166330" y="39923"/>
                      <a:pt x="191666" y="20016"/>
                      <a:pt x="212907" y="9919"/>
                    </a:cubicBezTo>
                    <a:cubicBezTo>
                      <a:pt x="143575" y="-5261"/>
                      <a:pt x="71546" y="-2904"/>
                      <a:pt x="3357" y="16777"/>
                    </a:cubicBezTo>
                    <a:cubicBezTo>
                      <a:pt x="-3120" y="91072"/>
                      <a:pt x="7072" y="158986"/>
                      <a:pt x="690" y="233281"/>
                    </a:cubicBezTo>
                    <a:cubicBezTo>
                      <a:pt x="1166" y="229375"/>
                      <a:pt x="114895" y="190513"/>
                      <a:pt x="157376" y="17308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0" name="Google Shape;600;p3"/>
              <p:cNvSpPr/>
              <p:nvPr/>
            </p:nvSpPr>
            <p:spPr>
              <a:xfrm rot="10800000">
                <a:off x="6089427" y="1266920"/>
                <a:ext cx="22574" cy="478250"/>
              </a:xfrm>
              <a:custGeom>
                <a:avLst/>
                <a:gdLst/>
                <a:ahLst/>
                <a:cxnLst/>
                <a:rect l="l" t="t" r="r" b="b"/>
                <a:pathLst>
                  <a:path w="22574" h="478250" extrusionOk="0">
                    <a:moveTo>
                      <a:pt x="690" y="47"/>
                    </a:moveTo>
                    <a:lnTo>
                      <a:pt x="23264" y="47"/>
                    </a:lnTo>
                    <a:lnTo>
                      <a:pt x="23264" y="478297"/>
                    </a:lnTo>
                    <a:lnTo>
                      <a:pt x="690" y="478297"/>
                    </a:lnTo>
                    <a:close/>
                  </a:path>
                </a:pathLst>
              </a:custGeom>
              <a:solidFill>
                <a:srgbClr val="50505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1" name="Google Shape;601;p3"/>
              <p:cNvSpPr/>
              <p:nvPr/>
            </p:nvSpPr>
            <p:spPr>
              <a:xfrm>
                <a:off x="4146327" y="1879187"/>
                <a:ext cx="3903249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3903249" h="1896522" extrusionOk="0">
                    <a:moveTo>
                      <a:pt x="1956458" y="47"/>
                    </a:moveTo>
                    <a:cubicBezTo>
                      <a:pt x="1732240" y="429943"/>
                      <a:pt x="1437470" y="819168"/>
                      <a:pt x="1084445" y="1151524"/>
                    </a:cubicBezTo>
                    <a:cubicBezTo>
                      <a:pt x="763195" y="1453562"/>
                      <a:pt x="397740" y="1704803"/>
                      <a:pt x="690" y="1896570"/>
                    </a:cubicBezTo>
                    <a:lnTo>
                      <a:pt x="3903940" y="1896570"/>
                    </a:lnTo>
                    <a:cubicBezTo>
                      <a:pt x="3473515" y="1697821"/>
                      <a:pt x="3080970" y="1425663"/>
                      <a:pt x="2743890" y="1092279"/>
                    </a:cubicBezTo>
                    <a:cubicBezTo>
                      <a:pt x="2422774" y="774291"/>
                      <a:pt x="2156674" y="405195"/>
                      <a:pt x="1956458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2" name="Google Shape;602;p3"/>
              <p:cNvSpPr/>
              <p:nvPr/>
            </p:nvSpPr>
            <p:spPr>
              <a:xfrm>
                <a:off x="4417122" y="1879187"/>
                <a:ext cx="3361277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3361277" h="1896522" extrusionOk="0">
                    <a:moveTo>
                      <a:pt x="1685091" y="47"/>
                    </a:moveTo>
                    <a:cubicBezTo>
                      <a:pt x="1549741" y="301322"/>
                      <a:pt x="1317045" y="733472"/>
                      <a:pt x="934140" y="1151524"/>
                    </a:cubicBezTo>
                    <a:cubicBezTo>
                      <a:pt x="664697" y="1448047"/>
                      <a:pt x="349562" y="1699564"/>
                      <a:pt x="690" y="1896570"/>
                    </a:cubicBezTo>
                    <a:lnTo>
                      <a:pt x="3361968" y="1896570"/>
                    </a:lnTo>
                    <a:cubicBezTo>
                      <a:pt x="3108222" y="1760553"/>
                      <a:pt x="2731889" y="1516236"/>
                      <a:pt x="2362986" y="1092279"/>
                    </a:cubicBezTo>
                    <a:cubicBezTo>
                      <a:pt x="2014656" y="691657"/>
                      <a:pt x="1805773" y="283606"/>
                      <a:pt x="1685091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3" name="Google Shape;603;p3"/>
              <p:cNvSpPr/>
              <p:nvPr/>
            </p:nvSpPr>
            <p:spPr>
              <a:xfrm>
                <a:off x="4760213" y="1879187"/>
                <a:ext cx="2675477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2675477" h="1896522" extrusionOk="0">
                    <a:moveTo>
                      <a:pt x="1341429" y="47"/>
                    </a:moveTo>
                    <a:cubicBezTo>
                      <a:pt x="1233606" y="301322"/>
                      <a:pt x="1048440" y="733472"/>
                      <a:pt x="743640" y="1151524"/>
                    </a:cubicBezTo>
                    <a:cubicBezTo>
                      <a:pt x="471130" y="1525476"/>
                      <a:pt x="199191" y="1756743"/>
                      <a:pt x="690" y="1896570"/>
                    </a:cubicBezTo>
                    <a:lnTo>
                      <a:pt x="2676168" y="1896570"/>
                    </a:lnTo>
                    <a:cubicBezTo>
                      <a:pt x="2474237" y="1760553"/>
                      <a:pt x="2174676" y="1516236"/>
                      <a:pt x="1881020" y="1092279"/>
                    </a:cubicBezTo>
                    <a:cubicBezTo>
                      <a:pt x="1603652" y="691657"/>
                      <a:pt x="1437346" y="283606"/>
                      <a:pt x="1341429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4" name="Google Shape;604;p3"/>
              <p:cNvSpPr/>
              <p:nvPr/>
            </p:nvSpPr>
            <p:spPr>
              <a:xfrm>
                <a:off x="5263990" y="1879187"/>
                <a:ext cx="1667922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1667922" h="1896522" extrusionOk="0">
                    <a:moveTo>
                      <a:pt x="836413" y="47"/>
                    </a:moveTo>
                    <a:cubicBezTo>
                      <a:pt x="769262" y="301322"/>
                      <a:pt x="653819" y="733472"/>
                      <a:pt x="463795" y="1151524"/>
                    </a:cubicBezTo>
                    <a:cubicBezTo>
                      <a:pt x="293869" y="1525476"/>
                      <a:pt x="124324" y="1756743"/>
                      <a:pt x="690" y="1896570"/>
                    </a:cubicBezTo>
                    <a:lnTo>
                      <a:pt x="1668613" y="1896570"/>
                    </a:lnTo>
                    <a:cubicBezTo>
                      <a:pt x="1542692" y="1760553"/>
                      <a:pt x="1356002" y="1516236"/>
                      <a:pt x="1173313" y="1092279"/>
                    </a:cubicBezTo>
                    <a:cubicBezTo>
                      <a:pt x="999577" y="691657"/>
                      <a:pt x="896326" y="283606"/>
                      <a:pt x="836413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5" name="Google Shape;605;p3"/>
              <p:cNvSpPr/>
              <p:nvPr/>
            </p:nvSpPr>
            <p:spPr>
              <a:xfrm>
                <a:off x="5772054" y="1879187"/>
                <a:ext cx="651986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896522" extrusionOk="0">
                    <a:moveTo>
                      <a:pt x="327302" y="47"/>
                    </a:moveTo>
                    <a:cubicBezTo>
                      <a:pt x="301013" y="301322"/>
                      <a:pt x="255865" y="733472"/>
                      <a:pt x="181665" y="1151524"/>
                    </a:cubicBezTo>
                    <a:cubicBezTo>
                      <a:pt x="114990" y="1525476"/>
                      <a:pt x="48982" y="1756743"/>
                      <a:pt x="690" y="1896570"/>
                    </a:cubicBezTo>
                    <a:lnTo>
                      <a:pt x="652676" y="1896570"/>
                    </a:lnTo>
                    <a:cubicBezTo>
                      <a:pt x="603432" y="1760553"/>
                      <a:pt x="530471" y="1516236"/>
                      <a:pt x="458938" y="1092279"/>
                    </a:cubicBezTo>
                    <a:cubicBezTo>
                      <a:pt x="391215" y="691657"/>
                      <a:pt x="350638" y="283606"/>
                      <a:pt x="327302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6" name="Google Shape;606;p3"/>
              <p:cNvSpPr/>
              <p:nvPr/>
            </p:nvSpPr>
            <p:spPr>
              <a:xfrm>
                <a:off x="6931913" y="3773709"/>
                <a:ext cx="503777" cy="168723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7" name="Google Shape;607;p3"/>
              <p:cNvSpPr/>
              <p:nvPr/>
            </p:nvSpPr>
            <p:spPr>
              <a:xfrm>
                <a:off x="7435690" y="3773709"/>
                <a:ext cx="342900" cy="17720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8" name="Google Shape;608;p3"/>
              <p:cNvSpPr/>
              <p:nvPr/>
            </p:nvSpPr>
            <p:spPr>
              <a:xfrm>
                <a:off x="4417694" y="3773709"/>
                <a:ext cx="342900" cy="173279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9" name="Google Shape;609;p3"/>
              <p:cNvSpPr/>
              <p:nvPr/>
            </p:nvSpPr>
            <p:spPr>
              <a:xfrm>
                <a:off x="4146641" y="3773709"/>
                <a:ext cx="271053" cy="177170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0" name="Google Shape;610;p3"/>
              <p:cNvSpPr/>
              <p:nvPr/>
            </p:nvSpPr>
            <p:spPr>
              <a:xfrm>
                <a:off x="4759737" y="3773709"/>
                <a:ext cx="504253" cy="172675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1" name="Google Shape;611;p3"/>
              <p:cNvSpPr/>
              <p:nvPr/>
            </p:nvSpPr>
            <p:spPr>
              <a:xfrm>
                <a:off x="5263990" y="3773423"/>
                <a:ext cx="507968" cy="176880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2" name="Google Shape;612;p3"/>
              <p:cNvSpPr/>
              <p:nvPr/>
            </p:nvSpPr>
            <p:spPr>
              <a:xfrm>
                <a:off x="5771958" y="3773709"/>
                <a:ext cx="651986" cy="168404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3" name="Google Shape;613;p3"/>
              <p:cNvSpPr/>
              <p:nvPr/>
            </p:nvSpPr>
            <p:spPr>
              <a:xfrm>
                <a:off x="6423945" y="3773709"/>
                <a:ext cx="507968" cy="16436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4" name="Google Shape;614;p3"/>
              <p:cNvSpPr/>
              <p:nvPr/>
            </p:nvSpPr>
            <p:spPr>
              <a:xfrm>
                <a:off x="7778781" y="3773709"/>
                <a:ext cx="270880" cy="168453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5" name="Google Shape;615;p3"/>
              <p:cNvSpPr/>
              <p:nvPr/>
            </p:nvSpPr>
            <p:spPr>
              <a:xfrm>
                <a:off x="5703283" y="1680495"/>
                <a:ext cx="789717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789717" h="596074" extrusionOk="0">
                    <a:moveTo>
                      <a:pt x="396168" y="47"/>
                    </a:moveTo>
                    <a:cubicBezTo>
                      <a:pt x="354048" y="128137"/>
                      <a:pt x="294708" y="249903"/>
                      <a:pt x="219765" y="361997"/>
                    </a:cubicBezTo>
                    <a:cubicBezTo>
                      <a:pt x="160091" y="451539"/>
                      <a:pt x="86072" y="530640"/>
                      <a:pt x="690" y="596121"/>
                    </a:cubicBezTo>
                    <a:lnTo>
                      <a:pt x="790408" y="596121"/>
                    </a:lnTo>
                    <a:cubicBezTo>
                      <a:pt x="730781" y="553354"/>
                      <a:pt x="642389" y="476582"/>
                      <a:pt x="555712" y="343328"/>
                    </a:cubicBezTo>
                    <a:cubicBezTo>
                      <a:pt x="487580" y="236464"/>
                      <a:pt x="433925" y="121029"/>
                      <a:pt x="396168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6" name="Google Shape;616;p3"/>
              <p:cNvSpPr/>
              <p:nvPr/>
            </p:nvSpPr>
            <p:spPr>
              <a:xfrm>
                <a:off x="5757862" y="1680495"/>
                <a:ext cx="680180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680180" h="596074" extrusionOk="0">
                    <a:moveTo>
                      <a:pt x="341495" y="47"/>
                    </a:moveTo>
                    <a:cubicBezTo>
                      <a:pt x="305918" y="126482"/>
                      <a:pt x="254893" y="248049"/>
                      <a:pt x="189571" y="361997"/>
                    </a:cubicBezTo>
                    <a:cubicBezTo>
                      <a:pt x="120324" y="479535"/>
                      <a:pt x="51172" y="552497"/>
                      <a:pt x="690" y="596121"/>
                    </a:cubicBezTo>
                    <a:lnTo>
                      <a:pt x="680870" y="596121"/>
                    </a:lnTo>
                    <a:cubicBezTo>
                      <a:pt x="629530" y="553354"/>
                      <a:pt x="553330" y="476582"/>
                      <a:pt x="478654" y="343328"/>
                    </a:cubicBezTo>
                    <a:cubicBezTo>
                      <a:pt x="419409" y="234781"/>
                      <a:pt x="373356" y="119534"/>
                      <a:pt x="341495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7" name="Google Shape;617;p3"/>
              <p:cNvSpPr/>
              <p:nvPr/>
            </p:nvSpPr>
            <p:spPr>
              <a:xfrm>
                <a:off x="5827299" y="1680495"/>
                <a:ext cx="541305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541305" h="596074" extrusionOk="0">
                    <a:moveTo>
                      <a:pt x="271962" y="47"/>
                    </a:moveTo>
                    <a:cubicBezTo>
                      <a:pt x="244225" y="124544"/>
                      <a:pt x="203687" y="245838"/>
                      <a:pt x="150995" y="361997"/>
                    </a:cubicBezTo>
                    <a:cubicBezTo>
                      <a:pt x="95845" y="479535"/>
                      <a:pt x="40790" y="552497"/>
                      <a:pt x="690" y="596121"/>
                    </a:cubicBezTo>
                    <a:lnTo>
                      <a:pt x="541996" y="596121"/>
                    </a:lnTo>
                    <a:cubicBezTo>
                      <a:pt x="501134" y="553354"/>
                      <a:pt x="440555" y="476582"/>
                      <a:pt x="381119" y="343328"/>
                    </a:cubicBezTo>
                    <a:cubicBezTo>
                      <a:pt x="333379" y="232827"/>
                      <a:pt x="296803" y="117828"/>
                      <a:pt x="271962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8" name="Google Shape;618;p3"/>
              <p:cNvSpPr/>
              <p:nvPr/>
            </p:nvSpPr>
            <p:spPr>
              <a:xfrm>
                <a:off x="5929216" y="1680495"/>
                <a:ext cx="337470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337470" h="596074" extrusionOk="0">
                    <a:moveTo>
                      <a:pt x="169759" y="47"/>
                    </a:moveTo>
                    <a:cubicBezTo>
                      <a:pt x="152966" y="122281"/>
                      <a:pt x="127792" y="243216"/>
                      <a:pt x="94416" y="361997"/>
                    </a:cubicBezTo>
                    <a:cubicBezTo>
                      <a:pt x="60031" y="479535"/>
                      <a:pt x="25741" y="552497"/>
                      <a:pt x="690" y="596121"/>
                    </a:cubicBezTo>
                    <a:lnTo>
                      <a:pt x="338161" y="596121"/>
                    </a:lnTo>
                    <a:cubicBezTo>
                      <a:pt x="312729" y="553354"/>
                      <a:pt x="274915" y="476582"/>
                      <a:pt x="237862" y="343328"/>
                    </a:cubicBezTo>
                    <a:cubicBezTo>
                      <a:pt x="207640" y="230522"/>
                      <a:pt x="184894" y="115846"/>
                      <a:pt x="169759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9" name="Google Shape;619;p3"/>
              <p:cNvSpPr/>
              <p:nvPr/>
            </p:nvSpPr>
            <p:spPr>
              <a:xfrm>
                <a:off x="6031991" y="1680495"/>
                <a:ext cx="131921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131921" h="596074" extrusionOk="0">
                    <a:moveTo>
                      <a:pt x="66794" y="47"/>
                    </a:moveTo>
                    <a:cubicBezTo>
                      <a:pt x="61460" y="94725"/>
                      <a:pt x="52315" y="230456"/>
                      <a:pt x="37266" y="361997"/>
                    </a:cubicBezTo>
                    <a:cubicBezTo>
                      <a:pt x="29150" y="440621"/>
                      <a:pt x="16940" y="518768"/>
                      <a:pt x="690" y="596121"/>
                    </a:cubicBezTo>
                    <a:lnTo>
                      <a:pt x="132611" y="596121"/>
                    </a:lnTo>
                    <a:cubicBezTo>
                      <a:pt x="114523" y="512712"/>
                      <a:pt x="101417" y="428297"/>
                      <a:pt x="93368" y="343328"/>
                    </a:cubicBezTo>
                    <a:cubicBezTo>
                      <a:pt x="79747" y="217407"/>
                      <a:pt x="71556" y="89201"/>
                      <a:pt x="66794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0" name="Google Shape;620;p3"/>
              <p:cNvSpPr/>
              <p:nvPr/>
            </p:nvSpPr>
            <p:spPr>
              <a:xfrm>
                <a:off x="6266687" y="2275903"/>
                <a:ext cx="101917" cy="5310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1" name="Google Shape;621;p3"/>
              <p:cNvSpPr/>
              <p:nvPr/>
            </p:nvSpPr>
            <p:spPr>
              <a:xfrm>
                <a:off x="6368605" y="2275903"/>
                <a:ext cx="69437" cy="5572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2" name="Google Shape;622;p3"/>
              <p:cNvSpPr/>
              <p:nvPr/>
            </p:nvSpPr>
            <p:spPr>
              <a:xfrm>
                <a:off x="5757957" y="2275903"/>
                <a:ext cx="69437" cy="54545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3" name="Google Shape;623;p3"/>
              <p:cNvSpPr/>
              <p:nvPr/>
            </p:nvSpPr>
            <p:spPr>
              <a:xfrm>
                <a:off x="5703192" y="2275903"/>
                <a:ext cx="54859" cy="55721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4" name="Google Shape;624;p3"/>
              <p:cNvSpPr/>
              <p:nvPr/>
            </p:nvSpPr>
            <p:spPr>
              <a:xfrm>
                <a:off x="5827870" y="2275903"/>
                <a:ext cx="101631" cy="54324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5" name="Google Shape;625;p3"/>
              <p:cNvSpPr/>
              <p:nvPr/>
            </p:nvSpPr>
            <p:spPr>
              <a:xfrm>
                <a:off x="5929216" y="2275903"/>
                <a:ext cx="102774" cy="55627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6" name="Google Shape;626;p3"/>
              <p:cNvSpPr/>
              <p:nvPr/>
            </p:nvSpPr>
            <p:spPr>
              <a:xfrm>
                <a:off x="6032181" y="2275903"/>
                <a:ext cx="131730" cy="52958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7" name="Google Shape;627;p3"/>
              <p:cNvSpPr/>
              <p:nvPr/>
            </p:nvSpPr>
            <p:spPr>
              <a:xfrm>
                <a:off x="6164007" y="2275522"/>
                <a:ext cx="102679" cy="5173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8" name="Google Shape;628;p3"/>
              <p:cNvSpPr/>
              <p:nvPr/>
            </p:nvSpPr>
            <p:spPr>
              <a:xfrm>
                <a:off x="6438026" y="2275903"/>
                <a:ext cx="54818" cy="52974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29" name="Google Shape;629;p3"/>
            <p:cNvGrpSpPr/>
            <p:nvPr/>
          </p:nvGrpSpPr>
          <p:grpSpPr>
            <a:xfrm>
              <a:off x="-2488127" y="1826934"/>
              <a:ext cx="9458089" cy="430108"/>
              <a:chOff x="2422006" y="4665565"/>
              <a:chExt cx="5073810" cy="230732"/>
            </a:xfrm>
          </p:grpSpPr>
          <p:sp>
            <p:nvSpPr>
              <p:cNvPr id="630" name="Google Shape;630;p3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1" name="Google Shape;631;p3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2" name="Google Shape;632;p3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3" name="Google Shape;633;p3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4" name="Google Shape;634;p3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5" name="Google Shape;635;p3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6" name="Google Shape;636;p3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7" name="Google Shape;637;p3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8" name="Google Shape;638;p3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39" name="Google Shape;639;p3"/>
            <p:cNvGrpSpPr/>
            <p:nvPr/>
          </p:nvGrpSpPr>
          <p:grpSpPr>
            <a:xfrm>
              <a:off x="1274941" y="-1804607"/>
              <a:ext cx="1913542" cy="135970"/>
              <a:chOff x="4445473" y="2718342"/>
              <a:chExt cx="1026523" cy="72941"/>
            </a:xfrm>
          </p:grpSpPr>
          <p:sp>
            <p:nvSpPr>
              <p:cNvPr id="640" name="Google Shape;640;p3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1" name="Google Shape;641;p3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2" name="Google Shape;642;p3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3" name="Google Shape;643;p3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4" name="Google Shape;644;p3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5" name="Google Shape;645;p3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6" name="Google Shape;646;p3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7" name="Google Shape;647;p3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8" name="Google Shape;648;p3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49" name="Google Shape;649;p3"/>
            <p:cNvSpPr/>
            <p:nvPr/>
          </p:nvSpPr>
          <p:spPr>
            <a:xfrm>
              <a:off x="2232714" y="2372698"/>
              <a:ext cx="19558" cy="351920"/>
            </a:xfrm>
            <a:custGeom>
              <a:avLst/>
              <a:gdLst/>
              <a:ahLst/>
              <a:cxnLst/>
              <a:rect l="l" t="t" r="r" b="b"/>
              <a:pathLst>
                <a:path w="10487" h="188697" extrusionOk="0">
                  <a:moveTo>
                    <a:pt x="9947" y="414"/>
                  </a:moveTo>
                  <a:cubicBezTo>
                    <a:pt x="10223" y="63467"/>
                    <a:pt x="6725" y="126480"/>
                    <a:pt x="-525" y="189111"/>
                  </a:cubicBezTo>
                  <a:cubicBezTo>
                    <a:pt x="6792" y="103455"/>
                    <a:pt x="9343" y="39012"/>
                    <a:pt x="9947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3"/>
            <p:cNvSpPr/>
            <p:nvPr/>
          </p:nvSpPr>
          <p:spPr>
            <a:xfrm>
              <a:off x="2251112" y="2295491"/>
              <a:ext cx="1744" cy="75115"/>
            </a:xfrm>
            <a:custGeom>
              <a:avLst/>
              <a:gdLst/>
              <a:ahLst/>
              <a:cxnLst/>
              <a:rect l="l" t="t" r="r" b="b"/>
              <a:pathLst>
                <a:path w="935" h="40276" extrusionOk="0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3"/>
            <p:cNvSpPr/>
            <p:nvPr/>
          </p:nvSpPr>
          <p:spPr>
            <a:xfrm>
              <a:off x="2252963" y="2372698"/>
              <a:ext cx="19676" cy="353171"/>
            </a:xfrm>
            <a:custGeom>
              <a:avLst/>
              <a:gdLst/>
              <a:ahLst/>
              <a:cxnLst/>
              <a:rect l="l" t="t" r="r" b="b"/>
              <a:pathLst>
                <a:path w="10550" h="189368" extrusionOk="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3"/>
            <p:cNvSpPr/>
            <p:nvPr/>
          </p:nvSpPr>
          <p:spPr>
            <a:xfrm>
              <a:off x="2252764" y="2295990"/>
              <a:ext cx="1561" cy="74490"/>
            </a:xfrm>
            <a:custGeom>
              <a:avLst/>
              <a:gdLst/>
              <a:ahLst/>
              <a:cxnLst/>
              <a:rect l="l" t="t" r="r" b="b"/>
              <a:pathLst>
                <a:path w="837" h="39941" extrusionOk="0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3"/>
            <p:cNvSpPr/>
            <p:nvPr/>
          </p:nvSpPr>
          <p:spPr>
            <a:xfrm>
              <a:off x="1185095" y="2333281"/>
              <a:ext cx="2139062" cy="3860352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3"/>
            <p:cNvSpPr/>
            <p:nvPr/>
          </p:nvSpPr>
          <p:spPr>
            <a:xfrm>
              <a:off x="1176487" y="2341666"/>
              <a:ext cx="2139062" cy="3860352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55" name="Google Shape;655;p3"/>
            <p:cNvGrpSpPr/>
            <p:nvPr/>
          </p:nvGrpSpPr>
          <p:grpSpPr>
            <a:xfrm>
              <a:off x="694995" y="2729954"/>
              <a:ext cx="3104668" cy="3470201"/>
              <a:chOff x="1969851" y="5110588"/>
              <a:chExt cx="1665505" cy="1861596"/>
            </a:xfrm>
          </p:grpSpPr>
          <p:sp>
            <p:nvSpPr>
              <p:cNvPr id="656" name="Google Shape;656;p3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635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7" name="Google Shape;657;p3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58" name="Google Shape;658;p3"/>
          <p:cNvGrpSpPr/>
          <p:nvPr/>
        </p:nvGrpSpPr>
        <p:grpSpPr>
          <a:xfrm>
            <a:off x="5993215" y="576553"/>
            <a:ext cx="6233315" cy="6340113"/>
            <a:chOff x="-1322821" y="-545792"/>
            <a:chExt cx="7418847" cy="7545957"/>
          </a:xfrm>
        </p:grpSpPr>
        <p:grpSp>
          <p:nvGrpSpPr>
            <p:cNvPr id="659" name="Google Shape;659;p3"/>
            <p:cNvGrpSpPr/>
            <p:nvPr/>
          </p:nvGrpSpPr>
          <p:grpSpPr>
            <a:xfrm>
              <a:off x="-1322821" y="-545792"/>
              <a:ext cx="7418847" cy="7418847"/>
              <a:chOff x="563338" y="2416651"/>
              <a:chExt cx="3811769" cy="3811769"/>
            </a:xfrm>
          </p:grpSpPr>
          <p:sp>
            <p:nvSpPr>
              <p:cNvPr id="660" name="Google Shape;660;p3"/>
              <p:cNvSpPr/>
              <p:nvPr/>
            </p:nvSpPr>
            <p:spPr>
              <a:xfrm>
                <a:off x="1006882" y="2853886"/>
                <a:ext cx="2935083" cy="2935089"/>
              </a:xfrm>
              <a:custGeom>
                <a:avLst/>
                <a:gdLst/>
                <a:ahLst/>
                <a:cxnLst/>
                <a:rect l="l" t="t" r="r" b="b"/>
                <a:pathLst>
                  <a:path w="2949832" h="2949838" extrusionOk="0">
                    <a:moveTo>
                      <a:pt x="1474424" y="2949666"/>
                    </a:moveTo>
                    <a:cubicBezTo>
                      <a:pt x="659850" y="2949544"/>
                      <a:pt x="-393" y="2289102"/>
                      <a:pt x="-271" y="1474534"/>
                    </a:cubicBezTo>
                    <a:cubicBezTo>
                      <a:pt x="-154" y="659960"/>
                      <a:pt x="660288" y="-289"/>
                      <a:pt x="1474861" y="-167"/>
                    </a:cubicBezTo>
                    <a:cubicBezTo>
                      <a:pt x="2289435" y="-44"/>
                      <a:pt x="2949678" y="660397"/>
                      <a:pt x="2949562" y="1474971"/>
                    </a:cubicBezTo>
                    <a:cubicBezTo>
                      <a:pt x="2949503" y="1866147"/>
                      <a:pt x="2794046" y="2241280"/>
                      <a:pt x="2517398" y="2517841"/>
                    </a:cubicBezTo>
                    <a:cubicBezTo>
                      <a:pt x="2241368" y="2795300"/>
                      <a:pt x="1865803" y="2950798"/>
                      <a:pt x="1474424" y="2949666"/>
                    </a:cubicBezTo>
                    <a:close/>
                    <a:moveTo>
                      <a:pt x="1474424" y="17281"/>
                    </a:moveTo>
                    <a:cubicBezTo>
                      <a:pt x="670821" y="17281"/>
                      <a:pt x="17014" y="670855"/>
                      <a:pt x="17014" y="1474691"/>
                    </a:cubicBezTo>
                    <a:cubicBezTo>
                      <a:pt x="17014" y="2278528"/>
                      <a:pt x="670587" y="2932160"/>
                      <a:pt x="1474424" y="2932160"/>
                    </a:cubicBezTo>
                    <a:cubicBezTo>
                      <a:pt x="2278260" y="2932160"/>
                      <a:pt x="2931892" y="2278586"/>
                      <a:pt x="2931892" y="1474691"/>
                    </a:cubicBezTo>
                    <a:cubicBezTo>
                      <a:pt x="2931892" y="670796"/>
                      <a:pt x="2278085" y="17281"/>
                      <a:pt x="1474424" y="17281"/>
                    </a:cubicBezTo>
                    <a:close/>
                  </a:path>
                </a:pathLst>
              </a:custGeom>
              <a:solidFill>
                <a:srgbClr val="022B39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61" name="Google Shape;661;p3"/>
              <p:cNvGrpSpPr/>
              <p:nvPr/>
            </p:nvGrpSpPr>
            <p:grpSpPr>
              <a:xfrm rot="-4004204">
                <a:off x="1018398" y="2871711"/>
                <a:ext cx="2901649" cy="2901649"/>
                <a:chOff x="1225090" y="909059"/>
                <a:chExt cx="4619207" cy="4619207"/>
              </a:xfrm>
            </p:grpSpPr>
            <p:sp>
              <p:nvSpPr>
                <p:cNvPr id="662" name="Google Shape;662;p3"/>
                <p:cNvSpPr/>
                <p:nvPr/>
              </p:nvSpPr>
              <p:spPr>
                <a:xfrm rot="-4138533">
                  <a:off x="3521779" y="909696"/>
                  <a:ext cx="27569" cy="46180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4" extrusionOk="0">
                      <a:moveTo>
                        <a:pt x="0" y="0"/>
                      </a:moveTo>
                      <a:lnTo>
                        <a:pt x="17506" y="0"/>
                      </a:lnTo>
                      <a:lnTo>
                        <a:pt x="17506" y="2932385"/>
                      </a:lnTo>
                      <a:lnTo>
                        <a:pt x="0" y="2932385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3" name="Google Shape;663;p3"/>
                <p:cNvSpPr/>
                <p:nvPr/>
              </p:nvSpPr>
              <p:spPr>
                <a:xfrm rot="-4138533">
                  <a:off x="1227652" y="3204013"/>
                  <a:ext cx="4618039" cy="275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4" h="17506" extrusionOk="0">
                      <a:moveTo>
                        <a:pt x="0" y="0"/>
                      </a:moveTo>
                      <a:lnTo>
                        <a:pt x="2932384" y="0"/>
                      </a:lnTo>
                      <a:lnTo>
                        <a:pt x="2932384" y="17506"/>
                      </a:lnTo>
                      <a:lnTo>
                        <a:pt x="0" y="17506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4" name="Google Shape;664;p3"/>
                <p:cNvSpPr/>
                <p:nvPr/>
              </p:nvSpPr>
              <p:spPr>
                <a:xfrm rot="-6837749">
                  <a:off x="1226417" y="3202908"/>
                  <a:ext cx="4620903" cy="27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5" name="Google Shape;665;p3"/>
                <p:cNvSpPr/>
                <p:nvPr/>
              </p:nvSpPr>
              <p:spPr>
                <a:xfrm rot="-5487289">
                  <a:off x="1226115" y="3204872"/>
                  <a:ext cx="4619996" cy="27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6" name="Google Shape;666;p3"/>
                <p:cNvSpPr/>
                <p:nvPr/>
              </p:nvSpPr>
              <p:spPr>
                <a:xfrm rot="-8192473">
                  <a:off x="1221339" y="3202828"/>
                  <a:ext cx="4625599" cy="27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40"/>
                      </a:lnTo>
                      <a:lnTo>
                        <a:pt x="-271" y="17340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7" name="Google Shape;667;p3"/>
                <p:cNvSpPr/>
                <p:nvPr/>
              </p:nvSpPr>
              <p:spPr>
                <a:xfrm rot="-6837749">
                  <a:off x="3522869" y="908449"/>
                  <a:ext cx="27586" cy="46209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8" name="Google Shape;668;p3"/>
                <p:cNvSpPr/>
                <p:nvPr/>
              </p:nvSpPr>
              <p:spPr>
                <a:xfrm rot="-8192473">
                  <a:off x="3522891" y="903370"/>
                  <a:ext cx="27614" cy="4625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9" name="Google Shape;669;p3"/>
                <p:cNvSpPr/>
                <p:nvPr/>
              </p:nvSpPr>
              <p:spPr>
                <a:xfrm rot="-5487289">
                  <a:off x="3520903" y="908170"/>
                  <a:ext cx="27581" cy="4619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70" name="Google Shape;670;p3"/>
              <p:cNvGrpSpPr/>
              <p:nvPr/>
            </p:nvGrpSpPr>
            <p:grpSpPr>
              <a:xfrm>
                <a:off x="2313507" y="2766645"/>
                <a:ext cx="362700" cy="329770"/>
                <a:chOff x="5827769" y="3261698"/>
                <a:chExt cx="529876" cy="393520"/>
              </a:xfrm>
            </p:grpSpPr>
            <p:sp>
              <p:nvSpPr>
                <p:cNvPr id="671" name="Google Shape;671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2" name="Google Shape;672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3" name="Google Shape;673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4" name="Google Shape;674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75" name="Google Shape;675;p3"/>
              <p:cNvGrpSpPr/>
              <p:nvPr/>
            </p:nvGrpSpPr>
            <p:grpSpPr>
              <a:xfrm>
                <a:off x="1771419" y="2870262"/>
                <a:ext cx="362700" cy="329770"/>
                <a:chOff x="5827769" y="3261698"/>
                <a:chExt cx="529876" cy="393520"/>
              </a:xfrm>
            </p:grpSpPr>
            <p:sp>
              <p:nvSpPr>
                <p:cNvPr id="676" name="Google Shape;676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7" name="Google Shape;677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8" name="Google Shape;678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9" name="Google Shape;679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80" name="Google Shape;680;p3"/>
              <p:cNvGrpSpPr/>
              <p:nvPr/>
            </p:nvGrpSpPr>
            <p:grpSpPr>
              <a:xfrm>
                <a:off x="1288736" y="3169672"/>
                <a:ext cx="362700" cy="329770"/>
                <a:chOff x="5827769" y="3261698"/>
                <a:chExt cx="529876" cy="393520"/>
              </a:xfrm>
            </p:grpSpPr>
            <p:sp>
              <p:nvSpPr>
                <p:cNvPr id="681" name="Google Shape;681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2" name="Google Shape;682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3" name="Google Shape;683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4" name="Google Shape;684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85" name="Google Shape;685;p3"/>
              <p:cNvGrpSpPr/>
              <p:nvPr/>
            </p:nvGrpSpPr>
            <p:grpSpPr>
              <a:xfrm>
                <a:off x="953933" y="3635002"/>
                <a:ext cx="362700" cy="329770"/>
                <a:chOff x="5827769" y="3261698"/>
                <a:chExt cx="529876" cy="393520"/>
              </a:xfrm>
            </p:grpSpPr>
            <p:sp>
              <p:nvSpPr>
                <p:cNvPr id="686" name="Google Shape;686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7" name="Google Shape;687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8" name="Google Shape;688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9" name="Google Shape;689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90" name="Google Shape;690;p3"/>
              <p:cNvGrpSpPr/>
              <p:nvPr/>
            </p:nvGrpSpPr>
            <p:grpSpPr>
              <a:xfrm>
                <a:off x="843472" y="4204766"/>
                <a:ext cx="362700" cy="329770"/>
                <a:chOff x="5827769" y="3261698"/>
                <a:chExt cx="529876" cy="393520"/>
              </a:xfrm>
            </p:grpSpPr>
            <p:sp>
              <p:nvSpPr>
                <p:cNvPr id="691" name="Google Shape;691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2" name="Google Shape;692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3" name="Google Shape;693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4" name="Google Shape;694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95" name="Google Shape;695;p3"/>
              <p:cNvGrpSpPr/>
              <p:nvPr/>
            </p:nvGrpSpPr>
            <p:grpSpPr>
              <a:xfrm>
                <a:off x="947093" y="4746850"/>
                <a:ext cx="362700" cy="329770"/>
                <a:chOff x="5827769" y="3261698"/>
                <a:chExt cx="529876" cy="393520"/>
              </a:xfrm>
            </p:grpSpPr>
            <p:sp>
              <p:nvSpPr>
                <p:cNvPr id="696" name="Google Shape;696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7" name="Google Shape;697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8" name="Google Shape;698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9" name="Google Shape;699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00" name="Google Shape;700;p3"/>
              <p:cNvGrpSpPr/>
              <p:nvPr/>
            </p:nvGrpSpPr>
            <p:grpSpPr>
              <a:xfrm>
                <a:off x="1253001" y="5217084"/>
                <a:ext cx="362700" cy="329770"/>
                <a:chOff x="5827769" y="3261698"/>
                <a:chExt cx="529876" cy="393520"/>
              </a:xfrm>
            </p:grpSpPr>
            <p:sp>
              <p:nvSpPr>
                <p:cNvPr id="701" name="Google Shape;701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2" name="Google Shape;702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3" name="Google Shape;703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4" name="Google Shape;704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05" name="Google Shape;705;p3"/>
              <p:cNvGrpSpPr/>
              <p:nvPr/>
            </p:nvGrpSpPr>
            <p:grpSpPr>
              <a:xfrm>
                <a:off x="1712270" y="5539216"/>
                <a:ext cx="362700" cy="329770"/>
                <a:chOff x="5827769" y="3261698"/>
                <a:chExt cx="529876" cy="393520"/>
              </a:xfrm>
            </p:grpSpPr>
            <p:sp>
              <p:nvSpPr>
                <p:cNvPr id="706" name="Google Shape;706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7" name="Google Shape;707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8" name="Google Shape;708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9" name="Google Shape;709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10" name="Google Shape;710;p3"/>
              <p:cNvGrpSpPr/>
              <p:nvPr/>
            </p:nvGrpSpPr>
            <p:grpSpPr>
              <a:xfrm>
                <a:off x="2269249" y="5662021"/>
                <a:ext cx="362700" cy="329770"/>
                <a:chOff x="5827769" y="3261698"/>
                <a:chExt cx="529876" cy="393520"/>
              </a:xfrm>
            </p:grpSpPr>
            <p:sp>
              <p:nvSpPr>
                <p:cNvPr id="711" name="Google Shape;711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2" name="Google Shape;712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3" name="Google Shape;713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4" name="Google Shape;714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15" name="Google Shape;715;p3"/>
              <p:cNvGrpSpPr/>
              <p:nvPr/>
            </p:nvGrpSpPr>
            <p:grpSpPr>
              <a:xfrm flipH="1">
                <a:off x="2858594" y="2889231"/>
                <a:ext cx="362700" cy="329770"/>
                <a:chOff x="5827769" y="3261698"/>
                <a:chExt cx="529876" cy="393520"/>
              </a:xfrm>
            </p:grpSpPr>
            <p:sp>
              <p:nvSpPr>
                <p:cNvPr id="716" name="Google Shape;716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7" name="Google Shape;717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8" name="Google Shape;718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9" name="Google Shape;719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20" name="Google Shape;720;p3"/>
              <p:cNvGrpSpPr/>
              <p:nvPr/>
            </p:nvGrpSpPr>
            <p:grpSpPr>
              <a:xfrm flipH="1">
                <a:off x="3330530" y="320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721" name="Google Shape;721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2" name="Google Shape;722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3" name="Google Shape;723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4" name="Google Shape;724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25" name="Google Shape;725;p3"/>
              <p:cNvGrpSpPr/>
              <p:nvPr/>
            </p:nvGrpSpPr>
            <p:grpSpPr>
              <a:xfrm flipH="1">
                <a:off x="3648891" y="3682034"/>
                <a:ext cx="362700" cy="329770"/>
                <a:chOff x="5827769" y="3261698"/>
                <a:chExt cx="529876" cy="393520"/>
              </a:xfrm>
            </p:grpSpPr>
            <p:sp>
              <p:nvSpPr>
                <p:cNvPr id="726" name="Google Shape;726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7" name="Google Shape;727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8" name="Google Shape;728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9" name="Google Shape;729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30" name="Google Shape;730;p3"/>
              <p:cNvGrpSpPr/>
              <p:nvPr/>
            </p:nvGrpSpPr>
            <p:grpSpPr>
              <a:xfrm flipH="1">
                <a:off x="3739404" y="425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731" name="Google Shape;731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2" name="Google Shape;732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3" name="Google Shape;733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4" name="Google Shape;734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35" name="Google Shape;735;p3"/>
              <p:cNvGrpSpPr/>
              <p:nvPr/>
            </p:nvGrpSpPr>
            <p:grpSpPr>
              <a:xfrm flipH="1">
                <a:off x="3616926" y="4793444"/>
                <a:ext cx="362700" cy="329770"/>
                <a:chOff x="5827769" y="3261698"/>
                <a:chExt cx="529876" cy="393520"/>
              </a:xfrm>
            </p:grpSpPr>
            <p:sp>
              <p:nvSpPr>
                <p:cNvPr id="736" name="Google Shape;736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7" name="Google Shape;737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8" name="Google Shape;738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9" name="Google Shape;739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40" name="Google Shape;740;p3"/>
              <p:cNvGrpSpPr/>
              <p:nvPr/>
            </p:nvGrpSpPr>
            <p:grpSpPr>
              <a:xfrm flipH="1">
                <a:off x="3294796" y="5252713"/>
                <a:ext cx="362700" cy="329770"/>
                <a:chOff x="5827769" y="3261698"/>
                <a:chExt cx="529876" cy="393520"/>
              </a:xfrm>
            </p:grpSpPr>
            <p:sp>
              <p:nvSpPr>
                <p:cNvPr id="741" name="Google Shape;741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2" name="Google Shape;742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3" name="Google Shape;743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4" name="Google Shape;744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45" name="Google Shape;745;p3"/>
              <p:cNvGrpSpPr/>
              <p:nvPr/>
            </p:nvGrpSpPr>
            <p:grpSpPr>
              <a:xfrm flipH="1">
                <a:off x="2824566" y="5558618"/>
                <a:ext cx="362700" cy="329770"/>
                <a:chOff x="5827769" y="3261698"/>
                <a:chExt cx="529876" cy="393520"/>
              </a:xfrm>
            </p:grpSpPr>
            <p:sp>
              <p:nvSpPr>
                <p:cNvPr id="746" name="Google Shape;746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7" name="Google Shape;747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8" name="Google Shape;748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9" name="Google Shape;749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750" name="Google Shape;750;p3"/>
            <p:cNvSpPr/>
            <p:nvPr/>
          </p:nvSpPr>
          <p:spPr>
            <a:xfrm>
              <a:off x="291113" y="1109101"/>
              <a:ext cx="4190436" cy="4106462"/>
            </a:xfrm>
            <a:custGeom>
              <a:avLst/>
              <a:gdLst/>
              <a:ahLst/>
              <a:cxnLst/>
              <a:rect l="l" t="t" r="r" b="b"/>
              <a:pathLst>
                <a:path w="1860349" h="1860232" extrusionOk="0">
                  <a:moveTo>
                    <a:pt x="929846" y="1860066"/>
                  </a:moveTo>
                  <a:cubicBezTo>
                    <a:pt x="417024" y="1860066"/>
                    <a:pt x="-271" y="1442830"/>
                    <a:pt x="-271" y="929950"/>
                  </a:cubicBezTo>
                  <a:cubicBezTo>
                    <a:pt x="-271" y="417070"/>
                    <a:pt x="417024" y="-167"/>
                    <a:pt x="929846" y="-167"/>
                  </a:cubicBezTo>
                  <a:cubicBezTo>
                    <a:pt x="1442667" y="-167"/>
                    <a:pt x="1860078" y="417070"/>
                    <a:pt x="1860078" y="929950"/>
                  </a:cubicBezTo>
                  <a:cubicBezTo>
                    <a:pt x="1860078" y="1442830"/>
                    <a:pt x="1442725" y="1860066"/>
                    <a:pt x="929846" y="1860066"/>
                  </a:cubicBezTo>
                  <a:close/>
                  <a:moveTo>
                    <a:pt x="929846" y="17340"/>
                  </a:moveTo>
                  <a:cubicBezTo>
                    <a:pt x="426652" y="17340"/>
                    <a:pt x="17236" y="426757"/>
                    <a:pt x="17236" y="929950"/>
                  </a:cubicBezTo>
                  <a:cubicBezTo>
                    <a:pt x="17236" y="1433143"/>
                    <a:pt x="426652" y="1842560"/>
                    <a:pt x="929846" y="1842560"/>
                  </a:cubicBezTo>
                  <a:cubicBezTo>
                    <a:pt x="1433038" y="1842560"/>
                    <a:pt x="1842572" y="1433201"/>
                    <a:pt x="1842572" y="929950"/>
                  </a:cubicBezTo>
                  <a:cubicBezTo>
                    <a:pt x="1842572" y="426698"/>
                    <a:pt x="1433097" y="17340"/>
                    <a:pt x="929846" y="17340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51" name="Google Shape;751;p3"/>
            <p:cNvGrpSpPr/>
            <p:nvPr/>
          </p:nvGrpSpPr>
          <p:grpSpPr>
            <a:xfrm>
              <a:off x="1109157" y="2941998"/>
              <a:ext cx="2538755" cy="4058167"/>
              <a:chOff x="4244107" y="3277890"/>
              <a:chExt cx="1196679" cy="1912876"/>
            </a:xfrm>
          </p:grpSpPr>
          <p:sp>
            <p:nvSpPr>
              <p:cNvPr id="752" name="Google Shape;752;p3"/>
              <p:cNvSpPr/>
              <p:nvPr/>
            </p:nvSpPr>
            <p:spPr>
              <a:xfrm>
                <a:off x="4707521" y="3277890"/>
                <a:ext cx="262704" cy="262318"/>
              </a:xfrm>
              <a:custGeom>
                <a:avLst/>
                <a:gdLst/>
                <a:ahLst/>
                <a:cxnLst/>
                <a:rect l="l" t="t" r="r" b="b"/>
                <a:pathLst>
                  <a:path w="648652" h="647700" extrusionOk="0">
                    <a:moveTo>
                      <a:pt x="323850" y="438150"/>
                    </a:moveTo>
                    <a:cubicBezTo>
                      <a:pt x="260985" y="438150"/>
                      <a:pt x="209550" y="386715"/>
                      <a:pt x="209550" y="323850"/>
                    </a:cubicBezTo>
                    <a:cubicBezTo>
                      <a:pt x="209550" y="260985"/>
                      <a:pt x="260985" y="209550"/>
                      <a:pt x="323850" y="209550"/>
                    </a:cubicBezTo>
                    <a:cubicBezTo>
                      <a:pt x="386715" y="209550"/>
                      <a:pt x="438150" y="260985"/>
                      <a:pt x="438150" y="323850"/>
                    </a:cubicBezTo>
                    <a:cubicBezTo>
                      <a:pt x="438150" y="386715"/>
                      <a:pt x="386715" y="438150"/>
                      <a:pt x="323850" y="438150"/>
                    </a:cubicBezTo>
                    <a:close/>
                    <a:moveTo>
                      <a:pt x="581025" y="252413"/>
                    </a:moveTo>
                    <a:cubicBezTo>
                      <a:pt x="575310" y="231458"/>
                      <a:pt x="566738" y="211455"/>
                      <a:pt x="556260" y="193358"/>
                    </a:cubicBezTo>
                    <a:lnTo>
                      <a:pt x="580073" y="121920"/>
                    </a:lnTo>
                    <a:lnTo>
                      <a:pt x="525780" y="67628"/>
                    </a:lnTo>
                    <a:lnTo>
                      <a:pt x="454343" y="91440"/>
                    </a:lnTo>
                    <a:cubicBezTo>
                      <a:pt x="435293" y="80963"/>
                      <a:pt x="415290" y="72390"/>
                      <a:pt x="394335" y="66675"/>
                    </a:cubicBezTo>
                    <a:lnTo>
                      <a:pt x="361950" y="0"/>
                    </a:lnTo>
                    <a:lnTo>
                      <a:pt x="285750" y="0"/>
                    </a:lnTo>
                    <a:lnTo>
                      <a:pt x="252413" y="66675"/>
                    </a:lnTo>
                    <a:cubicBezTo>
                      <a:pt x="231458" y="72390"/>
                      <a:pt x="211455" y="80963"/>
                      <a:pt x="193358" y="91440"/>
                    </a:cubicBezTo>
                    <a:lnTo>
                      <a:pt x="121920" y="67628"/>
                    </a:lnTo>
                    <a:lnTo>
                      <a:pt x="67628" y="121920"/>
                    </a:lnTo>
                    <a:lnTo>
                      <a:pt x="91440" y="193358"/>
                    </a:lnTo>
                    <a:cubicBezTo>
                      <a:pt x="80963" y="212408"/>
                      <a:pt x="72390" y="232410"/>
                      <a:pt x="66675" y="253365"/>
                    </a:cubicBezTo>
                    <a:lnTo>
                      <a:pt x="0" y="285750"/>
                    </a:lnTo>
                    <a:lnTo>
                      <a:pt x="0" y="361950"/>
                    </a:lnTo>
                    <a:lnTo>
                      <a:pt x="66675" y="395288"/>
                    </a:lnTo>
                    <a:cubicBezTo>
                      <a:pt x="72390" y="416243"/>
                      <a:pt x="80963" y="436245"/>
                      <a:pt x="91440" y="454343"/>
                    </a:cubicBezTo>
                    <a:lnTo>
                      <a:pt x="67628" y="525780"/>
                    </a:lnTo>
                    <a:lnTo>
                      <a:pt x="121920" y="580073"/>
                    </a:lnTo>
                    <a:lnTo>
                      <a:pt x="193358" y="556260"/>
                    </a:lnTo>
                    <a:cubicBezTo>
                      <a:pt x="212408" y="566738"/>
                      <a:pt x="232410" y="575310"/>
                      <a:pt x="253365" y="581025"/>
                    </a:cubicBezTo>
                    <a:lnTo>
                      <a:pt x="286703" y="647700"/>
                    </a:lnTo>
                    <a:lnTo>
                      <a:pt x="362903" y="647700"/>
                    </a:lnTo>
                    <a:lnTo>
                      <a:pt x="396240" y="581025"/>
                    </a:lnTo>
                    <a:cubicBezTo>
                      <a:pt x="417195" y="575310"/>
                      <a:pt x="437198" y="566738"/>
                      <a:pt x="455295" y="556260"/>
                    </a:cubicBezTo>
                    <a:lnTo>
                      <a:pt x="526733" y="580073"/>
                    </a:lnTo>
                    <a:lnTo>
                      <a:pt x="581025" y="525780"/>
                    </a:lnTo>
                    <a:lnTo>
                      <a:pt x="557213" y="454343"/>
                    </a:lnTo>
                    <a:cubicBezTo>
                      <a:pt x="567690" y="435293"/>
                      <a:pt x="576263" y="415290"/>
                      <a:pt x="581978" y="394335"/>
                    </a:cubicBezTo>
                    <a:lnTo>
                      <a:pt x="648653" y="360998"/>
                    </a:lnTo>
                    <a:lnTo>
                      <a:pt x="648653" y="284798"/>
                    </a:lnTo>
                    <a:lnTo>
                      <a:pt x="581025" y="252413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53" name="Google Shape;753;p3"/>
              <p:cNvGrpSpPr/>
              <p:nvPr/>
            </p:nvGrpSpPr>
            <p:grpSpPr>
              <a:xfrm>
                <a:off x="4244107" y="3389095"/>
                <a:ext cx="1196679" cy="1801671"/>
                <a:chOff x="9628189" y="3549300"/>
                <a:chExt cx="1196679" cy="1801671"/>
              </a:xfrm>
            </p:grpSpPr>
            <p:sp>
              <p:nvSpPr>
                <p:cNvPr id="754" name="Google Shape;754;p3"/>
                <p:cNvSpPr/>
                <p:nvPr/>
              </p:nvSpPr>
              <p:spPr>
                <a:xfrm rot="-4364553">
                  <a:off x="9023276" y="4398956"/>
                  <a:ext cx="1861672" cy="102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979" h="46683" extrusionOk="0">
                      <a:moveTo>
                        <a:pt x="-271" y="-167"/>
                      </a:moveTo>
                      <a:lnTo>
                        <a:pt x="2103709" y="-167"/>
                      </a:lnTo>
                      <a:lnTo>
                        <a:pt x="2103709" y="46517"/>
                      </a:lnTo>
                      <a:lnTo>
                        <a:pt x="-271" y="46517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498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5" name="Google Shape;755;p3"/>
                <p:cNvSpPr/>
                <p:nvPr/>
              </p:nvSpPr>
              <p:spPr>
                <a:xfrm rot="-803187">
                  <a:off x="10447779" y="3519339"/>
                  <a:ext cx="102332" cy="186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83" h="2103979" extrusionOk="0">
                      <a:moveTo>
                        <a:pt x="-271" y="-167"/>
                      </a:moveTo>
                      <a:lnTo>
                        <a:pt x="46413" y="-167"/>
                      </a:lnTo>
                      <a:lnTo>
                        <a:pt x="46413" y="2103813"/>
                      </a:lnTo>
                      <a:lnTo>
                        <a:pt x="-271" y="2103813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498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56" name="Google Shape;756;p3"/>
              <p:cNvSpPr/>
              <p:nvPr/>
            </p:nvSpPr>
            <p:spPr>
              <a:xfrm>
                <a:off x="4775718" y="3345895"/>
                <a:ext cx="126300" cy="126300"/>
              </a:xfrm>
              <a:prstGeom prst="ellipse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498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">
  <p:cSld name="CUSTOM_9"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4"/>
          <p:cNvSpPr/>
          <p:nvPr/>
        </p:nvSpPr>
        <p:spPr>
          <a:xfrm rot="-357428">
            <a:off x="5237984" y="2763289"/>
            <a:ext cx="389370" cy="4354255"/>
          </a:xfrm>
          <a:custGeom>
            <a:avLst/>
            <a:gdLst/>
            <a:ahLst/>
            <a:cxnLst/>
            <a:rect l="l" t="t" r="r" b="b"/>
            <a:pathLst>
              <a:path w="336754" h="3457303" extrusionOk="0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w="12700" cap="flat" cmpd="sng">
            <a:solidFill>
              <a:srgbClr val="666666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4"/>
          <p:cNvSpPr/>
          <p:nvPr/>
        </p:nvSpPr>
        <p:spPr>
          <a:xfrm>
            <a:off x="5873169" y="3454849"/>
            <a:ext cx="233202" cy="3474590"/>
          </a:xfrm>
          <a:custGeom>
            <a:avLst/>
            <a:gdLst/>
            <a:ahLst/>
            <a:cxnLst/>
            <a:rect l="l" t="t" r="r" b="b"/>
            <a:pathLst>
              <a:path w="336754" h="3457303" extrusionOk="0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w="12700" cap="flat" cmpd="sng">
            <a:solidFill>
              <a:srgbClr val="666666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4"/>
          <p:cNvSpPr/>
          <p:nvPr/>
        </p:nvSpPr>
        <p:spPr>
          <a:xfrm rot="-10308034" flipH="1">
            <a:off x="6680944" y="2833013"/>
            <a:ext cx="295151" cy="4214827"/>
          </a:xfrm>
          <a:custGeom>
            <a:avLst/>
            <a:gdLst/>
            <a:ahLst/>
            <a:cxnLst/>
            <a:rect l="l" t="t" r="r" b="b"/>
            <a:pathLst>
              <a:path w="336754" h="3457303" extrusionOk="0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w="12700" cap="flat" cmpd="sng">
            <a:solidFill>
              <a:srgbClr val="666666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4"/>
          <p:cNvSpPr/>
          <p:nvPr/>
        </p:nvSpPr>
        <p:spPr>
          <a:xfrm>
            <a:off x="5755463" y="2893238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15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4"/>
          <p:cNvSpPr/>
          <p:nvPr/>
        </p:nvSpPr>
        <p:spPr>
          <a:xfrm>
            <a:off x="10072981" y="2807553"/>
            <a:ext cx="2119028" cy="397551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15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4"/>
          <p:cNvSpPr/>
          <p:nvPr/>
        </p:nvSpPr>
        <p:spPr>
          <a:xfrm>
            <a:off x="3259913" y="947388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15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4"/>
          <p:cNvSpPr/>
          <p:nvPr/>
        </p:nvSpPr>
        <p:spPr>
          <a:xfrm>
            <a:off x="6297156" y="860428"/>
            <a:ext cx="2119028" cy="397551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15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4"/>
          <p:cNvSpPr/>
          <p:nvPr/>
        </p:nvSpPr>
        <p:spPr>
          <a:xfrm rot="-1136340">
            <a:off x="4295573" y="3648385"/>
            <a:ext cx="181574" cy="3926627"/>
          </a:xfrm>
          <a:custGeom>
            <a:avLst/>
            <a:gdLst/>
            <a:ahLst/>
            <a:cxnLst/>
            <a:rect l="l" t="t" r="r" b="b"/>
            <a:pathLst>
              <a:path w="336754" h="3457303" extrusionOk="0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w="12700" cap="flat" cmpd="sng">
            <a:solidFill>
              <a:srgbClr val="666666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" name="Google Shape;766;p4"/>
          <p:cNvSpPr/>
          <p:nvPr/>
        </p:nvSpPr>
        <p:spPr>
          <a:xfrm>
            <a:off x="6224076" y="1957825"/>
            <a:ext cx="233202" cy="5064949"/>
          </a:xfrm>
          <a:custGeom>
            <a:avLst/>
            <a:gdLst/>
            <a:ahLst/>
            <a:cxnLst/>
            <a:rect l="l" t="t" r="r" b="b"/>
            <a:pathLst>
              <a:path w="336754" h="3457303" extrusionOk="0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w="12700" cap="flat" cmpd="sng">
            <a:solidFill>
              <a:srgbClr val="666666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" name="Google Shape;767;p4"/>
          <p:cNvSpPr/>
          <p:nvPr/>
        </p:nvSpPr>
        <p:spPr>
          <a:xfrm rot="904109">
            <a:off x="7825411" y="3341361"/>
            <a:ext cx="68005" cy="4107376"/>
          </a:xfrm>
          <a:custGeom>
            <a:avLst/>
            <a:gdLst/>
            <a:ahLst/>
            <a:cxnLst/>
            <a:rect l="l" t="t" r="r" b="b"/>
            <a:pathLst>
              <a:path w="336754" h="3457303" extrusionOk="0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w="12700" cap="flat" cmpd="sng">
            <a:solidFill>
              <a:srgbClr val="666666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" name="Google Shape;768;p4"/>
          <p:cNvSpPr/>
          <p:nvPr/>
        </p:nvSpPr>
        <p:spPr>
          <a:xfrm rot="653613">
            <a:off x="7117077" y="4395626"/>
            <a:ext cx="227194" cy="2794273"/>
          </a:xfrm>
          <a:custGeom>
            <a:avLst/>
            <a:gdLst/>
            <a:ahLst/>
            <a:cxnLst/>
            <a:rect l="l" t="t" r="r" b="b"/>
            <a:pathLst>
              <a:path w="336754" h="3457303" extrusionOk="0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w="12700" cap="flat" cmpd="sng">
            <a:solidFill>
              <a:srgbClr val="666666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p4"/>
          <p:cNvSpPr/>
          <p:nvPr/>
        </p:nvSpPr>
        <p:spPr>
          <a:xfrm rot="-663208">
            <a:off x="4791706" y="4231526"/>
            <a:ext cx="184427" cy="3122466"/>
          </a:xfrm>
          <a:custGeom>
            <a:avLst/>
            <a:gdLst/>
            <a:ahLst/>
            <a:cxnLst/>
            <a:rect l="l" t="t" r="r" b="b"/>
            <a:pathLst>
              <a:path w="336754" h="3457303" extrusionOk="0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w="12700" cap="flat" cmpd="sng">
            <a:solidFill>
              <a:srgbClr val="666666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0" name="Google Shape;770;p4"/>
          <p:cNvGrpSpPr/>
          <p:nvPr/>
        </p:nvGrpSpPr>
        <p:grpSpPr>
          <a:xfrm>
            <a:off x="5267494" y="4739026"/>
            <a:ext cx="1326282" cy="1745352"/>
            <a:chOff x="4048257" y="3672819"/>
            <a:chExt cx="668523" cy="879758"/>
          </a:xfrm>
        </p:grpSpPr>
        <p:sp>
          <p:nvSpPr>
            <p:cNvPr id="771" name="Google Shape;771;p4"/>
            <p:cNvSpPr/>
            <p:nvPr/>
          </p:nvSpPr>
          <p:spPr>
            <a:xfrm flipH="1">
              <a:off x="4305980" y="4457938"/>
              <a:ext cx="136807" cy="94638"/>
            </a:xfrm>
            <a:custGeom>
              <a:avLst/>
              <a:gdLst/>
              <a:ahLst/>
              <a:cxnLst/>
              <a:rect l="l" t="t" r="r" b="b"/>
              <a:pathLst>
                <a:path w="212104" h="146726" extrusionOk="0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4"/>
            <p:cNvSpPr/>
            <p:nvPr/>
          </p:nvSpPr>
          <p:spPr>
            <a:xfrm flipH="1">
              <a:off x="4048257" y="3672819"/>
              <a:ext cx="668523" cy="792039"/>
            </a:xfrm>
            <a:custGeom>
              <a:avLst/>
              <a:gdLst/>
              <a:ahLst/>
              <a:cxnLst/>
              <a:rect l="l" t="t" r="r" b="b"/>
              <a:pathLst>
                <a:path w="1036469" h="1227968" extrusionOk="0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4"/>
            <p:cNvSpPr/>
            <p:nvPr/>
          </p:nvSpPr>
          <p:spPr>
            <a:xfrm flipH="1">
              <a:off x="4484971" y="3775670"/>
              <a:ext cx="171176" cy="347798"/>
            </a:xfrm>
            <a:custGeom>
              <a:avLst/>
              <a:gdLst/>
              <a:ahLst/>
              <a:cxnLst/>
              <a:rect l="l" t="t" r="r" b="b"/>
              <a:pathLst>
                <a:path w="265389" h="539221" extrusionOk="0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4"/>
            <p:cNvSpPr/>
            <p:nvPr/>
          </p:nvSpPr>
          <p:spPr>
            <a:xfrm flipH="1">
              <a:off x="4343964" y="4461863"/>
              <a:ext cx="62621" cy="18890"/>
            </a:xfrm>
            <a:custGeom>
              <a:avLst/>
              <a:gdLst/>
              <a:ahLst/>
              <a:cxnLst/>
              <a:rect l="l" t="t" r="r" b="b"/>
              <a:pathLst>
                <a:path w="243189" h="73359" extrusionOk="0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5" name="Google Shape;775;p4"/>
          <p:cNvGrpSpPr/>
          <p:nvPr/>
        </p:nvGrpSpPr>
        <p:grpSpPr>
          <a:xfrm>
            <a:off x="5615886" y="718648"/>
            <a:ext cx="1326282" cy="1745352"/>
            <a:chOff x="4904878" y="3672819"/>
            <a:chExt cx="668523" cy="879758"/>
          </a:xfrm>
        </p:grpSpPr>
        <p:sp>
          <p:nvSpPr>
            <p:cNvPr id="776" name="Google Shape;776;p4"/>
            <p:cNvSpPr/>
            <p:nvPr/>
          </p:nvSpPr>
          <p:spPr>
            <a:xfrm flipH="1">
              <a:off x="5162601" y="4457938"/>
              <a:ext cx="136807" cy="94638"/>
            </a:xfrm>
            <a:custGeom>
              <a:avLst/>
              <a:gdLst/>
              <a:ahLst/>
              <a:cxnLst/>
              <a:rect l="l" t="t" r="r" b="b"/>
              <a:pathLst>
                <a:path w="212104" h="146726" extrusionOk="0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77" name="Google Shape;777;p4"/>
            <p:cNvSpPr/>
            <p:nvPr/>
          </p:nvSpPr>
          <p:spPr>
            <a:xfrm flipH="1">
              <a:off x="4904878" y="3672819"/>
              <a:ext cx="668523" cy="792039"/>
            </a:xfrm>
            <a:custGeom>
              <a:avLst/>
              <a:gdLst/>
              <a:ahLst/>
              <a:cxnLst/>
              <a:rect l="l" t="t" r="r" b="b"/>
              <a:pathLst>
                <a:path w="1036469" h="1227968" extrusionOk="0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78" name="Google Shape;778;p4"/>
            <p:cNvSpPr/>
            <p:nvPr/>
          </p:nvSpPr>
          <p:spPr>
            <a:xfrm flipH="1">
              <a:off x="5341592" y="3775670"/>
              <a:ext cx="171176" cy="347798"/>
            </a:xfrm>
            <a:custGeom>
              <a:avLst/>
              <a:gdLst/>
              <a:ahLst/>
              <a:cxnLst/>
              <a:rect l="l" t="t" r="r" b="b"/>
              <a:pathLst>
                <a:path w="265389" h="539221" extrusionOk="0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4"/>
            <p:cNvSpPr/>
            <p:nvPr/>
          </p:nvSpPr>
          <p:spPr>
            <a:xfrm flipH="1">
              <a:off x="5200585" y="4461863"/>
              <a:ext cx="62621" cy="18890"/>
            </a:xfrm>
            <a:custGeom>
              <a:avLst/>
              <a:gdLst/>
              <a:ahLst/>
              <a:cxnLst/>
              <a:rect l="l" t="t" r="r" b="b"/>
              <a:pathLst>
                <a:path w="243189" h="73359" extrusionOk="0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0" name="Google Shape;780;p4"/>
          <p:cNvGrpSpPr/>
          <p:nvPr/>
        </p:nvGrpSpPr>
        <p:grpSpPr>
          <a:xfrm rot="-959961">
            <a:off x="4036465" y="1479948"/>
            <a:ext cx="1326245" cy="1745303"/>
            <a:chOff x="6618120" y="3672819"/>
            <a:chExt cx="668523" cy="879758"/>
          </a:xfrm>
        </p:grpSpPr>
        <p:sp>
          <p:nvSpPr>
            <p:cNvPr id="781" name="Google Shape;781;p4"/>
            <p:cNvSpPr/>
            <p:nvPr/>
          </p:nvSpPr>
          <p:spPr>
            <a:xfrm flipH="1">
              <a:off x="6875843" y="4457938"/>
              <a:ext cx="136807" cy="94638"/>
            </a:xfrm>
            <a:custGeom>
              <a:avLst/>
              <a:gdLst/>
              <a:ahLst/>
              <a:cxnLst/>
              <a:rect l="l" t="t" r="r" b="b"/>
              <a:pathLst>
                <a:path w="212104" h="146726" extrusionOk="0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82" name="Google Shape;782;p4"/>
            <p:cNvSpPr/>
            <p:nvPr/>
          </p:nvSpPr>
          <p:spPr>
            <a:xfrm flipH="1">
              <a:off x="6618120" y="3672819"/>
              <a:ext cx="668523" cy="792039"/>
            </a:xfrm>
            <a:custGeom>
              <a:avLst/>
              <a:gdLst/>
              <a:ahLst/>
              <a:cxnLst/>
              <a:rect l="l" t="t" r="r" b="b"/>
              <a:pathLst>
                <a:path w="1036469" h="1227968" extrusionOk="0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83" name="Google Shape;783;p4"/>
            <p:cNvSpPr/>
            <p:nvPr/>
          </p:nvSpPr>
          <p:spPr>
            <a:xfrm flipH="1">
              <a:off x="7054834" y="3775670"/>
              <a:ext cx="171176" cy="347798"/>
            </a:xfrm>
            <a:custGeom>
              <a:avLst/>
              <a:gdLst/>
              <a:ahLst/>
              <a:cxnLst/>
              <a:rect l="l" t="t" r="r" b="b"/>
              <a:pathLst>
                <a:path w="265389" h="539221" extrusionOk="0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4"/>
            <p:cNvSpPr/>
            <p:nvPr/>
          </p:nvSpPr>
          <p:spPr>
            <a:xfrm flipH="1">
              <a:off x="6913828" y="4461863"/>
              <a:ext cx="62621" cy="18890"/>
            </a:xfrm>
            <a:custGeom>
              <a:avLst/>
              <a:gdLst/>
              <a:ahLst/>
              <a:cxnLst/>
              <a:rect l="l" t="t" r="r" b="b"/>
              <a:pathLst>
                <a:path w="243189" h="73359" extrusionOk="0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5" name="Google Shape;785;p4"/>
          <p:cNvGrpSpPr/>
          <p:nvPr/>
        </p:nvGrpSpPr>
        <p:grpSpPr>
          <a:xfrm rot="373465">
            <a:off x="6840155" y="1646034"/>
            <a:ext cx="1326279" cy="1745347"/>
            <a:chOff x="4476568" y="4600482"/>
            <a:chExt cx="668523" cy="879758"/>
          </a:xfrm>
        </p:grpSpPr>
        <p:sp>
          <p:nvSpPr>
            <p:cNvPr id="786" name="Google Shape;786;p4"/>
            <p:cNvSpPr/>
            <p:nvPr/>
          </p:nvSpPr>
          <p:spPr>
            <a:xfrm flipH="1">
              <a:off x="4734290" y="5385601"/>
              <a:ext cx="136807" cy="94638"/>
            </a:xfrm>
            <a:custGeom>
              <a:avLst/>
              <a:gdLst/>
              <a:ahLst/>
              <a:cxnLst/>
              <a:rect l="l" t="t" r="r" b="b"/>
              <a:pathLst>
                <a:path w="212104" h="146726" extrusionOk="0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87" name="Google Shape;787;p4"/>
            <p:cNvSpPr/>
            <p:nvPr/>
          </p:nvSpPr>
          <p:spPr>
            <a:xfrm flipH="1">
              <a:off x="4476568" y="4600482"/>
              <a:ext cx="668523" cy="792039"/>
            </a:xfrm>
            <a:custGeom>
              <a:avLst/>
              <a:gdLst/>
              <a:ahLst/>
              <a:cxnLst/>
              <a:rect l="l" t="t" r="r" b="b"/>
              <a:pathLst>
                <a:path w="1036469" h="1227968" extrusionOk="0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88" name="Google Shape;788;p4"/>
            <p:cNvSpPr/>
            <p:nvPr/>
          </p:nvSpPr>
          <p:spPr>
            <a:xfrm flipH="1">
              <a:off x="4913281" y="4703333"/>
              <a:ext cx="171176" cy="347798"/>
            </a:xfrm>
            <a:custGeom>
              <a:avLst/>
              <a:gdLst/>
              <a:ahLst/>
              <a:cxnLst/>
              <a:rect l="l" t="t" r="r" b="b"/>
              <a:pathLst>
                <a:path w="265389" h="539221" extrusionOk="0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4"/>
            <p:cNvSpPr/>
            <p:nvPr/>
          </p:nvSpPr>
          <p:spPr>
            <a:xfrm flipH="1">
              <a:off x="4772275" y="5389526"/>
              <a:ext cx="62621" cy="18890"/>
            </a:xfrm>
            <a:custGeom>
              <a:avLst/>
              <a:gdLst/>
              <a:ahLst/>
              <a:cxnLst/>
              <a:rect l="l" t="t" r="r" b="b"/>
              <a:pathLst>
                <a:path w="243189" h="73359" extrusionOk="0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0" name="Google Shape;790;p4"/>
          <p:cNvGrpSpPr/>
          <p:nvPr/>
        </p:nvGrpSpPr>
        <p:grpSpPr>
          <a:xfrm>
            <a:off x="5267468" y="2576403"/>
            <a:ext cx="1326282" cy="1745352"/>
            <a:chOff x="5333189" y="4600482"/>
            <a:chExt cx="668523" cy="879758"/>
          </a:xfrm>
        </p:grpSpPr>
        <p:sp>
          <p:nvSpPr>
            <p:cNvPr id="791" name="Google Shape;791;p4"/>
            <p:cNvSpPr/>
            <p:nvPr/>
          </p:nvSpPr>
          <p:spPr>
            <a:xfrm flipH="1">
              <a:off x="5590911" y="5385601"/>
              <a:ext cx="136807" cy="94638"/>
            </a:xfrm>
            <a:custGeom>
              <a:avLst/>
              <a:gdLst/>
              <a:ahLst/>
              <a:cxnLst/>
              <a:rect l="l" t="t" r="r" b="b"/>
              <a:pathLst>
                <a:path w="212104" h="146726" extrusionOk="0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92" name="Google Shape;792;p4"/>
            <p:cNvSpPr/>
            <p:nvPr/>
          </p:nvSpPr>
          <p:spPr>
            <a:xfrm flipH="1">
              <a:off x="5333189" y="4600482"/>
              <a:ext cx="668523" cy="792039"/>
            </a:xfrm>
            <a:custGeom>
              <a:avLst/>
              <a:gdLst/>
              <a:ahLst/>
              <a:cxnLst/>
              <a:rect l="l" t="t" r="r" b="b"/>
              <a:pathLst>
                <a:path w="1036469" h="1227968" extrusionOk="0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93" name="Google Shape;793;p4"/>
            <p:cNvSpPr/>
            <p:nvPr/>
          </p:nvSpPr>
          <p:spPr>
            <a:xfrm flipH="1">
              <a:off x="5769902" y="4703333"/>
              <a:ext cx="171176" cy="347798"/>
            </a:xfrm>
            <a:custGeom>
              <a:avLst/>
              <a:gdLst/>
              <a:ahLst/>
              <a:cxnLst/>
              <a:rect l="l" t="t" r="r" b="b"/>
              <a:pathLst>
                <a:path w="265389" h="539221" extrusionOk="0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4"/>
            <p:cNvSpPr/>
            <p:nvPr/>
          </p:nvSpPr>
          <p:spPr>
            <a:xfrm flipH="1">
              <a:off x="5628896" y="5389526"/>
              <a:ext cx="62621" cy="18890"/>
            </a:xfrm>
            <a:custGeom>
              <a:avLst/>
              <a:gdLst/>
              <a:ahLst/>
              <a:cxnLst/>
              <a:rect l="l" t="t" r="r" b="b"/>
              <a:pathLst>
                <a:path w="243189" h="73359" extrusionOk="0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5" name="Google Shape;795;p4"/>
          <p:cNvGrpSpPr/>
          <p:nvPr/>
        </p:nvGrpSpPr>
        <p:grpSpPr>
          <a:xfrm rot="-388640">
            <a:off x="3915796" y="3832970"/>
            <a:ext cx="1326258" cy="1745320"/>
            <a:chOff x="6189810" y="4600482"/>
            <a:chExt cx="668523" cy="879758"/>
          </a:xfrm>
        </p:grpSpPr>
        <p:sp>
          <p:nvSpPr>
            <p:cNvPr id="796" name="Google Shape;796;p4"/>
            <p:cNvSpPr/>
            <p:nvPr/>
          </p:nvSpPr>
          <p:spPr>
            <a:xfrm flipH="1">
              <a:off x="6447532" y="5385601"/>
              <a:ext cx="136807" cy="94638"/>
            </a:xfrm>
            <a:custGeom>
              <a:avLst/>
              <a:gdLst/>
              <a:ahLst/>
              <a:cxnLst/>
              <a:rect l="l" t="t" r="r" b="b"/>
              <a:pathLst>
                <a:path w="212104" h="146726" extrusionOk="0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97" name="Google Shape;797;p4"/>
            <p:cNvSpPr/>
            <p:nvPr/>
          </p:nvSpPr>
          <p:spPr>
            <a:xfrm flipH="1">
              <a:off x="6189810" y="4600482"/>
              <a:ext cx="668523" cy="792039"/>
            </a:xfrm>
            <a:custGeom>
              <a:avLst/>
              <a:gdLst/>
              <a:ahLst/>
              <a:cxnLst/>
              <a:rect l="l" t="t" r="r" b="b"/>
              <a:pathLst>
                <a:path w="1036469" h="1227968" extrusionOk="0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98" name="Google Shape;798;p4"/>
            <p:cNvSpPr/>
            <p:nvPr/>
          </p:nvSpPr>
          <p:spPr>
            <a:xfrm flipH="1">
              <a:off x="6626523" y="4703333"/>
              <a:ext cx="171176" cy="347798"/>
            </a:xfrm>
            <a:custGeom>
              <a:avLst/>
              <a:gdLst/>
              <a:ahLst/>
              <a:cxnLst/>
              <a:rect l="l" t="t" r="r" b="b"/>
              <a:pathLst>
                <a:path w="265389" h="539221" extrusionOk="0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4"/>
            <p:cNvSpPr/>
            <p:nvPr/>
          </p:nvSpPr>
          <p:spPr>
            <a:xfrm flipH="1">
              <a:off x="6485517" y="5389526"/>
              <a:ext cx="62621" cy="18890"/>
            </a:xfrm>
            <a:custGeom>
              <a:avLst/>
              <a:gdLst/>
              <a:ahLst/>
              <a:cxnLst/>
              <a:rect l="l" t="t" r="r" b="b"/>
              <a:pathLst>
                <a:path w="243189" h="73359" extrusionOk="0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0" name="Google Shape;800;p4"/>
          <p:cNvGrpSpPr/>
          <p:nvPr/>
        </p:nvGrpSpPr>
        <p:grpSpPr>
          <a:xfrm>
            <a:off x="6642909" y="4067741"/>
            <a:ext cx="1326282" cy="1745352"/>
            <a:chOff x="7046431" y="4600482"/>
            <a:chExt cx="668523" cy="879758"/>
          </a:xfrm>
        </p:grpSpPr>
        <p:sp>
          <p:nvSpPr>
            <p:cNvPr id="801" name="Google Shape;801;p4"/>
            <p:cNvSpPr/>
            <p:nvPr/>
          </p:nvSpPr>
          <p:spPr>
            <a:xfrm flipH="1">
              <a:off x="7304154" y="5385601"/>
              <a:ext cx="136807" cy="94638"/>
            </a:xfrm>
            <a:custGeom>
              <a:avLst/>
              <a:gdLst/>
              <a:ahLst/>
              <a:cxnLst/>
              <a:rect l="l" t="t" r="r" b="b"/>
              <a:pathLst>
                <a:path w="212104" h="146726" extrusionOk="0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02" name="Google Shape;802;p4"/>
            <p:cNvSpPr/>
            <p:nvPr/>
          </p:nvSpPr>
          <p:spPr>
            <a:xfrm flipH="1">
              <a:off x="7046431" y="4600482"/>
              <a:ext cx="668523" cy="792039"/>
            </a:xfrm>
            <a:custGeom>
              <a:avLst/>
              <a:gdLst/>
              <a:ahLst/>
              <a:cxnLst/>
              <a:rect l="l" t="t" r="r" b="b"/>
              <a:pathLst>
                <a:path w="1036469" h="1227968" extrusionOk="0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03" name="Google Shape;803;p4"/>
            <p:cNvSpPr/>
            <p:nvPr/>
          </p:nvSpPr>
          <p:spPr>
            <a:xfrm flipH="1">
              <a:off x="7483144" y="4703333"/>
              <a:ext cx="171176" cy="347798"/>
            </a:xfrm>
            <a:custGeom>
              <a:avLst/>
              <a:gdLst/>
              <a:ahLst/>
              <a:cxnLst/>
              <a:rect l="l" t="t" r="r" b="b"/>
              <a:pathLst>
                <a:path w="265389" h="539221" extrusionOk="0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4"/>
            <p:cNvSpPr/>
            <p:nvPr/>
          </p:nvSpPr>
          <p:spPr>
            <a:xfrm flipH="1">
              <a:off x="7342138" y="5389526"/>
              <a:ext cx="62621" cy="18890"/>
            </a:xfrm>
            <a:custGeom>
              <a:avLst/>
              <a:gdLst/>
              <a:ahLst/>
              <a:cxnLst/>
              <a:rect l="l" t="t" r="r" b="b"/>
              <a:pathLst>
                <a:path w="243189" h="73359" extrusionOk="0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5" name="Google Shape;805;p4"/>
          <p:cNvGrpSpPr/>
          <p:nvPr/>
        </p:nvGrpSpPr>
        <p:grpSpPr>
          <a:xfrm rot="761727">
            <a:off x="7993893" y="2742624"/>
            <a:ext cx="1326283" cy="1745354"/>
            <a:chOff x="7474742" y="3672819"/>
            <a:chExt cx="668523" cy="879758"/>
          </a:xfrm>
        </p:grpSpPr>
        <p:sp>
          <p:nvSpPr>
            <p:cNvPr id="806" name="Google Shape;806;p4"/>
            <p:cNvSpPr/>
            <p:nvPr/>
          </p:nvSpPr>
          <p:spPr>
            <a:xfrm>
              <a:off x="8035188" y="4012190"/>
              <a:ext cx="935" cy="40276"/>
            </a:xfrm>
            <a:custGeom>
              <a:avLst/>
              <a:gdLst/>
              <a:ahLst/>
              <a:cxnLst/>
              <a:rect l="l" t="t" r="r" b="b"/>
              <a:pathLst>
                <a:path w="935" h="40276" extrusionOk="0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4"/>
            <p:cNvSpPr/>
            <p:nvPr/>
          </p:nvSpPr>
          <p:spPr>
            <a:xfrm>
              <a:off x="8036074" y="4012458"/>
              <a:ext cx="837" cy="39941"/>
            </a:xfrm>
            <a:custGeom>
              <a:avLst/>
              <a:gdLst/>
              <a:ahLst/>
              <a:cxnLst/>
              <a:rect l="l" t="t" r="r" b="b"/>
              <a:pathLst>
                <a:path w="837" h="39941" extrusionOk="0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4"/>
            <p:cNvSpPr/>
            <p:nvPr/>
          </p:nvSpPr>
          <p:spPr>
            <a:xfrm flipH="1">
              <a:off x="7732464" y="4457938"/>
              <a:ext cx="136807" cy="94638"/>
            </a:xfrm>
            <a:custGeom>
              <a:avLst/>
              <a:gdLst/>
              <a:ahLst/>
              <a:cxnLst/>
              <a:rect l="l" t="t" r="r" b="b"/>
              <a:pathLst>
                <a:path w="212104" h="146726" extrusionOk="0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09" name="Google Shape;809;p4"/>
            <p:cNvSpPr/>
            <p:nvPr/>
          </p:nvSpPr>
          <p:spPr>
            <a:xfrm flipH="1">
              <a:off x="7474742" y="3672819"/>
              <a:ext cx="668523" cy="792039"/>
            </a:xfrm>
            <a:custGeom>
              <a:avLst/>
              <a:gdLst/>
              <a:ahLst/>
              <a:cxnLst/>
              <a:rect l="l" t="t" r="r" b="b"/>
              <a:pathLst>
                <a:path w="1036469" h="1227968" extrusionOk="0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10" name="Google Shape;810;p4"/>
            <p:cNvSpPr/>
            <p:nvPr/>
          </p:nvSpPr>
          <p:spPr>
            <a:xfrm flipH="1">
              <a:off x="7770449" y="4461863"/>
              <a:ext cx="62621" cy="18890"/>
            </a:xfrm>
            <a:custGeom>
              <a:avLst/>
              <a:gdLst/>
              <a:ahLst/>
              <a:cxnLst/>
              <a:rect l="l" t="t" r="r" b="b"/>
              <a:pathLst>
                <a:path w="243189" h="73359" extrusionOk="0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4"/>
            <p:cNvSpPr/>
            <p:nvPr/>
          </p:nvSpPr>
          <p:spPr>
            <a:xfrm flipH="1">
              <a:off x="7904484" y="3775245"/>
              <a:ext cx="171176" cy="347798"/>
            </a:xfrm>
            <a:custGeom>
              <a:avLst/>
              <a:gdLst/>
              <a:ahLst/>
              <a:cxnLst/>
              <a:rect l="l" t="t" r="r" b="b"/>
              <a:pathLst>
                <a:path w="265389" h="539221" extrusionOk="0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2" name="Google Shape;812;p4"/>
          <p:cNvGrpSpPr/>
          <p:nvPr/>
        </p:nvGrpSpPr>
        <p:grpSpPr>
          <a:xfrm rot="-681145">
            <a:off x="2737396" y="2880080"/>
            <a:ext cx="1326224" cy="1745275"/>
            <a:chOff x="4904878" y="3672819"/>
            <a:chExt cx="668523" cy="879758"/>
          </a:xfrm>
        </p:grpSpPr>
        <p:sp>
          <p:nvSpPr>
            <p:cNvPr id="813" name="Google Shape;813;p4"/>
            <p:cNvSpPr/>
            <p:nvPr/>
          </p:nvSpPr>
          <p:spPr>
            <a:xfrm flipH="1">
              <a:off x="5162601" y="4457938"/>
              <a:ext cx="136807" cy="94638"/>
            </a:xfrm>
            <a:custGeom>
              <a:avLst/>
              <a:gdLst/>
              <a:ahLst/>
              <a:cxnLst/>
              <a:rect l="l" t="t" r="r" b="b"/>
              <a:pathLst>
                <a:path w="212104" h="146726" extrusionOk="0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14" name="Google Shape;814;p4"/>
            <p:cNvSpPr/>
            <p:nvPr/>
          </p:nvSpPr>
          <p:spPr>
            <a:xfrm flipH="1">
              <a:off x="4904878" y="3672819"/>
              <a:ext cx="668523" cy="792039"/>
            </a:xfrm>
            <a:custGeom>
              <a:avLst/>
              <a:gdLst/>
              <a:ahLst/>
              <a:cxnLst/>
              <a:rect l="l" t="t" r="r" b="b"/>
              <a:pathLst>
                <a:path w="1036469" h="1227968" extrusionOk="0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15" name="Google Shape;815;p4"/>
            <p:cNvSpPr/>
            <p:nvPr/>
          </p:nvSpPr>
          <p:spPr>
            <a:xfrm flipH="1">
              <a:off x="5341592" y="3775670"/>
              <a:ext cx="171176" cy="347798"/>
            </a:xfrm>
            <a:custGeom>
              <a:avLst/>
              <a:gdLst/>
              <a:ahLst/>
              <a:cxnLst/>
              <a:rect l="l" t="t" r="r" b="b"/>
              <a:pathLst>
                <a:path w="265389" h="539221" extrusionOk="0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4"/>
            <p:cNvSpPr/>
            <p:nvPr/>
          </p:nvSpPr>
          <p:spPr>
            <a:xfrm flipH="1">
              <a:off x="5200585" y="4461863"/>
              <a:ext cx="62621" cy="18890"/>
            </a:xfrm>
            <a:custGeom>
              <a:avLst/>
              <a:gdLst/>
              <a:ahLst/>
              <a:cxnLst/>
              <a:rect l="l" t="t" r="r" b="b"/>
              <a:pathLst>
                <a:path w="243189" h="73359" extrusionOk="0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7" name="Google Shape;817;p4"/>
          <p:cNvSpPr/>
          <p:nvPr/>
        </p:nvSpPr>
        <p:spPr>
          <a:xfrm>
            <a:off x="869131" y="2045553"/>
            <a:ext cx="2119028" cy="397551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15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8" name="Google Shape;818;p4"/>
          <p:cNvGrpSpPr/>
          <p:nvPr/>
        </p:nvGrpSpPr>
        <p:grpSpPr>
          <a:xfrm rot="-301416">
            <a:off x="272511" y="2795879"/>
            <a:ext cx="2520239" cy="2549620"/>
            <a:chOff x="7335223" y="-24953"/>
            <a:chExt cx="2357774" cy="2385261"/>
          </a:xfrm>
        </p:grpSpPr>
        <p:sp>
          <p:nvSpPr>
            <p:cNvPr id="819" name="Google Shape;819;p4"/>
            <p:cNvSpPr/>
            <p:nvPr/>
          </p:nvSpPr>
          <p:spPr>
            <a:xfrm rot="1366223">
              <a:off x="8704808" y="334509"/>
              <a:ext cx="192867" cy="865399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4"/>
            <p:cNvSpPr/>
            <p:nvPr/>
          </p:nvSpPr>
          <p:spPr>
            <a:xfrm rot="3536090">
              <a:off x="8914197" y="549499"/>
              <a:ext cx="212737" cy="932598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4"/>
            <p:cNvSpPr/>
            <p:nvPr/>
          </p:nvSpPr>
          <p:spPr>
            <a:xfrm rot="5434376">
              <a:off x="8886865" y="913946"/>
              <a:ext cx="219561" cy="866968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4"/>
            <p:cNvSpPr/>
            <p:nvPr/>
          </p:nvSpPr>
          <p:spPr>
            <a:xfrm rot="8433178">
              <a:off x="8608976" y="1224105"/>
              <a:ext cx="224607" cy="86780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4"/>
            <p:cNvSpPr/>
            <p:nvPr/>
          </p:nvSpPr>
          <p:spPr>
            <a:xfrm rot="-709289">
              <a:off x="8397054" y="232155"/>
              <a:ext cx="192904" cy="86556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4"/>
            <p:cNvSpPr/>
            <p:nvPr/>
          </p:nvSpPr>
          <p:spPr>
            <a:xfrm rot="-2700000" flipH="1">
              <a:off x="7941175" y="459231"/>
              <a:ext cx="223553" cy="863771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4"/>
            <p:cNvSpPr/>
            <p:nvPr/>
          </p:nvSpPr>
          <p:spPr>
            <a:xfrm rot="-4787762" flipH="1">
              <a:off x="7851336" y="786434"/>
              <a:ext cx="223078" cy="871434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4"/>
            <p:cNvSpPr/>
            <p:nvPr/>
          </p:nvSpPr>
          <p:spPr>
            <a:xfrm rot="-6431142" flipH="1">
              <a:off x="7946118" y="1047334"/>
              <a:ext cx="222916" cy="866240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4"/>
            <p:cNvSpPr/>
            <p:nvPr/>
          </p:nvSpPr>
          <p:spPr>
            <a:xfrm rot="-9086050" flipH="1">
              <a:off x="8245902" y="1272484"/>
              <a:ext cx="224982" cy="864052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4"/>
            <p:cNvSpPr/>
            <p:nvPr/>
          </p:nvSpPr>
          <p:spPr>
            <a:xfrm rot="-1093505" flipH="1">
              <a:off x="8184317" y="590293"/>
              <a:ext cx="189539" cy="538946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4"/>
            <p:cNvSpPr/>
            <p:nvPr/>
          </p:nvSpPr>
          <p:spPr>
            <a:xfrm rot="2132261">
              <a:off x="8718113" y="661354"/>
              <a:ext cx="188864" cy="54396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4"/>
            <p:cNvSpPr/>
            <p:nvPr/>
          </p:nvSpPr>
          <p:spPr>
            <a:xfrm rot="4180612">
              <a:off x="8791920" y="905358"/>
              <a:ext cx="189641" cy="545390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4"/>
            <p:cNvSpPr/>
            <p:nvPr/>
          </p:nvSpPr>
          <p:spPr>
            <a:xfrm rot="6203550">
              <a:off x="8757325" y="1114962"/>
              <a:ext cx="189577" cy="54716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4"/>
            <p:cNvSpPr/>
            <p:nvPr/>
          </p:nvSpPr>
          <p:spPr>
            <a:xfrm rot="39972">
              <a:off x="8523092" y="545357"/>
              <a:ext cx="188826" cy="541909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4"/>
            <p:cNvSpPr/>
            <p:nvPr/>
          </p:nvSpPr>
          <p:spPr>
            <a:xfrm rot="-3378596" flipH="1">
              <a:off x="8017052" y="783985"/>
              <a:ext cx="189983" cy="541013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4"/>
            <p:cNvSpPr/>
            <p:nvPr/>
          </p:nvSpPr>
          <p:spPr>
            <a:xfrm rot="-5120799" flipH="1">
              <a:off x="8020764" y="1007007"/>
              <a:ext cx="189437" cy="543251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4"/>
            <p:cNvSpPr/>
            <p:nvPr/>
          </p:nvSpPr>
          <p:spPr>
            <a:xfrm rot="-7532261" flipH="1">
              <a:off x="8162210" y="1239411"/>
              <a:ext cx="188864" cy="54396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4"/>
            <p:cNvSpPr/>
            <p:nvPr/>
          </p:nvSpPr>
          <p:spPr>
            <a:xfrm rot="-9996450" flipH="1">
              <a:off x="8425128" y="1276640"/>
              <a:ext cx="189577" cy="54716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4"/>
            <p:cNvSpPr/>
            <p:nvPr/>
          </p:nvSpPr>
          <p:spPr>
            <a:xfrm rot="-521730" flipH="1">
              <a:off x="8205641" y="439774"/>
              <a:ext cx="188787" cy="53777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4"/>
            <p:cNvSpPr/>
            <p:nvPr/>
          </p:nvSpPr>
          <p:spPr>
            <a:xfrm rot="-4218083" flipH="1">
              <a:off x="7711344" y="838516"/>
              <a:ext cx="188889" cy="545390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4"/>
            <p:cNvSpPr/>
            <p:nvPr/>
          </p:nvSpPr>
          <p:spPr>
            <a:xfrm rot="-7065512" flipH="1">
              <a:off x="7998937" y="1303058"/>
              <a:ext cx="188557" cy="54645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4"/>
            <p:cNvSpPr/>
            <p:nvPr/>
          </p:nvSpPr>
          <p:spPr>
            <a:xfrm rot="10640220" flipH="1">
              <a:off x="8555501" y="1376932"/>
              <a:ext cx="189017" cy="54262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4"/>
            <p:cNvSpPr/>
            <p:nvPr/>
          </p:nvSpPr>
          <p:spPr>
            <a:xfrm rot="7065512">
              <a:off x="8710936" y="1235640"/>
              <a:ext cx="188557" cy="54645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4"/>
            <p:cNvSpPr/>
            <p:nvPr/>
          </p:nvSpPr>
          <p:spPr>
            <a:xfrm rot="4091915">
              <a:off x="9031002" y="809770"/>
              <a:ext cx="189170" cy="539666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4"/>
            <p:cNvSpPr/>
            <p:nvPr/>
          </p:nvSpPr>
          <p:spPr>
            <a:xfrm rot="2418846">
              <a:off x="8869308" y="471773"/>
              <a:ext cx="190034" cy="54494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4"/>
            <p:cNvSpPr/>
            <p:nvPr/>
          </p:nvSpPr>
          <p:spPr>
            <a:xfrm rot="-1985257">
              <a:off x="9044769" y="252566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4"/>
            <p:cNvSpPr/>
            <p:nvPr/>
          </p:nvSpPr>
          <p:spPr>
            <a:xfrm rot="-1985257">
              <a:off x="9396980" y="1403542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4"/>
            <p:cNvSpPr/>
            <p:nvPr/>
          </p:nvSpPr>
          <p:spPr>
            <a:xfrm rot="-1985257">
              <a:off x="7365590" y="1141458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4"/>
            <p:cNvSpPr/>
            <p:nvPr/>
          </p:nvSpPr>
          <p:spPr>
            <a:xfrm rot="-1985257">
              <a:off x="7515086" y="499371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4"/>
            <p:cNvSpPr/>
            <p:nvPr/>
          </p:nvSpPr>
          <p:spPr>
            <a:xfrm rot="-1985257">
              <a:off x="8175894" y="2171676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4"/>
            <p:cNvSpPr/>
            <p:nvPr/>
          </p:nvSpPr>
          <p:spPr>
            <a:xfrm rot="-1985257">
              <a:off x="8479056" y="1902090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4"/>
            <p:cNvSpPr/>
            <p:nvPr/>
          </p:nvSpPr>
          <p:spPr>
            <a:xfrm rot="-1985257">
              <a:off x="9274223" y="1141396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4"/>
            <p:cNvSpPr/>
            <p:nvPr/>
          </p:nvSpPr>
          <p:spPr>
            <a:xfrm rot="-1985257">
              <a:off x="8646779" y="375899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4"/>
            <p:cNvSpPr/>
            <p:nvPr/>
          </p:nvSpPr>
          <p:spPr>
            <a:xfrm rot="-1985257">
              <a:off x="7707840" y="1296655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4"/>
            <p:cNvSpPr/>
            <p:nvPr/>
          </p:nvSpPr>
          <p:spPr>
            <a:xfrm rot="-1985257">
              <a:off x="9504365" y="738517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4"/>
            <p:cNvSpPr/>
            <p:nvPr/>
          </p:nvSpPr>
          <p:spPr>
            <a:xfrm rot="-1985257">
              <a:off x="8413104" y="5414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4"/>
            <p:cNvSpPr/>
            <p:nvPr/>
          </p:nvSpPr>
          <p:spPr>
            <a:xfrm rot="-1985257">
              <a:off x="7572632" y="1684844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4"/>
            <p:cNvSpPr/>
            <p:nvPr/>
          </p:nvSpPr>
          <p:spPr>
            <a:xfrm rot="-1985257">
              <a:off x="8886415" y="2038612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7" name="Google Shape;857;p4"/>
          <p:cNvGrpSpPr/>
          <p:nvPr/>
        </p:nvGrpSpPr>
        <p:grpSpPr>
          <a:xfrm rot="3791139">
            <a:off x="9418465" y="323434"/>
            <a:ext cx="2520320" cy="2549702"/>
            <a:chOff x="7335223" y="-24953"/>
            <a:chExt cx="2357774" cy="2385261"/>
          </a:xfrm>
        </p:grpSpPr>
        <p:sp>
          <p:nvSpPr>
            <p:cNvPr id="858" name="Google Shape;858;p4"/>
            <p:cNvSpPr/>
            <p:nvPr/>
          </p:nvSpPr>
          <p:spPr>
            <a:xfrm rot="1366223">
              <a:off x="8704808" y="334509"/>
              <a:ext cx="192867" cy="865399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4"/>
            <p:cNvSpPr/>
            <p:nvPr/>
          </p:nvSpPr>
          <p:spPr>
            <a:xfrm rot="3536090">
              <a:off x="8914197" y="549499"/>
              <a:ext cx="212737" cy="932598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4"/>
            <p:cNvSpPr/>
            <p:nvPr/>
          </p:nvSpPr>
          <p:spPr>
            <a:xfrm rot="5434376">
              <a:off x="8886865" y="913946"/>
              <a:ext cx="219561" cy="866968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4"/>
            <p:cNvSpPr/>
            <p:nvPr/>
          </p:nvSpPr>
          <p:spPr>
            <a:xfrm rot="8433178">
              <a:off x="8608976" y="1224105"/>
              <a:ext cx="224607" cy="86780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4"/>
            <p:cNvSpPr/>
            <p:nvPr/>
          </p:nvSpPr>
          <p:spPr>
            <a:xfrm rot="-709289">
              <a:off x="8397054" y="232155"/>
              <a:ext cx="192904" cy="86556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4"/>
            <p:cNvSpPr/>
            <p:nvPr/>
          </p:nvSpPr>
          <p:spPr>
            <a:xfrm rot="-2700000" flipH="1">
              <a:off x="7941175" y="459231"/>
              <a:ext cx="223553" cy="863771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4"/>
            <p:cNvSpPr/>
            <p:nvPr/>
          </p:nvSpPr>
          <p:spPr>
            <a:xfrm rot="-4787762" flipH="1">
              <a:off x="7851336" y="786434"/>
              <a:ext cx="223078" cy="871434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4"/>
            <p:cNvSpPr/>
            <p:nvPr/>
          </p:nvSpPr>
          <p:spPr>
            <a:xfrm rot="-6431142" flipH="1">
              <a:off x="7946118" y="1047334"/>
              <a:ext cx="222916" cy="866240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4"/>
            <p:cNvSpPr/>
            <p:nvPr/>
          </p:nvSpPr>
          <p:spPr>
            <a:xfrm rot="-9086050" flipH="1">
              <a:off x="8245902" y="1272484"/>
              <a:ext cx="224982" cy="864052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4"/>
            <p:cNvSpPr/>
            <p:nvPr/>
          </p:nvSpPr>
          <p:spPr>
            <a:xfrm rot="-1093505" flipH="1">
              <a:off x="8184317" y="590293"/>
              <a:ext cx="189539" cy="538946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4"/>
            <p:cNvSpPr/>
            <p:nvPr/>
          </p:nvSpPr>
          <p:spPr>
            <a:xfrm rot="2132261">
              <a:off x="8718113" y="661354"/>
              <a:ext cx="188864" cy="54396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4"/>
            <p:cNvSpPr/>
            <p:nvPr/>
          </p:nvSpPr>
          <p:spPr>
            <a:xfrm rot="4180612">
              <a:off x="8791920" y="905358"/>
              <a:ext cx="189641" cy="545390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4"/>
            <p:cNvSpPr/>
            <p:nvPr/>
          </p:nvSpPr>
          <p:spPr>
            <a:xfrm rot="6203550">
              <a:off x="8757325" y="1114962"/>
              <a:ext cx="189577" cy="54716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4"/>
            <p:cNvSpPr/>
            <p:nvPr/>
          </p:nvSpPr>
          <p:spPr>
            <a:xfrm rot="39972">
              <a:off x="8523092" y="545357"/>
              <a:ext cx="188826" cy="541909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4"/>
            <p:cNvSpPr/>
            <p:nvPr/>
          </p:nvSpPr>
          <p:spPr>
            <a:xfrm rot="-3378596" flipH="1">
              <a:off x="8017052" y="783985"/>
              <a:ext cx="189983" cy="541013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4"/>
            <p:cNvSpPr/>
            <p:nvPr/>
          </p:nvSpPr>
          <p:spPr>
            <a:xfrm rot="-5120799" flipH="1">
              <a:off x="8020764" y="1007007"/>
              <a:ext cx="189437" cy="543251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4"/>
            <p:cNvSpPr/>
            <p:nvPr/>
          </p:nvSpPr>
          <p:spPr>
            <a:xfrm rot="-7532261" flipH="1">
              <a:off x="8162210" y="1239411"/>
              <a:ext cx="188864" cy="54396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4"/>
            <p:cNvSpPr/>
            <p:nvPr/>
          </p:nvSpPr>
          <p:spPr>
            <a:xfrm rot="-9996450" flipH="1">
              <a:off x="8425128" y="1276640"/>
              <a:ext cx="189577" cy="54716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4"/>
            <p:cNvSpPr/>
            <p:nvPr/>
          </p:nvSpPr>
          <p:spPr>
            <a:xfrm rot="-521730" flipH="1">
              <a:off x="8205641" y="439774"/>
              <a:ext cx="188787" cy="53777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4"/>
            <p:cNvSpPr/>
            <p:nvPr/>
          </p:nvSpPr>
          <p:spPr>
            <a:xfrm rot="-4218083" flipH="1">
              <a:off x="7711344" y="838516"/>
              <a:ext cx="188889" cy="545390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4"/>
            <p:cNvSpPr/>
            <p:nvPr/>
          </p:nvSpPr>
          <p:spPr>
            <a:xfrm rot="-7065512" flipH="1">
              <a:off x="7998937" y="1303058"/>
              <a:ext cx="188557" cy="54645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4"/>
            <p:cNvSpPr/>
            <p:nvPr/>
          </p:nvSpPr>
          <p:spPr>
            <a:xfrm rot="10640220" flipH="1">
              <a:off x="8555501" y="1376932"/>
              <a:ext cx="189017" cy="54262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4"/>
            <p:cNvSpPr/>
            <p:nvPr/>
          </p:nvSpPr>
          <p:spPr>
            <a:xfrm rot="7065512">
              <a:off x="8710936" y="1235640"/>
              <a:ext cx="188557" cy="54645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4"/>
            <p:cNvSpPr/>
            <p:nvPr/>
          </p:nvSpPr>
          <p:spPr>
            <a:xfrm rot="4091915">
              <a:off x="9031002" y="809770"/>
              <a:ext cx="189170" cy="539666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4"/>
            <p:cNvSpPr/>
            <p:nvPr/>
          </p:nvSpPr>
          <p:spPr>
            <a:xfrm rot="2418846">
              <a:off x="8869308" y="471773"/>
              <a:ext cx="190034" cy="54494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4"/>
            <p:cNvSpPr/>
            <p:nvPr/>
          </p:nvSpPr>
          <p:spPr>
            <a:xfrm rot="-1985257">
              <a:off x="9044769" y="252566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4"/>
            <p:cNvSpPr/>
            <p:nvPr/>
          </p:nvSpPr>
          <p:spPr>
            <a:xfrm rot="-1985257">
              <a:off x="9396980" y="1403542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4"/>
            <p:cNvSpPr/>
            <p:nvPr/>
          </p:nvSpPr>
          <p:spPr>
            <a:xfrm rot="-1985257">
              <a:off x="7365590" y="1141458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4"/>
            <p:cNvSpPr/>
            <p:nvPr/>
          </p:nvSpPr>
          <p:spPr>
            <a:xfrm rot="-1985257">
              <a:off x="7515086" y="499371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4"/>
            <p:cNvSpPr/>
            <p:nvPr/>
          </p:nvSpPr>
          <p:spPr>
            <a:xfrm rot="-1985257">
              <a:off x="8175894" y="2171676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4"/>
            <p:cNvSpPr/>
            <p:nvPr/>
          </p:nvSpPr>
          <p:spPr>
            <a:xfrm rot="-1985257">
              <a:off x="8479056" y="1902090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4"/>
            <p:cNvSpPr/>
            <p:nvPr/>
          </p:nvSpPr>
          <p:spPr>
            <a:xfrm rot="-1985257">
              <a:off x="9274223" y="1141396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4"/>
            <p:cNvSpPr/>
            <p:nvPr/>
          </p:nvSpPr>
          <p:spPr>
            <a:xfrm rot="-1985257">
              <a:off x="8646779" y="375899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4"/>
            <p:cNvSpPr/>
            <p:nvPr/>
          </p:nvSpPr>
          <p:spPr>
            <a:xfrm rot="-1985257">
              <a:off x="7707840" y="1296655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4"/>
            <p:cNvSpPr/>
            <p:nvPr/>
          </p:nvSpPr>
          <p:spPr>
            <a:xfrm rot="-1985257">
              <a:off x="9504365" y="738517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4"/>
            <p:cNvSpPr/>
            <p:nvPr/>
          </p:nvSpPr>
          <p:spPr>
            <a:xfrm rot="-1985257">
              <a:off x="8413104" y="5414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4"/>
            <p:cNvSpPr/>
            <p:nvPr/>
          </p:nvSpPr>
          <p:spPr>
            <a:xfrm rot="-1985257">
              <a:off x="7572632" y="1684844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4"/>
            <p:cNvSpPr/>
            <p:nvPr/>
          </p:nvSpPr>
          <p:spPr>
            <a:xfrm rot="-1985257">
              <a:off x="8886415" y="2038612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6" name="Google Shape;896;p4"/>
          <p:cNvGrpSpPr/>
          <p:nvPr/>
        </p:nvGrpSpPr>
        <p:grpSpPr>
          <a:xfrm rot="-301398">
            <a:off x="1471981" y="191567"/>
            <a:ext cx="1715267" cy="1735264"/>
            <a:chOff x="7335223" y="-24953"/>
            <a:chExt cx="2357774" cy="2385261"/>
          </a:xfrm>
        </p:grpSpPr>
        <p:sp>
          <p:nvSpPr>
            <p:cNvPr id="897" name="Google Shape;897;p4"/>
            <p:cNvSpPr/>
            <p:nvPr/>
          </p:nvSpPr>
          <p:spPr>
            <a:xfrm rot="1366223">
              <a:off x="8704808" y="334509"/>
              <a:ext cx="192867" cy="865399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4"/>
            <p:cNvSpPr/>
            <p:nvPr/>
          </p:nvSpPr>
          <p:spPr>
            <a:xfrm rot="3536090">
              <a:off x="8914197" y="549499"/>
              <a:ext cx="212737" cy="932598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4"/>
            <p:cNvSpPr/>
            <p:nvPr/>
          </p:nvSpPr>
          <p:spPr>
            <a:xfrm rot="5434376">
              <a:off x="8886865" y="913946"/>
              <a:ext cx="219561" cy="866968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4"/>
            <p:cNvSpPr/>
            <p:nvPr/>
          </p:nvSpPr>
          <p:spPr>
            <a:xfrm rot="8433178">
              <a:off x="8608976" y="1224105"/>
              <a:ext cx="224607" cy="86780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4"/>
            <p:cNvSpPr/>
            <p:nvPr/>
          </p:nvSpPr>
          <p:spPr>
            <a:xfrm rot="-709289">
              <a:off x="8397054" y="232155"/>
              <a:ext cx="192904" cy="86556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4"/>
            <p:cNvSpPr/>
            <p:nvPr/>
          </p:nvSpPr>
          <p:spPr>
            <a:xfrm rot="-2700000" flipH="1">
              <a:off x="7941175" y="459231"/>
              <a:ext cx="223553" cy="863771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4"/>
            <p:cNvSpPr/>
            <p:nvPr/>
          </p:nvSpPr>
          <p:spPr>
            <a:xfrm rot="-4787762" flipH="1">
              <a:off x="7851336" y="786434"/>
              <a:ext cx="223078" cy="871434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4"/>
            <p:cNvSpPr/>
            <p:nvPr/>
          </p:nvSpPr>
          <p:spPr>
            <a:xfrm rot="-6431142" flipH="1">
              <a:off x="7946118" y="1047334"/>
              <a:ext cx="222916" cy="866240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4"/>
            <p:cNvSpPr/>
            <p:nvPr/>
          </p:nvSpPr>
          <p:spPr>
            <a:xfrm rot="-9086050" flipH="1">
              <a:off x="8245902" y="1272484"/>
              <a:ext cx="224982" cy="864052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4"/>
            <p:cNvSpPr/>
            <p:nvPr/>
          </p:nvSpPr>
          <p:spPr>
            <a:xfrm rot="-1093505" flipH="1">
              <a:off x="8184317" y="590293"/>
              <a:ext cx="189539" cy="538946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4"/>
            <p:cNvSpPr/>
            <p:nvPr/>
          </p:nvSpPr>
          <p:spPr>
            <a:xfrm rot="2132261">
              <a:off x="8718113" y="661354"/>
              <a:ext cx="188864" cy="54396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4"/>
            <p:cNvSpPr/>
            <p:nvPr/>
          </p:nvSpPr>
          <p:spPr>
            <a:xfrm rot="4180612">
              <a:off x="8791920" y="905358"/>
              <a:ext cx="189641" cy="545390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4"/>
            <p:cNvSpPr/>
            <p:nvPr/>
          </p:nvSpPr>
          <p:spPr>
            <a:xfrm rot="6203550">
              <a:off x="8757325" y="1114962"/>
              <a:ext cx="189577" cy="54716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4"/>
            <p:cNvSpPr/>
            <p:nvPr/>
          </p:nvSpPr>
          <p:spPr>
            <a:xfrm rot="39972">
              <a:off x="8523092" y="545357"/>
              <a:ext cx="188826" cy="541909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4"/>
            <p:cNvSpPr/>
            <p:nvPr/>
          </p:nvSpPr>
          <p:spPr>
            <a:xfrm rot="-3378596" flipH="1">
              <a:off x="8017052" y="783985"/>
              <a:ext cx="189983" cy="541013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4"/>
            <p:cNvSpPr/>
            <p:nvPr/>
          </p:nvSpPr>
          <p:spPr>
            <a:xfrm rot="-5120799" flipH="1">
              <a:off x="8020764" y="1007007"/>
              <a:ext cx="189437" cy="543251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4"/>
            <p:cNvSpPr/>
            <p:nvPr/>
          </p:nvSpPr>
          <p:spPr>
            <a:xfrm rot="-7532261" flipH="1">
              <a:off x="8162210" y="1239411"/>
              <a:ext cx="188864" cy="54396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4"/>
            <p:cNvSpPr/>
            <p:nvPr/>
          </p:nvSpPr>
          <p:spPr>
            <a:xfrm rot="-9996450" flipH="1">
              <a:off x="8425128" y="1276640"/>
              <a:ext cx="189577" cy="54716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4"/>
            <p:cNvSpPr/>
            <p:nvPr/>
          </p:nvSpPr>
          <p:spPr>
            <a:xfrm rot="-521730" flipH="1">
              <a:off x="8205641" y="439774"/>
              <a:ext cx="188787" cy="53777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4"/>
            <p:cNvSpPr/>
            <p:nvPr/>
          </p:nvSpPr>
          <p:spPr>
            <a:xfrm rot="-4218083" flipH="1">
              <a:off x="7711344" y="838516"/>
              <a:ext cx="188889" cy="545390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4"/>
            <p:cNvSpPr/>
            <p:nvPr/>
          </p:nvSpPr>
          <p:spPr>
            <a:xfrm rot="-7065512" flipH="1">
              <a:off x="7998937" y="1303058"/>
              <a:ext cx="188557" cy="54645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4"/>
            <p:cNvSpPr/>
            <p:nvPr/>
          </p:nvSpPr>
          <p:spPr>
            <a:xfrm rot="10640220" flipH="1">
              <a:off x="8555501" y="1376932"/>
              <a:ext cx="189017" cy="54262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4"/>
            <p:cNvSpPr/>
            <p:nvPr/>
          </p:nvSpPr>
          <p:spPr>
            <a:xfrm rot="7065512">
              <a:off x="8710936" y="1235640"/>
              <a:ext cx="188557" cy="54645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4"/>
            <p:cNvSpPr/>
            <p:nvPr/>
          </p:nvSpPr>
          <p:spPr>
            <a:xfrm rot="4091915">
              <a:off x="9031002" y="809770"/>
              <a:ext cx="189170" cy="539666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4"/>
            <p:cNvSpPr/>
            <p:nvPr/>
          </p:nvSpPr>
          <p:spPr>
            <a:xfrm rot="2418846">
              <a:off x="8869308" y="471773"/>
              <a:ext cx="190034" cy="54494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4"/>
            <p:cNvSpPr/>
            <p:nvPr/>
          </p:nvSpPr>
          <p:spPr>
            <a:xfrm rot="-1985257">
              <a:off x="9044769" y="252566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4"/>
            <p:cNvSpPr/>
            <p:nvPr/>
          </p:nvSpPr>
          <p:spPr>
            <a:xfrm rot="-1985257">
              <a:off x="9396980" y="1403542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4"/>
            <p:cNvSpPr/>
            <p:nvPr/>
          </p:nvSpPr>
          <p:spPr>
            <a:xfrm rot="-1985257">
              <a:off x="7365590" y="1141458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4"/>
            <p:cNvSpPr/>
            <p:nvPr/>
          </p:nvSpPr>
          <p:spPr>
            <a:xfrm rot="-1985257">
              <a:off x="7515086" y="499371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4"/>
            <p:cNvSpPr/>
            <p:nvPr/>
          </p:nvSpPr>
          <p:spPr>
            <a:xfrm rot="-1985257">
              <a:off x="8175894" y="2171676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4"/>
            <p:cNvSpPr/>
            <p:nvPr/>
          </p:nvSpPr>
          <p:spPr>
            <a:xfrm rot="-1985257">
              <a:off x="8479056" y="1902090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4"/>
            <p:cNvSpPr/>
            <p:nvPr/>
          </p:nvSpPr>
          <p:spPr>
            <a:xfrm rot="-1985257">
              <a:off x="9274223" y="1141396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4"/>
            <p:cNvSpPr/>
            <p:nvPr/>
          </p:nvSpPr>
          <p:spPr>
            <a:xfrm rot="-1985257">
              <a:off x="8646779" y="375899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4"/>
            <p:cNvSpPr/>
            <p:nvPr/>
          </p:nvSpPr>
          <p:spPr>
            <a:xfrm rot="-1985257">
              <a:off x="7707840" y="1296655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4"/>
            <p:cNvSpPr/>
            <p:nvPr/>
          </p:nvSpPr>
          <p:spPr>
            <a:xfrm rot="-1985257">
              <a:off x="9504365" y="738517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4"/>
            <p:cNvSpPr/>
            <p:nvPr/>
          </p:nvSpPr>
          <p:spPr>
            <a:xfrm rot="-1985257">
              <a:off x="8413104" y="5414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4"/>
            <p:cNvSpPr/>
            <p:nvPr/>
          </p:nvSpPr>
          <p:spPr>
            <a:xfrm rot="-1985257">
              <a:off x="7572632" y="1684844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4"/>
            <p:cNvSpPr/>
            <p:nvPr/>
          </p:nvSpPr>
          <p:spPr>
            <a:xfrm rot="-1985257">
              <a:off x="8886415" y="2038612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35" name="Google Shape;935;p4"/>
          <p:cNvSpPr/>
          <p:nvPr/>
        </p:nvSpPr>
        <p:spPr>
          <a:xfrm>
            <a:off x="9125053" y="4728059"/>
            <a:ext cx="1451534" cy="272322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15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">
  <p:cSld name="CUSTOM_16"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7" name="Google Shape;937;p5"/>
          <p:cNvGrpSpPr/>
          <p:nvPr/>
        </p:nvGrpSpPr>
        <p:grpSpPr>
          <a:xfrm flipH="1">
            <a:off x="2285747" y="3580030"/>
            <a:ext cx="9899903" cy="3277860"/>
            <a:chOff x="1" y="2177475"/>
            <a:chExt cx="12191999" cy="4680651"/>
          </a:xfrm>
        </p:grpSpPr>
        <p:grpSp>
          <p:nvGrpSpPr>
            <p:cNvPr id="938" name="Google Shape;938;p5"/>
            <p:cNvGrpSpPr/>
            <p:nvPr/>
          </p:nvGrpSpPr>
          <p:grpSpPr>
            <a:xfrm>
              <a:off x="119831" y="2343268"/>
              <a:ext cx="11965386" cy="4514858"/>
              <a:chOff x="119831" y="2273655"/>
              <a:chExt cx="11965386" cy="4586406"/>
            </a:xfrm>
          </p:grpSpPr>
          <p:sp>
            <p:nvSpPr>
              <p:cNvPr id="939" name="Google Shape;939;p5"/>
              <p:cNvSpPr/>
              <p:nvPr/>
            </p:nvSpPr>
            <p:spPr>
              <a:xfrm>
                <a:off x="10390467" y="4843937"/>
                <a:ext cx="17933" cy="201576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015766" extrusionOk="0">
                    <a:moveTo>
                      <a:pt x="10" y="-246"/>
                    </a:moveTo>
                    <a:lnTo>
                      <a:pt x="10" y="2015521"/>
                    </a:lnTo>
                    <a:lnTo>
                      <a:pt x="17944" y="2015521"/>
                    </a:lnTo>
                    <a:lnTo>
                      <a:pt x="17944" y="30690"/>
                    </a:lnTo>
                    <a:cubicBezTo>
                      <a:pt x="11846" y="20468"/>
                      <a:pt x="5839" y="10156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0" name="Google Shape;940;p5"/>
              <p:cNvSpPr/>
              <p:nvPr/>
            </p:nvSpPr>
            <p:spPr>
              <a:xfrm>
                <a:off x="10379168" y="5017357"/>
                <a:ext cx="423060" cy="1739764"/>
              </a:xfrm>
              <a:custGeom>
                <a:avLst/>
                <a:gdLst/>
                <a:ahLst/>
                <a:cxnLst/>
                <a:rect l="l" t="t" r="r" b="b"/>
                <a:pathLst>
                  <a:path w="423060" h="1739764" extrusionOk="0">
                    <a:moveTo>
                      <a:pt x="394106" y="1713066"/>
                    </a:moveTo>
                    <a:lnTo>
                      <a:pt x="225080" y="1559642"/>
                    </a:lnTo>
                    <a:lnTo>
                      <a:pt x="394106" y="1406217"/>
                    </a:lnTo>
                    <a:lnTo>
                      <a:pt x="412040" y="1389987"/>
                    </a:lnTo>
                    <a:lnTo>
                      <a:pt x="413385" y="1388732"/>
                    </a:lnTo>
                    <a:lnTo>
                      <a:pt x="412040" y="1387477"/>
                    </a:lnTo>
                    <a:lnTo>
                      <a:pt x="394106" y="1371246"/>
                    </a:lnTo>
                    <a:lnTo>
                      <a:pt x="225080" y="1217822"/>
                    </a:lnTo>
                    <a:lnTo>
                      <a:pt x="394106" y="1064398"/>
                    </a:lnTo>
                    <a:lnTo>
                      <a:pt x="412040" y="1048168"/>
                    </a:lnTo>
                    <a:lnTo>
                      <a:pt x="413385" y="1046912"/>
                    </a:lnTo>
                    <a:lnTo>
                      <a:pt x="412040" y="1045657"/>
                    </a:lnTo>
                    <a:lnTo>
                      <a:pt x="394106" y="1029427"/>
                    </a:lnTo>
                    <a:lnTo>
                      <a:pt x="225080" y="876092"/>
                    </a:lnTo>
                    <a:lnTo>
                      <a:pt x="394106" y="722668"/>
                    </a:lnTo>
                    <a:lnTo>
                      <a:pt x="412040" y="706438"/>
                    </a:lnTo>
                    <a:lnTo>
                      <a:pt x="413385" y="705182"/>
                    </a:lnTo>
                    <a:lnTo>
                      <a:pt x="412040" y="703927"/>
                    </a:lnTo>
                    <a:lnTo>
                      <a:pt x="394106" y="687697"/>
                    </a:lnTo>
                    <a:lnTo>
                      <a:pt x="225080" y="534273"/>
                    </a:lnTo>
                    <a:lnTo>
                      <a:pt x="394106" y="380938"/>
                    </a:lnTo>
                    <a:lnTo>
                      <a:pt x="412040" y="364708"/>
                    </a:lnTo>
                    <a:lnTo>
                      <a:pt x="413385" y="363453"/>
                    </a:lnTo>
                    <a:lnTo>
                      <a:pt x="412040" y="362197"/>
                    </a:lnTo>
                    <a:lnTo>
                      <a:pt x="394106" y="346057"/>
                    </a:lnTo>
                    <a:lnTo>
                      <a:pt x="394106" y="346057"/>
                    </a:lnTo>
                    <a:lnTo>
                      <a:pt x="225080" y="192633"/>
                    </a:lnTo>
                    <a:lnTo>
                      <a:pt x="278881" y="144032"/>
                    </a:lnTo>
                    <a:cubicBezTo>
                      <a:pt x="276192" y="138051"/>
                      <a:pt x="273591" y="132312"/>
                      <a:pt x="271080" y="126815"/>
                    </a:cubicBezTo>
                    <a:lnTo>
                      <a:pt x="211898" y="180617"/>
                    </a:lnTo>
                    <a:lnTo>
                      <a:pt x="91204" y="71131"/>
                    </a:lnTo>
                    <a:lnTo>
                      <a:pt x="46369" y="30869"/>
                    </a:lnTo>
                    <a:lnTo>
                      <a:pt x="36506" y="21902"/>
                    </a:lnTo>
                    <a:lnTo>
                      <a:pt x="45473" y="14012"/>
                    </a:lnTo>
                    <a:lnTo>
                      <a:pt x="46637" y="12935"/>
                    </a:lnTo>
                    <a:lnTo>
                      <a:pt x="44665" y="12935"/>
                    </a:lnTo>
                    <a:lnTo>
                      <a:pt x="34532" y="-246"/>
                    </a:lnTo>
                    <a:lnTo>
                      <a:pt x="29422" y="4327"/>
                    </a:lnTo>
                    <a:lnTo>
                      <a:pt x="11488" y="20557"/>
                    </a:lnTo>
                    <a:lnTo>
                      <a:pt x="10053" y="21902"/>
                    </a:lnTo>
                    <a:lnTo>
                      <a:pt x="11488" y="23247"/>
                    </a:lnTo>
                    <a:lnTo>
                      <a:pt x="29422" y="39477"/>
                    </a:lnTo>
                    <a:lnTo>
                      <a:pt x="198358" y="192723"/>
                    </a:lnTo>
                    <a:lnTo>
                      <a:pt x="29242" y="345877"/>
                    </a:lnTo>
                    <a:lnTo>
                      <a:pt x="11308" y="362108"/>
                    </a:lnTo>
                    <a:lnTo>
                      <a:pt x="9873" y="363453"/>
                    </a:lnTo>
                    <a:lnTo>
                      <a:pt x="11308" y="364798"/>
                    </a:lnTo>
                    <a:lnTo>
                      <a:pt x="29242" y="381028"/>
                    </a:lnTo>
                    <a:lnTo>
                      <a:pt x="198179" y="534273"/>
                    </a:lnTo>
                    <a:lnTo>
                      <a:pt x="29242" y="687608"/>
                    </a:lnTo>
                    <a:lnTo>
                      <a:pt x="11308" y="703838"/>
                    </a:lnTo>
                    <a:lnTo>
                      <a:pt x="9873" y="705182"/>
                    </a:lnTo>
                    <a:lnTo>
                      <a:pt x="11308" y="706528"/>
                    </a:lnTo>
                    <a:lnTo>
                      <a:pt x="29242" y="722758"/>
                    </a:lnTo>
                    <a:lnTo>
                      <a:pt x="198179" y="876092"/>
                    </a:lnTo>
                    <a:lnTo>
                      <a:pt x="29242" y="1029337"/>
                    </a:lnTo>
                    <a:lnTo>
                      <a:pt x="11308" y="1045567"/>
                    </a:lnTo>
                    <a:lnTo>
                      <a:pt x="9873" y="1046912"/>
                    </a:lnTo>
                    <a:lnTo>
                      <a:pt x="11308" y="1048257"/>
                    </a:lnTo>
                    <a:lnTo>
                      <a:pt x="29242" y="1064488"/>
                    </a:lnTo>
                    <a:lnTo>
                      <a:pt x="198179" y="1217822"/>
                    </a:lnTo>
                    <a:lnTo>
                      <a:pt x="29242" y="1371157"/>
                    </a:lnTo>
                    <a:lnTo>
                      <a:pt x="11308" y="1387387"/>
                    </a:lnTo>
                    <a:lnTo>
                      <a:pt x="9873" y="1388732"/>
                    </a:lnTo>
                    <a:lnTo>
                      <a:pt x="11308" y="1390077"/>
                    </a:lnTo>
                    <a:lnTo>
                      <a:pt x="29242" y="1406307"/>
                    </a:lnTo>
                    <a:lnTo>
                      <a:pt x="198179" y="1559642"/>
                    </a:lnTo>
                    <a:lnTo>
                      <a:pt x="29242" y="1712976"/>
                    </a:lnTo>
                    <a:lnTo>
                      <a:pt x="11308" y="1729296"/>
                    </a:lnTo>
                    <a:lnTo>
                      <a:pt x="10" y="1739518"/>
                    </a:lnTo>
                    <a:lnTo>
                      <a:pt x="423070" y="1739518"/>
                    </a:lnTo>
                    <a:lnTo>
                      <a:pt x="411862" y="1729386"/>
                    </a:lnTo>
                    <a:close/>
                    <a:moveTo>
                      <a:pt x="46637" y="372420"/>
                    </a:moveTo>
                    <a:lnTo>
                      <a:pt x="36774" y="363453"/>
                    </a:lnTo>
                    <a:lnTo>
                      <a:pt x="46637" y="354486"/>
                    </a:lnTo>
                    <a:lnTo>
                      <a:pt x="211719" y="204648"/>
                    </a:lnTo>
                    <a:lnTo>
                      <a:pt x="376801" y="354486"/>
                    </a:lnTo>
                    <a:lnTo>
                      <a:pt x="386664" y="363453"/>
                    </a:lnTo>
                    <a:lnTo>
                      <a:pt x="376801" y="372420"/>
                    </a:lnTo>
                    <a:lnTo>
                      <a:pt x="211719" y="522616"/>
                    </a:lnTo>
                    <a:close/>
                    <a:moveTo>
                      <a:pt x="46637" y="714149"/>
                    </a:moveTo>
                    <a:lnTo>
                      <a:pt x="36774" y="705182"/>
                    </a:lnTo>
                    <a:lnTo>
                      <a:pt x="46637" y="696216"/>
                    </a:lnTo>
                    <a:lnTo>
                      <a:pt x="211719" y="546468"/>
                    </a:lnTo>
                    <a:lnTo>
                      <a:pt x="376801" y="696216"/>
                    </a:lnTo>
                    <a:lnTo>
                      <a:pt x="386664" y="705182"/>
                    </a:lnTo>
                    <a:lnTo>
                      <a:pt x="376801" y="714149"/>
                    </a:lnTo>
                    <a:lnTo>
                      <a:pt x="211719" y="863987"/>
                    </a:lnTo>
                    <a:close/>
                    <a:moveTo>
                      <a:pt x="46637" y="1055879"/>
                    </a:moveTo>
                    <a:lnTo>
                      <a:pt x="36774" y="1046912"/>
                    </a:lnTo>
                    <a:lnTo>
                      <a:pt x="46637" y="1037945"/>
                    </a:lnTo>
                    <a:lnTo>
                      <a:pt x="211719" y="888198"/>
                    </a:lnTo>
                    <a:lnTo>
                      <a:pt x="376801" y="1037945"/>
                    </a:lnTo>
                    <a:lnTo>
                      <a:pt x="386664" y="1046912"/>
                    </a:lnTo>
                    <a:lnTo>
                      <a:pt x="376801" y="1055879"/>
                    </a:lnTo>
                    <a:lnTo>
                      <a:pt x="211719" y="1205717"/>
                    </a:lnTo>
                    <a:close/>
                    <a:moveTo>
                      <a:pt x="46637" y="1397699"/>
                    </a:moveTo>
                    <a:lnTo>
                      <a:pt x="36774" y="1388732"/>
                    </a:lnTo>
                    <a:lnTo>
                      <a:pt x="46637" y="1379765"/>
                    </a:lnTo>
                    <a:lnTo>
                      <a:pt x="211719" y="1229928"/>
                    </a:lnTo>
                    <a:lnTo>
                      <a:pt x="376801" y="1379765"/>
                    </a:lnTo>
                    <a:lnTo>
                      <a:pt x="386664" y="1388732"/>
                    </a:lnTo>
                    <a:lnTo>
                      <a:pt x="376801" y="1397699"/>
                    </a:lnTo>
                    <a:lnTo>
                      <a:pt x="211719" y="1547536"/>
                    </a:lnTo>
                    <a:close/>
                    <a:moveTo>
                      <a:pt x="46637" y="1721585"/>
                    </a:moveTo>
                    <a:lnTo>
                      <a:pt x="211719" y="1571747"/>
                    </a:lnTo>
                    <a:lnTo>
                      <a:pt x="376801" y="17215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1" name="Google Shape;941;p5"/>
              <p:cNvSpPr/>
              <p:nvPr/>
            </p:nvSpPr>
            <p:spPr>
              <a:xfrm>
                <a:off x="10773264" y="5346802"/>
                <a:ext cx="17933" cy="1512901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512901" extrusionOk="0">
                    <a:moveTo>
                      <a:pt x="10" y="-246"/>
                    </a:moveTo>
                    <a:lnTo>
                      <a:pt x="10" y="1512655"/>
                    </a:lnTo>
                    <a:lnTo>
                      <a:pt x="17944" y="1512655"/>
                    </a:lnTo>
                    <a:lnTo>
                      <a:pt x="17944" y="19481"/>
                    </a:lnTo>
                    <a:cubicBezTo>
                      <a:pt x="11757" y="13025"/>
                      <a:pt x="5839" y="647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2" name="Google Shape;942;p5"/>
              <p:cNvSpPr/>
              <p:nvPr/>
            </p:nvSpPr>
            <p:spPr>
              <a:xfrm>
                <a:off x="10402572" y="5030360"/>
                <a:ext cx="15692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56921" h="17933" extrusionOk="0">
                    <a:moveTo>
                      <a:pt x="13666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156931" y="17688"/>
                    </a:lnTo>
                    <a:cubicBezTo>
                      <a:pt x="150026" y="11859"/>
                      <a:pt x="143301" y="5851"/>
                      <a:pt x="136666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3" name="Google Shape;943;p5"/>
              <p:cNvSpPr/>
              <p:nvPr/>
            </p:nvSpPr>
            <p:spPr>
              <a:xfrm>
                <a:off x="10402662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4" name="Google Shape;944;p5"/>
              <p:cNvSpPr/>
              <p:nvPr/>
            </p:nvSpPr>
            <p:spPr>
              <a:xfrm>
                <a:off x="10402662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5" name="Google Shape;945;p5"/>
              <p:cNvSpPr/>
              <p:nvPr/>
            </p:nvSpPr>
            <p:spPr>
              <a:xfrm>
                <a:off x="10402662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6" name="Google Shape;946;p5"/>
              <p:cNvSpPr/>
              <p:nvPr/>
            </p:nvSpPr>
            <p:spPr>
              <a:xfrm>
                <a:off x="10402662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7" name="Google Shape;947;p5"/>
              <p:cNvSpPr/>
              <p:nvPr/>
            </p:nvSpPr>
            <p:spPr>
              <a:xfrm>
                <a:off x="9108195" y="2638072"/>
                <a:ext cx="17933" cy="4221631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221631" extrusionOk="0">
                    <a:moveTo>
                      <a:pt x="2879" y="3341"/>
                    </a:moveTo>
                    <a:lnTo>
                      <a:pt x="10" y="-246"/>
                    </a:lnTo>
                    <a:lnTo>
                      <a:pt x="10" y="4221386"/>
                    </a:lnTo>
                    <a:lnTo>
                      <a:pt x="17944" y="4221386"/>
                    </a:lnTo>
                    <a:lnTo>
                      <a:pt x="17944" y="24861"/>
                    </a:lnTo>
                    <a:cubicBezTo>
                      <a:pt x="12922" y="17598"/>
                      <a:pt x="7991" y="10425"/>
                      <a:pt x="2879" y="33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8" name="Google Shape;948;p5"/>
              <p:cNvSpPr/>
              <p:nvPr/>
            </p:nvSpPr>
            <p:spPr>
              <a:xfrm>
                <a:off x="9096897" y="2886814"/>
                <a:ext cx="423060" cy="3870307"/>
              </a:xfrm>
              <a:custGeom>
                <a:avLst/>
                <a:gdLst/>
                <a:ahLst/>
                <a:cxnLst/>
                <a:rect l="l" t="t" r="r" b="b"/>
                <a:pathLst>
                  <a:path w="423060" h="3870307" extrusionOk="0">
                    <a:moveTo>
                      <a:pt x="393928" y="3843609"/>
                    </a:moveTo>
                    <a:lnTo>
                      <a:pt x="224900" y="3690185"/>
                    </a:lnTo>
                    <a:lnTo>
                      <a:pt x="393928" y="3536760"/>
                    </a:lnTo>
                    <a:lnTo>
                      <a:pt x="411862" y="3520530"/>
                    </a:lnTo>
                    <a:lnTo>
                      <a:pt x="413206" y="3519275"/>
                    </a:lnTo>
                    <a:lnTo>
                      <a:pt x="411862" y="3518020"/>
                    </a:lnTo>
                    <a:lnTo>
                      <a:pt x="393928" y="3501790"/>
                    </a:lnTo>
                    <a:lnTo>
                      <a:pt x="224900" y="3348366"/>
                    </a:lnTo>
                    <a:lnTo>
                      <a:pt x="393928" y="3194941"/>
                    </a:lnTo>
                    <a:lnTo>
                      <a:pt x="411862" y="3178711"/>
                    </a:lnTo>
                    <a:lnTo>
                      <a:pt x="413206" y="3177455"/>
                    </a:lnTo>
                    <a:lnTo>
                      <a:pt x="411862" y="3176200"/>
                    </a:lnTo>
                    <a:lnTo>
                      <a:pt x="393928" y="3159970"/>
                    </a:lnTo>
                    <a:lnTo>
                      <a:pt x="224900" y="3006635"/>
                    </a:lnTo>
                    <a:lnTo>
                      <a:pt x="393928" y="2853211"/>
                    </a:lnTo>
                    <a:lnTo>
                      <a:pt x="411862" y="2836981"/>
                    </a:lnTo>
                    <a:lnTo>
                      <a:pt x="413206" y="2835726"/>
                    </a:lnTo>
                    <a:lnTo>
                      <a:pt x="411862" y="2834470"/>
                    </a:lnTo>
                    <a:lnTo>
                      <a:pt x="393928" y="2818240"/>
                    </a:lnTo>
                    <a:lnTo>
                      <a:pt x="224900" y="2664816"/>
                    </a:lnTo>
                    <a:lnTo>
                      <a:pt x="393928" y="2511482"/>
                    </a:lnTo>
                    <a:lnTo>
                      <a:pt x="411862" y="2495252"/>
                    </a:lnTo>
                    <a:lnTo>
                      <a:pt x="413206" y="2493996"/>
                    </a:lnTo>
                    <a:lnTo>
                      <a:pt x="411862" y="2492741"/>
                    </a:lnTo>
                    <a:lnTo>
                      <a:pt x="393928" y="2476510"/>
                    </a:lnTo>
                    <a:lnTo>
                      <a:pt x="224900" y="2323086"/>
                    </a:lnTo>
                    <a:lnTo>
                      <a:pt x="393928" y="2169752"/>
                    </a:lnTo>
                    <a:lnTo>
                      <a:pt x="411862" y="2153522"/>
                    </a:lnTo>
                    <a:lnTo>
                      <a:pt x="413206" y="2152266"/>
                    </a:lnTo>
                    <a:lnTo>
                      <a:pt x="411862" y="2151011"/>
                    </a:lnTo>
                    <a:lnTo>
                      <a:pt x="393928" y="2134781"/>
                    </a:lnTo>
                    <a:lnTo>
                      <a:pt x="224900" y="1981357"/>
                    </a:lnTo>
                    <a:lnTo>
                      <a:pt x="393928" y="1828022"/>
                    </a:lnTo>
                    <a:lnTo>
                      <a:pt x="411862" y="1811792"/>
                    </a:lnTo>
                    <a:lnTo>
                      <a:pt x="413206" y="1810537"/>
                    </a:lnTo>
                    <a:lnTo>
                      <a:pt x="411862" y="1809281"/>
                    </a:lnTo>
                    <a:lnTo>
                      <a:pt x="393928" y="1793051"/>
                    </a:lnTo>
                    <a:lnTo>
                      <a:pt x="224900" y="1639896"/>
                    </a:lnTo>
                    <a:lnTo>
                      <a:pt x="393928" y="1486561"/>
                    </a:lnTo>
                    <a:lnTo>
                      <a:pt x="411862" y="1470331"/>
                    </a:lnTo>
                    <a:lnTo>
                      <a:pt x="413206" y="1469076"/>
                    </a:lnTo>
                    <a:lnTo>
                      <a:pt x="411862" y="1467820"/>
                    </a:lnTo>
                    <a:lnTo>
                      <a:pt x="393928" y="1451590"/>
                    </a:lnTo>
                    <a:lnTo>
                      <a:pt x="224900" y="1298256"/>
                    </a:lnTo>
                    <a:lnTo>
                      <a:pt x="393928" y="1144831"/>
                    </a:lnTo>
                    <a:lnTo>
                      <a:pt x="411862" y="1128601"/>
                    </a:lnTo>
                    <a:lnTo>
                      <a:pt x="413206" y="1127346"/>
                    </a:lnTo>
                    <a:lnTo>
                      <a:pt x="411862" y="1126091"/>
                    </a:lnTo>
                    <a:lnTo>
                      <a:pt x="393928" y="1109860"/>
                    </a:lnTo>
                    <a:lnTo>
                      <a:pt x="224900" y="956436"/>
                    </a:lnTo>
                    <a:lnTo>
                      <a:pt x="393928" y="803101"/>
                    </a:lnTo>
                    <a:lnTo>
                      <a:pt x="411862" y="786871"/>
                    </a:lnTo>
                    <a:lnTo>
                      <a:pt x="413206" y="785616"/>
                    </a:lnTo>
                    <a:lnTo>
                      <a:pt x="411862" y="784361"/>
                    </a:lnTo>
                    <a:lnTo>
                      <a:pt x="393928" y="768131"/>
                    </a:lnTo>
                    <a:lnTo>
                      <a:pt x="224900" y="614706"/>
                    </a:lnTo>
                    <a:lnTo>
                      <a:pt x="393928" y="461372"/>
                    </a:lnTo>
                    <a:lnTo>
                      <a:pt x="399577" y="456261"/>
                    </a:lnTo>
                    <a:lnTo>
                      <a:pt x="411862" y="445142"/>
                    </a:lnTo>
                    <a:lnTo>
                      <a:pt x="413206" y="443886"/>
                    </a:lnTo>
                    <a:lnTo>
                      <a:pt x="411862" y="442631"/>
                    </a:lnTo>
                    <a:lnTo>
                      <a:pt x="393928" y="426401"/>
                    </a:lnTo>
                    <a:lnTo>
                      <a:pt x="372138" y="406584"/>
                    </a:lnTo>
                    <a:lnTo>
                      <a:pt x="224900" y="272976"/>
                    </a:lnTo>
                    <a:lnTo>
                      <a:pt x="270901" y="231280"/>
                    </a:lnTo>
                    <a:lnTo>
                      <a:pt x="314749" y="191557"/>
                    </a:lnTo>
                    <a:cubicBezTo>
                      <a:pt x="310804" y="186984"/>
                      <a:pt x="306948" y="182590"/>
                      <a:pt x="303093" y="177748"/>
                    </a:cubicBezTo>
                    <a:lnTo>
                      <a:pt x="261396" y="215588"/>
                    </a:lnTo>
                    <a:lnTo>
                      <a:pt x="211539" y="260871"/>
                    </a:lnTo>
                    <a:lnTo>
                      <a:pt x="46459" y="111123"/>
                    </a:lnTo>
                    <a:lnTo>
                      <a:pt x="36595" y="102157"/>
                    </a:lnTo>
                    <a:lnTo>
                      <a:pt x="46459" y="93190"/>
                    </a:lnTo>
                    <a:lnTo>
                      <a:pt x="132989" y="14729"/>
                    </a:lnTo>
                    <a:cubicBezTo>
                      <a:pt x="129671" y="9707"/>
                      <a:pt x="126264" y="4686"/>
                      <a:pt x="122768" y="-246"/>
                    </a:cubicBezTo>
                    <a:lnTo>
                      <a:pt x="29242" y="84312"/>
                    </a:lnTo>
                    <a:lnTo>
                      <a:pt x="11308" y="100542"/>
                    </a:lnTo>
                    <a:lnTo>
                      <a:pt x="9873" y="101888"/>
                    </a:lnTo>
                    <a:lnTo>
                      <a:pt x="11308" y="103233"/>
                    </a:lnTo>
                    <a:lnTo>
                      <a:pt x="29242" y="119463"/>
                    </a:lnTo>
                    <a:lnTo>
                      <a:pt x="198179" y="272707"/>
                    </a:lnTo>
                    <a:lnTo>
                      <a:pt x="29242" y="426042"/>
                    </a:lnTo>
                    <a:lnTo>
                      <a:pt x="11308" y="442272"/>
                    </a:lnTo>
                    <a:lnTo>
                      <a:pt x="9873" y="443617"/>
                    </a:lnTo>
                    <a:lnTo>
                      <a:pt x="11308" y="444962"/>
                    </a:lnTo>
                    <a:lnTo>
                      <a:pt x="29242" y="461192"/>
                    </a:lnTo>
                    <a:lnTo>
                      <a:pt x="198179" y="614437"/>
                    </a:lnTo>
                    <a:lnTo>
                      <a:pt x="29242" y="767772"/>
                    </a:lnTo>
                    <a:lnTo>
                      <a:pt x="11308" y="784002"/>
                    </a:lnTo>
                    <a:lnTo>
                      <a:pt x="9873" y="785347"/>
                    </a:lnTo>
                    <a:lnTo>
                      <a:pt x="11308" y="786692"/>
                    </a:lnTo>
                    <a:lnTo>
                      <a:pt x="29242" y="802922"/>
                    </a:lnTo>
                    <a:lnTo>
                      <a:pt x="198179" y="956167"/>
                    </a:lnTo>
                    <a:lnTo>
                      <a:pt x="29242" y="1109502"/>
                    </a:lnTo>
                    <a:lnTo>
                      <a:pt x="11308" y="1125732"/>
                    </a:lnTo>
                    <a:lnTo>
                      <a:pt x="9873" y="1127077"/>
                    </a:lnTo>
                    <a:lnTo>
                      <a:pt x="11308" y="1128422"/>
                    </a:lnTo>
                    <a:lnTo>
                      <a:pt x="29242" y="1144652"/>
                    </a:lnTo>
                    <a:lnTo>
                      <a:pt x="198179" y="1297987"/>
                    </a:lnTo>
                    <a:lnTo>
                      <a:pt x="29242" y="1451590"/>
                    </a:lnTo>
                    <a:lnTo>
                      <a:pt x="11308" y="1467820"/>
                    </a:lnTo>
                    <a:lnTo>
                      <a:pt x="9873" y="1469165"/>
                    </a:lnTo>
                    <a:lnTo>
                      <a:pt x="11308" y="1470510"/>
                    </a:lnTo>
                    <a:lnTo>
                      <a:pt x="29242" y="1486741"/>
                    </a:lnTo>
                    <a:lnTo>
                      <a:pt x="198179" y="1639896"/>
                    </a:lnTo>
                    <a:lnTo>
                      <a:pt x="29242" y="1792961"/>
                    </a:lnTo>
                    <a:lnTo>
                      <a:pt x="11308" y="1809191"/>
                    </a:lnTo>
                    <a:lnTo>
                      <a:pt x="9873" y="1810537"/>
                    </a:lnTo>
                    <a:lnTo>
                      <a:pt x="11308" y="1811881"/>
                    </a:lnTo>
                    <a:lnTo>
                      <a:pt x="29242" y="1828111"/>
                    </a:lnTo>
                    <a:lnTo>
                      <a:pt x="198179" y="1981357"/>
                    </a:lnTo>
                    <a:lnTo>
                      <a:pt x="29242" y="2134691"/>
                    </a:lnTo>
                    <a:lnTo>
                      <a:pt x="11308" y="2150921"/>
                    </a:lnTo>
                    <a:lnTo>
                      <a:pt x="9873" y="2152266"/>
                    </a:lnTo>
                    <a:lnTo>
                      <a:pt x="11308" y="2153611"/>
                    </a:lnTo>
                    <a:lnTo>
                      <a:pt x="29242" y="2169841"/>
                    </a:lnTo>
                    <a:lnTo>
                      <a:pt x="198179" y="2323086"/>
                    </a:lnTo>
                    <a:lnTo>
                      <a:pt x="29242" y="2476421"/>
                    </a:lnTo>
                    <a:lnTo>
                      <a:pt x="11308" y="2492651"/>
                    </a:lnTo>
                    <a:lnTo>
                      <a:pt x="9873" y="2493996"/>
                    </a:lnTo>
                    <a:lnTo>
                      <a:pt x="11308" y="2495341"/>
                    </a:lnTo>
                    <a:lnTo>
                      <a:pt x="29242" y="2511571"/>
                    </a:lnTo>
                    <a:lnTo>
                      <a:pt x="198179" y="2664816"/>
                    </a:lnTo>
                    <a:lnTo>
                      <a:pt x="29242" y="2818151"/>
                    </a:lnTo>
                    <a:lnTo>
                      <a:pt x="11308" y="2834381"/>
                    </a:lnTo>
                    <a:lnTo>
                      <a:pt x="9873" y="2835726"/>
                    </a:lnTo>
                    <a:lnTo>
                      <a:pt x="11308" y="2837071"/>
                    </a:lnTo>
                    <a:lnTo>
                      <a:pt x="29242" y="2853301"/>
                    </a:lnTo>
                    <a:lnTo>
                      <a:pt x="198179" y="3006635"/>
                    </a:lnTo>
                    <a:lnTo>
                      <a:pt x="29242" y="3159880"/>
                    </a:lnTo>
                    <a:lnTo>
                      <a:pt x="11308" y="3176111"/>
                    </a:lnTo>
                    <a:lnTo>
                      <a:pt x="9873" y="3177455"/>
                    </a:lnTo>
                    <a:lnTo>
                      <a:pt x="11308" y="3178801"/>
                    </a:lnTo>
                    <a:lnTo>
                      <a:pt x="29242" y="3195031"/>
                    </a:lnTo>
                    <a:lnTo>
                      <a:pt x="198179" y="3348366"/>
                    </a:lnTo>
                    <a:lnTo>
                      <a:pt x="29242" y="3501700"/>
                    </a:lnTo>
                    <a:lnTo>
                      <a:pt x="11308" y="3517930"/>
                    </a:lnTo>
                    <a:lnTo>
                      <a:pt x="9873" y="3519275"/>
                    </a:lnTo>
                    <a:lnTo>
                      <a:pt x="11308" y="3520620"/>
                    </a:lnTo>
                    <a:lnTo>
                      <a:pt x="29242" y="3536850"/>
                    </a:lnTo>
                    <a:lnTo>
                      <a:pt x="198179" y="3690185"/>
                    </a:lnTo>
                    <a:lnTo>
                      <a:pt x="29242" y="3843519"/>
                    </a:lnTo>
                    <a:lnTo>
                      <a:pt x="11308" y="3859839"/>
                    </a:lnTo>
                    <a:lnTo>
                      <a:pt x="10" y="3870062"/>
                    </a:lnTo>
                    <a:lnTo>
                      <a:pt x="423070" y="3870062"/>
                    </a:lnTo>
                    <a:lnTo>
                      <a:pt x="411862" y="3859929"/>
                    </a:lnTo>
                    <a:close/>
                    <a:moveTo>
                      <a:pt x="46459" y="452584"/>
                    </a:moveTo>
                    <a:lnTo>
                      <a:pt x="36595" y="443617"/>
                    </a:lnTo>
                    <a:lnTo>
                      <a:pt x="46459" y="434650"/>
                    </a:lnTo>
                    <a:lnTo>
                      <a:pt x="211539" y="284813"/>
                    </a:lnTo>
                    <a:lnTo>
                      <a:pt x="376621" y="434650"/>
                    </a:lnTo>
                    <a:lnTo>
                      <a:pt x="386484" y="443617"/>
                    </a:lnTo>
                    <a:lnTo>
                      <a:pt x="376621" y="452584"/>
                    </a:lnTo>
                    <a:lnTo>
                      <a:pt x="211539" y="602332"/>
                    </a:lnTo>
                    <a:close/>
                    <a:moveTo>
                      <a:pt x="46459" y="794314"/>
                    </a:moveTo>
                    <a:lnTo>
                      <a:pt x="36595" y="785347"/>
                    </a:lnTo>
                    <a:lnTo>
                      <a:pt x="46459" y="776380"/>
                    </a:lnTo>
                    <a:lnTo>
                      <a:pt x="211539" y="626632"/>
                    </a:lnTo>
                    <a:lnTo>
                      <a:pt x="376621" y="776470"/>
                    </a:lnTo>
                    <a:lnTo>
                      <a:pt x="386484" y="785437"/>
                    </a:lnTo>
                    <a:lnTo>
                      <a:pt x="376621" y="794404"/>
                    </a:lnTo>
                    <a:lnTo>
                      <a:pt x="211539" y="944151"/>
                    </a:lnTo>
                    <a:close/>
                    <a:moveTo>
                      <a:pt x="46459" y="1136044"/>
                    </a:moveTo>
                    <a:lnTo>
                      <a:pt x="36595" y="1127077"/>
                    </a:lnTo>
                    <a:lnTo>
                      <a:pt x="46459" y="1118110"/>
                    </a:lnTo>
                    <a:lnTo>
                      <a:pt x="211539" y="968272"/>
                    </a:lnTo>
                    <a:lnTo>
                      <a:pt x="376621" y="1118110"/>
                    </a:lnTo>
                    <a:lnTo>
                      <a:pt x="386484" y="1127077"/>
                    </a:lnTo>
                    <a:lnTo>
                      <a:pt x="376621" y="1136044"/>
                    </a:lnTo>
                    <a:lnTo>
                      <a:pt x="211539" y="1285792"/>
                    </a:lnTo>
                    <a:close/>
                    <a:moveTo>
                      <a:pt x="46459" y="1477774"/>
                    </a:moveTo>
                    <a:lnTo>
                      <a:pt x="36595" y="1468807"/>
                    </a:lnTo>
                    <a:lnTo>
                      <a:pt x="46459" y="1459840"/>
                    </a:lnTo>
                    <a:lnTo>
                      <a:pt x="211539" y="1310092"/>
                    </a:lnTo>
                    <a:lnTo>
                      <a:pt x="376621" y="1459840"/>
                    </a:lnTo>
                    <a:lnTo>
                      <a:pt x="386484" y="1468807"/>
                    </a:lnTo>
                    <a:lnTo>
                      <a:pt x="376621" y="1477774"/>
                    </a:lnTo>
                    <a:lnTo>
                      <a:pt x="211539" y="1627521"/>
                    </a:lnTo>
                    <a:close/>
                    <a:moveTo>
                      <a:pt x="46459" y="1819504"/>
                    </a:moveTo>
                    <a:lnTo>
                      <a:pt x="36595" y="1810537"/>
                    </a:lnTo>
                    <a:lnTo>
                      <a:pt x="46459" y="1801570"/>
                    </a:lnTo>
                    <a:lnTo>
                      <a:pt x="211539" y="1651732"/>
                    </a:lnTo>
                    <a:lnTo>
                      <a:pt x="376621" y="1801300"/>
                    </a:lnTo>
                    <a:lnTo>
                      <a:pt x="386484" y="1810267"/>
                    </a:lnTo>
                    <a:lnTo>
                      <a:pt x="376621" y="1819234"/>
                    </a:lnTo>
                    <a:lnTo>
                      <a:pt x="211539" y="1968982"/>
                    </a:lnTo>
                    <a:close/>
                    <a:moveTo>
                      <a:pt x="46459" y="2161233"/>
                    </a:moveTo>
                    <a:lnTo>
                      <a:pt x="36595" y="2152266"/>
                    </a:lnTo>
                    <a:lnTo>
                      <a:pt x="46459" y="2143299"/>
                    </a:lnTo>
                    <a:lnTo>
                      <a:pt x="211539" y="1993462"/>
                    </a:lnTo>
                    <a:lnTo>
                      <a:pt x="376621" y="2143299"/>
                    </a:lnTo>
                    <a:lnTo>
                      <a:pt x="386484" y="2152266"/>
                    </a:lnTo>
                    <a:lnTo>
                      <a:pt x="376621" y="2161233"/>
                    </a:lnTo>
                    <a:lnTo>
                      <a:pt x="211539" y="2310981"/>
                    </a:lnTo>
                    <a:close/>
                    <a:moveTo>
                      <a:pt x="46459" y="2502963"/>
                    </a:moveTo>
                    <a:lnTo>
                      <a:pt x="36595" y="2493996"/>
                    </a:lnTo>
                    <a:lnTo>
                      <a:pt x="46459" y="2485029"/>
                    </a:lnTo>
                    <a:lnTo>
                      <a:pt x="211539" y="2335191"/>
                    </a:lnTo>
                    <a:lnTo>
                      <a:pt x="376621" y="2485029"/>
                    </a:lnTo>
                    <a:lnTo>
                      <a:pt x="386484" y="2493996"/>
                    </a:lnTo>
                    <a:lnTo>
                      <a:pt x="376621" y="2502963"/>
                    </a:lnTo>
                    <a:lnTo>
                      <a:pt x="211539" y="2653159"/>
                    </a:lnTo>
                    <a:close/>
                    <a:moveTo>
                      <a:pt x="46459" y="2844693"/>
                    </a:moveTo>
                    <a:lnTo>
                      <a:pt x="36595" y="2835726"/>
                    </a:lnTo>
                    <a:lnTo>
                      <a:pt x="46459" y="2826759"/>
                    </a:lnTo>
                    <a:lnTo>
                      <a:pt x="211539" y="2677011"/>
                    </a:lnTo>
                    <a:lnTo>
                      <a:pt x="376621" y="2826759"/>
                    </a:lnTo>
                    <a:lnTo>
                      <a:pt x="386484" y="2835726"/>
                    </a:lnTo>
                    <a:lnTo>
                      <a:pt x="376621" y="2844693"/>
                    </a:lnTo>
                    <a:lnTo>
                      <a:pt x="211539" y="2994530"/>
                    </a:lnTo>
                    <a:close/>
                    <a:moveTo>
                      <a:pt x="46459" y="3186422"/>
                    </a:moveTo>
                    <a:lnTo>
                      <a:pt x="36595" y="3177455"/>
                    </a:lnTo>
                    <a:lnTo>
                      <a:pt x="46459" y="3168488"/>
                    </a:lnTo>
                    <a:lnTo>
                      <a:pt x="211539" y="3018741"/>
                    </a:lnTo>
                    <a:lnTo>
                      <a:pt x="376621" y="3168488"/>
                    </a:lnTo>
                    <a:lnTo>
                      <a:pt x="386484" y="3177455"/>
                    </a:lnTo>
                    <a:lnTo>
                      <a:pt x="376621" y="3186422"/>
                    </a:lnTo>
                    <a:lnTo>
                      <a:pt x="211539" y="3336260"/>
                    </a:lnTo>
                    <a:close/>
                    <a:moveTo>
                      <a:pt x="46459" y="3528242"/>
                    </a:moveTo>
                    <a:lnTo>
                      <a:pt x="36595" y="3519275"/>
                    </a:lnTo>
                    <a:lnTo>
                      <a:pt x="46459" y="3510308"/>
                    </a:lnTo>
                    <a:lnTo>
                      <a:pt x="211539" y="3360471"/>
                    </a:lnTo>
                    <a:lnTo>
                      <a:pt x="376621" y="3510308"/>
                    </a:lnTo>
                    <a:lnTo>
                      <a:pt x="386484" y="3519275"/>
                    </a:lnTo>
                    <a:lnTo>
                      <a:pt x="376621" y="3528242"/>
                    </a:lnTo>
                    <a:lnTo>
                      <a:pt x="211539" y="3678079"/>
                    </a:lnTo>
                    <a:close/>
                    <a:moveTo>
                      <a:pt x="46459" y="3852128"/>
                    </a:moveTo>
                    <a:lnTo>
                      <a:pt x="211539" y="3702290"/>
                    </a:lnTo>
                    <a:lnTo>
                      <a:pt x="376621" y="38521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9" name="Google Shape;949;p5"/>
              <p:cNvSpPr/>
              <p:nvPr/>
            </p:nvSpPr>
            <p:spPr>
              <a:xfrm>
                <a:off x="9490815" y="3158512"/>
                <a:ext cx="17933" cy="3701190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3701190" extrusionOk="0">
                    <a:moveTo>
                      <a:pt x="14177" y="11949"/>
                    </a:moveTo>
                    <a:cubicBezTo>
                      <a:pt x="9424" y="8003"/>
                      <a:pt x="4672" y="3879"/>
                      <a:pt x="10" y="-246"/>
                    </a:cubicBezTo>
                    <a:lnTo>
                      <a:pt x="10" y="3700945"/>
                    </a:lnTo>
                    <a:lnTo>
                      <a:pt x="17944" y="3700945"/>
                    </a:lnTo>
                    <a:lnTo>
                      <a:pt x="17944" y="147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0" name="Google Shape;950;p5"/>
              <p:cNvSpPr/>
              <p:nvPr/>
            </p:nvSpPr>
            <p:spPr>
              <a:xfrm>
                <a:off x="9120300" y="2979981"/>
                <a:ext cx="228298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28298" h="17933" extrusionOk="0">
                    <a:moveTo>
                      <a:pt x="21521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228309" y="17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1" name="Google Shape;951;p5"/>
              <p:cNvSpPr/>
              <p:nvPr/>
            </p:nvSpPr>
            <p:spPr>
              <a:xfrm>
                <a:off x="9120211" y="332171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2" name="Google Shape;952;p5"/>
              <p:cNvSpPr/>
              <p:nvPr/>
            </p:nvSpPr>
            <p:spPr>
              <a:xfrm>
                <a:off x="9120211" y="366344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3" name="Google Shape;953;p5"/>
              <p:cNvSpPr/>
              <p:nvPr/>
            </p:nvSpPr>
            <p:spPr>
              <a:xfrm>
                <a:off x="9120211" y="400517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4" name="Google Shape;954;p5"/>
              <p:cNvSpPr/>
              <p:nvPr/>
            </p:nvSpPr>
            <p:spPr>
              <a:xfrm>
                <a:off x="9120211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5" name="Google Shape;955;p5"/>
              <p:cNvSpPr/>
              <p:nvPr/>
            </p:nvSpPr>
            <p:spPr>
              <a:xfrm>
                <a:off x="9120211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5"/>
              <p:cNvSpPr/>
              <p:nvPr/>
            </p:nvSpPr>
            <p:spPr>
              <a:xfrm>
                <a:off x="9120211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5"/>
              <p:cNvSpPr/>
              <p:nvPr/>
            </p:nvSpPr>
            <p:spPr>
              <a:xfrm>
                <a:off x="9120211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8" name="Google Shape;958;p5"/>
              <p:cNvSpPr/>
              <p:nvPr/>
            </p:nvSpPr>
            <p:spPr>
              <a:xfrm>
                <a:off x="9120211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9" name="Google Shape;959;p5"/>
              <p:cNvSpPr/>
              <p:nvPr/>
            </p:nvSpPr>
            <p:spPr>
              <a:xfrm>
                <a:off x="9120211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5"/>
              <p:cNvSpPr/>
              <p:nvPr/>
            </p:nvSpPr>
            <p:spPr>
              <a:xfrm>
                <a:off x="9120211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5"/>
              <p:cNvSpPr/>
              <p:nvPr/>
            </p:nvSpPr>
            <p:spPr>
              <a:xfrm>
                <a:off x="7825744" y="2305488"/>
                <a:ext cx="17933" cy="455421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554215" extrusionOk="0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54215"/>
                    </a:lnTo>
                    <a:lnTo>
                      <a:pt x="0" y="45542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2" name="Google Shape;962;p5"/>
              <p:cNvSpPr/>
              <p:nvPr/>
            </p:nvSpPr>
            <p:spPr>
              <a:xfrm>
                <a:off x="7814625" y="2298942"/>
                <a:ext cx="422880" cy="4458179"/>
              </a:xfrm>
              <a:custGeom>
                <a:avLst/>
                <a:gdLst/>
                <a:ahLst/>
                <a:cxnLst/>
                <a:rect l="l" t="t" r="r" b="b"/>
                <a:pathLst>
                  <a:path w="422880" h="4458179" extrusionOk="0">
                    <a:moveTo>
                      <a:pt x="411682" y="4447801"/>
                    </a:moveTo>
                    <a:lnTo>
                      <a:pt x="393748" y="4431481"/>
                    </a:lnTo>
                    <a:lnTo>
                      <a:pt x="224721" y="4278057"/>
                    </a:lnTo>
                    <a:lnTo>
                      <a:pt x="393748" y="4124632"/>
                    </a:lnTo>
                    <a:lnTo>
                      <a:pt x="411682" y="4108402"/>
                    </a:lnTo>
                    <a:lnTo>
                      <a:pt x="413027" y="4107147"/>
                    </a:lnTo>
                    <a:lnTo>
                      <a:pt x="411682" y="4105892"/>
                    </a:lnTo>
                    <a:lnTo>
                      <a:pt x="393748" y="4089662"/>
                    </a:lnTo>
                    <a:lnTo>
                      <a:pt x="224721" y="3936238"/>
                    </a:lnTo>
                    <a:lnTo>
                      <a:pt x="393748" y="3782813"/>
                    </a:lnTo>
                    <a:lnTo>
                      <a:pt x="411682" y="3766583"/>
                    </a:lnTo>
                    <a:lnTo>
                      <a:pt x="413027" y="3765327"/>
                    </a:lnTo>
                    <a:lnTo>
                      <a:pt x="411682" y="3764072"/>
                    </a:lnTo>
                    <a:lnTo>
                      <a:pt x="393748" y="3747842"/>
                    </a:lnTo>
                    <a:lnTo>
                      <a:pt x="224721" y="3594507"/>
                    </a:lnTo>
                    <a:lnTo>
                      <a:pt x="393748" y="3441083"/>
                    </a:lnTo>
                    <a:lnTo>
                      <a:pt x="411682" y="3424853"/>
                    </a:lnTo>
                    <a:lnTo>
                      <a:pt x="413027" y="3423598"/>
                    </a:lnTo>
                    <a:lnTo>
                      <a:pt x="411682" y="3422342"/>
                    </a:lnTo>
                    <a:lnTo>
                      <a:pt x="393748" y="3406112"/>
                    </a:lnTo>
                    <a:lnTo>
                      <a:pt x="224721" y="3252688"/>
                    </a:lnTo>
                    <a:lnTo>
                      <a:pt x="393748" y="3099354"/>
                    </a:lnTo>
                    <a:lnTo>
                      <a:pt x="411682" y="3083124"/>
                    </a:lnTo>
                    <a:lnTo>
                      <a:pt x="413027" y="3081868"/>
                    </a:lnTo>
                    <a:lnTo>
                      <a:pt x="411682" y="3080613"/>
                    </a:lnTo>
                    <a:lnTo>
                      <a:pt x="393748" y="3064382"/>
                    </a:lnTo>
                    <a:lnTo>
                      <a:pt x="224721" y="2910958"/>
                    </a:lnTo>
                    <a:lnTo>
                      <a:pt x="393748" y="2757624"/>
                    </a:lnTo>
                    <a:lnTo>
                      <a:pt x="411682" y="2741394"/>
                    </a:lnTo>
                    <a:lnTo>
                      <a:pt x="413027" y="2740138"/>
                    </a:lnTo>
                    <a:lnTo>
                      <a:pt x="411682" y="2738883"/>
                    </a:lnTo>
                    <a:lnTo>
                      <a:pt x="393748" y="2722653"/>
                    </a:lnTo>
                    <a:lnTo>
                      <a:pt x="224721" y="2569229"/>
                    </a:lnTo>
                    <a:lnTo>
                      <a:pt x="393748" y="2416073"/>
                    </a:lnTo>
                    <a:lnTo>
                      <a:pt x="411682" y="2399843"/>
                    </a:lnTo>
                    <a:lnTo>
                      <a:pt x="413027" y="2398588"/>
                    </a:lnTo>
                    <a:lnTo>
                      <a:pt x="411682" y="2397332"/>
                    </a:lnTo>
                    <a:lnTo>
                      <a:pt x="393748" y="2381102"/>
                    </a:lnTo>
                    <a:lnTo>
                      <a:pt x="224721" y="2227768"/>
                    </a:lnTo>
                    <a:lnTo>
                      <a:pt x="393748" y="2074433"/>
                    </a:lnTo>
                    <a:lnTo>
                      <a:pt x="411682" y="2058203"/>
                    </a:lnTo>
                    <a:lnTo>
                      <a:pt x="413027" y="2056948"/>
                    </a:lnTo>
                    <a:lnTo>
                      <a:pt x="411682" y="2055692"/>
                    </a:lnTo>
                    <a:lnTo>
                      <a:pt x="393748" y="2039462"/>
                    </a:lnTo>
                    <a:lnTo>
                      <a:pt x="224721" y="1886128"/>
                    </a:lnTo>
                    <a:lnTo>
                      <a:pt x="393748" y="1732703"/>
                    </a:lnTo>
                    <a:lnTo>
                      <a:pt x="411682" y="1716473"/>
                    </a:lnTo>
                    <a:lnTo>
                      <a:pt x="413027" y="1715218"/>
                    </a:lnTo>
                    <a:lnTo>
                      <a:pt x="411682" y="1713963"/>
                    </a:lnTo>
                    <a:lnTo>
                      <a:pt x="393748" y="1697733"/>
                    </a:lnTo>
                    <a:lnTo>
                      <a:pt x="224721" y="1544039"/>
                    </a:lnTo>
                    <a:lnTo>
                      <a:pt x="393748" y="1390705"/>
                    </a:lnTo>
                    <a:lnTo>
                      <a:pt x="411682" y="1374474"/>
                    </a:lnTo>
                    <a:lnTo>
                      <a:pt x="413027" y="1373219"/>
                    </a:lnTo>
                    <a:lnTo>
                      <a:pt x="411682" y="1371964"/>
                    </a:lnTo>
                    <a:lnTo>
                      <a:pt x="393748" y="1355734"/>
                    </a:lnTo>
                    <a:lnTo>
                      <a:pt x="224721" y="1202310"/>
                    </a:lnTo>
                    <a:lnTo>
                      <a:pt x="393748" y="1048975"/>
                    </a:lnTo>
                    <a:lnTo>
                      <a:pt x="411682" y="1032745"/>
                    </a:lnTo>
                    <a:lnTo>
                      <a:pt x="413027" y="1031489"/>
                    </a:lnTo>
                    <a:lnTo>
                      <a:pt x="411682" y="1030234"/>
                    </a:lnTo>
                    <a:lnTo>
                      <a:pt x="393748" y="1014004"/>
                    </a:lnTo>
                    <a:lnTo>
                      <a:pt x="224721" y="860580"/>
                    </a:lnTo>
                    <a:lnTo>
                      <a:pt x="393748" y="707245"/>
                    </a:lnTo>
                    <a:lnTo>
                      <a:pt x="411682" y="691015"/>
                    </a:lnTo>
                    <a:lnTo>
                      <a:pt x="413027" y="689760"/>
                    </a:lnTo>
                    <a:lnTo>
                      <a:pt x="411682" y="688504"/>
                    </a:lnTo>
                    <a:lnTo>
                      <a:pt x="393748" y="672274"/>
                    </a:lnTo>
                    <a:lnTo>
                      <a:pt x="224721" y="518939"/>
                    </a:lnTo>
                    <a:lnTo>
                      <a:pt x="393748" y="365515"/>
                    </a:lnTo>
                    <a:lnTo>
                      <a:pt x="411682" y="349285"/>
                    </a:lnTo>
                    <a:lnTo>
                      <a:pt x="413027" y="348030"/>
                    </a:lnTo>
                    <a:lnTo>
                      <a:pt x="411682" y="346774"/>
                    </a:lnTo>
                    <a:lnTo>
                      <a:pt x="393748" y="330544"/>
                    </a:lnTo>
                    <a:lnTo>
                      <a:pt x="224721" y="177210"/>
                    </a:lnTo>
                    <a:lnTo>
                      <a:pt x="393748" y="23875"/>
                    </a:lnTo>
                    <a:lnTo>
                      <a:pt x="405853" y="12935"/>
                    </a:lnTo>
                    <a:lnTo>
                      <a:pt x="393837" y="-246"/>
                    </a:lnTo>
                    <a:lnTo>
                      <a:pt x="393837" y="-246"/>
                    </a:lnTo>
                    <a:lnTo>
                      <a:pt x="211360" y="165373"/>
                    </a:lnTo>
                    <a:lnTo>
                      <a:pt x="30318" y="1010"/>
                    </a:lnTo>
                    <a:lnTo>
                      <a:pt x="29152" y="-67"/>
                    </a:lnTo>
                    <a:lnTo>
                      <a:pt x="25297" y="4238"/>
                    </a:lnTo>
                    <a:lnTo>
                      <a:pt x="23145" y="6569"/>
                    </a:lnTo>
                    <a:lnTo>
                      <a:pt x="17047" y="13204"/>
                    </a:lnTo>
                    <a:lnTo>
                      <a:pt x="29063" y="24144"/>
                    </a:lnTo>
                    <a:lnTo>
                      <a:pt x="198090" y="177479"/>
                    </a:lnTo>
                    <a:lnTo>
                      <a:pt x="29242" y="330544"/>
                    </a:lnTo>
                    <a:lnTo>
                      <a:pt x="11308" y="346774"/>
                    </a:lnTo>
                    <a:lnTo>
                      <a:pt x="9963" y="348030"/>
                    </a:lnTo>
                    <a:lnTo>
                      <a:pt x="11308" y="349285"/>
                    </a:lnTo>
                    <a:lnTo>
                      <a:pt x="29242" y="365515"/>
                    </a:lnTo>
                    <a:lnTo>
                      <a:pt x="198269" y="518939"/>
                    </a:lnTo>
                    <a:lnTo>
                      <a:pt x="29242" y="672274"/>
                    </a:lnTo>
                    <a:lnTo>
                      <a:pt x="11308" y="688504"/>
                    </a:lnTo>
                    <a:lnTo>
                      <a:pt x="9963" y="689760"/>
                    </a:lnTo>
                    <a:lnTo>
                      <a:pt x="11308" y="691015"/>
                    </a:lnTo>
                    <a:lnTo>
                      <a:pt x="29242" y="707245"/>
                    </a:lnTo>
                    <a:lnTo>
                      <a:pt x="198269" y="860580"/>
                    </a:lnTo>
                    <a:lnTo>
                      <a:pt x="29242" y="1014004"/>
                    </a:lnTo>
                    <a:lnTo>
                      <a:pt x="11308" y="1030234"/>
                    </a:lnTo>
                    <a:lnTo>
                      <a:pt x="9963" y="1031489"/>
                    </a:lnTo>
                    <a:lnTo>
                      <a:pt x="11308" y="1032745"/>
                    </a:lnTo>
                    <a:lnTo>
                      <a:pt x="29242" y="1048975"/>
                    </a:lnTo>
                    <a:lnTo>
                      <a:pt x="198269" y="1202310"/>
                    </a:lnTo>
                    <a:lnTo>
                      <a:pt x="29242" y="1355734"/>
                    </a:lnTo>
                    <a:lnTo>
                      <a:pt x="11308" y="1371964"/>
                    </a:lnTo>
                    <a:lnTo>
                      <a:pt x="9963" y="1373219"/>
                    </a:lnTo>
                    <a:lnTo>
                      <a:pt x="11308" y="1374474"/>
                    </a:lnTo>
                    <a:lnTo>
                      <a:pt x="29242" y="1390705"/>
                    </a:lnTo>
                    <a:lnTo>
                      <a:pt x="198269" y="1544039"/>
                    </a:lnTo>
                    <a:lnTo>
                      <a:pt x="29242" y="1697463"/>
                    </a:lnTo>
                    <a:lnTo>
                      <a:pt x="11308" y="1713694"/>
                    </a:lnTo>
                    <a:lnTo>
                      <a:pt x="9963" y="1714949"/>
                    </a:lnTo>
                    <a:lnTo>
                      <a:pt x="11308" y="1716204"/>
                    </a:lnTo>
                    <a:lnTo>
                      <a:pt x="29242" y="1732434"/>
                    </a:lnTo>
                    <a:lnTo>
                      <a:pt x="198269" y="1885859"/>
                    </a:lnTo>
                    <a:lnTo>
                      <a:pt x="29242" y="2039462"/>
                    </a:lnTo>
                    <a:lnTo>
                      <a:pt x="11308" y="2055692"/>
                    </a:lnTo>
                    <a:lnTo>
                      <a:pt x="9963" y="2056948"/>
                    </a:lnTo>
                    <a:lnTo>
                      <a:pt x="11308" y="2058203"/>
                    </a:lnTo>
                    <a:lnTo>
                      <a:pt x="29242" y="2074433"/>
                    </a:lnTo>
                    <a:lnTo>
                      <a:pt x="198090" y="2227768"/>
                    </a:lnTo>
                    <a:lnTo>
                      <a:pt x="29242" y="2380923"/>
                    </a:lnTo>
                    <a:lnTo>
                      <a:pt x="11308" y="2397153"/>
                    </a:lnTo>
                    <a:lnTo>
                      <a:pt x="9963" y="2398409"/>
                    </a:lnTo>
                    <a:lnTo>
                      <a:pt x="11308" y="2399664"/>
                    </a:lnTo>
                    <a:lnTo>
                      <a:pt x="29242" y="2415894"/>
                    </a:lnTo>
                    <a:lnTo>
                      <a:pt x="198269" y="2569229"/>
                    </a:lnTo>
                    <a:lnTo>
                      <a:pt x="29242" y="2722653"/>
                    </a:lnTo>
                    <a:lnTo>
                      <a:pt x="11308" y="2738883"/>
                    </a:lnTo>
                    <a:lnTo>
                      <a:pt x="9963" y="2740138"/>
                    </a:lnTo>
                    <a:lnTo>
                      <a:pt x="11308" y="2741394"/>
                    </a:lnTo>
                    <a:lnTo>
                      <a:pt x="29242" y="2757624"/>
                    </a:lnTo>
                    <a:lnTo>
                      <a:pt x="198269" y="2910958"/>
                    </a:lnTo>
                    <a:lnTo>
                      <a:pt x="29242" y="3064382"/>
                    </a:lnTo>
                    <a:lnTo>
                      <a:pt x="11308" y="3080613"/>
                    </a:lnTo>
                    <a:lnTo>
                      <a:pt x="9963" y="3081868"/>
                    </a:lnTo>
                    <a:lnTo>
                      <a:pt x="11308" y="3083124"/>
                    </a:lnTo>
                    <a:lnTo>
                      <a:pt x="29242" y="3099354"/>
                    </a:lnTo>
                    <a:lnTo>
                      <a:pt x="198269" y="3252688"/>
                    </a:lnTo>
                    <a:lnTo>
                      <a:pt x="29242" y="3406112"/>
                    </a:lnTo>
                    <a:lnTo>
                      <a:pt x="11308" y="3422342"/>
                    </a:lnTo>
                    <a:lnTo>
                      <a:pt x="9963" y="3423598"/>
                    </a:lnTo>
                    <a:lnTo>
                      <a:pt x="11308" y="3424853"/>
                    </a:lnTo>
                    <a:lnTo>
                      <a:pt x="29242" y="3441083"/>
                    </a:lnTo>
                    <a:lnTo>
                      <a:pt x="198269" y="3594507"/>
                    </a:lnTo>
                    <a:lnTo>
                      <a:pt x="29242" y="3747842"/>
                    </a:lnTo>
                    <a:lnTo>
                      <a:pt x="11308" y="3764072"/>
                    </a:lnTo>
                    <a:lnTo>
                      <a:pt x="9963" y="3765327"/>
                    </a:lnTo>
                    <a:lnTo>
                      <a:pt x="11308" y="3766583"/>
                    </a:lnTo>
                    <a:lnTo>
                      <a:pt x="29242" y="3782813"/>
                    </a:lnTo>
                    <a:lnTo>
                      <a:pt x="198269" y="3936238"/>
                    </a:lnTo>
                    <a:lnTo>
                      <a:pt x="29242" y="4089662"/>
                    </a:lnTo>
                    <a:lnTo>
                      <a:pt x="11308" y="4105892"/>
                    </a:lnTo>
                    <a:lnTo>
                      <a:pt x="9963" y="4107147"/>
                    </a:lnTo>
                    <a:lnTo>
                      <a:pt x="11308" y="4108402"/>
                    </a:lnTo>
                    <a:lnTo>
                      <a:pt x="29242" y="4124632"/>
                    </a:lnTo>
                    <a:lnTo>
                      <a:pt x="198269" y="4278057"/>
                    </a:lnTo>
                    <a:lnTo>
                      <a:pt x="29242" y="4431391"/>
                    </a:lnTo>
                    <a:lnTo>
                      <a:pt x="11308" y="4447711"/>
                    </a:lnTo>
                    <a:lnTo>
                      <a:pt x="10" y="4457934"/>
                    </a:lnTo>
                    <a:lnTo>
                      <a:pt x="422891" y="4457934"/>
                    </a:lnTo>
                    <a:close/>
                    <a:moveTo>
                      <a:pt x="46279" y="356997"/>
                    </a:moveTo>
                    <a:lnTo>
                      <a:pt x="36416" y="348030"/>
                    </a:lnTo>
                    <a:lnTo>
                      <a:pt x="46279" y="339063"/>
                    </a:lnTo>
                    <a:lnTo>
                      <a:pt x="211360" y="189315"/>
                    </a:lnTo>
                    <a:lnTo>
                      <a:pt x="376531" y="339063"/>
                    </a:lnTo>
                    <a:lnTo>
                      <a:pt x="386395" y="348030"/>
                    </a:lnTo>
                    <a:lnTo>
                      <a:pt x="376531" y="356997"/>
                    </a:lnTo>
                    <a:lnTo>
                      <a:pt x="211360" y="506744"/>
                    </a:lnTo>
                    <a:close/>
                    <a:moveTo>
                      <a:pt x="46279" y="698727"/>
                    </a:moveTo>
                    <a:lnTo>
                      <a:pt x="36416" y="689760"/>
                    </a:lnTo>
                    <a:lnTo>
                      <a:pt x="46279" y="680793"/>
                    </a:lnTo>
                    <a:lnTo>
                      <a:pt x="211360" y="531045"/>
                    </a:lnTo>
                    <a:lnTo>
                      <a:pt x="376531" y="680793"/>
                    </a:lnTo>
                    <a:lnTo>
                      <a:pt x="386395" y="689760"/>
                    </a:lnTo>
                    <a:lnTo>
                      <a:pt x="376531" y="698727"/>
                    </a:lnTo>
                    <a:lnTo>
                      <a:pt x="211360" y="848474"/>
                    </a:lnTo>
                    <a:close/>
                    <a:moveTo>
                      <a:pt x="46279" y="1040456"/>
                    </a:moveTo>
                    <a:lnTo>
                      <a:pt x="36416" y="1031489"/>
                    </a:lnTo>
                    <a:lnTo>
                      <a:pt x="46279" y="1022522"/>
                    </a:lnTo>
                    <a:lnTo>
                      <a:pt x="211360" y="872685"/>
                    </a:lnTo>
                    <a:lnTo>
                      <a:pt x="376531" y="1022522"/>
                    </a:lnTo>
                    <a:lnTo>
                      <a:pt x="386395" y="1031489"/>
                    </a:lnTo>
                    <a:lnTo>
                      <a:pt x="376531" y="1040456"/>
                    </a:lnTo>
                    <a:lnTo>
                      <a:pt x="211360" y="1190204"/>
                    </a:lnTo>
                    <a:close/>
                    <a:moveTo>
                      <a:pt x="46279" y="1382186"/>
                    </a:moveTo>
                    <a:lnTo>
                      <a:pt x="36416" y="1373219"/>
                    </a:lnTo>
                    <a:lnTo>
                      <a:pt x="46279" y="1364252"/>
                    </a:lnTo>
                    <a:lnTo>
                      <a:pt x="211360" y="1214504"/>
                    </a:lnTo>
                    <a:lnTo>
                      <a:pt x="376531" y="1364342"/>
                    </a:lnTo>
                    <a:lnTo>
                      <a:pt x="386395" y="1373309"/>
                    </a:lnTo>
                    <a:lnTo>
                      <a:pt x="376531" y="1382276"/>
                    </a:lnTo>
                    <a:lnTo>
                      <a:pt x="211360" y="1532023"/>
                    </a:lnTo>
                    <a:close/>
                    <a:moveTo>
                      <a:pt x="46279" y="1723916"/>
                    </a:moveTo>
                    <a:lnTo>
                      <a:pt x="36416" y="1714949"/>
                    </a:lnTo>
                    <a:lnTo>
                      <a:pt x="46279" y="1705982"/>
                    </a:lnTo>
                    <a:lnTo>
                      <a:pt x="211360" y="1556145"/>
                    </a:lnTo>
                    <a:lnTo>
                      <a:pt x="376531" y="1705982"/>
                    </a:lnTo>
                    <a:lnTo>
                      <a:pt x="386395" y="1714949"/>
                    </a:lnTo>
                    <a:lnTo>
                      <a:pt x="376531" y="1723916"/>
                    </a:lnTo>
                    <a:lnTo>
                      <a:pt x="211360" y="1873664"/>
                    </a:lnTo>
                    <a:close/>
                    <a:moveTo>
                      <a:pt x="46279" y="2065646"/>
                    </a:moveTo>
                    <a:lnTo>
                      <a:pt x="36416" y="2056679"/>
                    </a:lnTo>
                    <a:lnTo>
                      <a:pt x="46279" y="2047712"/>
                    </a:lnTo>
                    <a:lnTo>
                      <a:pt x="211360" y="1897964"/>
                    </a:lnTo>
                    <a:lnTo>
                      <a:pt x="376531" y="2047712"/>
                    </a:lnTo>
                    <a:lnTo>
                      <a:pt x="386395" y="2056679"/>
                    </a:lnTo>
                    <a:lnTo>
                      <a:pt x="376531" y="2065646"/>
                    </a:lnTo>
                    <a:lnTo>
                      <a:pt x="211360" y="2215393"/>
                    </a:lnTo>
                    <a:close/>
                    <a:moveTo>
                      <a:pt x="46279" y="2407376"/>
                    </a:moveTo>
                    <a:lnTo>
                      <a:pt x="36416" y="2398409"/>
                    </a:lnTo>
                    <a:lnTo>
                      <a:pt x="46279" y="2389442"/>
                    </a:lnTo>
                    <a:lnTo>
                      <a:pt x="211360" y="2239604"/>
                    </a:lnTo>
                    <a:lnTo>
                      <a:pt x="376531" y="2389173"/>
                    </a:lnTo>
                    <a:lnTo>
                      <a:pt x="386395" y="2398139"/>
                    </a:lnTo>
                    <a:lnTo>
                      <a:pt x="376531" y="2407106"/>
                    </a:lnTo>
                    <a:lnTo>
                      <a:pt x="211360" y="2556854"/>
                    </a:lnTo>
                    <a:close/>
                    <a:moveTo>
                      <a:pt x="46279" y="2749105"/>
                    </a:moveTo>
                    <a:lnTo>
                      <a:pt x="36416" y="2740138"/>
                    </a:lnTo>
                    <a:lnTo>
                      <a:pt x="46279" y="2731171"/>
                    </a:lnTo>
                    <a:lnTo>
                      <a:pt x="211360" y="2581334"/>
                    </a:lnTo>
                    <a:lnTo>
                      <a:pt x="376531" y="2731171"/>
                    </a:lnTo>
                    <a:lnTo>
                      <a:pt x="386395" y="2740138"/>
                    </a:lnTo>
                    <a:lnTo>
                      <a:pt x="376531" y="2749105"/>
                    </a:lnTo>
                    <a:lnTo>
                      <a:pt x="211360" y="2898853"/>
                    </a:lnTo>
                    <a:close/>
                    <a:moveTo>
                      <a:pt x="46279" y="3090835"/>
                    </a:moveTo>
                    <a:lnTo>
                      <a:pt x="36416" y="3081868"/>
                    </a:lnTo>
                    <a:lnTo>
                      <a:pt x="46279" y="3072901"/>
                    </a:lnTo>
                    <a:lnTo>
                      <a:pt x="211360" y="2923064"/>
                    </a:lnTo>
                    <a:lnTo>
                      <a:pt x="376531" y="3072901"/>
                    </a:lnTo>
                    <a:lnTo>
                      <a:pt x="386395" y="3081868"/>
                    </a:lnTo>
                    <a:lnTo>
                      <a:pt x="376531" y="3090835"/>
                    </a:lnTo>
                    <a:lnTo>
                      <a:pt x="211360" y="3241031"/>
                    </a:lnTo>
                    <a:close/>
                    <a:moveTo>
                      <a:pt x="46279" y="3432565"/>
                    </a:moveTo>
                    <a:lnTo>
                      <a:pt x="36416" y="3423598"/>
                    </a:lnTo>
                    <a:lnTo>
                      <a:pt x="46279" y="3414631"/>
                    </a:lnTo>
                    <a:lnTo>
                      <a:pt x="211360" y="3264883"/>
                    </a:lnTo>
                    <a:lnTo>
                      <a:pt x="376531" y="3414631"/>
                    </a:lnTo>
                    <a:lnTo>
                      <a:pt x="386395" y="3423598"/>
                    </a:lnTo>
                    <a:lnTo>
                      <a:pt x="376531" y="3432565"/>
                    </a:lnTo>
                    <a:lnTo>
                      <a:pt x="211360" y="3582402"/>
                    </a:lnTo>
                    <a:close/>
                    <a:moveTo>
                      <a:pt x="46279" y="3774294"/>
                    </a:moveTo>
                    <a:lnTo>
                      <a:pt x="36416" y="3765327"/>
                    </a:lnTo>
                    <a:lnTo>
                      <a:pt x="46279" y="3756360"/>
                    </a:lnTo>
                    <a:lnTo>
                      <a:pt x="211360" y="3606613"/>
                    </a:lnTo>
                    <a:lnTo>
                      <a:pt x="376531" y="3756360"/>
                    </a:lnTo>
                    <a:lnTo>
                      <a:pt x="386395" y="3765327"/>
                    </a:lnTo>
                    <a:lnTo>
                      <a:pt x="376531" y="3774294"/>
                    </a:lnTo>
                    <a:lnTo>
                      <a:pt x="211360" y="3924132"/>
                    </a:lnTo>
                    <a:close/>
                    <a:moveTo>
                      <a:pt x="46279" y="4116114"/>
                    </a:moveTo>
                    <a:lnTo>
                      <a:pt x="36416" y="4107147"/>
                    </a:lnTo>
                    <a:lnTo>
                      <a:pt x="46279" y="4098180"/>
                    </a:lnTo>
                    <a:lnTo>
                      <a:pt x="211360" y="3948343"/>
                    </a:lnTo>
                    <a:lnTo>
                      <a:pt x="376531" y="4098180"/>
                    </a:lnTo>
                    <a:lnTo>
                      <a:pt x="386395" y="4107147"/>
                    </a:lnTo>
                    <a:lnTo>
                      <a:pt x="376531" y="4116114"/>
                    </a:lnTo>
                    <a:lnTo>
                      <a:pt x="211360" y="4265951"/>
                    </a:lnTo>
                    <a:close/>
                    <a:moveTo>
                      <a:pt x="46279" y="4440000"/>
                    </a:moveTo>
                    <a:lnTo>
                      <a:pt x="211360" y="4290162"/>
                    </a:lnTo>
                    <a:lnTo>
                      <a:pt x="376441" y="44400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3" name="Google Shape;963;p5"/>
              <p:cNvSpPr/>
              <p:nvPr/>
            </p:nvSpPr>
            <p:spPr>
              <a:xfrm>
                <a:off x="8208363" y="2273655"/>
                <a:ext cx="17933" cy="4586047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586047" extrusionOk="0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86048"/>
                    </a:lnTo>
                    <a:lnTo>
                      <a:pt x="0" y="45860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4" name="Google Shape;964;p5"/>
              <p:cNvSpPr/>
              <p:nvPr/>
            </p:nvSpPr>
            <p:spPr>
              <a:xfrm>
                <a:off x="7837760" y="2638251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5" name="Google Shape;965;p5"/>
              <p:cNvSpPr/>
              <p:nvPr/>
            </p:nvSpPr>
            <p:spPr>
              <a:xfrm>
                <a:off x="7837760" y="2979981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6" name="Google Shape;966;p5"/>
              <p:cNvSpPr/>
              <p:nvPr/>
            </p:nvSpPr>
            <p:spPr>
              <a:xfrm>
                <a:off x="7837760" y="332171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7" name="Google Shape;967;p5"/>
              <p:cNvSpPr/>
              <p:nvPr/>
            </p:nvSpPr>
            <p:spPr>
              <a:xfrm>
                <a:off x="7837760" y="366344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8" name="Google Shape;968;p5"/>
              <p:cNvSpPr/>
              <p:nvPr/>
            </p:nvSpPr>
            <p:spPr>
              <a:xfrm>
                <a:off x="7837760" y="400517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9" name="Google Shape;969;p5"/>
              <p:cNvSpPr/>
              <p:nvPr/>
            </p:nvSpPr>
            <p:spPr>
              <a:xfrm>
                <a:off x="7837760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0" name="Google Shape;970;p5"/>
              <p:cNvSpPr/>
              <p:nvPr/>
            </p:nvSpPr>
            <p:spPr>
              <a:xfrm>
                <a:off x="7837760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1" name="Google Shape;971;p5"/>
              <p:cNvSpPr/>
              <p:nvPr/>
            </p:nvSpPr>
            <p:spPr>
              <a:xfrm>
                <a:off x="7837760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2" name="Google Shape;972;p5"/>
              <p:cNvSpPr/>
              <p:nvPr/>
            </p:nvSpPr>
            <p:spPr>
              <a:xfrm>
                <a:off x="7837760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3" name="Google Shape;973;p5"/>
              <p:cNvSpPr/>
              <p:nvPr/>
            </p:nvSpPr>
            <p:spPr>
              <a:xfrm>
                <a:off x="7837760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4" name="Google Shape;974;p5"/>
              <p:cNvSpPr/>
              <p:nvPr/>
            </p:nvSpPr>
            <p:spPr>
              <a:xfrm>
                <a:off x="7837760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5" name="Google Shape;975;p5"/>
              <p:cNvSpPr/>
              <p:nvPr/>
            </p:nvSpPr>
            <p:spPr>
              <a:xfrm>
                <a:off x="7837760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Google Shape;976;p5"/>
              <p:cNvSpPr/>
              <p:nvPr/>
            </p:nvSpPr>
            <p:spPr>
              <a:xfrm>
                <a:off x="6543652" y="4320716"/>
                <a:ext cx="17933" cy="2538987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538987" extrusionOk="0">
                    <a:moveTo>
                      <a:pt x="10" y="4596"/>
                    </a:moveTo>
                    <a:lnTo>
                      <a:pt x="10" y="2538741"/>
                    </a:lnTo>
                    <a:lnTo>
                      <a:pt x="17944" y="2538741"/>
                    </a:lnTo>
                    <a:lnTo>
                      <a:pt x="17944" y="-246"/>
                    </a:lnTo>
                    <a:cubicBezTo>
                      <a:pt x="12053" y="1673"/>
                      <a:pt x="6062" y="3287"/>
                      <a:pt x="10" y="45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7" name="Google Shape;977;p5"/>
              <p:cNvSpPr/>
              <p:nvPr/>
            </p:nvSpPr>
            <p:spPr>
              <a:xfrm>
                <a:off x="6532354" y="3939981"/>
                <a:ext cx="423059" cy="2817141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2817141" extrusionOk="0">
                    <a:moveTo>
                      <a:pt x="11308" y="2806673"/>
                    </a:moveTo>
                    <a:lnTo>
                      <a:pt x="10" y="2816895"/>
                    </a:lnTo>
                    <a:lnTo>
                      <a:pt x="423070" y="2816895"/>
                    </a:lnTo>
                    <a:lnTo>
                      <a:pt x="411861" y="2806763"/>
                    </a:lnTo>
                    <a:lnTo>
                      <a:pt x="393927" y="2790443"/>
                    </a:lnTo>
                    <a:lnTo>
                      <a:pt x="224901" y="2637019"/>
                    </a:lnTo>
                    <a:lnTo>
                      <a:pt x="393927" y="2483594"/>
                    </a:lnTo>
                    <a:lnTo>
                      <a:pt x="411861" y="2467364"/>
                    </a:lnTo>
                    <a:lnTo>
                      <a:pt x="413206" y="2466109"/>
                    </a:lnTo>
                    <a:lnTo>
                      <a:pt x="411861" y="2464853"/>
                    </a:lnTo>
                    <a:lnTo>
                      <a:pt x="393927" y="2448623"/>
                    </a:lnTo>
                    <a:lnTo>
                      <a:pt x="224901" y="2295199"/>
                    </a:lnTo>
                    <a:lnTo>
                      <a:pt x="393927" y="2141775"/>
                    </a:lnTo>
                    <a:lnTo>
                      <a:pt x="411861" y="2125545"/>
                    </a:lnTo>
                    <a:lnTo>
                      <a:pt x="413206" y="2124289"/>
                    </a:lnTo>
                    <a:lnTo>
                      <a:pt x="411861" y="2123034"/>
                    </a:lnTo>
                    <a:lnTo>
                      <a:pt x="393927" y="2106804"/>
                    </a:lnTo>
                    <a:lnTo>
                      <a:pt x="224901" y="1953469"/>
                    </a:lnTo>
                    <a:lnTo>
                      <a:pt x="393927" y="1800045"/>
                    </a:lnTo>
                    <a:lnTo>
                      <a:pt x="411861" y="1783815"/>
                    </a:lnTo>
                    <a:lnTo>
                      <a:pt x="413206" y="1782559"/>
                    </a:lnTo>
                    <a:lnTo>
                      <a:pt x="411861" y="1781304"/>
                    </a:lnTo>
                    <a:lnTo>
                      <a:pt x="393927" y="1765074"/>
                    </a:lnTo>
                    <a:lnTo>
                      <a:pt x="224542" y="1611650"/>
                    </a:lnTo>
                    <a:lnTo>
                      <a:pt x="393569" y="1458315"/>
                    </a:lnTo>
                    <a:lnTo>
                      <a:pt x="411503" y="1442085"/>
                    </a:lnTo>
                    <a:lnTo>
                      <a:pt x="412848" y="1440830"/>
                    </a:lnTo>
                    <a:lnTo>
                      <a:pt x="411503" y="1439574"/>
                    </a:lnTo>
                    <a:lnTo>
                      <a:pt x="393569" y="1423344"/>
                    </a:lnTo>
                    <a:lnTo>
                      <a:pt x="224542" y="1269920"/>
                    </a:lnTo>
                    <a:lnTo>
                      <a:pt x="393569" y="1116586"/>
                    </a:lnTo>
                    <a:lnTo>
                      <a:pt x="411503" y="1100356"/>
                    </a:lnTo>
                    <a:lnTo>
                      <a:pt x="412848" y="1099100"/>
                    </a:lnTo>
                    <a:lnTo>
                      <a:pt x="411503" y="1097845"/>
                    </a:lnTo>
                    <a:lnTo>
                      <a:pt x="393569" y="1081614"/>
                    </a:lnTo>
                    <a:lnTo>
                      <a:pt x="224542" y="928190"/>
                    </a:lnTo>
                    <a:lnTo>
                      <a:pt x="393569" y="775035"/>
                    </a:lnTo>
                    <a:lnTo>
                      <a:pt x="411503" y="758805"/>
                    </a:lnTo>
                    <a:lnTo>
                      <a:pt x="412848" y="757549"/>
                    </a:lnTo>
                    <a:lnTo>
                      <a:pt x="411503" y="756294"/>
                    </a:lnTo>
                    <a:lnTo>
                      <a:pt x="393569" y="740064"/>
                    </a:lnTo>
                    <a:lnTo>
                      <a:pt x="224542" y="586729"/>
                    </a:lnTo>
                    <a:lnTo>
                      <a:pt x="393569" y="433395"/>
                    </a:lnTo>
                    <a:lnTo>
                      <a:pt x="411503" y="417165"/>
                    </a:lnTo>
                    <a:lnTo>
                      <a:pt x="412848" y="415909"/>
                    </a:lnTo>
                    <a:lnTo>
                      <a:pt x="411503" y="414654"/>
                    </a:lnTo>
                    <a:lnTo>
                      <a:pt x="393569" y="398424"/>
                    </a:lnTo>
                    <a:lnTo>
                      <a:pt x="224542" y="245089"/>
                    </a:lnTo>
                    <a:lnTo>
                      <a:pt x="393569" y="91665"/>
                    </a:lnTo>
                    <a:lnTo>
                      <a:pt x="411503" y="75435"/>
                    </a:lnTo>
                    <a:lnTo>
                      <a:pt x="412848" y="74179"/>
                    </a:lnTo>
                    <a:lnTo>
                      <a:pt x="411503" y="72924"/>
                    </a:lnTo>
                    <a:lnTo>
                      <a:pt x="393569" y="56694"/>
                    </a:lnTo>
                    <a:lnTo>
                      <a:pt x="330800" y="-246"/>
                    </a:lnTo>
                    <a:lnTo>
                      <a:pt x="322909" y="16791"/>
                    </a:lnTo>
                    <a:lnTo>
                      <a:pt x="376711" y="65213"/>
                    </a:lnTo>
                    <a:lnTo>
                      <a:pt x="386574" y="74179"/>
                    </a:lnTo>
                    <a:lnTo>
                      <a:pt x="376711" y="83146"/>
                    </a:lnTo>
                    <a:lnTo>
                      <a:pt x="226515" y="219085"/>
                    </a:lnTo>
                    <a:cubicBezTo>
                      <a:pt x="219251" y="233970"/>
                      <a:pt x="211809" y="248766"/>
                      <a:pt x="204367" y="263920"/>
                    </a:cubicBezTo>
                    <a:lnTo>
                      <a:pt x="211540" y="257374"/>
                    </a:lnTo>
                    <a:lnTo>
                      <a:pt x="376711" y="407122"/>
                    </a:lnTo>
                    <a:lnTo>
                      <a:pt x="386574" y="416089"/>
                    </a:lnTo>
                    <a:lnTo>
                      <a:pt x="376711" y="425056"/>
                    </a:lnTo>
                    <a:lnTo>
                      <a:pt x="211540" y="574803"/>
                    </a:lnTo>
                    <a:lnTo>
                      <a:pt x="95598" y="469621"/>
                    </a:lnTo>
                    <a:lnTo>
                      <a:pt x="46458" y="424787"/>
                    </a:lnTo>
                    <a:lnTo>
                      <a:pt x="36595" y="415820"/>
                    </a:lnTo>
                    <a:lnTo>
                      <a:pt x="46458" y="406853"/>
                    </a:lnTo>
                    <a:lnTo>
                      <a:pt x="29242" y="406853"/>
                    </a:lnTo>
                    <a:lnTo>
                      <a:pt x="29242" y="398424"/>
                    </a:lnTo>
                    <a:lnTo>
                      <a:pt x="11308" y="414654"/>
                    </a:lnTo>
                    <a:lnTo>
                      <a:pt x="9963" y="415909"/>
                    </a:lnTo>
                    <a:lnTo>
                      <a:pt x="11308" y="417165"/>
                    </a:lnTo>
                    <a:lnTo>
                      <a:pt x="29242" y="433395"/>
                    </a:lnTo>
                    <a:lnTo>
                      <a:pt x="86631" y="485493"/>
                    </a:lnTo>
                    <a:lnTo>
                      <a:pt x="197910" y="586729"/>
                    </a:lnTo>
                    <a:lnTo>
                      <a:pt x="29242" y="739885"/>
                    </a:lnTo>
                    <a:lnTo>
                      <a:pt x="11308" y="756115"/>
                    </a:lnTo>
                    <a:lnTo>
                      <a:pt x="9963" y="757370"/>
                    </a:lnTo>
                    <a:lnTo>
                      <a:pt x="11308" y="758625"/>
                    </a:lnTo>
                    <a:lnTo>
                      <a:pt x="29242" y="774855"/>
                    </a:lnTo>
                    <a:lnTo>
                      <a:pt x="198269" y="928190"/>
                    </a:lnTo>
                    <a:lnTo>
                      <a:pt x="29242" y="1081614"/>
                    </a:lnTo>
                    <a:lnTo>
                      <a:pt x="11308" y="1097845"/>
                    </a:lnTo>
                    <a:lnTo>
                      <a:pt x="9963" y="1099100"/>
                    </a:lnTo>
                    <a:lnTo>
                      <a:pt x="11308" y="1100356"/>
                    </a:lnTo>
                    <a:lnTo>
                      <a:pt x="29242" y="1116586"/>
                    </a:lnTo>
                    <a:lnTo>
                      <a:pt x="198269" y="1269920"/>
                    </a:lnTo>
                    <a:lnTo>
                      <a:pt x="29242" y="1423344"/>
                    </a:lnTo>
                    <a:lnTo>
                      <a:pt x="11308" y="1439574"/>
                    </a:lnTo>
                    <a:lnTo>
                      <a:pt x="9963" y="1440830"/>
                    </a:lnTo>
                    <a:lnTo>
                      <a:pt x="11308" y="1442085"/>
                    </a:lnTo>
                    <a:lnTo>
                      <a:pt x="29242" y="1458315"/>
                    </a:lnTo>
                    <a:lnTo>
                      <a:pt x="198269" y="1611650"/>
                    </a:lnTo>
                    <a:lnTo>
                      <a:pt x="29242" y="1765074"/>
                    </a:lnTo>
                    <a:lnTo>
                      <a:pt x="11308" y="1781304"/>
                    </a:lnTo>
                    <a:lnTo>
                      <a:pt x="9963" y="1782559"/>
                    </a:lnTo>
                    <a:lnTo>
                      <a:pt x="11308" y="1783815"/>
                    </a:lnTo>
                    <a:lnTo>
                      <a:pt x="29242" y="1800045"/>
                    </a:lnTo>
                    <a:lnTo>
                      <a:pt x="198269" y="1953469"/>
                    </a:lnTo>
                    <a:lnTo>
                      <a:pt x="29242" y="2106804"/>
                    </a:lnTo>
                    <a:lnTo>
                      <a:pt x="11308" y="2123034"/>
                    </a:lnTo>
                    <a:lnTo>
                      <a:pt x="9963" y="2124289"/>
                    </a:lnTo>
                    <a:lnTo>
                      <a:pt x="11308" y="2125545"/>
                    </a:lnTo>
                    <a:lnTo>
                      <a:pt x="29242" y="2141775"/>
                    </a:lnTo>
                    <a:lnTo>
                      <a:pt x="198269" y="2295199"/>
                    </a:lnTo>
                    <a:lnTo>
                      <a:pt x="29242" y="2448623"/>
                    </a:lnTo>
                    <a:lnTo>
                      <a:pt x="11308" y="2464853"/>
                    </a:lnTo>
                    <a:lnTo>
                      <a:pt x="9963" y="2466109"/>
                    </a:lnTo>
                    <a:lnTo>
                      <a:pt x="11308" y="2467364"/>
                    </a:lnTo>
                    <a:lnTo>
                      <a:pt x="29242" y="2483594"/>
                    </a:lnTo>
                    <a:lnTo>
                      <a:pt x="198269" y="2637019"/>
                    </a:lnTo>
                    <a:lnTo>
                      <a:pt x="29242" y="2790353"/>
                    </a:lnTo>
                    <a:close/>
                    <a:moveTo>
                      <a:pt x="46100" y="766068"/>
                    </a:moveTo>
                    <a:lnTo>
                      <a:pt x="36237" y="757101"/>
                    </a:lnTo>
                    <a:lnTo>
                      <a:pt x="46100" y="748134"/>
                    </a:lnTo>
                    <a:lnTo>
                      <a:pt x="211181" y="598297"/>
                    </a:lnTo>
                    <a:lnTo>
                      <a:pt x="376352" y="748134"/>
                    </a:lnTo>
                    <a:lnTo>
                      <a:pt x="386216" y="757101"/>
                    </a:lnTo>
                    <a:lnTo>
                      <a:pt x="376352" y="766068"/>
                    </a:lnTo>
                    <a:lnTo>
                      <a:pt x="211181" y="915816"/>
                    </a:lnTo>
                    <a:close/>
                    <a:moveTo>
                      <a:pt x="46100" y="1107798"/>
                    </a:moveTo>
                    <a:lnTo>
                      <a:pt x="36237" y="1098831"/>
                    </a:lnTo>
                    <a:lnTo>
                      <a:pt x="46100" y="1089864"/>
                    </a:lnTo>
                    <a:lnTo>
                      <a:pt x="211181" y="940027"/>
                    </a:lnTo>
                    <a:lnTo>
                      <a:pt x="376352" y="1089864"/>
                    </a:lnTo>
                    <a:lnTo>
                      <a:pt x="386216" y="1098831"/>
                    </a:lnTo>
                    <a:lnTo>
                      <a:pt x="376352" y="1107798"/>
                    </a:lnTo>
                    <a:lnTo>
                      <a:pt x="211181" y="1257546"/>
                    </a:lnTo>
                    <a:close/>
                    <a:moveTo>
                      <a:pt x="46100" y="1449527"/>
                    </a:moveTo>
                    <a:lnTo>
                      <a:pt x="36237" y="1440560"/>
                    </a:lnTo>
                    <a:lnTo>
                      <a:pt x="46100" y="1431593"/>
                    </a:lnTo>
                    <a:lnTo>
                      <a:pt x="211181" y="1281756"/>
                    </a:lnTo>
                    <a:lnTo>
                      <a:pt x="376352" y="1431593"/>
                    </a:lnTo>
                    <a:lnTo>
                      <a:pt x="386216" y="1440560"/>
                    </a:lnTo>
                    <a:lnTo>
                      <a:pt x="376352" y="1449527"/>
                    </a:lnTo>
                    <a:lnTo>
                      <a:pt x="211181" y="1599993"/>
                    </a:lnTo>
                    <a:close/>
                    <a:moveTo>
                      <a:pt x="46100" y="1791258"/>
                    </a:moveTo>
                    <a:lnTo>
                      <a:pt x="36237" y="1782291"/>
                    </a:lnTo>
                    <a:lnTo>
                      <a:pt x="46100" y="1773324"/>
                    </a:lnTo>
                    <a:lnTo>
                      <a:pt x="211181" y="1623576"/>
                    </a:lnTo>
                    <a:lnTo>
                      <a:pt x="376352" y="1773324"/>
                    </a:lnTo>
                    <a:lnTo>
                      <a:pt x="386216" y="1782291"/>
                    </a:lnTo>
                    <a:lnTo>
                      <a:pt x="376352" y="1791258"/>
                    </a:lnTo>
                    <a:lnTo>
                      <a:pt x="211181" y="1941095"/>
                    </a:lnTo>
                    <a:close/>
                    <a:moveTo>
                      <a:pt x="46100" y="2132987"/>
                    </a:moveTo>
                    <a:lnTo>
                      <a:pt x="36237" y="2124020"/>
                    </a:lnTo>
                    <a:lnTo>
                      <a:pt x="46100" y="2115053"/>
                    </a:lnTo>
                    <a:lnTo>
                      <a:pt x="211181" y="1965305"/>
                    </a:lnTo>
                    <a:lnTo>
                      <a:pt x="376352" y="2115053"/>
                    </a:lnTo>
                    <a:lnTo>
                      <a:pt x="386216" y="2124020"/>
                    </a:lnTo>
                    <a:lnTo>
                      <a:pt x="376352" y="2132987"/>
                    </a:lnTo>
                    <a:lnTo>
                      <a:pt x="211181" y="2282825"/>
                    </a:lnTo>
                    <a:close/>
                    <a:moveTo>
                      <a:pt x="46100" y="2474807"/>
                    </a:moveTo>
                    <a:lnTo>
                      <a:pt x="36237" y="2465840"/>
                    </a:lnTo>
                    <a:lnTo>
                      <a:pt x="46100" y="2456873"/>
                    </a:lnTo>
                    <a:lnTo>
                      <a:pt x="211181" y="2307035"/>
                    </a:lnTo>
                    <a:lnTo>
                      <a:pt x="376352" y="2456873"/>
                    </a:lnTo>
                    <a:lnTo>
                      <a:pt x="386216" y="2465840"/>
                    </a:lnTo>
                    <a:lnTo>
                      <a:pt x="376352" y="2474807"/>
                    </a:lnTo>
                    <a:lnTo>
                      <a:pt x="211181" y="2624913"/>
                    </a:lnTo>
                    <a:close/>
                    <a:moveTo>
                      <a:pt x="211181" y="2649124"/>
                    </a:moveTo>
                    <a:lnTo>
                      <a:pt x="376263" y="2798961"/>
                    </a:lnTo>
                    <a:lnTo>
                      <a:pt x="46100" y="27989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8" name="Google Shape;978;p5"/>
              <p:cNvSpPr/>
              <p:nvPr/>
            </p:nvSpPr>
            <p:spPr>
              <a:xfrm>
                <a:off x="6925913" y="3670614"/>
                <a:ext cx="17933" cy="318908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3189089" extrusionOk="0">
                    <a:moveTo>
                      <a:pt x="10" y="30331"/>
                    </a:moveTo>
                    <a:lnTo>
                      <a:pt x="10" y="3188844"/>
                    </a:lnTo>
                    <a:lnTo>
                      <a:pt x="17944" y="3188844"/>
                    </a:lnTo>
                    <a:lnTo>
                      <a:pt x="17944" y="292"/>
                    </a:lnTo>
                    <a:lnTo>
                      <a:pt x="17406" y="-246"/>
                    </a:lnTo>
                    <a:cubicBezTo>
                      <a:pt x="12294" y="10066"/>
                      <a:pt x="6107" y="20199"/>
                      <a:pt x="10" y="303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9" name="Google Shape;979;p5"/>
              <p:cNvSpPr/>
              <p:nvPr/>
            </p:nvSpPr>
            <p:spPr>
              <a:xfrm>
                <a:off x="6824227" y="4005170"/>
                <a:ext cx="107603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07603" h="17933" extrusionOk="0">
                    <a:moveTo>
                      <a:pt x="107613" y="-246"/>
                    </a:moveTo>
                    <a:lnTo>
                      <a:pt x="107613" y="17688"/>
                    </a:lnTo>
                    <a:lnTo>
                      <a:pt x="10" y="17688"/>
                    </a:lnTo>
                    <a:cubicBezTo>
                      <a:pt x="2790" y="11770"/>
                      <a:pt x="5659" y="5762"/>
                      <a:pt x="8439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0" name="Google Shape;980;p5"/>
              <p:cNvSpPr/>
              <p:nvPr/>
            </p:nvSpPr>
            <p:spPr>
              <a:xfrm>
                <a:off x="6555220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1" name="Google Shape;981;p5"/>
              <p:cNvSpPr/>
              <p:nvPr/>
            </p:nvSpPr>
            <p:spPr>
              <a:xfrm>
                <a:off x="6555309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2" name="Google Shape;982;p5"/>
              <p:cNvSpPr/>
              <p:nvPr/>
            </p:nvSpPr>
            <p:spPr>
              <a:xfrm>
                <a:off x="6555309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3" name="Google Shape;983;p5"/>
              <p:cNvSpPr/>
              <p:nvPr/>
            </p:nvSpPr>
            <p:spPr>
              <a:xfrm>
                <a:off x="6555309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4" name="Google Shape;984;p5"/>
              <p:cNvSpPr/>
              <p:nvPr/>
            </p:nvSpPr>
            <p:spPr>
              <a:xfrm>
                <a:off x="6555309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5" name="Google Shape;985;p5"/>
              <p:cNvSpPr/>
              <p:nvPr/>
            </p:nvSpPr>
            <p:spPr>
              <a:xfrm>
                <a:off x="6555309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6" name="Google Shape;986;p5"/>
              <p:cNvSpPr/>
              <p:nvPr/>
            </p:nvSpPr>
            <p:spPr>
              <a:xfrm>
                <a:off x="6555309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7" name="Google Shape;987;p5"/>
              <p:cNvSpPr/>
              <p:nvPr/>
            </p:nvSpPr>
            <p:spPr>
              <a:xfrm>
                <a:off x="5260843" y="5470815"/>
                <a:ext cx="17933" cy="1388888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388888" extrusionOk="0">
                    <a:moveTo>
                      <a:pt x="10" y="-246"/>
                    </a:moveTo>
                    <a:lnTo>
                      <a:pt x="10" y="1388642"/>
                    </a:lnTo>
                    <a:lnTo>
                      <a:pt x="17944" y="1388642"/>
                    </a:lnTo>
                    <a:lnTo>
                      <a:pt x="17944" y="11321"/>
                    </a:lnTo>
                    <a:cubicBezTo>
                      <a:pt x="11738" y="7824"/>
                      <a:pt x="5749" y="395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8" name="Google Shape;988;p5"/>
              <p:cNvSpPr/>
              <p:nvPr/>
            </p:nvSpPr>
            <p:spPr>
              <a:xfrm>
                <a:off x="5249545" y="5432616"/>
                <a:ext cx="423059" cy="1324953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324953" extrusionOk="0">
                    <a:moveTo>
                      <a:pt x="393927" y="1297807"/>
                    </a:moveTo>
                    <a:lnTo>
                      <a:pt x="224901" y="1144383"/>
                    </a:lnTo>
                    <a:lnTo>
                      <a:pt x="393927" y="990959"/>
                    </a:lnTo>
                    <a:lnTo>
                      <a:pt x="411861" y="974728"/>
                    </a:lnTo>
                    <a:lnTo>
                      <a:pt x="413206" y="973473"/>
                    </a:lnTo>
                    <a:lnTo>
                      <a:pt x="411861" y="972218"/>
                    </a:lnTo>
                    <a:lnTo>
                      <a:pt x="393927" y="955988"/>
                    </a:lnTo>
                    <a:lnTo>
                      <a:pt x="224901" y="802564"/>
                    </a:lnTo>
                    <a:lnTo>
                      <a:pt x="393927" y="649139"/>
                    </a:lnTo>
                    <a:lnTo>
                      <a:pt x="411861" y="632909"/>
                    </a:lnTo>
                    <a:lnTo>
                      <a:pt x="413206" y="631654"/>
                    </a:lnTo>
                    <a:lnTo>
                      <a:pt x="411861" y="630399"/>
                    </a:lnTo>
                    <a:lnTo>
                      <a:pt x="393927" y="614168"/>
                    </a:lnTo>
                    <a:lnTo>
                      <a:pt x="224901" y="460834"/>
                    </a:lnTo>
                    <a:lnTo>
                      <a:pt x="393927" y="307409"/>
                    </a:lnTo>
                    <a:lnTo>
                      <a:pt x="411861" y="291179"/>
                    </a:lnTo>
                    <a:lnTo>
                      <a:pt x="413206" y="289924"/>
                    </a:lnTo>
                    <a:lnTo>
                      <a:pt x="411861" y="288668"/>
                    </a:lnTo>
                    <a:lnTo>
                      <a:pt x="393927" y="272438"/>
                    </a:lnTo>
                    <a:lnTo>
                      <a:pt x="224901" y="119014"/>
                    </a:lnTo>
                    <a:lnTo>
                      <a:pt x="356445" y="-246"/>
                    </a:lnTo>
                    <a:cubicBezTo>
                      <a:pt x="345748" y="2032"/>
                      <a:pt x="334943" y="3771"/>
                      <a:pt x="324075" y="4955"/>
                    </a:cubicBezTo>
                    <a:lnTo>
                      <a:pt x="211540" y="107357"/>
                    </a:lnTo>
                    <a:lnTo>
                      <a:pt x="160249" y="60819"/>
                    </a:lnTo>
                    <a:cubicBezTo>
                      <a:pt x="153694" y="63231"/>
                      <a:pt x="146978" y="65204"/>
                      <a:pt x="140163" y="66737"/>
                    </a:cubicBezTo>
                    <a:lnTo>
                      <a:pt x="198269" y="119462"/>
                    </a:lnTo>
                    <a:lnTo>
                      <a:pt x="29242" y="272887"/>
                    </a:lnTo>
                    <a:lnTo>
                      <a:pt x="11308" y="289117"/>
                    </a:lnTo>
                    <a:lnTo>
                      <a:pt x="9963" y="290372"/>
                    </a:lnTo>
                    <a:lnTo>
                      <a:pt x="11308" y="291628"/>
                    </a:lnTo>
                    <a:lnTo>
                      <a:pt x="29242" y="307858"/>
                    </a:lnTo>
                    <a:lnTo>
                      <a:pt x="198269" y="461282"/>
                    </a:lnTo>
                    <a:lnTo>
                      <a:pt x="29242" y="614617"/>
                    </a:lnTo>
                    <a:lnTo>
                      <a:pt x="11308" y="630847"/>
                    </a:lnTo>
                    <a:lnTo>
                      <a:pt x="9963" y="632102"/>
                    </a:lnTo>
                    <a:lnTo>
                      <a:pt x="11308" y="633357"/>
                    </a:lnTo>
                    <a:lnTo>
                      <a:pt x="29242" y="649587"/>
                    </a:lnTo>
                    <a:lnTo>
                      <a:pt x="198269" y="803012"/>
                    </a:lnTo>
                    <a:lnTo>
                      <a:pt x="29242" y="956436"/>
                    </a:lnTo>
                    <a:lnTo>
                      <a:pt x="11308" y="972666"/>
                    </a:lnTo>
                    <a:lnTo>
                      <a:pt x="9963" y="973922"/>
                    </a:lnTo>
                    <a:lnTo>
                      <a:pt x="11308" y="975177"/>
                    </a:lnTo>
                    <a:lnTo>
                      <a:pt x="29242" y="991407"/>
                    </a:lnTo>
                    <a:lnTo>
                      <a:pt x="198269" y="1144831"/>
                    </a:lnTo>
                    <a:lnTo>
                      <a:pt x="29242" y="1298166"/>
                    </a:lnTo>
                    <a:lnTo>
                      <a:pt x="11308" y="1314486"/>
                    </a:lnTo>
                    <a:lnTo>
                      <a:pt x="10" y="1324708"/>
                    </a:lnTo>
                    <a:lnTo>
                      <a:pt x="423070" y="1324708"/>
                    </a:lnTo>
                    <a:lnTo>
                      <a:pt x="411861" y="1314575"/>
                    </a:lnTo>
                    <a:close/>
                    <a:moveTo>
                      <a:pt x="46458" y="298891"/>
                    </a:moveTo>
                    <a:lnTo>
                      <a:pt x="36595" y="289924"/>
                    </a:lnTo>
                    <a:lnTo>
                      <a:pt x="46458" y="280957"/>
                    </a:lnTo>
                    <a:lnTo>
                      <a:pt x="211540" y="131209"/>
                    </a:lnTo>
                    <a:lnTo>
                      <a:pt x="376711" y="280957"/>
                    </a:lnTo>
                    <a:lnTo>
                      <a:pt x="386574" y="289924"/>
                    </a:lnTo>
                    <a:lnTo>
                      <a:pt x="376711" y="298891"/>
                    </a:lnTo>
                    <a:lnTo>
                      <a:pt x="211540" y="448728"/>
                    </a:lnTo>
                    <a:close/>
                    <a:moveTo>
                      <a:pt x="46458" y="640620"/>
                    </a:moveTo>
                    <a:lnTo>
                      <a:pt x="36595" y="631654"/>
                    </a:lnTo>
                    <a:lnTo>
                      <a:pt x="46458" y="622687"/>
                    </a:lnTo>
                    <a:lnTo>
                      <a:pt x="211540" y="472939"/>
                    </a:lnTo>
                    <a:lnTo>
                      <a:pt x="376711" y="622687"/>
                    </a:lnTo>
                    <a:lnTo>
                      <a:pt x="386574" y="631654"/>
                    </a:lnTo>
                    <a:lnTo>
                      <a:pt x="376711" y="640620"/>
                    </a:lnTo>
                    <a:lnTo>
                      <a:pt x="211540" y="790458"/>
                    </a:lnTo>
                    <a:close/>
                    <a:moveTo>
                      <a:pt x="46458" y="982440"/>
                    </a:moveTo>
                    <a:lnTo>
                      <a:pt x="36595" y="973473"/>
                    </a:lnTo>
                    <a:lnTo>
                      <a:pt x="46458" y="964507"/>
                    </a:lnTo>
                    <a:lnTo>
                      <a:pt x="211540" y="814669"/>
                    </a:lnTo>
                    <a:lnTo>
                      <a:pt x="376711" y="964507"/>
                    </a:lnTo>
                    <a:lnTo>
                      <a:pt x="386574" y="973473"/>
                    </a:lnTo>
                    <a:lnTo>
                      <a:pt x="376711" y="982440"/>
                    </a:lnTo>
                    <a:lnTo>
                      <a:pt x="211540" y="1132278"/>
                    </a:lnTo>
                    <a:close/>
                    <a:moveTo>
                      <a:pt x="46458" y="1306326"/>
                    </a:moveTo>
                    <a:lnTo>
                      <a:pt x="211540" y="1156488"/>
                    </a:lnTo>
                    <a:lnTo>
                      <a:pt x="376621" y="13063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9" name="Google Shape;989;p5"/>
              <p:cNvSpPr/>
              <p:nvPr/>
            </p:nvSpPr>
            <p:spPr>
              <a:xfrm>
                <a:off x="5643462" y="5416027"/>
                <a:ext cx="17933" cy="144367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443676" extrusionOk="0">
                    <a:moveTo>
                      <a:pt x="10" y="5941"/>
                    </a:moveTo>
                    <a:lnTo>
                      <a:pt x="10" y="1443430"/>
                    </a:lnTo>
                    <a:lnTo>
                      <a:pt x="17944" y="1443430"/>
                    </a:lnTo>
                    <a:lnTo>
                      <a:pt x="17944" y="-246"/>
                    </a:lnTo>
                    <a:cubicBezTo>
                      <a:pt x="12474" y="1727"/>
                      <a:pt x="6018" y="3878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0" name="Google Shape;990;p5"/>
              <p:cNvSpPr/>
              <p:nvPr/>
            </p:nvSpPr>
            <p:spPr>
              <a:xfrm>
                <a:off x="5272859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1" name="Google Shape;991;p5"/>
              <p:cNvSpPr/>
              <p:nvPr/>
            </p:nvSpPr>
            <p:spPr>
              <a:xfrm>
                <a:off x="5272859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2" name="Google Shape;992;p5"/>
              <p:cNvSpPr/>
              <p:nvPr/>
            </p:nvSpPr>
            <p:spPr>
              <a:xfrm>
                <a:off x="5272859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3" name="Google Shape;993;p5"/>
              <p:cNvSpPr/>
              <p:nvPr/>
            </p:nvSpPr>
            <p:spPr>
              <a:xfrm>
                <a:off x="3978392" y="4668454"/>
                <a:ext cx="17933" cy="219124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191249" extrusionOk="0">
                    <a:moveTo>
                      <a:pt x="10" y="-246"/>
                    </a:moveTo>
                    <a:lnTo>
                      <a:pt x="10" y="2191003"/>
                    </a:lnTo>
                    <a:lnTo>
                      <a:pt x="17944" y="2191003"/>
                    </a:lnTo>
                    <a:lnTo>
                      <a:pt x="17944" y="22530"/>
                    </a:lnTo>
                    <a:cubicBezTo>
                      <a:pt x="11667" y="14997"/>
                      <a:pt x="5659" y="7465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4" name="Google Shape;994;p5"/>
              <p:cNvSpPr/>
              <p:nvPr/>
            </p:nvSpPr>
            <p:spPr>
              <a:xfrm>
                <a:off x="3967184" y="4684774"/>
                <a:ext cx="422970" cy="2072348"/>
              </a:xfrm>
              <a:custGeom>
                <a:avLst/>
                <a:gdLst/>
                <a:ahLst/>
                <a:cxnLst/>
                <a:rect l="l" t="t" r="r" b="b"/>
                <a:pathLst>
                  <a:path w="422970" h="2072348" extrusionOk="0">
                    <a:moveTo>
                      <a:pt x="393837" y="2045650"/>
                    </a:moveTo>
                    <a:lnTo>
                      <a:pt x="224811" y="1892226"/>
                    </a:lnTo>
                    <a:lnTo>
                      <a:pt x="393837" y="1738801"/>
                    </a:lnTo>
                    <a:lnTo>
                      <a:pt x="411771" y="1722571"/>
                    </a:lnTo>
                    <a:lnTo>
                      <a:pt x="413116" y="1721316"/>
                    </a:lnTo>
                    <a:lnTo>
                      <a:pt x="411771" y="1720060"/>
                    </a:lnTo>
                    <a:lnTo>
                      <a:pt x="393837" y="1703830"/>
                    </a:lnTo>
                    <a:lnTo>
                      <a:pt x="224811" y="1550406"/>
                    </a:lnTo>
                    <a:lnTo>
                      <a:pt x="393837" y="1396982"/>
                    </a:lnTo>
                    <a:lnTo>
                      <a:pt x="411771" y="1380751"/>
                    </a:lnTo>
                    <a:lnTo>
                      <a:pt x="413116" y="1379496"/>
                    </a:lnTo>
                    <a:lnTo>
                      <a:pt x="411771" y="1378241"/>
                    </a:lnTo>
                    <a:lnTo>
                      <a:pt x="393837" y="1362011"/>
                    </a:lnTo>
                    <a:lnTo>
                      <a:pt x="224811" y="1208676"/>
                    </a:lnTo>
                    <a:lnTo>
                      <a:pt x="393837" y="1055252"/>
                    </a:lnTo>
                    <a:lnTo>
                      <a:pt x="411771" y="1039022"/>
                    </a:lnTo>
                    <a:lnTo>
                      <a:pt x="413116" y="1037766"/>
                    </a:lnTo>
                    <a:lnTo>
                      <a:pt x="411771" y="1036511"/>
                    </a:lnTo>
                    <a:lnTo>
                      <a:pt x="393837" y="1020281"/>
                    </a:lnTo>
                    <a:lnTo>
                      <a:pt x="224811" y="866857"/>
                    </a:lnTo>
                    <a:lnTo>
                      <a:pt x="393837" y="713522"/>
                    </a:lnTo>
                    <a:lnTo>
                      <a:pt x="411771" y="697292"/>
                    </a:lnTo>
                    <a:lnTo>
                      <a:pt x="413116" y="696037"/>
                    </a:lnTo>
                    <a:lnTo>
                      <a:pt x="411771" y="694781"/>
                    </a:lnTo>
                    <a:lnTo>
                      <a:pt x="393837" y="678551"/>
                    </a:lnTo>
                    <a:lnTo>
                      <a:pt x="224811" y="525127"/>
                    </a:lnTo>
                    <a:lnTo>
                      <a:pt x="359315" y="403266"/>
                    </a:lnTo>
                    <a:lnTo>
                      <a:pt x="394017" y="371793"/>
                    </a:lnTo>
                    <a:lnTo>
                      <a:pt x="411950" y="355562"/>
                    </a:lnTo>
                    <a:lnTo>
                      <a:pt x="413296" y="354307"/>
                    </a:lnTo>
                    <a:lnTo>
                      <a:pt x="411950" y="353051"/>
                    </a:lnTo>
                    <a:lnTo>
                      <a:pt x="394017" y="336821"/>
                    </a:lnTo>
                    <a:lnTo>
                      <a:pt x="352679" y="299250"/>
                    </a:lnTo>
                    <a:cubicBezTo>
                      <a:pt x="339928" y="297403"/>
                      <a:pt x="327419" y="294157"/>
                      <a:pt x="315377" y="289565"/>
                    </a:cubicBezTo>
                    <a:lnTo>
                      <a:pt x="376621" y="345071"/>
                    </a:lnTo>
                    <a:lnTo>
                      <a:pt x="386484" y="354038"/>
                    </a:lnTo>
                    <a:lnTo>
                      <a:pt x="376621" y="363005"/>
                    </a:lnTo>
                    <a:lnTo>
                      <a:pt x="345595" y="391161"/>
                    </a:lnTo>
                    <a:lnTo>
                      <a:pt x="211091" y="512752"/>
                    </a:lnTo>
                    <a:lnTo>
                      <a:pt x="46010" y="363005"/>
                    </a:lnTo>
                    <a:lnTo>
                      <a:pt x="36147" y="354038"/>
                    </a:lnTo>
                    <a:lnTo>
                      <a:pt x="46010" y="345071"/>
                    </a:lnTo>
                    <a:lnTo>
                      <a:pt x="171547" y="231280"/>
                    </a:lnTo>
                    <a:lnTo>
                      <a:pt x="211271" y="195413"/>
                    </a:lnTo>
                    <a:lnTo>
                      <a:pt x="238172" y="220072"/>
                    </a:lnTo>
                    <a:cubicBezTo>
                      <a:pt x="231957" y="207069"/>
                      <a:pt x="224945" y="194462"/>
                      <a:pt x="217189" y="182321"/>
                    </a:cubicBezTo>
                    <a:cubicBezTo>
                      <a:pt x="216382" y="181066"/>
                      <a:pt x="215306" y="179631"/>
                      <a:pt x="214140" y="178106"/>
                    </a:cubicBezTo>
                    <a:lnTo>
                      <a:pt x="212167" y="176134"/>
                    </a:lnTo>
                    <a:cubicBezTo>
                      <a:pt x="201048" y="164298"/>
                      <a:pt x="190019" y="152551"/>
                      <a:pt x="178093" y="141342"/>
                    </a:cubicBezTo>
                    <a:lnTo>
                      <a:pt x="169126" y="133541"/>
                    </a:lnTo>
                    <a:cubicBezTo>
                      <a:pt x="139715" y="107178"/>
                      <a:pt x="108151" y="83416"/>
                      <a:pt x="78560" y="57322"/>
                    </a:cubicBezTo>
                    <a:cubicBezTo>
                      <a:pt x="58501" y="39693"/>
                      <a:pt x="39939" y="20441"/>
                      <a:pt x="23055" y="-246"/>
                    </a:cubicBezTo>
                    <a:lnTo>
                      <a:pt x="10411" y="11232"/>
                    </a:lnTo>
                    <a:lnTo>
                      <a:pt x="9066" y="12487"/>
                    </a:lnTo>
                    <a:lnTo>
                      <a:pt x="10411" y="13742"/>
                    </a:lnTo>
                    <a:lnTo>
                      <a:pt x="28345" y="29973"/>
                    </a:lnTo>
                    <a:lnTo>
                      <a:pt x="197372" y="183307"/>
                    </a:lnTo>
                    <a:lnTo>
                      <a:pt x="157917" y="219175"/>
                    </a:lnTo>
                    <a:lnTo>
                      <a:pt x="28345" y="336821"/>
                    </a:lnTo>
                    <a:lnTo>
                      <a:pt x="10411" y="353051"/>
                    </a:lnTo>
                    <a:lnTo>
                      <a:pt x="9066" y="354307"/>
                    </a:lnTo>
                    <a:lnTo>
                      <a:pt x="10411" y="355562"/>
                    </a:lnTo>
                    <a:lnTo>
                      <a:pt x="28345" y="371793"/>
                    </a:lnTo>
                    <a:lnTo>
                      <a:pt x="197372" y="525127"/>
                    </a:lnTo>
                    <a:lnTo>
                      <a:pt x="29152" y="678551"/>
                    </a:lnTo>
                    <a:lnTo>
                      <a:pt x="11218" y="694781"/>
                    </a:lnTo>
                    <a:lnTo>
                      <a:pt x="9873" y="696037"/>
                    </a:lnTo>
                    <a:lnTo>
                      <a:pt x="11218" y="697292"/>
                    </a:lnTo>
                    <a:lnTo>
                      <a:pt x="29152" y="713522"/>
                    </a:lnTo>
                    <a:lnTo>
                      <a:pt x="198179" y="866857"/>
                    </a:lnTo>
                    <a:lnTo>
                      <a:pt x="29152" y="1020281"/>
                    </a:lnTo>
                    <a:lnTo>
                      <a:pt x="11218" y="1036511"/>
                    </a:lnTo>
                    <a:lnTo>
                      <a:pt x="9873" y="1037766"/>
                    </a:lnTo>
                    <a:lnTo>
                      <a:pt x="11218" y="1039022"/>
                    </a:lnTo>
                    <a:lnTo>
                      <a:pt x="29152" y="1055252"/>
                    </a:lnTo>
                    <a:lnTo>
                      <a:pt x="198179" y="1208676"/>
                    </a:lnTo>
                    <a:lnTo>
                      <a:pt x="29152" y="1362011"/>
                    </a:lnTo>
                    <a:lnTo>
                      <a:pt x="11218" y="1378241"/>
                    </a:lnTo>
                    <a:lnTo>
                      <a:pt x="9873" y="1379496"/>
                    </a:lnTo>
                    <a:lnTo>
                      <a:pt x="11218" y="1380751"/>
                    </a:lnTo>
                    <a:lnTo>
                      <a:pt x="29152" y="1396982"/>
                    </a:lnTo>
                    <a:lnTo>
                      <a:pt x="198179" y="1550406"/>
                    </a:lnTo>
                    <a:lnTo>
                      <a:pt x="29152" y="1703830"/>
                    </a:lnTo>
                    <a:lnTo>
                      <a:pt x="11218" y="1720060"/>
                    </a:lnTo>
                    <a:lnTo>
                      <a:pt x="9873" y="1721316"/>
                    </a:lnTo>
                    <a:lnTo>
                      <a:pt x="11218" y="1722571"/>
                    </a:lnTo>
                    <a:lnTo>
                      <a:pt x="29152" y="1738801"/>
                    </a:lnTo>
                    <a:lnTo>
                      <a:pt x="198179" y="1892226"/>
                    </a:lnTo>
                    <a:lnTo>
                      <a:pt x="29152" y="2045650"/>
                    </a:lnTo>
                    <a:lnTo>
                      <a:pt x="11218" y="2061970"/>
                    </a:lnTo>
                    <a:lnTo>
                      <a:pt x="10" y="2072102"/>
                    </a:lnTo>
                    <a:lnTo>
                      <a:pt x="422980" y="2072102"/>
                    </a:lnTo>
                    <a:lnTo>
                      <a:pt x="411771" y="2061970"/>
                    </a:lnTo>
                    <a:close/>
                    <a:moveTo>
                      <a:pt x="46369" y="705003"/>
                    </a:moveTo>
                    <a:lnTo>
                      <a:pt x="36505" y="696037"/>
                    </a:lnTo>
                    <a:lnTo>
                      <a:pt x="46369" y="687070"/>
                    </a:lnTo>
                    <a:lnTo>
                      <a:pt x="211450" y="537232"/>
                    </a:lnTo>
                    <a:lnTo>
                      <a:pt x="376621" y="687070"/>
                    </a:lnTo>
                    <a:lnTo>
                      <a:pt x="386484" y="696037"/>
                    </a:lnTo>
                    <a:lnTo>
                      <a:pt x="376621" y="705003"/>
                    </a:lnTo>
                    <a:lnTo>
                      <a:pt x="211450" y="855200"/>
                    </a:lnTo>
                    <a:close/>
                    <a:moveTo>
                      <a:pt x="46369" y="1046733"/>
                    </a:moveTo>
                    <a:lnTo>
                      <a:pt x="36505" y="1037766"/>
                    </a:lnTo>
                    <a:lnTo>
                      <a:pt x="46369" y="1028799"/>
                    </a:lnTo>
                    <a:lnTo>
                      <a:pt x="211450" y="879051"/>
                    </a:lnTo>
                    <a:lnTo>
                      <a:pt x="376621" y="1028799"/>
                    </a:lnTo>
                    <a:lnTo>
                      <a:pt x="386484" y="1037766"/>
                    </a:lnTo>
                    <a:lnTo>
                      <a:pt x="376621" y="1046733"/>
                    </a:lnTo>
                    <a:lnTo>
                      <a:pt x="211450" y="1196571"/>
                    </a:lnTo>
                    <a:close/>
                    <a:moveTo>
                      <a:pt x="46369" y="1388463"/>
                    </a:moveTo>
                    <a:lnTo>
                      <a:pt x="36505" y="1379496"/>
                    </a:lnTo>
                    <a:lnTo>
                      <a:pt x="46369" y="1370529"/>
                    </a:lnTo>
                    <a:lnTo>
                      <a:pt x="211450" y="1220782"/>
                    </a:lnTo>
                    <a:lnTo>
                      <a:pt x="376621" y="1370529"/>
                    </a:lnTo>
                    <a:lnTo>
                      <a:pt x="386484" y="1379496"/>
                    </a:lnTo>
                    <a:lnTo>
                      <a:pt x="376621" y="1388463"/>
                    </a:lnTo>
                    <a:lnTo>
                      <a:pt x="211450" y="1538300"/>
                    </a:lnTo>
                    <a:close/>
                    <a:moveTo>
                      <a:pt x="46369" y="1730283"/>
                    </a:moveTo>
                    <a:lnTo>
                      <a:pt x="36505" y="1721316"/>
                    </a:lnTo>
                    <a:lnTo>
                      <a:pt x="46369" y="1712349"/>
                    </a:lnTo>
                    <a:lnTo>
                      <a:pt x="211450" y="1562511"/>
                    </a:lnTo>
                    <a:lnTo>
                      <a:pt x="376621" y="1712349"/>
                    </a:lnTo>
                    <a:lnTo>
                      <a:pt x="386484" y="1721316"/>
                    </a:lnTo>
                    <a:lnTo>
                      <a:pt x="376621" y="1730283"/>
                    </a:lnTo>
                    <a:lnTo>
                      <a:pt x="211450" y="1880120"/>
                    </a:lnTo>
                    <a:close/>
                    <a:moveTo>
                      <a:pt x="46369" y="2054168"/>
                    </a:moveTo>
                    <a:lnTo>
                      <a:pt x="211450" y="1904331"/>
                    </a:lnTo>
                    <a:lnTo>
                      <a:pt x="376621" y="20541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5" name="Google Shape;995;p5"/>
              <p:cNvSpPr/>
              <p:nvPr/>
            </p:nvSpPr>
            <p:spPr>
              <a:xfrm>
                <a:off x="4361011" y="4984269"/>
                <a:ext cx="17933" cy="1875792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875792" extrusionOk="0">
                    <a:moveTo>
                      <a:pt x="10" y="1458"/>
                    </a:moveTo>
                    <a:lnTo>
                      <a:pt x="10" y="1875547"/>
                    </a:lnTo>
                    <a:lnTo>
                      <a:pt x="17944" y="1875547"/>
                    </a:lnTo>
                    <a:lnTo>
                      <a:pt x="17944" y="-246"/>
                    </a:lnTo>
                    <a:cubicBezTo>
                      <a:pt x="12025" y="292"/>
                      <a:pt x="6018" y="1010"/>
                      <a:pt x="10" y="145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5"/>
              <p:cNvSpPr/>
              <p:nvPr/>
            </p:nvSpPr>
            <p:spPr>
              <a:xfrm>
                <a:off x="3990408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7" name="Google Shape;997;p5"/>
              <p:cNvSpPr/>
              <p:nvPr/>
            </p:nvSpPr>
            <p:spPr>
              <a:xfrm>
                <a:off x="3990408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8" name="Google Shape;998;p5"/>
              <p:cNvSpPr/>
              <p:nvPr/>
            </p:nvSpPr>
            <p:spPr>
              <a:xfrm>
                <a:off x="3990408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9" name="Google Shape;999;p5"/>
              <p:cNvSpPr/>
              <p:nvPr/>
            </p:nvSpPr>
            <p:spPr>
              <a:xfrm>
                <a:off x="3990408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0" name="Google Shape;1000;p5"/>
              <p:cNvSpPr/>
              <p:nvPr/>
            </p:nvSpPr>
            <p:spPr>
              <a:xfrm>
                <a:off x="3990408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1" name="Google Shape;1001;p5"/>
              <p:cNvSpPr/>
              <p:nvPr/>
            </p:nvSpPr>
            <p:spPr>
              <a:xfrm>
                <a:off x="2695941" y="4423208"/>
                <a:ext cx="17933" cy="243649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436495" extrusionOk="0">
                    <a:moveTo>
                      <a:pt x="10" y="-246"/>
                    </a:moveTo>
                    <a:lnTo>
                      <a:pt x="10" y="2436249"/>
                    </a:lnTo>
                    <a:lnTo>
                      <a:pt x="17944" y="2436249"/>
                    </a:lnTo>
                    <a:lnTo>
                      <a:pt x="17944" y="2713"/>
                    </a:lnTo>
                    <a:cubicBezTo>
                      <a:pt x="11918" y="2041"/>
                      <a:pt x="5928" y="105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2" name="Google Shape;1002;p5"/>
              <p:cNvSpPr/>
              <p:nvPr/>
            </p:nvSpPr>
            <p:spPr>
              <a:xfrm>
                <a:off x="2684733" y="4315695"/>
                <a:ext cx="423059" cy="2441426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2441426" extrusionOk="0">
                    <a:moveTo>
                      <a:pt x="393838" y="2414639"/>
                    </a:moveTo>
                    <a:lnTo>
                      <a:pt x="224811" y="2261304"/>
                    </a:lnTo>
                    <a:lnTo>
                      <a:pt x="393838" y="2107880"/>
                    </a:lnTo>
                    <a:lnTo>
                      <a:pt x="411772" y="2091649"/>
                    </a:lnTo>
                    <a:lnTo>
                      <a:pt x="413116" y="2090395"/>
                    </a:lnTo>
                    <a:lnTo>
                      <a:pt x="411772" y="2089139"/>
                    </a:lnTo>
                    <a:lnTo>
                      <a:pt x="393838" y="2072909"/>
                    </a:lnTo>
                    <a:lnTo>
                      <a:pt x="224811" y="1919485"/>
                    </a:lnTo>
                    <a:lnTo>
                      <a:pt x="393838" y="1766060"/>
                    </a:lnTo>
                    <a:lnTo>
                      <a:pt x="411772" y="1749830"/>
                    </a:lnTo>
                    <a:lnTo>
                      <a:pt x="413116" y="1748575"/>
                    </a:lnTo>
                    <a:lnTo>
                      <a:pt x="411772" y="1747320"/>
                    </a:lnTo>
                    <a:lnTo>
                      <a:pt x="393838" y="1731090"/>
                    </a:lnTo>
                    <a:lnTo>
                      <a:pt x="224811" y="1577755"/>
                    </a:lnTo>
                    <a:lnTo>
                      <a:pt x="393838" y="1424331"/>
                    </a:lnTo>
                    <a:lnTo>
                      <a:pt x="411772" y="1408100"/>
                    </a:lnTo>
                    <a:lnTo>
                      <a:pt x="413116" y="1406845"/>
                    </a:lnTo>
                    <a:lnTo>
                      <a:pt x="411772" y="1405589"/>
                    </a:lnTo>
                    <a:lnTo>
                      <a:pt x="393838" y="1389359"/>
                    </a:lnTo>
                    <a:lnTo>
                      <a:pt x="224811" y="1235935"/>
                    </a:lnTo>
                    <a:lnTo>
                      <a:pt x="393838" y="1082601"/>
                    </a:lnTo>
                    <a:lnTo>
                      <a:pt x="411772" y="1066371"/>
                    </a:lnTo>
                    <a:lnTo>
                      <a:pt x="413116" y="1065115"/>
                    </a:lnTo>
                    <a:lnTo>
                      <a:pt x="411772" y="1063860"/>
                    </a:lnTo>
                    <a:lnTo>
                      <a:pt x="393838" y="1047630"/>
                    </a:lnTo>
                    <a:lnTo>
                      <a:pt x="224811" y="894206"/>
                    </a:lnTo>
                    <a:lnTo>
                      <a:pt x="393838" y="740871"/>
                    </a:lnTo>
                    <a:lnTo>
                      <a:pt x="411772" y="724641"/>
                    </a:lnTo>
                    <a:lnTo>
                      <a:pt x="413116" y="723386"/>
                    </a:lnTo>
                    <a:lnTo>
                      <a:pt x="411772" y="722130"/>
                    </a:lnTo>
                    <a:lnTo>
                      <a:pt x="393838" y="705900"/>
                    </a:lnTo>
                    <a:lnTo>
                      <a:pt x="224811" y="552476"/>
                    </a:lnTo>
                    <a:lnTo>
                      <a:pt x="393838" y="399321"/>
                    </a:lnTo>
                    <a:lnTo>
                      <a:pt x="411772" y="383090"/>
                    </a:lnTo>
                    <a:lnTo>
                      <a:pt x="413116" y="381835"/>
                    </a:lnTo>
                    <a:lnTo>
                      <a:pt x="411772" y="380579"/>
                    </a:lnTo>
                    <a:lnTo>
                      <a:pt x="393838" y="364349"/>
                    </a:lnTo>
                    <a:lnTo>
                      <a:pt x="224811" y="211015"/>
                    </a:lnTo>
                    <a:lnTo>
                      <a:pt x="393838" y="57680"/>
                    </a:lnTo>
                    <a:lnTo>
                      <a:pt x="411772" y="41450"/>
                    </a:lnTo>
                    <a:lnTo>
                      <a:pt x="413116" y="40195"/>
                    </a:lnTo>
                    <a:lnTo>
                      <a:pt x="411772" y="38939"/>
                    </a:lnTo>
                    <a:lnTo>
                      <a:pt x="393838" y="22709"/>
                    </a:lnTo>
                    <a:lnTo>
                      <a:pt x="368551" y="-246"/>
                    </a:lnTo>
                    <a:lnTo>
                      <a:pt x="357790" y="1189"/>
                    </a:lnTo>
                    <a:lnTo>
                      <a:pt x="345506" y="2982"/>
                    </a:lnTo>
                    <a:lnTo>
                      <a:pt x="376621" y="31228"/>
                    </a:lnTo>
                    <a:lnTo>
                      <a:pt x="386485" y="40195"/>
                    </a:lnTo>
                    <a:lnTo>
                      <a:pt x="376621" y="49162"/>
                    </a:lnTo>
                    <a:lnTo>
                      <a:pt x="211540" y="198910"/>
                    </a:lnTo>
                    <a:lnTo>
                      <a:pt x="103130" y="100273"/>
                    </a:lnTo>
                    <a:cubicBezTo>
                      <a:pt x="96826" y="102936"/>
                      <a:pt x="90316" y="105089"/>
                      <a:pt x="83671" y="106729"/>
                    </a:cubicBezTo>
                    <a:lnTo>
                      <a:pt x="198179" y="211015"/>
                    </a:lnTo>
                    <a:lnTo>
                      <a:pt x="29152" y="364170"/>
                    </a:lnTo>
                    <a:lnTo>
                      <a:pt x="11218" y="380400"/>
                    </a:lnTo>
                    <a:lnTo>
                      <a:pt x="9873" y="381656"/>
                    </a:lnTo>
                    <a:lnTo>
                      <a:pt x="11218" y="382911"/>
                    </a:lnTo>
                    <a:lnTo>
                      <a:pt x="29152" y="399141"/>
                    </a:lnTo>
                    <a:lnTo>
                      <a:pt x="198179" y="552476"/>
                    </a:lnTo>
                    <a:lnTo>
                      <a:pt x="29152" y="705900"/>
                    </a:lnTo>
                    <a:lnTo>
                      <a:pt x="11218" y="722130"/>
                    </a:lnTo>
                    <a:lnTo>
                      <a:pt x="9873" y="723386"/>
                    </a:lnTo>
                    <a:lnTo>
                      <a:pt x="11218" y="724641"/>
                    </a:lnTo>
                    <a:lnTo>
                      <a:pt x="29152" y="740871"/>
                    </a:lnTo>
                    <a:lnTo>
                      <a:pt x="198179" y="894206"/>
                    </a:lnTo>
                    <a:lnTo>
                      <a:pt x="29152" y="1047630"/>
                    </a:lnTo>
                    <a:lnTo>
                      <a:pt x="11218" y="1063860"/>
                    </a:lnTo>
                    <a:lnTo>
                      <a:pt x="9873" y="1065115"/>
                    </a:lnTo>
                    <a:lnTo>
                      <a:pt x="11218" y="1066371"/>
                    </a:lnTo>
                    <a:lnTo>
                      <a:pt x="29152" y="1082601"/>
                    </a:lnTo>
                    <a:lnTo>
                      <a:pt x="198179" y="1235935"/>
                    </a:lnTo>
                    <a:lnTo>
                      <a:pt x="29152" y="1389359"/>
                    </a:lnTo>
                    <a:lnTo>
                      <a:pt x="11218" y="1405589"/>
                    </a:lnTo>
                    <a:lnTo>
                      <a:pt x="9873" y="1406845"/>
                    </a:lnTo>
                    <a:lnTo>
                      <a:pt x="11218" y="1408100"/>
                    </a:lnTo>
                    <a:lnTo>
                      <a:pt x="29152" y="1424331"/>
                    </a:lnTo>
                    <a:lnTo>
                      <a:pt x="198179" y="1577755"/>
                    </a:lnTo>
                    <a:lnTo>
                      <a:pt x="29152" y="1731090"/>
                    </a:lnTo>
                    <a:lnTo>
                      <a:pt x="11218" y="1747320"/>
                    </a:lnTo>
                    <a:lnTo>
                      <a:pt x="9873" y="1748575"/>
                    </a:lnTo>
                    <a:lnTo>
                      <a:pt x="11218" y="1749830"/>
                    </a:lnTo>
                    <a:lnTo>
                      <a:pt x="29152" y="1766060"/>
                    </a:lnTo>
                    <a:lnTo>
                      <a:pt x="198179" y="1919485"/>
                    </a:lnTo>
                    <a:lnTo>
                      <a:pt x="29152" y="2072909"/>
                    </a:lnTo>
                    <a:lnTo>
                      <a:pt x="11218" y="2089139"/>
                    </a:lnTo>
                    <a:lnTo>
                      <a:pt x="9873" y="2090395"/>
                    </a:lnTo>
                    <a:lnTo>
                      <a:pt x="11218" y="2091649"/>
                    </a:lnTo>
                    <a:lnTo>
                      <a:pt x="29152" y="2107880"/>
                    </a:lnTo>
                    <a:lnTo>
                      <a:pt x="198179" y="2261304"/>
                    </a:lnTo>
                    <a:lnTo>
                      <a:pt x="29152" y="2414728"/>
                    </a:lnTo>
                    <a:lnTo>
                      <a:pt x="11218" y="2431048"/>
                    </a:lnTo>
                    <a:lnTo>
                      <a:pt x="10" y="2441181"/>
                    </a:lnTo>
                    <a:lnTo>
                      <a:pt x="423070" y="2441181"/>
                    </a:lnTo>
                    <a:lnTo>
                      <a:pt x="411772" y="2430959"/>
                    </a:lnTo>
                    <a:close/>
                    <a:moveTo>
                      <a:pt x="46369" y="390354"/>
                    </a:moveTo>
                    <a:lnTo>
                      <a:pt x="36505" y="381387"/>
                    </a:lnTo>
                    <a:lnTo>
                      <a:pt x="46369" y="372420"/>
                    </a:lnTo>
                    <a:lnTo>
                      <a:pt x="211540" y="222582"/>
                    </a:lnTo>
                    <a:lnTo>
                      <a:pt x="376621" y="372420"/>
                    </a:lnTo>
                    <a:lnTo>
                      <a:pt x="386485" y="381387"/>
                    </a:lnTo>
                    <a:lnTo>
                      <a:pt x="376621" y="390354"/>
                    </a:lnTo>
                    <a:lnTo>
                      <a:pt x="211540" y="540101"/>
                    </a:lnTo>
                    <a:close/>
                    <a:moveTo>
                      <a:pt x="46369" y="732083"/>
                    </a:moveTo>
                    <a:lnTo>
                      <a:pt x="36505" y="723116"/>
                    </a:lnTo>
                    <a:lnTo>
                      <a:pt x="46369" y="714149"/>
                    </a:lnTo>
                    <a:lnTo>
                      <a:pt x="211540" y="564312"/>
                    </a:lnTo>
                    <a:lnTo>
                      <a:pt x="376621" y="714149"/>
                    </a:lnTo>
                    <a:lnTo>
                      <a:pt x="386485" y="723116"/>
                    </a:lnTo>
                    <a:lnTo>
                      <a:pt x="376621" y="732083"/>
                    </a:lnTo>
                    <a:lnTo>
                      <a:pt x="211540" y="881831"/>
                    </a:lnTo>
                    <a:close/>
                    <a:moveTo>
                      <a:pt x="46369" y="1073813"/>
                    </a:moveTo>
                    <a:lnTo>
                      <a:pt x="36505" y="1064846"/>
                    </a:lnTo>
                    <a:lnTo>
                      <a:pt x="46369" y="1055879"/>
                    </a:lnTo>
                    <a:lnTo>
                      <a:pt x="211540" y="906042"/>
                    </a:lnTo>
                    <a:lnTo>
                      <a:pt x="376621" y="1055879"/>
                    </a:lnTo>
                    <a:lnTo>
                      <a:pt x="386485" y="1064846"/>
                    </a:lnTo>
                    <a:lnTo>
                      <a:pt x="376621" y="1073813"/>
                    </a:lnTo>
                    <a:lnTo>
                      <a:pt x="211540" y="1224278"/>
                    </a:lnTo>
                    <a:close/>
                    <a:moveTo>
                      <a:pt x="46369" y="1415543"/>
                    </a:moveTo>
                    <a:lnTo>
                      <a:pt x="36505" y="1406576"/>
                    </a:lnTo>
                    <a:lnTo>
                      <a:pt x="46369" y="1397609"/>
                    </a:lnTo>
                    <a:lnTo>
                      <a:pt x="211540" y="1247861"/>
                    </a:lnTo>
                    <a:lnTo>
                      <a:pt x="376621" y="1397609"/>
                    </a:lnTo>
                    <a:lnTo>
                      <a:pt x="386485" y="1406576"/>
                    </a:lnTo>
                    <a:lnTo>
                      <a:pt x="376621" y="1415543"/>
                    </a:lnTo>
                    <a:lnTo>
                      <a:pt x="211540" y="1565380"/>
                    </a:lnTo>
                    <a:close/>
                    <a:moveTo>
                      <a:pt x="46369" y="1757273"/>
                    </a:moveTo>
                    <a:lnTo>
                      <a:pt x="36505" y="1748306"/>
                    </a:lnTo>
                    <a:lnTo>
                      <a:pt x="46369" y="1739339"/>
                    </a:lnTo>
                    <a:lnTo>
                      <a:pt x="211540" y="1589591"/>
                    </a:lnTo>
                    <a:lnTo>
                      <a:pt x="376621" y="1739339"/>
                    </a:lnTo>
                    <a:lnTo>
                      <a:pt x="386485" y="1748306"/>
                    </a:lnTo>
                    <a:lnTo>
                      <a:pt x="376621" y="1757273"/>
                    </a:lnTo>
                    <a:lnTo>
                      <a:pt x="211540" y="1907110"/>
                    </a:lnTo>
                    <a:close/>
                    <a:moveTo>
                      <a:pt x="46369" y="2099092"/>
                    </a:moveTo>
                    <a:lnTo>
                      <a:pt x="36505" y="2090125"/>
                    </a:lnTo>
                    <a:lnTo>
                      <a:pt x="46369" y="2081158"/>
                    </a:lnTo>
                    <a:lnTo>
                      <a:pt x="211540" y="1931321"/>
                    </a:lnTo>
                    <a:lnTo>
                      <a:pt x="376621" y="2081158"/>
                    </a:lnTo>
                    <a:lnTo>
                      <a:pt x="386485" y="2090125"/>
                    </a:lnTo>
                    <a:lnTo>
                      <a:pt x="376621" y="2099092"/>
                    </a:lnTo>
                    <a:lnTo>
                      <a:pt x="211540" y="2249199"/>
                    </a:lnTo>
                    <a:close/>
                    <a:moveTo>
                      <a:pt x="46369" y="2422978"/>
                    </a:moveTo>
                    <a:lnTo>
                      <a:pt x="211540" y="2273409"/>
                    </a:lnTo>
                    <a:lnTo>
                      <a:pt x="376621" y="242324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3" name="Google Shape;1003;p5"/>
              <p:cNvSpPr/>
              <p:nvPr/>
            </p:nvSpPr>
            <p:spPr>
              <a:xfrm>
                <a:off x="3078561" y="4242794"/>
                <a:ext cx="17933" cy="261690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616909" extrusionOk="0">
                    <a:moveTo>
                      <a:pt x="10" y="5941"/>
                    </a:moveTo>
                    <a:lnTo>
                      <a:pt x="10" y="2616664"/>
                    </a:lnTo>
                    <a:lnTo>
                      <a:pt x="17944" y="2616664"/>
                    </a:lnTo>
                    <a:lnTo>
                      <a:pt x="17944" y="-246"/>
                    </a:lnTo>
                    <a:cubicBezTo>
                      <a:pt x="12115" y="1906"/>
                      <a:pt x="6107" y="3879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4" name="Google Shape;1004;p5"/>
              <p:cNvSpPr/>
              <p:nvPr/>
            </p:nvSpPr>
            <p:spPr>
              <a:xfrm>
                <a:off x="2854746" y="4346900"/>
                <a:ext cx="229822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29822" h="17933" extrusionOk="0">
                    <a:moveTo>
                      <a:pt x="4583" y="12128"/>
                    </a:moveTo>
                    <a:cubicBezTo>
                      <a:pt x="2790" y="14460"/>
                      <a:pt x="1355" y="16253"/>
                      <a:pt x="10" y="17688"/>
                    </a:cubicBezTo>
                    <a:lnTo>
                      <a:pt x="229832" y="17688"/>
                    </a:lnTo>
                    <a:lnTo>
                      <a:pt x="229832" y="-246"/>
                    </a:lnTo>
                    <a:lnTo>
                      <a:pt x="25924" y="-246"/>
                    </a:lnTo>
                    <a:cubicBezTo>
                      <a:pt x="18751" y="3789"/>
                      <a:pt x="11667" y="7914"/>
                      <a:pt x="4583" y="121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5" name="Google Shape;1005;p5"/>
              <p:cNvSpPr/>
              <p:nvPr/>
            </p:nvSpPr>
            <p:spPr>
              <a:xfrm>
                <a:off x="2707957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6" name="Google Shape;1006;p5"/>
              <p:cNvSpPr/>
              <p:nvPr/>
            </p:nvSpPr>
            <p:spPr>
              <a:xfrm>
                <a:off x="2707957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7" name="Google Shape;1007;p5"/>
              <p:cNvSpPr/>
              <p:nvPr/>
            </p:nvSpPr>
            <p:spPr>
              <a:xfrm>
                <a:off x="2707957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8" name="Google Shape;1008;p5"/>
              <p:cNvSpPr/>
              <p:nvPr/>
            </p:nvSpPr>
            <p:spPr>
              <a:xfrm>
                <a:off x="2707957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9" name="Google Shape;1009;p5"/>
              <p:cNvSpPr/>
              <p:nvPr/>
            </p:nvSpPr>
            <p:spPr>
              <a:xfrm>
                <a:off x="2707957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0" name="Google Shape;1010;p5"/>
              <p:cNvSpPr/>
              <p:nvPr/>
            </p:nvSpPr>
            <p:spPr>
              <a:xfrm>
                <a:off x="2707957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1" name="Google Shape;1011;p5"/>
              <p:cNvSpPr/>
              <p:nvPr/>
            </p:nvSpPr>
            <p:spPr>
              <a:xfrm>
                <a:off x="1413491" y="5407688"/>
                <a:ext cx="17933" cy="145201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452015" extrusionOk="0">
                    <a:moveTo>
                      <a:pt x="10" y="-246"/>
                    </a:moveTo>
                    <a:lnTo>
                      <a:pt x="10" y="1451770"/>
                    </a:lnTo>
                    <a:lnTo>
                      <a:pt x="17944" y="1451770"/>
                    </a:lnTo>
                    <a:lnTo>
                      <a:pt x="17944" y="920"/>
                    </a:lnTo>
                    <a:cubicBezTo>
                      <a:pt x="11936" y="741"/>
                      <a:pt x="6018" y="382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2" name="Google Shape;1012;p5"/>
              <p:cNvSpPr/>
              <p:nvPr/>
            </p:nvSpPr>
            <p:spPr>
              <a:xfrm>
                <a:off x="1402282" y="5303223"/>
                <a:ext cx="423059" cy="1454346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454346" extrusionOk="0">
                    <a:moveTo>
                      <a:pt x="393838" y="1427110"/>
                    </a:moveTo>
                    <a:lnTo>
                      <a:pt x="224811" y="1273776"/>
                    </a:lnTo>
                    <a:lnTo>
                      <a:pt x="393838" y="1120351"/>
                    </a:lnTo>
                    <a:lnTo>
                      <a:pt x="411771" y="1104121"/>
                    </a:lnTo>
                    <a:lnTo>
                      <a:pt x="413116" y="1102866"/>
                    </a:lnTo>
                    <a:lnTo>
                      <a:pt x="411771" y="1101611"/>
                    </a:lnTo>
                    <a:lnTo>
                      <a:pt x="393838" y="1085381"/>
                    </a:lnTo>
                    <a:lnTo>
                      <a:pt x="224811" y="931957"/>
                    </a:lnTo>
                    <a:lnTo>
                      <a:pt x="393838" y="778532"/>
                    </a:lnTo>
                    <a:lnTo>
                      <a:pt x="411771" y="762302"/>
                    </a:lnTo>
                    <a:lnTo>
                      <a:pt x="413116" y="761046"/>
                    </a:lnTo>
                    <a:lnTo>
                      <a:pt x="411771" y="759791"/>
                    </a:lnTo>
                    <a:lnTo>
                      <a:pt x="393838" y="743561"/>
                    </a:lnTo>
                    <a:lnTo>
                      <a:pt x="224811" y="590226"/>
                    </a:lnTo>
                    <a:lnTo>
                      <a:pt x="393838" y="436802"/>
                    </a:lnTo>
                    <a:lnTo>
                      <a:pt x="411771" y="420572"/>
                    </a:lnTo>
                    <a:lnTo>
                      <a:pt x="413116" y="419317"/>
                    </a:lnTo>
                    <a:lnTo>
                      <a:pt x="411771" y="418061"/>
                    </a:lnTo>
                    <a:lnTo>
                      <a:pt x="393838" y="401831"/>
                    </a:lnTo>
                    <a:lnTo>
                      <a:pt x="224811" y="248407"/>
                    </a:lnTo>
                    <a:lnTo>
                      <a:pt x="393838" y="95073"/>
                    </a:lnTo>
                    <a:lnTo>
                      <a:pt x="411771" y="78842"/>
                    </a:lnTo>
                    <a:lnTo>
                      <a:pt x="413116" y="77587"/>
                    </a:lnTo>
                    <a:lnTo>
                      <a:pt x="411771" y="76331"/>
                    </a:lnTo>
                    <a:lnTo>
                      <a:pt x="393838" y="60101"/>
                    </a:lnTo>
                    <a:lnTo>
                      <a:pt x="327392" y="-246"/>
                    </a:lnTo>
                    <a:lnTo>
                      <a:pt x="310624" y="8721"/>
                    </a:lnTo>
                    <a:lnTo>
                      <a:pt x="376621" y="68620"/>
                    </a:lnTo>
                    <a:lnTo>
                      <a:pt x="386485" y="77587"/>
                    </a:lnTo>
                    <a:lnTo>
                      <a:pt x="376621" y="86554"/>
                    </a:lnTo>
                    <a:lnTo>
                      <a:pt x="211540" y="236750"/>
                    </a:lnTo>
                    <a:lnTo>
                      <a:pt x="67620" y="106191"/>
                    </a:lnTo>
                    <a:lnTo>
                      <a:pt x="65648" y="104398"/>
                    </a:lnTo>
                    <a:cubicBezTo>
                      <a:pt x="57309" y="105295"/>
                      <a:pt x="48880" y="105743"/>
                      <a:pt x="40451" y="105833"/>
                    </a:cubicBezTo>
                    <a:lnTo>
                      <a:pt x="47086" y="111841"/>
                    </a:lnTo>
                    <a:lnTo>
                      <a:pt x="198179" y="248855"/>
                    </a:lnTo>
                    <a:lnTo>
                      <a:pt x="29152" y="402280"/>
                    </a:lnTo>
                    <a:lnTo>
                      <a:pt x="11218" y="418510"/>
                    </a:lnTo>
                    <a:lnTo>
                      <a:pt x="9873" y="419765"/>
                    </a:lnTo>
                    <a:lnTo>
                      <a:pt x="11218" y="421020"/>
                    </a:lnTo>
                    <a:lnTo>
                      <a:pt x="29152" y="437250"/>
                    </a:lnTo>
                    <a:lnTo>
                      <a:pt x="198179" y="590675"/>
                    </a:lnTo>
                    <a:lnTo>
                      <a:pt x="29152" y="744009"/>
                    </a:lnTo>
                    <a:lnTo>
                      <a:pt x="11218" y="760240"/>
                    </a:lnTo>
                    <a:lnTo>
                      <a:pt x="9873" y="761495"/>
                    </a:lnTo>
                    <a:lnTo>
                      <a:pt x="11218" y="762750"/>
                    </a:lnTo>
                    <a:lnTo>
                      <a:pt x="29152" y="778980"/>
                    </a:lnTo>
                    <a:lnTo>
                      <a:pt x="198179" y="932405"/>
                    </a:lnTo>
                    <a:lnTo>
                      <a:pt x="29152" y="1085829"/>
                    </a:lnTo>
                    <a:lnTo>
                      <a:pt x="11218" y="1102059"/>
                    </a:lnTo>
                    <a:lnTo>
                      <a:pt x="9873" y="1103314"/>
                    </a:lnTo>
                    <a:lnTo>
                      <a:pt x="11218" y="1104570"/>
                    </a:lnTo>
                    <a:lnTo>
                      <a:pt x="29152" y="1120800"/>
                    </a:lnTo>
                    <a:lnTo>
                      <a:pt x="198179" y="1274224"/>
                    </a:lnTo>
                    <a:lnTo>
                      <a:pt x="29152" y="1427648"/>
                    </a:lnTo>
                    <a:lnTo>
                      <a:pt x="11218" y="1443968"/>
                    </a:lnTo>
                    <a:lnTo>
                      <a:pt x="10" y="1454101"/>
                    </a:lnTo>
                    <a:lnTo>
                      <a:pt x="423070" y="1454101"/>
                    </a:lnTo>
                    <a:lnTo>
                      <a:pt x="411771" y="1443878"/>
                    </a:lnTo>
                    <a:close/>
                    <a:moveTo>
                      <a:pt x="46369" y="428284"/>
                    </a:moveTo>
                    <a:lnTo>
                      <a:pt x="36505" y="419317"/>
                    </a:lnTo>
                    <a:lnTo>
                      <a:pt x="46369" y="410350"/>
                    </a:lnTo>
                    <a:lnTo>
                      <a:pt x="211540" y="260602"/>
                    </a:lnTo>
                    <a:lnTo>
                      <a:pt x="376621" y="410350"/>
                    </a:lnTo>
                    <a:lnTo>
                      <a:pt x="386485" y="419317"/>
                    </a:lnTo>
                    <a:lnTo>
                      <a:pt x="376621" y="428284"/>
                    </a:lnTo>
                    <a:lnTo>
                      <a:pt x="211540" y="578121"/>
                    </a:lnTo>
                    <a:close/>
                    <a:moveTo>
                      <a:pt x="46369" y="770013"/>
                    </a:moveTo>
                    <a:lnTo>
                      <a:pt x="36505" y="761046"/>
                    </a:lnTo>
                    <a:lnTo>
                      <a:pt x="46369" y="752079"/>
                    </a:lnTo>
                    <a:lnTo>
                      <a:pt x="211540" y="602332"/>
                    </a:lnTo>
                    <a:lnTo>
                      <a:pt x="376621" y="752079"/>
                    </a:lnTo>
                    <a:lnTo>
                      <a:pt x="386485" y="761046"/>
                    </a:lnTo>
                    <a:lnTo>
                      <a:pt x="376621" y="770013"/>
                    </a:lnTo>
                    <a:lnTo>
                      <a:pt x="211540" y="919851"/>
                    </a:lnTo>
                    <a:close/>
                    <a:moveTo>
                      <a:pt x="46369" y="1111833"/>
                    </a:moveTo>
                    <a:lnTo>
                      <a:pt x="36505" y="1102866"/>
                    </a:lnTo>
                    <a:lnTo>
                      <a:pt x="46369" y="1093899"/>
                    </a:lnTo>
                    <a:lnTo>
                      <a:pt x="211540" y="944062"/>
                    </a:lnTo>
                    <a:lnTo>
                      <a:pt x="376621" y="1093899"/>
                    </a:lnTo>
                    <a:lnTo>
                      <a:pt x="386485" y="1102866"/>
                    </a:lnTo>
                    <a:lnTo>
                      <a:pt x="376621" y="1111833"/>
                    </a:lnTo>
                    <a:lnTo>
                      <a:pt x="211540" y="1261670"/>
                    </a:lnTo>
                    <a:close/>
                    <a:moveTo>
                      <a:pt x="46369" y="1435719"/>
                    </a:moveTo>
                    <a:lnTo>
                      <a:pt x="211540" y="1285881"/>
                    </a:lnTo>
                    <a:lnTo>
                      <a:pt x="376621" y="14357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3" name="Google Shape;1013;p5"/>
              <p:cNvSpPr/>
              <p:nvPr/>
            </p:nvSpPr>
            <p:spPr>
              <a:xfrm>
                <a:off x="1796110" y="5253457"/>
                <a:ext cx="17933" cy="160624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606246" extrusionOk="0">
                    <a:moveTo>
                      <a:pt x="10" y="10873"/>
                    </a:moveTo>
                    <a:lnTo>
                      <a:pt x="17944" y="-246"/>
                    </a:lnTo>
                    <a:lnTo>
                      <a:pt x="17944" y="1606001"/>
                    </a:lnTo>
                    <a:lnTo>
                      <a:pt x="10" y="160600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4" name="Google Shape;1014;p5"/>
              <p:cNvSpPr/>
              <p:nvPr/>
            </p:nvSpPr>
            <p:spPr>
              <a:xfrm>
                <a:off x="1543690" y="5372089"/>
                <a:ext cx="25842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58427" h="17933" extrusionOk="0">
                    <a:moveTo>
                      <a:pt x="10" y="17688"/>
                    </a:moveTo>
                    <a:lnTo>
                      <a:pt x="258437" y="17688"/>
                    </a:lnTo>
                    <a:lnTo>
                      <a:pt x="258437" y="-246"/>
                    </a:lnTo>
                    <a:lnTo>
                      <a:pt x="43679" y="-246"/>
                    </a:lnTo>
                    <a:cubicBezTo>
                      <a:pt x="29466" y="6524"/>
                      <a:pt x="14886" y="12514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5" name="Google Shape;1015;p5"/>
              <p:cNvSpPr/>
              <p:nvPr/>
            </p:nvSpPr>
            <p:spPr>
              <a:xfrm>
                <a:off x="1425506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6" name="Google Shape;1016;p5"/>
              <p:cNvSpPr/>
              <p:nvPr/>
            </p:nvSpPr>
            <p:spPr>
              <a:xfrm>
                <a:off x="1425506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7" name="Google Shape;1017;p5"/>
              <p:cNvSpPr/>
              <p:nvPr/>
            </p:nvSpPr>
            <p:spPr>
              <a:xfrm>
                <a:off x="1425506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8" name="Google Shape;1018;p5"/>
              <p:cNvSpPr/>
              <p:nvPr/>
            </p:nvSpPr>
            <p:spPr>
              <a:xfrm>
                <a:off x="131040" y="5168809"/>
                <a:ext cx="17933" cy="1690894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690894" extrusionOk="0">
                    <a:moveTo>
                      <a:pt x="10" y="-246"/>
                    </a:moveTo>
                    <a:lnTo>
                      <a:pt x="17944" y="10066"/>
                    </a:lnTo>
                    <a:lnTo>
                      <a:pt x="17944" y="1690649"/>
                    </a:lnTo>
                    <a:lnTo>
                      <a:pt x="10" y="169064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9" name="Google Shape;1019;p5"/>
              <p:cNvSpPr/>
              <p:nvPr/>
            </p:nvSpPr>
            <p:spPr>
              <a:xfrm>
                <a:off x="119831" y="5247000"/>
                <a:ext cx="423059" cy="1510121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510121" extrusionOk="0">
                    <a:moveTo>
                      <a:pt x="411771" y="1499653"/>
                    </a:moveTo>
                    <a:lnTo>
                      <a:pt x="393838" y="1483333"/>
                    </a:lnTo>
                    <a:lnTo>
                      <a:pt x="224811" y="1329999"/>
                    </a:lnTo>
                    <a:lnTo>
                      <a:pt x="393838" y="1176574"/>
                    </a:lnTo>
                    <a:lnTo>
                      <a:pt x="411771" y="1160344"/>
                    </a:lnTo>
                    <a:lnTo>
                      <a:pt x="413116" y="1159089"/>
                    </a:lnTo>
                    <a:lnTo>
                      <a:pt x="411771" y="1157834"/>
                    </a:lnTo>
                    <a:lnTo>
                      <a:pt x="393838" y="1141603"/>
                    </a:lnTo>
                    <a:lnTo>
                      <a:pt x="224811" y="988179"/>
                    </a:lnTo>
                    <a:lnTo>
                      <a:pt x="393838" y="834755"/>
                    </a:lnTo>
                    <a:lnTo>
                      <a:pt x="411771" y="818525"/>
                    </a:lnTo>
                    <a:lnTo>
                      <a:pt x="413116" y="817269"/>
                    </a:lnTo>
                    <a:lnTo>
                      <a:pt x="411771" y="816014"/>
                    </a:lnTo>
                    <a:lnTo>
                      <a:pt x="393838" y="799784"/>
                    </a:lnTo>
                    <a:lnTo>
                      <a:pt x="224811" y="646449"/>
                    </a:lnTo>
                    <a:lnTo>
                      <a:pt x="393838" y="493025"/>
                    </a:lnTo>
                    <a:lnTo>
                      <a:pt x="411771" y="476795"/>
                    </a:lnTo>
                    <a:lnTo>
                      <a:pt x="413116" y="475539"/>
                    </a:lnTo>
                    <a:lnTo>
                      <a:pt x="411771" y="474284"/>
                    </a:lnTo>
                    <a:lnTo>
                      <a:pt x="393838" y="458054"/>
                    </a:lnTo>
                    <a:lnTo>
                      <a:pt x="224811" y="304630"/>
                    </a:lnTo>
                    <a:lnTo>
                      <a:pt x="393838" y="151295"/>
                    </a:lnTo>
                    <a:lnTo>
                      <a:pt x="411771" y="135065"/>
                    </a:lnTo>
                    <a:lnTo>
                      <a:pt x="413116" y="133810"/>
                    </a:lnTo>
                    <a:lnTo>
                      <a:pt x="411771" y="132554"/>
                    </a:lnTo>
                    <a:lnTo>
                      <a:pt x="393838" y="116324"/>
                    </a:lnTo>
                    <a:lnTo>
                      <a:pt x="368640" y="93459"/>
                    </a:lnTo>
                    <a:cubicBezTo>
                      <a:pt x="353038" y="87541"/>
                      <a:pt x="337256" y="81264"/>
                      <a:pt x="321564" y="74897"/>
                    </a:cubicBezTo>
                    <a:lnTo>
                      <a:pt x="376621" y="124843"/>
                    </a:lnTo>
                    <a:lnTo>
                      <a:pt x="386485" y="133810"/>
                    </a:lnTo>
                    <a:lnTo>
                      <a:pt x="376621" y="142777"/>
                    </a:lnTo>
                    <a:lnTo>
                      <a:pt x="211540" y="292973"/>
                    </a:lnTo>
                    <a:lnTo>
                      <a:pt x="46369" y="143225"/>
                    </a:lnTo>
                    <a:lnTo>
                      <a:pt x="36505" y="134258"/>
                    </a:lnTo>
                    <a:lnTo>
                      <a:pt x="46369" y="125291"/>
                    </a:lnTo>
                    <a:lnTo>
                      <a:pt x="174417" y="8721"/>
                    </a:lnTo>
                    <a:lnTo>
                      <a:pt x="157110" y="-246"/>
                    </a:lnTo>
                    <a:lnTo>
                      <a:pt x="29152" y="116324"/>
                    </a:lnTo>
                    <a:lnTo>
                      <a:pt x="11218" y="132554"/>
                    </a:lnTo>
                    <a:lnTo>
                      <a:pt x="9873" y="133810"/>
                    </a:lnTo>
                    <a:lnTo>
                      <a:pt x="11218" y="135065"/>
                    </a:lnTo>
                    <a:lnTo>
                      <a:pt x="29152" y="151295"/>
                    </a:lnTo>
                    <a:lnTo>
                      <a:pt x="198179" y="304630"/>
                    </a:lnTo>
                    <a:lnTo>
                      <a:pt x="29152" y="458054"/>
                    </a:lnTo>
                    <a:lnTo>
                      <a:pt x="11218" y="474284"/>
                    </a:lnTo>
                    <a:lnTo>
                      <a:pt x="9873" y="475539"/>
                    </a:lnTo>
                    <a:lnTo>
                      <a:pt x="11218" y="476795"/>
                    </a:lnTo>
                    <a:lnTo>
                      <a:pt x="29152" y="493025"/>
                    </a:lnTo>
                    <a:lnTo>
                      <a:pt x="198179" y="646449"/>
                    </a:lnTo>
                    <a:lnTo>
                      <a:pt x="29152" y="799784"/>
                    </a:lnTo>
                    <a:lnTo>
                      <a:pt x="11218" y="816014"/>
                    </a:lnTo>
                    <a:lnTo>
                      <a:pt x="9873" y="817269"/>
                    </a:lnTo>
                    <a:lnTo>
                      <a:pt x="11218" y="818525"/>
                    </a:lnTo>
                    <a:lnTo>
                      <a:pt x="29152" y="834755"/>
                    </a:lnTo>
                    <a:lnTo>
                      <a:pt x="198179" y="988179"/>
                    </a:lnTo>
                    <a:lnTo>
                      <a:pt x="29152" y="1141603"/>
                    </a:lnTo>
                    <a:lnTo>
                      <a:pt x="11218" y="1157834"/>
                    </a:lnTo>
                    <a:lnTo>
                      <a:pt x="9873" y="1159089"/>
                    </a:lnTo>
                    <a:lnTo>
                      <a:pt x="11218" y="1160344"/>
                    </a:lnTo>
                    <a:lnTo>
                      <a:pt x="29152" y="1176574"/>
                    </a:lnTo>
                    <a:lnTo>
                      <a:pt x="198179" y="1329999"/>
                    </a:lnTo>
                    <a:lnTo>
                      <a:pt x="29152" y="1483423"/>
                    </a:lnTo>
                    <a:lnTo>
                      <a:pt x="11218" y="1499743"/>
                    </a:lnTo>
                    <a:lnTo>
                      <a:pt x="10" y="1509875"/>
                    </a:lnTo>
                    <a:lnTo>
                      <a:pt x="423070" y="1509875"/>
                    </a:lnTo>
                    <a:close/>
                    <a:moveTo>
                      <a:pt x="46369" y="484506"/>
                    </a:moveTo>
                    <a:lnTo>
                      <a:pt x="36505" y="475539"/>
                    </a:lnTo>
                    <a:lnTo>
                      <a:pt x="46369" y="466573"/>
                    </a:lnTo>
                    <a:lnTo>
                      <a:pt x="211540" y="316825"/>
                    </a:lnTo>
                    <a:lnTo>
                      <a:pt x="376621" y="466573"/>
                    </a:lnTo>
                    <a:lnTo>
                      <a:pt x="386485" y="475539"/>
                    </a:lnTo>
                    <a:lnTo>
                      <a:pt x="376621" y="484506"/>
                    </a:lnTo>
                    <a:lnTo>
                      <a:pt x="211540" y="634344"/>
                    </a:lnTo>
                    <a:close/>
                    <a:moveTo>
                      <a:pt x="46369" y="826236"/>
                    </a:moveTo>
                    <a:lnTo>
                      <a:pt x="36505" y="817269"/>
                    </a:lnTo>
                    <a:lnTo>
                      <a:pt x="46369" y="808302"/>
                    </a:lnTo>
                    <a:lnTo>
                      <a:pt x="211540" y="658555"/>
                    </a:lnTo>
                    <a:lnTo>
                      <a:pt x="376621" y="808302"/>
                    </a:lnTo>
                    <a:lnTo>
                      <a:pt x="386485" y="817269"/>
                    </a:lnTo>
                    <a:lnTo>
                      <a:pt x="376621" y="826236"/>
                    </a:lnTo>
                    <a:lnTo>
                      <a:pt x="211540" y="976074"/>
                    </a:lnTo>
                    <a:close/>
                    <a:moveTo>
                      <a:pt x="46369" y="1168056"/>
                    </a:moveTo>
                    <a:lnTo>
                      <a:pt x="36505" y="1159089"/>
                    </a:lnTo>
                    <a:lnTo>
                      <a:pt x="46369" y="1150122"/>
                    </a:lnTo>
                    <a:lnTo>
                      <a:pt x="211540" y="1000285"/>
                    </a:lnTo>
                    <a:lnTo>
                      <a:pt x="376621" y="1150122"/>
                    </a:lnTo>
                    <a:lnTo>
                      <a:pt x="386485" y="1159089"/>
                    </a:lnTo>
                    <a:lnTo>
                      <a:pt x="376621" y="1168056"/>
                    </a:lnTo>
                    <a:lnTo>
                      <a:pt x="211540" y="1317893"/>
                    </a:lnTo>
                    <a:close/>
                    <a:moveTo>
                      <a:pt x="46369" y="1491942"/>
                    </a:moveTo>
                    <a:lnTo>
                      <a:pt x="211540" y="1342104"/>
                    </a:lnTo>
                    <a:lnTo>
                      <a:pt x="376621" y="149194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0" name="Google Shape;1020;p5"/>
              <p:cNvSpPr/>
              <p:nvPr/>
            </p:nvSpPr>
            <p:spPr>
              <a:xfrm>
                <a:off x="513659" y="5350120"/>
                <a:ext cx="17933" cy="1509583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509583" extrusionOk="0">
                    <a:moveTo>
                      <a:pt x="10" y="-246"/>
                    </a:moveTo>
                    <a:cubicBezTo>
                      <a:pt x="6018" y="1996"/>
                      <a:pt x="11936" y="4148"/>
                      <a:pt x="17944" y="6211"/>
                    </a:cubicBezTo>
                    <a:lnTo>
                      <a:pt x="17944" y="1509337"/>
                    </a:lnTo>
                    <a:lnTo>
                      <a:pt x="10" y="15093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1" name="Google Shape;1021;p5"/>
              <p:cNvSpPr/>
              <p:nvPr/>
            </p:nvSpPr>
            <p:spPr>
              <a:xfrm>
                <a:off x="143056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2" name="Google Shape;1022;p5"/>
              <p:cNvSpPr/>
              <p:nvPr/>
            </p:nvSpPr>
            <p:spPr>
              <a:xfrm>
                <a:off x="143056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3" name="Google Shape;1023;p5"/>
              <p:cNvSpPr/>
              <p:nvPr/>
            </p:nvSpPr>
            <p:spPr>
              <a:xfrm>
                <a:off x="143056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4" name="Google Shape;1024;p5"/>
              <p:cNvSpPr/>
              <p:nvPr/>
            </p:nvSpPr>
            <p:spPr>
              <a:xfrm>
                <a:off x="143056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5" name="Google Shape;1025;p5"/>
              <p:cNvSpPr/>
              <p:nvPr/>
            </p:nvSpPr>
            <p:spPr>
              <a:xfrm>
                <a:off x="11672738" y="5101647"/>
                <a:ext cx="17933" cy="175805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758056" extrusionOk="0">
                    <a:moveTo>
                      <a:pt x="10" y="7914"/>
                    </a:moveTo>
                    <a:lnTo>
                      <a:pt x="10" y="1757811"/>
                    </a:lnTo>
                    <a:lnTo>
                      <a:pt x="17944" y="1757811"/>
                    </a:lnTo>
                    <a:lnTo>
                      <a:pt x="17944" y="-246"/>
                    </a:lnTo>
                    <a:cubicBezTo>
                      <a:pt x="12115" y="2821"/>
                      <a:pt x="6108" y="5547"/>
                      <a:pt x="10" y="79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6" name="Google Shape;1026;p5"/>
              <p:cNvSpPr/>
              <p:nvPr/>
            </p:nvSpPr>
            <p:spPr>
              <a:xfrm>
                <a:off x="11661440" y="4637877"/>
                <a:ext cx="423777" cy="2119244"/>
              </a:xfrm>
              <a:custGeom>
                <a:avLst/>
                <a:gdLst/>
                <a:ahLst/>
                <a:cxnLst/>
                <a:rect l="l" t="t" r="r" b="b"/>
                <a:pathLst>
                  <a:path w="423777" h="2119244" extrusionOk="0">
                    <a:moveTo>
                      <a:pt x="394196" y="2092457"/>
                    </a:moveTo>
                    <a:lnTo>
                      <a:pt x="225259" y="1939122"/>
                    </a:lnTo>
                    <a:lnTo>
                      <a:pt x="394196" y="1785788"/>
                    </a:lnTo>
                    <a:lnTo>
                      <a:pt x="412130" y="1769557"/>
                    </a:lnTo>
                    <a:lnTo>
                      <a:pt x="413565" y="1768213"/>
                    </a:lnTo>
                    <a:lnTo>
                      <a:pt x="412130" y="1766867"/>
                    </a:lnTo>
                    <a:lnTo>
                      <a:pt x="394196" y="1750637"/>
                    </a:lnTo>
                    <a:lnTo>
                      <a:pt x="225259" y="1597303"/>
                    </a:lnTo>
                    <a:lnTo>
                      <a:pt x="394196" y="1443968"/>
                    </a:lnTo>
                    <a:lnTo>
                      <a:pt x="412130" y="1427738"/>
                    </a:lnTo>
                    <a:lnTo>
                      <a:pt x="413565" y="1426393"/>
                    </a:lnTo>
                    <a:lnTo>
                      <a:pt x="412130" y="1425048"/>
                    </a:lnTo>
                    <a:lnTo>
                      <a:pt x="394196" y="1408818"/>
                    </a:lnTo>
                    <a:lnTo>
                      <a:pt x="225259" y="1255573"/>
                    </a:lnTo>
                    <a:lnTo>
                      <a:pt x="394196" y="1102239"/>
                    </a:lnTo>
                    <a:lnTo>
                      <a:pt x="412130" y="1086008"/>
                    </a:lnTo>
                    <a:lnTo>
                      <a:pt x="413565" y="1084663"/>
                    </a:lnTo>
                    <a:lnTo>
                      <a:pt x="412130" y="1083318"/>
                    </a:lnTo>
                    <a:lnTo>
                      <a:pt x="394196" y="1067088"/>
                    </a:lnTo>
                    <a:lnTo>
                      <a:pt x="225259" y="913753"/>
                    </a:lnTo>
                    <a:lnTo>
                      <a:pt x="394196" y="760509"/>
                    </a:lnTo>
                    <a:lnTo>
                      <a:pt x="412130" y="744279"/>
                    </a:lnTo>
                    <a:lnTo>
                      <a:pt x="413565" y="742933"/>
                    </a:lnTo>
                    <a:lnTo>
                      <a:pt x="412130" y="741588"/>
                    </a:lnTo>
                    <a:lnTo>
                      <a:pt x="394196" y="725358"/>
                    </a:lnTo>
                    <a:lnTo>
                      <a:pt x="225259" y="572024"/>
                    </a:lnTo>
                    <a:lnTo>
                      <a:pt x="394196" y="418779"/>
                    </a:lnTo>
                    <a:lnTo>
                      <a:pt x="412130" y="402548"/>
                    </a:lnTo>
                    <a:lnTo>
                      <a:pt x="413565" y="401204"/>
                    </a:lnTo>
                    <a:lnTo>
                      <a:pt x="412130" y="399859"/>
                    </a:lnTo>
                    <a:lnTo>
                      <a:pt x="394196" y="383628"/>
                    </a:lnTo>
                    <a:lnTo>
                      <a:pt x="235482" y="239440"/>
                    </a:lnTo>
                    <a:lnTo>
                      <a:pt x="225349" y="230473"/>
                    </a:lnTo>
                    <a:lnTo>
                      <a:pt x="253236" y="205187"/>
                    </a:lnTo>
                    <a:lnTo>
                      <a:pt x="394196" y="77139"/>
                    </a:lnTo>
                    <a:lnTo>
                      <a:pt x="412130" y="60909"/>
                    </a:lnTo>
                    <a:lnTo>
                      <a:pt x="413565" y="59563"/>
                    </a:lnTo>
                    <a:lnTo>
                      <a:pt x="412130" y="58219"/>
                    </a:lnTo>
                    <a:lnTo>
                      <a:pt x="394196" y="41988"/>
                    </a:lnTo>
                    <a:lnTo>
                      <a:pt x="347748" y="-246"/>
                    </a:lnTo>
                    <a:cubicBezTo>
                      <a:pt x="345326" y="5673"/>
                      <a:pt x="342815" y="11501"/>
                      <a:pt x="340304" y="17688"/>
                    </a:cubicBezTo>
                    <a:lnTo>
                      <a:pt x="376980" y="50955"/>
                    </a:lnTo>
                    <a:lnTo>
                      <a:pt x="386843" y="59922"/>
                    </a:lnTo>
                    <a:lnTo>
                      <a:pt x="376980" y="68889"/>
                    </a:lnTo>
                    <a:lnTo>
                      <a:pt x="275026" y="161428"/>
                    </a:lnTo>
                    <a:lnTo>
                      <a:pt x="215665" y="215230"/>
                    </a:lnTo>
                    <a:cubicBezTo>
                      <a:pt x="205800" y="232536"/>
                      <a:pt x="195669" y="249662"/>
                      <a:pt x="185536" y="266790"/>
                    </a:cubicBezTo>
                    <a:lnTo>
                      <a:pt x="211898" y="242847"/>
                    </a:lnTo>
                    <a:lnTo>
                      <a:pt x="226604" y="256208"/>
                    </a:lnTo>
                    <a:lnTo>
                      <a:pt x="376980" y="392685"/>
                    </a:lnTo>
                    <a:lnTo>
                      <a:pt x="386843" y="401652"/>
                    </a:lnTo>
                    <a:lnTo>
                      <a:pt x="376980" y="410619"/>
                    </a:lnTo>
                    <a:lnTo>
                      <a:pt x="211898" y="560367"/>
                    </a:lnTo>
                    <a:lnTo>
                      <a:pt x="100439" y="459220"/>
                    </a:lnTo>
                    <a:lnTo>
                      <a:pt x="72374" y="433844"/>
                    </a:lnTo>
                    <a:cubicBezTo>
                      <a:pt x="67979" y="437968"/>
                      <a:pt x="63407" y="441913"/>
                      <a:pt x="58744" y="445679"/>
                    </a:cubicBezTo>
                    <a:lnTo>
                      <a:pt x="89679" y="473746"/>
                    </a:lnTo>
                    <a:lnTo>
                      <a:pt x="198538" y="572382"/>
                    </a:lnTo>
                    <a:lnTo>
                      <a:pt x="29242" y="725358"/>
                    </a:lnTo>
                    <a:lnTo>
                      <a:pt x="11308" y="741588"/>
                    </a:lnTo>
                    <a:lnTo>
                      <a:pt x="9873" y="742933"/>
                    </a:lnTo>
                    <a:lnTo>
                      <a:pt x="11308" y="744279"/>
                    </a:lnTo>
                    <a:lnTo>
                      <a:pt x="29242" y="760509"/>
                    </a:lnTo>
                    <a:lnTo>
                      <a:pt x="198179" y="913753"/>
                    </a:lnTo>
                    <a:lnTo>
                      <a:pt x="29242" y="1067088"/>
                    </a:lnTo>
                    <a:lnTo>
                      <a:pt x="11308" y="1083318"/>
                    </a:lnTo>
                    <a:lnTo>
                      <a:pt x="9873" y="1084663"/>
                    </a:lnTo>
                    <a:lnTo>
                      <a:pt x="11308" y="1086008"/>
                    </a:lnTo>
                    <a:lnTo>
                      <a:pt x="29242" y="1102239"/>
                    </a:lnTo>
                    <a:lnTo>
                      <a:pt x="198179" y="1255573"/>
                    </a:lnTo>
                    <a:lnTo>
                      <a:pt x="29242" y="1408818"/>
                    </a:lnTo>
                    <a:lnTo>
                      <a:pt x="11308" y="1425048"/>
                    </a:lnTo>
                    <a:lnTo>
                      <a:pt x="9873" y="1426393"/>
                    </a:lnTo>
                    <a:lnTo>
                      <a:pt x="11308" y="1427738"/>
                    </a:lnTo>
                    <a:lnTo>
                      <a:pt x="29242" y="1443968"/>
                    </a:lnTo>
                    <a:lnTo>
                      <a:pt x="198179" y="1597303"/>
                    </a:lnTo>
                    <a:lnTo>
                      <a:pt x="29242" y="1750637"/>
                    </a:lnTo>
                    <a:lnTo>
                      <a:pt x="11308" y="1766867"/>
                    </a:lnTo>
                    <a:lnTo>
                      <a:pt x="9873" y="1768213"/>
                    </a:lnTo>
                    <a:lnTo>
                      <a:pt x="11308" y="1769557"/>
                    </a:lnTo>
                    <a:lnTo>
                      <a:pt x="29242" y="1785788"/>
                    </a:lnTo>
                    <a:lnTo>
                      <a:pt x="198179" y="1939122"/>
                    </a:lnTo>
                    <a:lnTo>
                      <a:pt x="29242" y="2092457"/>
                    </a:lnTo>
                    <a:lnTo>
                      <a:pt x="11308" y="2108777"/>
                    </a:lnTo>
                    <a:lnTo>
                      <a:pt x="10" y="2118999"/>
                    </a:lnTo>
                    <a:lnTo>
                      <a:pt x="423787" y="2118999"/>
                    </a:lnTo>
                    <a:lnTo>
                      <a:pt x="412489" y="2108777"/>
                    </a:lnTo>
                    <a:close/>
                    <a:moveTo>
                      <a:pt x="47176" y="751900"/>
                    </a:moveTo>
                    <a:lnTo>
                      <a:pt x="37313" y="742933"/>
                    </a:lnTo>
                    <a:lnTo>
                      <a:pt x="47176" y="733967"/>
                    </a:lnTo>
                    <a:lnTo>
                      <a:pt x="212258" y="584129"/>
                    </a:lnTo>
                    <a:lnTo>
                      <a:pt x="377338" y="733967"/>
                    </a:lnTo>
                    <a:lnTo>
                      <a:pt x="387202" y="742933"/>
                    </a:lnTo>
                    <a:lnTo>
                      <a:pt x="377338" y="751900"/>
                    </a:lnTo>
                    <a:lnTo>
                      <a:pt x="211898" y="902096"/>
                    </a:lnTo>
                    <a:close/>
                    <a:moveTo>
                      <a:pt x="47176" y="1093630"/>
                    </a:moveTo>
                    <a:lnTo>
                      <a:pt x="37313" y="1084663"/>
                    </a:lnTo>
                    <a:lnTo>
                      <a:pt x="47176" y="1075696"/>
                    </a:lnTo>
                    <a:lnTo>
                      <a:pt x="212258" y="925948"/>
                    </a:lnTo>
                    <a:lnTo>
                      <a:pt x="377338" y="1075696"/>
                    </a:lnTo>
                    <a:lnTo>
                      <a:pt x="387202" y="1084663"/>
                    </a:lnTo>
                    <a:lnTo>
                      <a:pt x="377338" y="1093630"/>
                    </a:lnTo>
                    <a:lnTo>
                      <a:pt x="212258" y="1243468"/>
                    </a:lnTo>
                    <a:close/>
                    <a:moveTo>
                      <a:pt x="47176" y="1435360"/>
                    </a:moveTo>
                    <a:lnTo>
                      <a:pt x="37313" y="1426393"/>
                    </a:lnTo>
                    <a:lnTo>
                      <a:pt x="47176" y="1417426"/>
                    </a:lnTo>
                    <a:lnTo>
                      <a:pt x="212258" y="1267679"/>
                    </a:lnTo>
                    <a:lnTo>
                      <a:pt x="377338" y="1417426"/>
                    </a:lnTo>
                    <a:lnTo>
                      <a:pt x="387202" y="1426393"/>
                    </a:lnTo>
                    <a:lnTo>
                      <a:pt x="377338" y="1435360"/>
                    </a:lnTo>
                    <a:lnTo>
                      <a:pt x="212258" y="1585197"/>
                    </a:lnTo>
                    <a:close/>
                    <a:moveTo>
                      <a:pt x="47176" y="1777180"/>
                    </a:moveTo>
                    <a:lnTo>
                      <a:pt x="37313" y="1768213"/>
                    </a:lnTo>
                    <a:lnTo>
                      <a:pt x="47176" y="1759246"/>
                    </a:lnTo>
                    <a:lnTo>
                      <a:pt x="212258" y="1609408"/>
                    </a:lnTo>
                    <a:lnTo>
                      <a:pt x="377338" y="1759246"/>
                    </a:lnTo>
                    <a:lnTo>
                      <a:pt x="387202" y="1768213"/>
                    </a:lnTo>
                    <a:lnTo>
                      <a:pt x="377338" y="1777180"/>
                    </a:lnTo>
                    <a:lnTo>
                      <a:pt x="212258" y="1927017"/>
                    </a:lnTo>
                    <a:close/>
                    <a:moveTo>
                      <a:pt x="47176" y="2101065"/>
                    </a:moveTo>
                    <a:lnTo>
                      <a:pt x="211898" y="1951228"/>
                    </a:lnTo>
                    <a:lnTo>
                      <a:pt x="376980" y="21010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7" name="Google Shape;1027;p5"/>
              <p:cNvSpPr/>
              <p:nvPr/>
            </p:nvSpPr>
            <p:spPr>
              <a:xfrm>
                <a:off x="12055626" y="4447598"/>
                <a:ext cx="17933" cy="241210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412105" extrusionOk="0">
                    <a:moveTo>
                      <a:pt x="10" y="42347"/>
                    </a:moveTo>
                    <a:lnTo>
                      <a:pt x="10" y="2411859"/>
                    </a:lnTo>
                    <a:lnTo>
                      <a:pt x="17944" y="2411859"/>
                    </a:lnTo>
                    <a:lnTo>
                      <a:pt x="17944" y="-246"/>
                    </a:lnTo>
                    <a:cubicBezTo>
                      <a:pt x="11667" y="13922"/>
                      <a:pt x="6108" y="28179"/>
                      <a:pt x="10" y="423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8" name="Google Shape;1028;p5"/>
              <p:cNvSpPr/>
              <p:nvPr/>
            </p:nvSpPr>
            <p:spPr>
              <a:xfrm>
                <a:off x="11955286" y="4688361"/>
                <a:ext cx="10634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06347" h="17933" extrusionOk="0">
                    <a:moveTo>
                      <a:pt x="10" y="17688"/>
                    </a:moveTo>
                    <a:lnTo>
                      <a:pt x="106358" y="17688"/>
                    </a:lnTo>
                    <a:lnTo>
                      <a:pt x="106358" y="-246"/>
                    </a:lnTo>
                    <a:lnTo>
                      <a:pt x="8977" y="-246"/>
                    </a:lnTo>
                    <a:cubicBezTo>
                      <a:pt x="6018" y="6031"/>
                      <a:pt x="2969" y="11949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9" name="Google Shape;1029;p5"/>
              <p:cNvSpPr/>
              <p:nvPr/>
            </p:nvSpPr>
            <p:spPr>
              <a:xfrm>
                <a:off x="11754965" y="5030360"/>
                <a:ext cx="30693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06937" h="17933" extrusionOk="0">
                    <a:moveTo>
                      <a:pt x="7452" y="7465"/>
                    </a:moveTo>
                    <a:cubicBezTo>
                      <a:pt x="5120" y="10963"/>
                      <a:pt x="2609" y="14370"/>
                      <a:pt x="10" y="17688"/>
                    </a:cubicBezTo>
                    <a:lnTo>
                      <a:pt x="306948" y="17688"/>
                    </a:lnTo>
                    <a:lnTo>
                      <a:pt x="306948" y="-246"/>
                    </a:lnTo>
                    <a:lnTo>
                      <a:pt x="12652" y="-246"/>
                    </a:lnTo>
                    <a:cubicBezTo>
                      <a:pt x="10590" y="2264"/>
                      <a:pt x="8977" y="4954"/>
                      <a:pt x="7452" y="74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0" name="Google Shape;1030;p5"/>
              <p:cNvSpPr/>
              <p:nvPr/>
            </p:nvSpPr>
            <p:spPr>
              <a:xfrm>
                <a:off x="11685112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1" name="Google Shape;1031;p5"/>
              <p:cNvSpPr/>
              <p:nvPr/>
            </p:nvSpPr>
            <p:spPr>
              <a:xfrm>
                <a:off x="11685112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2" name="Google Shape;1032;p5"/>
              <p:cNvSpPr/>
              <p:nvPr/>
            </p:nvSpPr>
            <p:spPr>
              <a:xfrm>
                <a:off x="11685112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3" name="Google Shape;1033;p5"/>
              <p:cNvSpPr/>
              <p:nvPr/>
            </p:nvSpPr>
            <p:spPr>
              <a:xfrm>
                <a:off x="11685112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4" name="Google Shape;1034;p5"/>
              <p:cNvSpPr/>
              <p:nvPr/>
            </p:nvSpPr>
            <p:spPr>
              <a:xfrm>
                <a:off x="148974" y="5129086"/>
                <a:ext cx="142753" cy="118273"/>
              </a:xfrm>
              <a:custGeom>
                <a:avLst/>
                <a:gdLst/>
                <a:ahLst/>
                <a:cxnLst/>
                <a:rect l="l" t="t" r="r" b="b"/>
                <a:pathLst>
                  <a:path w="142753" h="118273" extrusionOk="0">
                    <a:moveTo>
                      <a:pt x="10" y="-246"/>
                    </a:moveTo>
                    <a:lnTo>
                      <a:pt x="10" y="49789"/>
                    </a:lnTo>
                    <a:cubicBezTo>
                      <a:pt x="42872" y="74117"/>
                      <a:pt x="85525" y="96866"/>
                      <a:pt x="127968" y="118028"/>
                    </a:cubicBezTo>
                    <a:lnTo>
                      <a:pt x="142763" y="104578"/>
                    </a:lnTo>
                    <a:cubicBezTo>
                      <a:pt x="89316" y="78412"/>
                      <a:pt x="40973" y="42921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5" name="Google Shape;1035;p5"/>
              <p:cNvSpPr/>
              <p:nvPr/>
            </p:nvSpPr>
            <p:spPr>
              <a:xfrm>
                <a:off x="294238" y="5242069"/>
                <a:ext cx="147147" cy="80074"/>
              </a:xfrm>
              <a:custGeom>
                <a:avLst/>
                <a:gdLst/>
                <a:ahLst/>
                <a:cxnLst/>
                <a:rect l="l" t="t" r="r" b="b"/>
                <a:pathLst>
                  <a:path w="147147" h="80074" extrusionOk="0">
                    <a:moveTo>
                      <a:pt x="15254" y="-246"/>
                    </a:moveTo>
                    <a:lnTo>
                      <a:pt x="10" y="13653"/>
                    </a:lnTo>
                    <a:cubicBezTo>
                      <a:pt x="49447" y="37864"/>
                      <a:pt x="98496" y="59922"/>
                      <a:pt x="147157" y="79829"/>
                    </a:cubicBezTo>
                    <a:lnTo>
                      <a:pt x="84389" y="22530"/>
                    </a:lnTo>
                    <a:cubicBezTo>
                      <a:pt x="60678" y="17132"/>
                      <a:pt x="37530" y="9501"/>
                      <a:pt x="15254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6" name="Google Shape;1036;p5"/>
              <p:cNvSpPr/>
              <p:nvPr/>
            </p:nvSpPr>
            <p:spPr>
              <a:xfrm>
                <a:off x="1413491" y="5405087"/>
                <a:ext cx="69403" cy="18561"/>
              </a:xfrm>
              <a:custGeom>
                <a:avLst/>
                <a:gdLst/>
                <a:ahLst/>
                <a:cxnLst/>
                <a:rect l="l" t="t" r="r" b="b"/>
                <a:pathLst>
                  <a:path w="69403" h="18561" extrusionOk="0">
                    <a:moveTo>
                      <a:pt x="10" y="2354"/>
                    </a:moveTo>
                    <a:lnTo>
                      <a:pt x="10" y="18316"/>
                    </a:lnTo>
                    <a:lnTo>
                      <a:pt x="17944" y="13922"/>
                    </a:lnTo>
                    <a:cubicBezTo>
                      <a:pt x="23952" y="12487"/>
                      <a:pt x="29959" y="10873"/>
                      <a:pt x="35878" y="9259"/>
                    </a:cubicBezTo>
                    <a:cubicBezTo>
                      <a:pt x="41796" y="7645"/>
                      <a:pt x="49597" y="5583"/>
                      <a:pt x="56412" y="3610"/>
                    </a:cubicBezTo>
                    <a:lnTo>
                      <a:pt x="69414" y="-246"/>
                    </a:lnTo>
                    <a:cubicBezTo>
                      <a:pt x="46485" y="3619"/>
                      <a:pt x="23162" y="4489"/>
                      <a:pt x="10" y="23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7" name="Google Shape;1037;p5"/>
              <p:cNvSpPr/>
              <p:nvPr/>
            </p:nvSpPr>
            <p:spPr>
              <a:xfrm>
                <a:off x="2851876" y="4289870"/>
                <a:ext cx="178352" cy="77832"/>
              </a:xfrm>
              <a:custGeom>
                <a:avLst/>
                <a:gdLst/>
                <a:ahLst/>
                <a:cxnLst/>
                <a:rect l="l" t="t" r="r" b="b"/>
                <a:pathLst>
                  <a:path w="178352" h="77832" extrusionOk="0">
                    <a:moveTo>
                      <a:pt x="53722" y="43692"/>
                    </a:moveTo>
                    <a:cubicBezTo>
                      <a:pt x="37761" y="51493"/>
                      <a:pt x="22606" y="60102"/>
                      <a:pt x="7452" y="69158"/>
                    </a:cubicBezTo>
                    <a:cubicBezTo>
                      <a:pt x="5273" y="72216"/>
                      <a:pt x="2771" y="75040"/>
                      <a:pt x="10" y="77587"/>
                    </a:cubicBezTo>
                    <a:lnTo>
                      <a:pt x="7093" y="74718"/>
                    </a:lnTo>
                    <a:cubicBezTo>
                      <a:pt x="23593" y="68172"/>
                      <a:pt x="40540" y="62164"/>
                      <a:pt x="57757" y="56784"/>
                    </a:cubicBezTo>
                    <a:cubicBezTo>
                      <a:pt x="97175" y="44284"/>
                      <a:pt x="137491" y="34842"/>
                      <a:pt x="178362" y="28538"/>
                    </a:cubicBezTo>
                    <a:lnTo>
                      <a:pt x="146619" y="-246"/>
                    </a:lnTo>
                    <a:cubicBezTo>
                      <a:pt x="116311" y="15715"/>
                      <a:pt x="84568" y="28717"/>
                      <a:pt x="53722" y="4369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8" name="Google Shape;1038;p5"/>
              <p:cNvSpPr/>
              <p:nvPr/>
            </p:nvSpPr>
            <p:spPr>
              <a:xfrm>
                <a:off x="2695941" y="4423208"/>
                <a:ext cx="35867" cy="26900"/>
              </a:xfrm>
              <a:custGeom>
                <a:avLst/>
                <a:gdLst/>
                <a:ahLst/>
                <a:cxnLst/>
                <a:rect l="l" t="t" r="r" b="b"/>
                <a:pathLst>
                  <a:path w="35867" h="26900" extrusionOk="0">
                    <a:moveTo>
                      <a:pt x="10" y="-246"/>
                    </a:moveTo>
                    <a:lnTo>
                      <a:pt x="10" y="26655"/>
                    </a:lnTo>
                    <a:cubicBezTo>
                      <a:pt x="5928" y="22709"/>
                      <a:pt x="11936" y="18943"/>
                      <a:pt x="17944" y="15177"/>
                    </a:cubicBezTo>
                    <a:cubicBezTo>
                      <a:pt x="23952" y="11411"/>
                      <a:pt x="30049" y="7824"/>
                      <a:pt x="35878" y="4148"/>
                    </a:cubicBezTo>
                    <a:cubicBezTo>
                      <a:pt x="23799" y="4013"/>
                      <a:pt x="11766" y="253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9" name="Google Shape;1039;p5"/>
              <p:cNvSpPr/>
              <p:nvPr/>
            </p:nvSpPr>
            <p:spPr>
              <a:xfrm>
                <a:off x="3015074" y="4242794"/>
                <a:ext cx="81419" cy="72632"/>
              </a:xfrm>
              <a:custGeom>
                <a:avLst/>
                <a:gdLst/>
                <a:ahLst/>
                <a:cxnLst/>
                <a:rect l="l" t="t" r="r" b="b"/>
                <a:pathLst>
                  <a:path w="81419" h="72632" extrusionOk="0">
                    <a:moveTo>
                      <a:pt x="51659" y="8990"/>
                    </a:moveTo>
                    <a:lnTo>
                      <a:pt x="42065" y="11321"/>
                    </a:lnTo>
                    <a:cubicBezTo>
                      <a:pt x="38532" y="13931"/>
                      <a:pt x="34855" y="16325"/>
                      <a:pt x="31036" y="18495"/>
                    </a:cubicBezTo>
                    <a:cubicBezTo>
                      <a:pt x="20813" y="25400"/>
                      <a:pt x="10232" y="31856"/>
                      <a:pt x="10" y="37774"/>
                    </a:cubicBezTo>
                    <a:lnTo>
                      <a:pt x="38209" y="72386"/>
                    </a:lnTo>
                    <a:cubicBezTo>
                      <a:pt x="46728" y="71310"/>
                      <a:pt x="55067" y="70414"/>
                      <a:pt x="63496" y="69696"/>
                    </a:cubicBezTo>
                    <a:cubicBezTo>
                      <a:pt x="69504" y="69158"/>
                      <a:pt x="75422" y="68620"/>
                      <a:pt x="81430" y="68262"/>
                    </a:cubicBezTo>
                    <a:lnTo>
                      <a:pt x="81430" y="-246"/>
                    </a:lnTo>
                    <a:cubicBezTo>
                      <a:pt x="71683" y="3368"/>
                      <a:pt x="61747" y="6452"/>
                      <a:pt x="51659" y="899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0" name="Google Shape;1040;p5"/>
              <p:cNvSpPr/>
              <p:nvPr/>
            </p:nvSpPr>
            <p:spPr>
              <a:xfrm>
                <a:off x="3977047" y="4668723"/>
                <a:ext cx="403242" cy="464397"/>
              </a:xfrm>
              <a:custGeom>
                <a:avLst/>
                <a:gdLst/>
                <a:ahLst/>
                <a:cxnLst/>
                <a:rect l="l" t="t" r="r" b="b"/>
                <a:pathLst>
                  <a:path w="403242" h="464397" extrusionOk="0">
                    <a:moveTo>
                      <a:pt x="401908" y="315300"/>
                    </a:moveTo>
                    <a:cubicBezTo>
                      <a:pt x="334566" y="326419"/>
                      <a:pt x="260499" y="302478"/>
                      <a:pt x="229474" y="238095"/>
                    </a:cubicBezTo>
                    <a:cubicBezTo>
                      <a:pt x="223107" y="224573"/>
                      <a:pt x="215862" y="211481"/>
                      <a:pt x="207774" y="198910"/>
                    </a:cubicBezTo>
                    <a:cubicBezTo>
                      <a:pt x="206967" y="197654"/>
                      <a:pt x="205891" y="196219"/>
                      <a:pt x="204725" y="194695"/>
                    </a:cubicBezTo>
                    <a:lnTo>
                      <a:pt x="202752" y="192723"/>
                    </a:lnTo>
                    <a:cubicBezTo>
                      <a:pt x="190468" y="179631"/>
                      <a:pt x="178362" y="166629"/>
                      <a:pt x="165002" y="154434"/>
                    </a:cubicBezTo>
                    <a:cubicBezTo>
                      <a:pt x="134245" y="126367"/>
                      <a:pt x="100709" y="101439"/>
                      <a:pt x="69504" y="73731"/>
                    </a:cubicBezTo>
                    <a:cubicBezTo>
                      <a:pt x="44172" y="51619"/>
                      <a:pt x="21324" y="26808"/>
                      <a:pt x="1355" y="-246"/>
                    </a:cubicBezTo>
                    <a:lnTo>
                      <a:pt x="1355" y="27641"/>
                    </a:lnTo>
                    <a:lnTo>
                      <a:pt x="10" y="28897"/>
                    </a:lnTo>
                    <a:lnTo>
                      <a:pt x="1355" y="30152"/>
                    </a:lnTo>
                    <a:lnTo>
                      <a:pt x="1355" y="94893"/>
                    </a:lnTo>
                    <a:lnTo>
                      <a:pt x="19289" y="111930"/>
                    </a:lnTo>
                    <a:cubicBezTo>
                      <a:pt x="45831" y="137038"/>
                      <a:pt x="72436" y="162388"/>
                      <a:pt x="99095" y="187970"/>
                    </a:cubicBezTo>
                    <a:lnTo>
                      <a:pt x="148861" y="235494"/>
                    </a:lnTo>
                    <a:lnTo>
                      <a:pt x="161863" y="247869"/>
                    </a:lnTo>
                    <a:cubicBezTo>
                      <a:pt x="202214" y="286158"/>
                      <a:pt x="242566" y="324357"/>
                      <a:pt x="284082" y="361659"/>
                    </a:cubicBezTo>
                    <a:lnTo>
                      <a:pt x="303989" y="379593"/>
                    </a:lnTo>
                    <a:cubicBezTo>
                      <a:pt x="314570" y="389098"/>
                      <a:pt x="325151" y="398424"/>
                      <a:pt x="335732" y="407749"/>
                    </a:cubicBezTo>
                    <a:lnTo>
                      <a:pt x="349272" y="419586"/>
                    </a:lnTo>
                    <a:lnTo>
                      <a:pt x="383974" y="449177"/>
                    </a:lnTo>
                    <a:lnTo>
                      <a:pt x="401908" y="464151"/>
                    </a:lnTo>
                    <a:lnTo>
                      <a:pt x="401908" y="371613"/>
                    </a:lnTo>
                    <a:lnTo>
                      <a:pt x="403253" y="370358"/>
                    </a:lnTo>
                    <a:lnTo>
                      <a:pt x="401908" y="369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1" name="Google Shape;1041;p5"/>
              <p:cNvSpPr/>
              <p:nvPr/>
            </p:nvSpPr>
            <p:spPr>
              <a:xfrm>
                <a:off x="6542307" y="4203250"/>
                <a:ext cx="194403" cy="350607"/>
              </a:xfrm>
              <a:custGeom>
                <a:avLst/>
                <a:gdLst/>
                <a:ahLst/>
                <a:cxnLst/>
                <a:rect l="l" t="t" r="r" b="b"/>
                <a:pathLst>
                  <a:path w="194403" h="350607" extrusionOk="0">
                    <a:moveTo>
                      <a:pt x="36147" y="143404"/>
                    </a:moveTo>
                    <a:lnTo>
                      <a:pt x="19289" y="143404"/>
                    </a:lnTo>
                    <a:lnTo>
                      <a:pt x="19289" y="117221"/>
                    </a:lnTo>
                    <a:cubicBezTo>
                      <a:pt x="13398" y="119077"/>
                      <a:pt x="7408" y="120637"/>
                      <a:pt x="1355" y="121884"/>
                    </a:cubicBezTo>
                    <a:lnTo>
                      <a:pt x="1355" y="150937"/>
                    </a:lnTo>
                    <a:lnTo>
                      <a:pt x="10" y="152192"/>
                    </a:lnTo>
                    <a:lnTo>
                      <a:pt x="1355" y="153447"/>
                    </a:lnTo>
                    <a:lnTo>
                      <a:pt x="1355" y="350361"/>
                    </a:lnTo>
                    <a:cubicBezTo>
                      <a:pt x="7453" y="340498"/>
                      <a:pt x="13371" y="330634"/>
                      <a:pt x="19289" y="320681"/>
                    </a:cubicBezTo>
                    <a:cubicBezTo>
                      <a:pt x="38837" y="288220"/>
                      <a:pt x="57963" y="255339"/>
                      <a:pt x="76678" y="222044"/>
                    </a:cubicBezTo>
                    <a:cubicBezTo>
                      <a:pt x="79726" y="216754"/>
                      <a:pt x="82775" y="211374"/>
                      <a:pt x="85644" y="205993"/>
                    </a:cubicBezTo>
                    <a:cubicBezTo>
                      <a:pt x="93957" y="191225"/>
                      <a:pt x="102143" y="176286"/>
                      <a:pt x="110214" y="161159"/>
                    </a:cubicBezTo>
                    <a:lnTo>
                      <a:pt x="119987" y="143225"/>
                    </a:lnTo>
                    <a:cubicBezTo>
                      <a:pt x="145337" y="96059"/>
                      <a:pt x="170140" y="48238"/>
                      <a:pt x="194413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2" name="Google Shape;1042;p5"/>
              <p:cNvSpPr/>
              <p:nvPr/>
            </p:nvSpPr>
            <p:spPr>
              <a:xfrm>
                <a:off x="6798313" y="3670614"/>
                <a:ext cx="147147" cy="269097"/>
              </a:xfrm>
              <a:custGeom>
                <a:avLst/>
                <a:gdLst/>
                <a:ahLst/>
                <a:cxnLst/>
                <a:rect l="l" t="t" r="r" b="b"/>
                <a:pathLst>
                  <a:path w="147147" h="269097" extrusionOk="0">
                    <a:moveTo>
                      <a:pt x="145543" y="292"/>
                    </a:moveTo>
                    <a:lnTo>
                      <a:pt x="145005" y="-246"/>
                    </a:lnTo>
                    <a:cubicBezTo>
                      <a:pt x="137832" y="13384"/>
                      <a:pt x="130057" y="26834"/>
                      <a:pt x="121691" y="40105"/>
                    </a:cubicBezTo>
                    <a:cubicBezTo>
                      <a:pt x="99013" y="76923"/>
                      <a:pt x="63217" y="103771"/>
                      <a:pt x="21530" y="115248"/>
                    </a:cubicBezTo>
                    <a:lnTo>
                      <a:pt x="12563" y="123498"/>
                    </a:lnTo>
                    <a:cubicBezTo>
                      <a:pt x="10653" y="152542"/>
                      <a:pt x="6457" y="181379"/>
                      <a:pt x="10" y="209760"/>
                    </a:cubicBezTo>
                    <a:lnTo>
                      <a:pt x="65109" y="268852"/>
                    </a:lnTo>
                    <a:cubicBezTo>
                      <a:pt x="86272" y="223120"/>
                      <a:pt x="107192" y="177272"/>
                      <a:pt x="127878" y="131299"/>
                    </a:cubicBezTo>
                    <a:cubicBezTo>
                      <a:pt x="133886" y="118028"/>
                      <a:pt x="139804" y="104398"/>
                      <a:pt x="145812" y="91396"/>
                    </a:cubicBezTo>
                    <a:lnTo>
                      <a:pt x="145812" y="2803"/>
                    </a:lnTo>
                    <a:lnTo>
                      <a:pt x="147157" y="15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3" name="Google Shape;1043;p5"/>
              <p:cNvSpPr/>
              <p:nvPr/>
            </p:nvSpPr>
            <p:spPr>
              <a:xfrm>
                <a:off x="7825924" y="2305488"/>
                <a:ext cx="10580" cy="6994"/>
              </a:xfrm>
              <a:custGeom>
                <a:avLst/>
                <a:gdLst/>
                <a:ahLst/>
                <a:cxnLst/>
                <a:rect l="l" t="t" r="r" b="b"/>
                <a:pathLst>
                  <a:path w="10580" h="6994" extrusionOk="0">
                    <a:moveTo>
                      <a:pt x="10" y="-246"/>
                    </a:moveTo>
                    <a:lnTo>
                      <a:pt x="10591" y="-246"/>
                    </a:lnTo>
                    <a:cubicBezTo>
                      <a:pt x="7004" y="1996"/>
                      <a:pt x="3507" y="4417"/>
                      <a:pt x="10" y="67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4" name="Google Shape;1044;p5"/>
              <p:cNvSpPr/>
              <p:nvPr/>
            </p:nvSpPr>
            <p:spPr>
              <a:xfrm>
                <a:off x="7840002" y="2298852"/>
                <a:ext cx="5021" cy="4304"/>
              </a:xfrm>
              <a:custGeom>
                <a:avLst/>
                <a:gdLst/>
                <a:ahLst/>
                <a:cxnLst/>
                <a:rect l="l" t="t" r="r" b="b"/>
                <a:pathLst>
                  <a:path w="5021" h="4304" extrusionOk="0">
                    <a:moveTo>
                      <a:pt x="3866" y="-246"/>
                    </a:moveTo>
                    <a:lnTo>
                      <a:pt x="5031" y="830"/>
                    </a:lnTo>
                    <a:lnTo>
                      <a:pt x="10" y="405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5" name="Google Shape;1045;p5"/>
              <p:cNvSpPr/>
              <p:nvPr/>
            </p:nvSpPr>
            <p:spPr>
              <a:xfrm>
                <a:off x="9106760" y="2638072"/>
                <a:ext cx="146430" cy="248383"/>
              </a:xfrm>
              <a:custGeom>
                <a:avLst/>
                <a:gdLst/>
                <a:ahLst/>
                <a:cxnLst/>
                <a:rect l="l" t="t" r="r" b="b"/>
                <a:pathLst>
                  <a:path w="146430" h="248383" extrusionOk="0">
                    <a:moveTo>
                      <a:pt x="120705" y="177837"/>
                    </a:moveTo>
                    <a:cubicBezTo>
                      <a:pt x="88424" y="128161"/>
                      <a:pt x="56592" y="78035"/>
                      <a:pt x="22696" y="29435"/>
                    </a:cubicBezTo>
                    <a:lnTo>
                      <a:pt x="19379" y="26475"/>
                    </a:lnTo>
                    <a:lnTo>
                      <a:pt x="19379" y="24772"/>
                    </a:lnTo>
                    <a:cubicBezTo>
                      <a:pt x="14357" y="17598"/>
                      <a:pt x="9426" y="10425"/>
                      <a:pt x="4314" y="3341"/>
                    </a:cubicBezTo>
                    <a:lnTo>
                      <a:pt x="1445" y="-246"/>
                    </a:lnTo>
                    <a:lnTo>
                      <a:pt x="1445" y="7555"/>
                    </a:lnTo>
                    <a:lnTo>
                      <a:pt x="10" y="8900"/>
                    </a:lnTo>
                    <a:lnTo>
                      <a:pt x="1445" y="10245"/>
                    </a:lnTo>
                    <a:lnTo>
                      <a:pt x="1445" y="95252"/>
                    </a:lnTo>
                    <a:cubicBezTo>
                      <a:pt x="7453" y="102963"/>
                      <a:pt x="13460" y="110765"/>
                      <a:pt x="19379" y="118566"/>
                    </a:cubicBezTo>
                    <a:cubicBezTo>
                      <a:pt x="51122" y="160414"/>
                      <a:pt x="82327" y="203599"/>
                      <a:pt x="112904" y="248138"/>
                    </a:cubicBezTo>
                    <a:lnTo>
                      <a:pt x="146441" y="2177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6" name="Google Shape;1046;p5"/>
              <p:cNvSpPr/>
              <p:nvPr/>
            </p:nvSpPr>
            <p:spPr>
              <a:xfrm>
                <a:off x="9229698" y="2871391"/>
                <a:ext cx="280216" cy="494078"/>
              </a:xfrm>
              <a:custGeom>
                <a:avLst/>
                <a:gdLst/>
                <a:ahLst/>
                <a:cxnLst/>
                <a:rect l="l" t="t" r="r" b="b"/>
                <a:pathLst>
                  <a:path w="280216" h="494078" extrusionOk="0">
                    <a:moveTo>
                      <a:pt x="279061" y="301850"/>
                    </a:moveTo>
                    <a:lnTo>
                      <a:pt x="275294" y="299070"/>
                    </a:lnTo>
                    <a:cubicBezTo>
                      <a:pt x="176658" y="218368"/>
                      <a:pt x="102860" y="107447"/>
                      <a:pt x="33187" y="-246"/>
                    </a:cubicBezTo>
                    <a:lnTo>
                      <a:pt x="10" y="29883"/>
                    </a:lnTo>
                    <a:cubicBezTo>
                      <a:pt x="17585" y="55645"/>
                      <a:pt x="34890" y="81801"/>
                      <a:pt x="52017" y="108344"/>
                    </a:cubicBezTo>
                    <a:lnTo>
                      <a:pt x="63585" y="126278"/>
                    </a:lnTo>
                    <a:cubicBezTo>
                      <a:pt x="85464" y="160468"/>
                      <a:pt x="107074" y="195296"/>
                      <a:pt x="128416" y="230742"/>
                    </a:cubicBezTo>
                    <a:cubicBezTo>
                      <a:pt x="131644" y="235943"/>
                      <a:pt x="134782" y="241144"/>
                      <a:pt x="137921" y="246434"/>
                    </a:cubicBezTo>
                    <a:cubicBezTo>
                      <a:pt x="172264" y="303581"/>
                      <a:pt x="205980" y="362018"/>
                      <a:pt x="239157" y="421738"/>
                    </a:cubicBezTo>
                    <a:cubicBezTo>
                      <a:pt x="244448" y="431153"/>
                      <a:pt x="249649" y="440568"/>
                      <a:pt x="254849" y="450073"/>
                    </a:cubicBezTo>
                    <a:cubicBezTo>
                      <a:pt x="256912" y="453750"/>
                      <a:pt x="258975" y="457426"/>
                      <a:pt x="260947" y="461103"/>
                    </a:cubicBezTo>
                    <a:cubicBezTo>
                      <a:pt x="262920" y="464779"/>
                      <a:pt x="263547" y="465676"/>
                      <a:pt x="264713" y="468007"/>
                    </a:cubicBezTo>
                    <a:cubicBezTo>
                      <a:pt x="265431" y="469101"/>
                      <a:pt x="266058" y="470240"/>
                      <a:pt x="266597" y="471415"/>
                    </a:cubicBezTo>
                    <a:lnTo>
                      <a:pt x="278881" y="493832"/>
                    </a:lnTo>
                    <a:lnTo>
                      <a:pt x="278881" y="460296"/>
                    </a:lnTo>
                    <a:lnTo>
                      <a:pt x="280226" y="459040"/>
                    </a:lnTo>
                    <a:lnTo>
                      <a:pt x="278881" y="4577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7" name="Google Shape;1047;p5"/>
              <p:cNvSpPr/>
              <p:nvPr/>
            </p:nvSpPr>
            <p:spPr>
              <a:xfrm>
                <a:off x="10390467" y="4843937"/>
                <a:ext cx="82764" cy="173241"/>
              </a:xfrm>
              <a:custGeom>
                <a:avLst/>
                <a:gdLst/>
                <a:ahLst/>
                <a:cxnLst/>
                <a:rect l="l" t="t" r="r" b="b"/>
                <a:pathLst>
                  <a:path w="82764" h="173241" extrusionOk="0">
                    <a:moveTo>
                      <a:pt x="62778" y="94176"/>
                    </a:moveTo>
                    <a:cubicBezTo>
                      <a:pt x="39195" y="64531"/>
                      <a:pt x="18213" y="32941"/>
                      <a:pt x="10" y="-246"/>
                    </a:cubicBezTo>
                    <a:lnTo>
                      <a:pt x="10" y="141970"/>
                    </a:lnTo>
                    <a:cubicBezTo>
                      <a:pt x="5928" y="150130"/>
                      <a:pt x="11935" y="158200"/>
                      <a:pt x="17944" y="166180"/>
                    </a:cubicBezTo>
                    <a:lnTo>
                      <a:pt x="23054" y="172995"/>
                    </a:lnTo>
                    <a:lnTo>
                      <a:pt x="82774" y="119194"/>
                    </a:lnTo>
                    <a:cubicBezTo>
                      <a:pt x="76049" y="110675"/>
                      <a:pt x="69234" y="102605"/>
                      <a:pt x="62778" y="9417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8" name="Google Shape;1048;p5"/>
              <p:cNvSpPr/>
              <p:nvPr/>
            </p:nvSpPr>
            <p:spPr>
              <a:xfrm>
                <a:off x="10423823" y="4976289"/>
                <a:ext cx="367374" cy="397594"/>
              </a:xfrm>
              <a:custGeom>
                <a:avLst/>
                <a:gdLst/>
                <a:ahLst/>
                <a:cxnLst/>
                <a:rect l="l" t="t" r="r" b="b"/>
                <a:pathLst>
                  <a:path w="367374" h="397594" extrusionOk="0">
                    <a:moveTo>
                      <a:pt x="249381" y="217023"/>
                    </a:moveTo>
                    <a:cubicBezTo>
                      <a:pt x="234944" y="188212"/>
                      <a:pt x="221852" y="159070"/>
                      <a:pt x="210106" y="129596"/>
                    </a:cubicBezTo>
                    <a:cubicBezTo>
                      <a:pt x="155945" y="91997"/>
                      <a:pt x="106089" y="48444"/>
                      <a:pt x="61613" y="-246"/>
                    </a:cubicBezTo>
                    <a:lnTo>
                      <a:pt x="1982" y="53556"/>
                    </a:lnTo>
                    <a:lnTo>
                      <a:pt x="10" y="53556"/>
                    </a:lnTo>
                    <a:lnTo>
                      <a:pt x="818" y="54632"/>
                    </a:lnTo>
                    <a:cubicBezTo>
                      <a:pt x="5211" y="60281"/>
                      <a:pt x="9785" y="65930"/>
                      <a:pt x="13999" y="71490"/>
                    </a:cubicBezTo>
                    <a:cubicBezTo>
                      <a:pt x="24669" y="85209"/>
                      <a:pt x="35520" y="98390"/>
                      <a:pt x="46369" y="111751"/>
                    </a:cubicBezTo>
                    <a:cubicBezTo>
                      <a:pt x="141867" y="227155"/>
                      <a:pt x="242117" y="321398"/>
                      <a:pt x="349451" y="386767"/>
                    </a:cubicBezTo>
                    <a:lnTo>
                      <a:pt x="349451" y="386767"/>
                    </a:lnTo>
                    <a:cubicBezTo>
                      <a:pt x="355369" y="390354"/>
                      <a:pt x="361378" y="393941"/>
                      <a:pt x="367385" y="397348"/>
                    </a:cubicBezTo>
                    <a:lnTo>
                      <a:pt x="367385" y="389637"/>
                    </a:lnTo>
                    <a:cubicBezTo>
                      <a:pt x="319950" y="338104"/>
                      <a:pt x="280137" y="279962"/>
                      <a:pt x="249381" y="2170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9" name="Google Shape;1049;p5"/>
              <p:cNvSpPr/>
              <p:nvPr/>
            </p:nvSpPr>
            <p:spPr>
              <a:xfrm>
                <a:off x="11673365" y="4642181"/>
                <a:ext cx="329266" cy="563750"/>
              </a:xfrm>
              <a:custGeom>
                <a:avLst/>
                <a:gdLst/>
                <a:ahLst/>
                <a:cxnLst/>
                <a:rect l="l" t="t" r="r" b="b"/>
                <a:pathLst>
                  <a:path w="329266" h="563750" extrusionOk="0">
                    <a:moveTo>
                      <a:pt x="89052" y="395644"/>
                    </a:moveTo>
                    <a:cubicBezTo>
                      <a:pt x="67711" y="428338"/>
                      <a:pt x="36506" y="453445"/>
                      <a:pt x="10" y="467380"/>
                    </a:cubicBezTo>
                    <a:lnTo>
                      <a:pt x="10" y="563505"/>
                    </a:lnTo>
                    <a:cubicBezTo>
                      <a:pt x="6018" y="556959"/>
                      <a:pt x="12026" y="550324"/>
                      <a:pt x="17944" y="543509"/>
                    </a:cubicBezTo>
                    <a:cubicBezTo>
                      <a:pt x="38299" y="520195"/>
                      <a:pt x="58385" y="495536"/>
                      <a:pt x="78023" y="469263"/>
                    </a:cubicBezTo>
                    <a:cubicBezTo>
                      <a:pt x="81610" y="464537"/>
                      <a:pt x="85196" y="459695"/>
                      <a:pt x="88783" y="454737"/>
                    </a:cubicBezTo>
                    <a:cubicBezTo>
                      <a:pt x="100171" y="439071"/>
                      <a:pt x="111469" y="422877"/>
                      <a:pt x="122678" y="406135"/>
                    </a:cubicBezTo>
                    <a:lnTo>
                      <a:pt x="134514" y="388202"/>
                    </a:lnTo>
                    <a:cubicBezTo>
                      <a:pt x="152807" y="360108"/>
                      <a:pt x="170741" y="330607"/>
                      <a:pt x="188315" y="299698"/>
                    </a:cubicBezTo>
                    <a:cubicBezTo>
                      <a:pt x="197282" y="284006"/>
                      <a:pt x="206249" y="267955"/>
                      <a:pt x="215216" y="251725"/>
                    </a:cubicBezTo>
                    <a:cubicBezTo>
                      <a:pt x="218176" y="246345"/>
                      <a:pt x="221045" y="240875"/>
                      <a:pt x="224183" y="235405"/>
                    </a:cubicBezTo>
                    <a:cubicBezTo>
                      <a:pt x="230102" y="224107"/>
                      <a:pt x="236110" y="212540"/>
                      <a:pt x="242117" y="200972"/>
                    </a:cubicBezTo>
                    <a:cubicBezTo>
                      <a:pt x="249471" y="186446"/>
                      <a:pt x="256823" y="171829"/>
                      <a:pt x="263997" y="156945"/>
                    </a:cubicBezTo>
                    <a:cubicBezTo>
                      <a:pt x="278613" y="127058"/>
                      <a:pt x="292870" y="96212"/>
                      <a:pt x="306949" y="64406"/>
                    </a:cubicBezTo>
                    <a:cubicBezTo>
                      <a:pt x="309638" y="58488"/>
                      <a:pt x="312239" y="52480"/>
                      <a:pt x="314840" y="46472"/>
                    </a:cubicBezTo>
                    <a:cubicBezTo>
                      <a:pt x="319681" y="35443"/>
                      <a:pt x="324524" y="24413"/>
                      <a:pt x="329276" y="13204"/>
                    </a:cubicBezTo>
                    <a:lnTo>
                      <a:pt x="314481" y="-246"/>
                    </a:lnTo>
                    <a:cubicBezTo>
                      <a:pt x="249381" y="137190"/>
                      <a:pt x="174058" y="269524"/>
                      <a:pt x="89052" y="3956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0" name="Google Shape;1050;p5"/>
              <p:cNvSpPr/>
              <p:nvPr/>
            </p:nvSpPr>
            <p:spPr>
              <a:xfrm>
                <a:off x="11995009" y="4447598"/>
                <a:ext cx="78550" cy="190188"/>
              </a:xfrm>
              <a:custGeom>
                <a:avLst/>
                <a:gdLst/>
                <a:ahLst/>
                <a:cxnLst/>
                <a:rect l="l" t="t" r="r" b="b"/>
                <a:pathLst>
                  <a:path w="78550" h="190188" extrusionOk="0">
                    <a:moveTo>
                      <a:pt x="38209" y="93817"/>
                    </a:moveTo>
                    <a:cubicBezTo>
                      <a:pt x="25924" y="121704"/>
                      <a:pt x="13102" y="149412"/>
                      <a:pt x="10" y="177120"/>
                    </a:cubicBezTo>
                    <a:lnTo>
                      <a:pt x="14178" y="189943"/>
                    </a:lnTo>
                    <a:cubicBezTo>
                      <a:pt x="29960" y="152461"/>
                      <a:pt x="45473" y="114199"/>
                      <a:pt x="60626" y="75166"/>
                    </a:cubicBezTo>
                    <a:cubicBezTo>
                      <a:pt x="66635" y="59743"/>
                      <a:pt x="72553" y="44230"/>
                      <a:pt x="78560" y="28628"/>
                    </a:cubicBezTo>
                    <a:lnTo>
                      <a:pt x="78560" y="-246"/>
                    </a:lnTo>
                    <a:cubicBezTo>
                      <a:pt x="65469" y="31255"/>
                      <a:pt x="52018" y="62612"/>
                      <a:pt x="38209" y="938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51" name="Google Shape;1051;p5"/>
            <p:cNvSpPr/>
            <p:nvPr/>
          </p:nvSpPr>
          <p:spPr>
            <a:xfrm>
              <a:off x="1" y="2177475"/>
              <a:ext cx="12191999" cy="3403847"/>
            </a:xfrm>
            <a:custGeom>
              <a:avLst/>
              <a:gdLst/>
              <a:ahLst/>
              <a:cxnLst/>
              <a:rect l="l" t="t" r="r" b="b"/>
              <a:pathLst>
                <a:path w="12191999" h="3455682" extrusionOk="0">
                  <a:moveTo>
                    <a:pt x="8222721" y="6"/>
                  </a:moveTo>
                  <a:cubicBezTo>
                    <a:pt x="8599332" y="-1339"/>
                    <a:pt x="8939089" y="199699"/>
                    <a:pt x="9261989" y="614420"/>
                  </a:cubicBezTo>
                  <a:cubicBezTo>
                    <a:pt x="9536197" y="966551"/>
                    <a:pt x="9764137" y="1424224"/>
                    <a:pt x="9984723" y="1866921"/>
                  </a:cubicBezTo>
                  <a:cubicBezTo>
                    <a:pt x="10345642" y="2591808"/>
                    <a:pt x="10686386" y="3275985"/>
                    <a:pt x="11127380" y="3275985"/>
                  </a:cubicBezTo>
                  <a:lnTo>
                    <a:pt x="11132491" y="3275985"/>
                  </a:lnTo>
                  <a:cubicBezTo>
                    <a:pt x="11359623" y="3273205"/>
                    <a:pt x="11542907" y="3136011"/>
                    <a:pt x="11709512" y="2844227"/>
                  </a:cubicBezTo>
                  <a:cubicBezTo>
                    <a:pt x="11869214" y="2564459"/>
                    <a:pt x="11992689" y="2180674"/>
                    <a:pt x="12123337" y="1774382"/>
                  </a:cubicBezTo>
                  <a:cubicBezTo>
                    <a:pt x="12145215" y="1706350"/>
                    <a:pt x="12167365" y="1637843"/>
                    <a:pt x="12189782" y="1568860"/>
                  </a:cubicBezTo>
                  <a:lnTo>
                    <a:pt x="12191999" y="1569543"/>
                  </a:lnTo>
                  <a:lnTo>
                    <a:pt x="12191999" y="2153883"/>
                  </a:lnTo>
                  <a:lnTo>
                    <a:pt x="12122424" y="2355705"/>
                  </a:lnTo>
                  <a:cubicBezTo>
                    <a:pt x="12045711" y="2569453"/>
                    <a:pt x="11964421" y="2765811"/>
                    <a:pt x="11869662" y="2931655"/>
                  </a:cubicBezTo>
                  <a:cubicBezTo>
                    <a:pt x="11670596" y="3280378"/>
                    <a:pt x="11430282" y="3451737"/>
                    <a:pt x="11134373" y="3455323"/>
                  </a:cubicBezTo>
                  <a:lnTo>
                    <a:pt x="11126662" y="3455323"/>
                  </a:lnTo>
                  <a:cubicBezTo>
                    <a:pt x="10571519" y="3455323"/>
                    <a:pt x="10206116" y="2721828"/>
                    <a:pt x="9819373" y="1945471"/>
                  </a:cubicBezTo>
                  <a:cubicBezTo>
                    <a:pt x="9602822" y="1510665"/>
                    <a:pt x="9378828" y="1061063"/>
                    <a:pt x="9115648" y="723099"/>
                  </a:cubicBezTo>
                  <a:cubicBezTo>
                    <a:pt x="8831217" y="357248"/>
                    <a:pt x="8540061" y="179703"/>
                    <a:pt x="8226218" y="179703"/>
                  </a:cubicBezTo>
                  <a:lnTo>
                    <a:pt x="8223349" y="179703"/>
                  </a:lnTo>
                  <a:cubicBezTo>
                    <a:pt x="7649465" y="181676"/>
                    <a:pt x="7344589" y="867198"/>
                    <a:pt x="7023035" y="1592892"/>
                  </a:cubicBezTo>
                  <a:cubicBezTo>
                    <a:pt x="6826659" y="2035230"/>
                    <a:pt x="6623648" y="2492634"/>
                    <a:pt x="6342803" y="2844944"/>
                  </a:cubicBezTo>
                  <a:cubicBezTo>
                    <a:pt x="6015331" y="3255809"/>
                    <a:pt x="5631458" y="3455593"/>
                    <a:pt x="5169570" y="3455682"/>
                  </a:cubicBezTo>
                  <a:lnTo>
                    <a:pt x="5165446" y="3455682"/>
                  </a:lnTo>
                  <a:cubicBezTo>
                    <a:pt x="4719699" y="3454517"/>
                    <a:pt x="4396620" y="3145516"/>
                    <a:pt x="4084302" y="2846827"/>
                  </a:cubicBezTo>
                  <a:cubicBezTo>
                    <a:pt x="3763376" y="2539890"/>
                    <a:pt x="3460293" y="2249988"/>
                    <a:pt x="3050684" y="2307018"/>
                  </a:cubicBezTo>
                  <a:cubicBezTo>
                    <a:pt x="2728323" y="2351853"/>
                    <a:pt x="2524235" y="2572080"/>
                    <a:pt x="2308222" y="2805131"/>
                  </a:cubicBezTo>
                  <a:cubicBezTo>
                    <a:pt x="2070867" y="3061137"/>
                    <a:pt x="1801859" y="3351307"/>
                    <a:pt x="1341497" y="3430396"/>
                  </a:cubicBezTo>
                  <a:cubicBezTo>
                    <a:pt x="938680" y="3499598"/>
                    <a:pt x="503115" y="3389204"/>
                    <a:pt x="45135" y="3102217"/>
                  </a:cubicBezTo>
                  <a:lnTo>
                    <a:pt x="0" y="3071658"/>
                  </a:lnTo>
                  <a:lnTo>
                    <a:pt x="0" y="2852990"/>
                  </a:lnTo>
                  <a:lnTo>
                    <a:pt x="101483" y="2924065"/>
                  </a:lnTo>
                  <a:cubicBezTo>
                    <a:pt x="535288" y="3206210"/>
                    <a:pt x="940989" y="3317065"/>
                    <a:pt x="1309754" y="3253747"/>
                  </a:cubicBezTo>
                  <a:cubicBezTo>
                    <a:pt x="1708244" y="3185329"/>
                    <a:pt x="1944075" y="2930937"/>
                    <a:pt x="2172283" y="2684705"/>
                  </a:cubicBezTo>
                  <a:cubicBezTo>
                    <a:pt x="2400492" y="2438474"/>
                    <a:pt x="2636950" y="2183454"/>
                    <a:pt x="3024769" y="2129473"/>
                  </a:cubicBezTo>
                  <a:cubicBezTo>
                    <a:pt x="3523958" y="2059531"/>
                    <a:pt x="3874027" y="2394535"/>
                    <a:pt x="4212260" y="2718241"/>
                  </a:cubicBezTo>
                  <a:cubicBezTo>
                    <a:pt x="4511935" y="3004287"/>
                    <a:pt x="4795111" y="3274998"/>
                    <a:pt x="5165893" y="3275985"/>
                  </a:cubicBezTo>
                  <a:lnTo>
                    <a:pt x="5169480" y="3275985"/>
                  </a:lnTo>
                  <a:cubicBezTo>
                    <a:pt x="6075948" y="3275985"/>
                    <a:pt x="6471838" y="2383954"/>
                    <a:pt x="6854726" y="1521156"/>
                  </a:cubicBezTo>
                  <a:cubicBezTo>
                    <a:pt x="7026712" y="1133605"/>
                    <a:pt x="7189192" y="767485"/>
                    <a:pt x="7394714" y="487807"/>
                  </a:cubicBezTo>
                  <a:cubicBezTo>
                    <a:pt x="7635118" y="160693"/>
                    <a:pt x="7905829" y="1082"/>
                    <a:pt x="822272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2" name="Google Shape;1052;p5"/>
          <p:cNvSpPr txBox="1">
            <a:spLocks noGrp="1"/>
          </p:cNvSpPr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053" name="Google Shape;1053;p5"/>
          <p:cNvSpPr txBox="1">
            <a:spLocks noGrp="1"/>
          </p:cNvSpPr>
          <p:nvPr>
            <p:ph type="body" idx="1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1054" name="Google Shape;1054;p5"/>
          <p:cNvGrpSpPr/>
          <p:nvPr/>
        </p:nvGrpSpPr>
        <p:grpSpPr>
          <a:xfrm flipH="1">
            <a:off x="-1181110" y="517753"/>
            <a:ext cx="6233315" cy="6340113"/>
            <a:chOff x="-1322821" y="-545792"/>
            <a:chExt cx="7418847" cy="7545957"/>
          </a:xfrm>
        </p:grpSpPr>
        <p:grpSp>
          <p:nvGrpSpPr>
            <p:cNvPr id="1055" name="Google Shape;1055;p5"/>
            <p:cNvGrpSpPr/>
            <p:nvPr/>
          </p:nvGrpSpPr>
          <p:grpSpPr>
            <a:xfrm>
              <a:off x="-1322821" y="-545792"/>
              <a:ext cx="7418847" cy="7418847"/>
              <a:chOff x="563338" y="2416651"/>
              <a:chExt cx="3811769" cy="3811769"/>
            </a:xfrm>
          </p:grpSpPr>
          <p:sp>
            <p:nvSpPr>
              <p:cNvPr id="1056" name="Google Shape;1056;p5"/>
              <p:cNvSpPr/>
              <p:nvPr/>
            </p:nvSpPr>
            <p:spPr>
              <a:xfrm>
                <a:off x="1006882" y="2853886"/>
                <a:ext cx="2935083" cy="2935089"/>
              </a:xfrm>
              <a:custGeom>
                <a:avLst/>
                <a:gdLst/>
                <a:ahLst/>
                <a:cxnLst/>
                <a:rect l="l" t="t" r="r" b="b"/>
                <a:pathLst>
                  <a:path w="2949832" h="2949838" extrusionOk="0">
                    <a:moveTo>
                      <a:pt x="1474424" y="2949666"/>
                    </a:moveTo>
                    <a:cubicBezTo>
                      <a:pt x="659850" y="2949544"/>
                      <a:pt x="-393" y="2289102"/>
                      <a:pt x="-271" y="1474534"/>
                    </a:cubicBezTo>
                    <a:cubicBezTo>
                      <a:pt x="-154" y="659960"/>
                      <a:pt x="660288" y="-289"/>
                      <a:pt x="1474861" y="-167"/>
                    </a:cubicBezTo>
                    <a:cubicBezTo>
                      <a:pt x="2289435" y="-44"/>
                      <a:pt x="2949678" y="660397"/>
                      <a:pt x="2949562" y="1474971"/>
                    </a:cubicBezTo>
                    <a:cubicBezTo>
                      <a:pt x="2949503" y="1866147"/>
                      <a:pt x="2794046" y="2241280"/>
                      <a:pt x="2517398" y="2517841"/>
                    </a:cubicBezTo>
                    <a:cubicBezTo>
                      <a:pt x="2241368" y="2795300"/>
                      <a:pt x="1865803" y="2950798"/>
                      <a:pt x="1474424" y="2949666"/>
                    </a:cubicBezTo>
                    <a:close/>
                    <a:moveTo>
                      <a:pt x="1474424" y="17281"/>
                    </a:moveTo>
                    <a:cubicBezTo>
                      <a:pt x="670821" y="17281"/>
                      <a:pt x="17014" y="670855"/>
                      <a:pt x="17014" y="1474691"/>
                    </a:cubicBezTo>
                    <a:cubicBezTo>
                      <a:pt x="17014" y="2278528"/>
                      <a:pt x="670587" y="2932160"/>
                      <a:pt x="1474424" y="2932160"/>
                    </a:cubicBezTo>
                    <a:cubicBezTo>
                      <a:pt x="2278260" y="2932160"/>
                      <a:pt x="2931892" y="2278586"/>
                      <a:pt x="2931892" y="1474691"/>
                    </a:cubicBezTo>
                    <a:cubicBezTo>
                      <a:pt x="2931892" y="670796"/>
                      <a:pt x="2278085" y="17281"/>
                      <a:pt x="1474424" y="17281"/>
                    </a:cubicBezTo>
                    <a:close/>
                  </a:path>
                </a:pathLst>
              </a:custGeom>
              <a:solidFill>
                <a:srgbClr val="022B39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57" name="Google Shape;1057;p5"/>
              <p:cNvGrpSpPr/>
              <p:nvPr/>
            </p:nvGrpSpPr>
            <p:grpSpPr>
              <a:xfrm rot="-4004204">
                <a:off x="1018398" y="2871711"/>
                <a:ext cx="2901649" cy="2901649"/>
                <a:chOff x="1225090" y="909059"/>
                <a:chExt cx="4619207" cy="4619207"/>
              </a:xfrm>
            </p:grpSpPr>
            <p:sp>
              <p:nvSpPr>
                <p:cNvPr id="1058" name="Google Shape;1058;p5"/>
                <p:cNvSpPr/>
                <p:nvPr/>
              </p:nvSpPr>
              <p:spPr>
                <a:xfrm rot="-4138533">
                  <a:off x="3521779" y="909696"/>
                  <a:ext cx="27569" cy="46180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4" extrusionOk="0">
                      <a:moveTo>
                        <a:pt x="0" y="0"/>
                      </a:moveTo>
                      <a:lnTo>
                        <a:pt x="17506" y="0"/>
                      </a:lnTo>
                      <a:lnTo>
                        <a:pt x="17506" y="2932385"/>
                      </a:lnTo>
                      <a:lnTo>
                        <a:pt x="0" y="2932385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9" name="Google Shape;1059;p5"/>
                <p:cNvSpPr/>
                <p:nvPr/>
              </p:nvSpPr>
              <p:spPr>
                <a:xfrm rot="-4138533">
                  <a:off x="1227652" y="3204013"/>
                  <a:ext cx="4618039" cy="275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4" h="17506" extrusionOk="0">
                      <a:moveTo>
                        <a:pt x="0" y="0"/>
                      </a:moveTo>
                      <a:lnTo>
                        <a:pt x="2932384" y="0"/>
                      </a:lnTo>
                      <a:lnTo>
                        <a:pt x="2932384" y="17506"/>
                      </a:lnTo>
                      <a:lnTo>
                        <a:pt x="0" y="17506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0" name="Google Shape;1060;p5"/>
                <p:cNvSpPr/>
                <p:nvPr/>
              </p:nvSpPr>
              <p:spPr>
                <a:xfrm rot="-6837749">
                  <a:off x="1226417" y="3202908"/>
                  <a:ext cx="4620903" cy="27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1" name="Google Shape;1061;p5"/>
                <p:cNvSpPr/>
                <p:nvPr/>
              </p:nvSpPr>
              <p:spPr>
                <a:xfrm rot="-5487289">
                  <a:off x="1226115" y="3204872"/>
                  <a:ext cx="4619996" cy="27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2" name="Google Shape;1062;p5"/>
                <p:cNvSpPr/>
                <p:nvPr/>
              </p:nvSpPr>
              <p:spPr>
                <a:xfrm rot="-8192473">
                  <a:off x="1221339" y="3202828"/>
                  <a:ext cx="4625599" cy="27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40"/>
                      </a:lnTo>
                      <a:lnTo>
                        <a:pt x="-271" y="17340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3" name="Google Shape;1063;p5"/>
                <p:cNvSpPr/>
                <p:nvPr/>
              </p:nvSpPr>
              <p:spPr>
                <a:xfrm rot="-6837749">
                  <a:off x="3522869" y="908449"/>
                  <a:ext cx="27586" cy="46209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4" name="Google Shape;1064;p5"/>
                <p:cNvSpPr/>
                <p:nvPr/>
              </p:nvSpPr>
              <p:spPr>
                <a:xfrm rot="-8192473">
                  <a:off x="3522891" y="903370"/>
                  <a:ext cx="27614" cy="4625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5" name="Google Shape;1065;p5"/>
                <p:cNvSpPr/>
                <p:nvPr/>
              </p:nvSpPr>
              <p:spPr>
                <a:xfrm rot="-5487289">
                  <a:off x="3520903" y="908170"/>
                  <a:ext cx="27581" cy="4619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66" name="Google Shape;1066;p5"/>
              <p:cNvGrpSpPr/>
              <p:nvPr/>
            </p:nvGrpSpPr>
            <p:grpSpPr>
              <a:xfrm>
                <a:off x="2313507" y="2766645"/>
                <a:ext cx="362700" cy="329770"/>
                <a:chOff x="5827769" y="3261698"/>
                <a:chExt cx="529876" cy="393520"/>
              </a:xfrm>
            </p:grpSpPr>
            <p:sp>
              <p:nvSpPr>
                <p:cNvPr id="1067" name="Google Shape;1067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8" name="Google Shape;1068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9" name="Google Shape;1069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0" name="Google Shape;1070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71" name="Google Shape;1071;p5"/>
              <p:cNvGrpSpPr/>
              <p:nvPr/>
            </p:nvGrpSpPr>
            <p:grpSpPr>
              <a:xfrm>
                <a:off x="1771419" y="2870262"/>
                <a:ext cx="362700" cy="329770"/>
                <a:chOff x="5827769" y="3261698"/>
                <a:chExt cx="529876" cy="393520"/>
              </a:xfrm>
            </p:grpSpPr>
            <p:sp>
              <p:nvSpPr>
                <p:cNvPr id="1072" name="Google Shape;1072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3" name="Google Shape;1073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4" name="Google Shape;1074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5" name="Google Shape;1075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76" name="Google Shape;1076;p5"/>
              <p:cNvGrpSpPr/>
              <p:nvPr/>
            </p:nvGrpSpPr>
            <p:grpSpPr>
              <a:xfrm>
                <a:off x="1288736" y="3169672"/>
                <a:ext cx="362700" cy="329770"/>
                <a:chOff x="5827769" y="3261698"/>
                <a:chExt cx="529876" cy="393520"/>
              </a:xfrm>
            </p:grpSpPr>
            <p:sp>
              <p:nvSpPr>
                <p:cNvPr id="1077" name="Google Shape;1077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8" name="Google Shape;1078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9" name="Google Shape;1079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0" name="Google Shape;1080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81" name="Google Shape;1081;p5"/>
              <p:cNvGrpSpPr/>
              <p:nvPr/>
            </p:nvGrpSpPr>
            <p:grpSpPr>
              <a:xfrm>
                <a:off x="953933" y="3635002"/>
                <a:ext cx="362700" cy="329770"/>
                <a:chOff x="5827769" y="3261698"/>
                <a:chExt cx="529876" cy="393520"/>
              </a:xfrm>
            </p:grpSpPr>
            <p:sp>
              <p:nvSpPr>
                <p:cNvPr id="1082" name="Google Shape;1082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3" name="Google Shape;1083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4" name="Google Shape;1084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5" name="Google Shape;1085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86" name="Google Shape;1086;p5"/>
              <p:cNvGrpSpPr/>
              <p:nvPr/>
            </p:nvGrpSpPr>
            <p:grpSpPr>
              <a:xfrm>
                <a:off x="843472" y="4204766"/>
                <a:ext cx="362700" cy="329770"/>
                <a:chOff x="5827769" y="3261698"/>
                <a:chExt cx="529876" cy="393520"/>
              </a:xfrm>
            </p:grpSpPr>
            <p:sp>
              <p:nvSpPr>
                <p:cNvPr id="1087" name="Google Shape;1087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8" name="Google Shape;1088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9" name="Google Shape;1089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0" name="Google Shape;1090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91" name="Google Shape;1091;p5"/>
              <p:cNvGrpSpPr/>
              <p:nvPr/>
            </p:nvGrpSpPr>
            <p:grpSpPr>
              <a:xfrm>
                <a:off x="947093" y="4746850"/>
                <a:ext cx="362700" cy="329770"/>
                <a:chOff x="5827769" y="3261698"/>
                <a:chExt cx="529876" cy="393520"/>
              </a:xfrm>
            </p:grpSpPr>
            <p:sp>
              <p:nvSpPr>
                <p:cNvPr id="1092" name="Google Shape;1092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3" name="Google Shape;1093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4" name="Google Shape;1094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5" name="Google Shape;1095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96" name="Google Shape;1096;p5"/>
              <p:cNvGrpSpPr/>
              <p:nvPr/>
            </p:nvGrpSpPr>
            <p:grpSpPr>
              <a:xfrm>
                <a:off x="1253001" y="5217084"/>
                <a:ext cx="362700" cy="329770"/>
                <a:chOff x="5827769" y="3261698"/>
                <a:chExt cx="529876" cy="393520"/>
              </a:xfrm>
            </p:grpSpPr>
            <p:sp>
              <p:nvSpPr>
                <p:cNvPr id="1097" name="Google Shape;1097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8" name="Google Shape;1098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9" name="Google Shape;1099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0" name="Google Shape;1100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01" name="Google Shape;1101;p5"/>
              <p:cNvGrpSpPr/>
              <p:nvPr/>
            </p:nvGrpSpPr>
            <p:grpSpPr>
              <a:xfrm>
                <a:off x="1712270" y="5539216"/>
                <a:ext cx="362700" cy="329770"/>
                <a:chOff x="5827769" y="3261698"/>
                <a:chExt cx="529876" cy="393520"/>
              </a:xfrm>
            </p:grpSpPr>
            <p:sp>
              <p:nvSpPr>
                <p:cNvPr id="1102" name="Google Shape;1102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3" name="Google Shape;1103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4" name="Google Shape;1104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5" name="Google Shape;1105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06" name="Google Shape;1106;p5"/>
              <p:cNvGrpSpPr/>
              <p:nvPr/>
            </p:nvGrpSpPr>
            <p:grpSpPr>
              <a:xfrm>
                <a:off x="2269249" y="5662021"/>
                <a:ext cx="362700" cy="329770"/>
                <a:chOff x="5827769" y="3261698"/>
                <a:chExt cx="529876" cy="393520"/>
              </a:xfrm>
            </p:grpSpPr>
            <p:sp>
              <p:nvSpPr>
                <p:cNvPr id="1107" name="Google Shape;1107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8" name="Google Shape;1108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9" name="Google Shape;1109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0" name="Google Shape;1110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11" name="Google Shape;1111;p5"/>
              <p:cNvGrpSpPr/>
              <p:nvPr/>
            </p:nvGrpSpPr>
            <p:grpSpPr>
              <a:xfrm flipH="1">
                <a:off x="2858594" y="2889231"/>
                <a:ext cx="362700" cy="329770"/>
                <a:chOff x="5827769" y="3261698"/>
                <a:chExt cx="529876" cy="393520"/>
              </a:xfrm>
            </p:grpSpPr>
            <p:sp>
              <p:nvSpPr>
                <p:cNvPr id="1112" name="Google Shape;1112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3" name="Google Shape;1113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4" name="Google Shape;1114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5" name="Google Shape;1115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16" name="Google Shape;1116;p5"/>
              <p:cNvGrpSpPr/>
              <p:nvPr/>
            </p:nvGrpSpPr>
            <p:grpSpPr>
              <a:xfrm flipH="1">
                <a:off x="3330530" y="320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1117" name="Google Shape;1117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8" name="Google Shape;1118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9" name="Google Shape;1119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0" name="Google Shape;1120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21" name="Google Shape;1121;p5"/>
              <p:cNvGrpSpPr/>
              <p:nvPr/>
            </p:nvGrpSpPr>
            <p:grpSpPr>
              <a:xfrm flipH="1">
                <a:off x="3648891" y="3682034"/>
                <a:ext cx="362700" cy="329770"/>
                <a:chOff x="5827769" y="3261698"/>
                <a:chExt cx="529876" cy="393520"/>
              </a:xfrm>
            </p:grpSpPr>
            <p:sp>
              <p:nvSpPr>
                <p:cNvPr id="1122" name="Google Shape;1122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3" name="Google Shape;1123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4" name="Google Shape;1124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5" name="Google Shape;1125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26" name="Google Shape;1126;p5"/>
              <p:cNvGrpSpPr/>
              <p:nvPr/>
            </p:nvGrpSpPr>
            <p:grpSpPr>
              <a:xfrm flipH="1">
                <a:off x="3739404" y="425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1127" name="Google Shape;1127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8" name="Google Shape;1128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9" name="Google Shape;1129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30" name="Google Shape;1130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31" name="Google Shape;1131;p5"/>
              <p:cNvGrpSpPr/>
              <p:nvPr/>
            </p:nvGrpSpPr>
            <p:grpSpPr>
              <a:xfrm flipH="1">
                <a:off x="3616926" y="4793444"/>
                <a:ext cx="362700" cy="329770"/>
                <a:chOff x="5827769" y="3261698"/>
                <a:chExt cx="529876" cy="393520"/>
              </a:xfrm>
            </p:grpSpPr>
            <p:sp>
              <p:nvSpPr>
                <p:cNvPr id="1132" name="Google Shape;1132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33" name="Google Shape;1133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34" name="Google Shape;1134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35" name="Google Shape;1135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36" name="Google Shape;1136;p5"/>
              <p:cNvGrpSpPr/>
              <p:nvPr/>
            </p:nvGrpSpPr>
            <p:grpSpPr>
              <a:xfrm flipH="1">
                <a:off x="3294796" y="5252713"/>
                <a:ext cx="362700" cy="329770"/>
                <a:chOff x="5827769" y="3261698"/>
                <a:chExt cx="529876" cy="393520"/>
              </a:xfrm>
            </p:grpSpPr>
            <p:sp>
              <p:nvSpPr>
                <p:cNvPr id="1137" name="Google Shape;1137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38" name="Google Shape;1138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39" name="Google Shape;1139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40" name="Google Shape;1140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41" name="Google Shape;1141;p5"/>
              <p:cNvGrpSpPr/>
              <p:nvPr/>
            </p:nvGrpSpPr>
            <p:grpSpPr>
              <a:xfrm flipH="1">
                <a:off x="2824566" y="5558618"/>
                <a:ext cx="362700" cy="329770"/>
                <a:chOff x="5827769" y="3261698"/>
                <a:chExt cx="529876" cy="393520"/>
              </a:xfrm>
            </p:grpSpPr>
            <p:sp>
              <p:nvSpPr>
                <p:cNvPr id="1142" name="Google Shape;1142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43" name="Google Shape;1143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44" name="Google Shape;1144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45" name="Google Shape;1145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146" name="Google Shape;1146;p5"/>
            <p:cNvSpPr/>
            <p:nvPr/>
          </p:nvSpPr>
          <p:spPr>
            <a:xfrm>
              <a:off x="291113" y="1109101"/>
              <a:ext cx="4190436" cy="4106462"/>
            </a:xfrm>
            <a:custGeom>
              <a:avLst/>
              <a:gdLst/>
              <a:ahLst/>
              <a:cxnLst/>
              <a:rect l="l" t="t" r="r" b="b"/>
              <a:pathLst>
                <a:path w="1860349" h="1860232" extrusionOk="0">
                  <a:moveTo>
                    <a:pt x="929846" y="1860066"/>
                  </a:moveTo>
                  <a:cubicBezTo>
                    <a:pt x="417024" y="1860066"/>
                    <a:pt x="-271" y="1442830"/>
                    <a:pt x="-271" y="929950"/>
                  </a:cubicBezTo>
                  <a:cubicBezTo>
                    <a:pt x="-271" y="417070"/>
                    <a:pt x="417024" y="-167"/>
                    <a:pt x="929846" y="-167"/>
                  </a:cubicBezTo>
                  <a:cubicBezTo>
                    <a:pt x="1442667" y="-167"/>
                    <a:pt x="1860078" y="417070"/>
                    <a:pt x="1860078" y="929950"/>
                  </a:cubicBezTo>
                  <a:cubicBezTo>
                    <a:pt x="1860078" y="1442830"/>
                    <a:pt x="1442725" y="1860066"/>
                    <a:pt x="929846" y="1860066"/>
                  </a:cubicBezTo>
                  <a:close/>
                  <a:moveTo>
                    <a:pt x="929846" y="17340"/>
                  </a:moveTo>
                  <a:cubicBezTo>
                    <a:pt x="426652" y="17340"/>
                    <a:pt x="17236" y="426757"/>
                    <a:pt x="17236" y="929950"/>
                  </a:cubicBezTo>
                  <a:cubicBezTo>
                    <a:pt x="17236" y="1433143"/>
                    <a:pt x="426652" y="1842560"/>
                    <a:pt x="929846" y="1842560"/>
                  </a:cubicBezTo>
                  <a:cubicBezTo>
                    <a:pt x="1433038" y="1842560"/>
                    <a:pt x="1842572" y="1433201"/>
                    <a:pt x="1842572" y="929950"/>
                  </a:cubicBezTo>
                  <a:cubicBezTo>
                    <a:pt x="1842572" y="426698"/>
                    <a:pt x="1433097" y="17340"/>
                    <a:pt x="929846" y="17340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47" name="Google Shape;1147;p5"/>
            <p:cNvGrpSpPr/>
            <p:nvPr/>
          </p:nvGrpSpPr>
          <p:grpSpPr>
            <a:xfrm>
              <a:off x="1109157" y="2941998"/>
              <a:ext cx="2538755" cy="4058167"/>
              <a:chOff x="4244107" y="3277890"/>
              <a:chExt cx="1196679" cy="1912876"/>
            </a:xfrm>
          </p:grpSpPr>
          <p:sp>
            <p:nvSpPr>
              <p:cNvPr id="1148" name="Google Shape;1148;p5"/>
              <p:cNvSpPr/>
              <p:nvPr/>
            </p:nvSpPr>
            <p:spPr>
              <a:xfrm>
                <a:off x="4707521" y="3277890"/>
                <a:ext cx="262704" cy="262318"/>
              </a:xfrm>
              <a:custGeom>
                <a:avLst/>
                <a:gdLst/>
                <a:ahLst/>
                <a:cxnLst/>
                <a:rect l="l" t="t" r="r" b="b"/>
                <a:pathLst>
                  <a:path w="648652" h="647700" extrusionOk="0">
                    <a:moveTo>
                      <a:pt x="323850" y="438150"/>
                    </a:moveTo>
                    <a:cubicBezTo>
                      <a:pt x="260985" y="438150"/>
                      <a:pt x="209550" y="386715"/>
                      <a:pt x="209550" y="323850"/>
                    </a:cubicBezTo>
                    <a:cubicBezTo>
                      <a:pt x="209550" y="260985"/>
                      <a:pt x="260985" y="209550"/>
                      <a:pt x="323850" y="209550"/>
                    </a:cubicBezTo>
                    <a:cubicBezTo>
                      <a:pt x="386715" y="209550"/>
                      <a:pt x="438150" y="260985"/>
                      <a:pt x="438150" y="323850"/>
                    </a:cubicBezTo>
                    <a:cubicBezTo>
                      <a:pt x="438150" y="386715"/>
                      <a:pt x="386715" y="438150"/>
                      <a:pt x="323850" y="438150"/>
                    </a:cubicBezTo>
                    <a:close/>
                    <a:moveTo>
                      <a:pt x="581025" y="252413"/>
                    </a:moveTo>
                    <a:cubicBezTo>
                      <a:pt x="575310" y="231458"/>
                      <a:pt x="566738" y="211455"/>
                      <a:pt x="556260" y="193358"/>
                    </a:cubicBezTo>
                    <a:lnTo>
                      <a:pt x="580073" y="121920"/>
                    </a:lnTo>
                    <a:lnTo>
                      <a:pt x="525780" y="67628"/>
                    </a:lnTo>
                    <a:lnTo>
                      <a:pt x="454343" y="91440"/>
                    </a:lnTo>
                    <a:cubicBezTo>
                      <a:pt x="435293" y="80963"/>
                      <a:pt x="415290" y="72390"/>
                      <a:pt x="394335" y="66675"/>
                    </a:cubicBezTo>
                    <a:lnTo>
                      <a:pt x="361950" y="0"/>
                    </a:lnTo>
                    <a:lnTo>
                      <a:pt x="285750" y="0"/>
                    </a:lnTo>
                    <a:lnTo>
                      <a:pt x="252413" y="66675"/>
                    </a:lnTo>
                    <a:cubicBezTo>
                      <a:pt x="231458" y="72390"/>
                      <a:pt x="211455" y="80963"/>
                      <a:pt x="193358" y="91440"/>
                    </a:cubicBezTo>
                    <a:lnTo>
                      <a:pt x="121920" y="67628"/>
                    </a:lnTo>
                    <a:lnTo>
                      <a:pt x="67628" y="121920"/>
                    </a:lnTo>
                    <a:lnTo>
                      <a:pt x="91440" y="193358"/>
                    </a:lnTo>
                    <a:cubicBezTo>
                      <a:pt x="80963" y="212408"/>
                      <a:pt x="72390" y="232410"/>
                      <a:pt x="66675" y="253365"/>
                    </a:cubicBezTo>
                    <a:lnTo>
                      <a:pt x="0" y="285750"/>
                    </a:lnTo>
                    <a:lnTo>
                      <a:pt x="0" y="361950"/>
                    </a:lnTo>
                    <a:lnTo>
                      <a:pt x="66675" y="395288"/>
                    </a:lnTo>
                    <a:cubicBezTo>
                      <a:pt x="72390" y="416243"/>
                      <a:pt x="80963" y="436245"/>
                      <a:pt x="91440" y="454343"/>
                    </a:cubicBezTo>
                    <a:lnTo>
                      <a:pt x="67628" y="525780"/>
                    </a:lnTo>
                    <a:lnTo>
                      <a:pt x="121920" y="580073"/>
                    </a:lnTo>
                    <a:lnTo>
                      <a:pt x="193358" y="556260"/>
                    </a:lnTo>
                    <a:cubicBezTo>
                      <a:pt x="212408" y="566738"/>
                      <a:pt x="232410" y="575310"/>
                      <a:pt x="253365" y="581025"/>
                    </a:cubicBezTo>
                    <a:lnTo>
                      <a:pt x="286703" y="647700"/>
                    </a:lnTo>
                    <a:lnTo>
                      <a:pt x="362903" y="647700"/>
                    </a:lnTo>
                    <a:lnTo>
                      <a:pt x="396240" y="581025"/>
                    </a:lnTo>
                    <a:cubicBezTo>
                      <a:pt x="417195" y="575310"/>
                      <a:pt x="437198" y="566738"/>
                      <a:pt x="455295" y="556260"/>
                    </a:cubicBezTo>
                    <a:lnTo>
                      <a:pt x="526733" y="580073"/>
                    </a:lnTo>
                    <a:lnTo>
                      <a:pt x="581025" y="525780"/>
                    </a:lnTo>
                    <a:lnTo>
                      <a:pt x="557213" y="454343"/>
                    </a:lnTo>
                    <a:cubicBezTo>
                      <a:pt x="567690" y="435293"/>
                      <a:pt x="576263" y="415290"/>
                      <a:pt x="581978" y="394335"/>
                    </a:cubicBezTo>
                    <a:lnTo>
                      <a:pt x="648653" y="360998"/>
                    </a:lnTo>
                    <a:lnTo>
                      <a:pt x="648653" y="284798"/>
                    </a:lnTo>
                    <a:lnTo>
                      <a:pt x="581025" y="252413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149" name="Google Shape;1149;p5"/>
              <p:cNvGrpSpPr/>
              <p:nvPr/>
            </p:nvGrpSpPr>
            <p:grpSpPr>
              <a:xfrm>
                <a:off x="4244107" y="3389095"/>
                <a:ext cx="1196679" cy="1801671"/>
                <a:chOff x="9628189" y="3549300"/>
                <a:chExt cx="1196679" cy="1801671"/>
              </a:xfrm>
            </p:grpSpPr>
            <p:sp>
              <p:nvSpPr>
                <p:cNvPr id="1150" name="Google Shape;1150;p5"/>
                <p:cNvSpPr/>
                <p:nvPr/>
              </p:nvSpPr>
              <p:spPr>
                <a:xfrm rot="-4364553">
                  <a:off x="9023276" y="4398956"/>
                  <a:ext cx="1861672" cy="102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979" h="46683" extrusionOk="0">
                      <a:moveTo>
                        <a:pt x="-271" y="-167"/>
                      </a:moveTo>
                      <a:lnTo>
                        <a:pt x="2103709" y="-167"/>
                      </a:lnTo>
                      <a:lnTo>
                        <a:pt x="2103709" y="46517"/>
                      </a:lnTo>
                      <a:lnTo>
                        <a:pt x="-271" y="46517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498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51" name="Google Shape;1151;p5"/>
                <p:cNvSpPr/>
                <p:nvPr/>
              </p:nvSpPr>
              <p:spPr>
                <a:xfrm rot="-803187">
                  <a:off x="10447779" y="3519339"/>
                  <a:ext cx="102332" cy="186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83" h="2103979" extrusionOk="0">
                      <a:moveTo>
                        <a:pt x="-271" y="-167"/>
                      </a:moveTo>
                      <a:lnTo>
                        <a:pt x="46413" y="-167"/>
                      </a:lnTo>
                      <a:lnTo>
                        <a:pt x="46413" y="2103813"/>
                      </a:lnTo>
                      <a:lnTo>
                        <a:pt x="-271" y="2103813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498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52" name="Google Shape;1152;p5"/>
              <p:cNvSpPr/>
              <p:nvPr/>
            </p:nvSpPr>
            <p:spPr>
              <a:xfrm>
                <a:off x="4775718" y="3345895"/>
                <a:ext cx="126300" cy="126300"/>
              </a:xfrm>
              <a:prstGeom prst="ellipse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498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53" name="Google Shape;1153;p5"/>
          <p:cNvGrpSpPr/>
          <p:nvPr/>
        </p:nvGrpSpPr>
        <p:grpSpPr>
          <a:xfrm>
            <a:off x="780831" y="2913984"/>
            <a:ext cx="3751651" cy="3943921"/>
            <a:chOff x="1070831" y="743674"/>
            <a:chExt cx="5280296" cy="5550910"/>
          </a:xfrm>
        </p:grpSpPr>
        <p:sp>
          <p:nvSpPr>
            <p:cNvPr id="1154" name="Google Shape;1154;p5"/>
            <p:cNvSpPr/>
            <p:nvPr/>
          </p:nvSpPr>
          <p:spPr>
            <a:xfrm flipH="1">
              <a:off x="1070831" y="3904879"/>
              <a:ext cx="5280296" cy="2386236"/>
            </a:xfrm>
            <a:custGeom>
              <a:avLst/>
              <a:gdLst/>
              <a:ahLst/>
              <a:cxnLst/>
              <a:rect l="l" t="t" r="r" b="b"/>
              <a:pathLst>
                <a:path w="4109180" h="1856993" extrusionOk="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5"/>
            <p:cNvSpPr/>
            <p:nvPr/>
          </p:nvSpPr>
          <p:spPr>
            <a:xfrm flipH="1">
              <a:off x="1609910" y="3904879"/>
              <a:ext cx="4218386" cy="2386236"/>
            </a:xfrm>
            <a:custGeom>
              <a:avLst/>
              <a:gdLst/>
              <a:ahLst/>
              <a:cxnLst/>
              <a:rect l="l" t="t" r="r" b="b"/>
              <a:pathLst>
                <a:path w="3282791" h="1856993" extrusionOk="0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5"/>
            <p:cNvSpPr/>
            <p:nvPr/>
          </p:nvSpPr>
          <p:spPr>
            <a:xfrm flipH="1">
              <a:off x="2086734" y="3904879"/>
              <a:ext cx="3270304" cy="2386236"/>
            </a:xfrm>
            <a:custGeom>
              <a:avLst/>
              <a:gdLst/>
              <a:ahLst/>
              <a:cxnLst/>
              <a:rect l="l" t="t" r="r" b="b"/>
              <a:pathLst>
                <a:path w="2544984" h="1856993" extrusionOk="0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5"/>
            <p:cNvSpPr/>
            <p:nvPr/>
          </p:nvSpPr>
          <p:spPr>
            <a:xfrm flipH="1">
              <a:off x="2608066" y="3904879"/>
              <a:ext cx="2226753" cy="2386236"/>
            </a:xfrm>
            <a:custGeom>
              <a:avLst/>
              <a:gdLst/>
              <a:ahLst/>
              <a:cxnLst/>
              <a:rect l="l" t="t" r="r" b="b"/>
              <a:pathLst>
                <a:path w="1732882" h="1856993" extrusionOk="0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5"/>
            <p:cNvSpPr/>
            <p:nvPr/>
          </p:nvSpPr>
          <p:spPr>
            <a:xfrm flipH="1">
              <a:off x="3129624" y="3904879"/>
              <a:ext cx="1160071" cy="2386236"/>
            </a:xfrm>
            <a:custGeom>
              <a:avLst/>
              <a:gdLst/>
              <a:ahLst/>
              <a:cxnLst/>
              <a:rect l="l" t="t" r="r" b="b"/>
              <a:pathLst>
                <a:path w="902779" h="1856993" extrusionOk="0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5"/>
            <p:cNvSpPr/>
            <p:nvPr/>
          </p:nvSpPr>
          <p:spPr>
            <a:xfrm flipH="1">
              <a:off x="3611089" y="3904757"/>
              <a:ext cx="195956" cy="2381831"/>
            </a:xfrm>
            <a:custGeom>
              <a:avLst/>
              <a:gdLst/>
              <a:ahLst/>
              <a:cxnLst/>
              <a:rect l="l" t="t" r="r" b="b"/>
              <a:pathLst>
                <a:path w="152495" h="1853565" extrusionOk="0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5"/>
            <p:cNvSpPr/>
            <p:nvPr/>
          </p:nvSpPr>
          <p:spPr>
            <a:xfrm flipH="1">
              <a:off x="3031284" y="743807"/>
              <a:ext cx="678931" cy="299704"/>
            </a:xfrm>
            <a:custGeom>
              <a:avLst/>
              <a:gdLst/>
              <a:ahLst/>
              <a:cxnLst/>
              <a:rect l="l" t="t" r="r" b="b"/>
              <a:pathLst>
                <a:path w="528351" h="233233" extrusionOk="0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5"/>
            <p:cNvSpPr/>
            <p:nvPr/>
          </p:nvSpPr>
          <p:spPr>
            <a:xfrm rot="10800000" flipH="1">
              <a:off x="3690916" y="743674"/>
              <a:ext cx="29008" cy="614551"/>
            </a:xfrm>
            <a:custGeom>
              <a:avLst/>
              <a:gdLst/>
              <a:ahLst/>
              <a:cxnLst/>
              <a:rect l="l" t="t" r="r" b="b"/>
              <a:pathLst>
                <a:path w="22574" h="478250" extrusionOk="0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5"/>
            <p:cNvSpPr/>
            <p:nvPr/>
          </p:nvSpPr>
          <p:spPr>
            <a:xfrm flipH="1">
              <a:off x="1203275" y="1530583"/>
              <a:ext cx="5015675" cy="2437031"/>
            </a:xfrm>
            <a:custGeom>
              <a:avLst/>
              <a:gdLst/>
              <a:ahLst/>
              <a:cxnLst/>
              <a:rect l="l" t="t" r="r" b="b"/>
              <a:pathLst>
                <a:path w="3903249" h="1896522" extrusionOk="0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5"/>
            <p:cNvSpPr/>
            <p:nvPr/>
          </p:nvSpPr>
          <p:spPr>
            <a:xfrm flipH="1">
              <a:off x="1551442" y="1530583"/>
              <a:ext cx="4319241" cy="2437031"/>
            </a:xfrm>
            <a:custGeom>
              <a:avLst/>
              <a:gdLst/>
              <a:ahLst/>
              <a:cxnLst/>
              <a:rect l="l" t="t" r="r" b="b"/>
              <a:pathLst>
                <a:path w="3361277" h="1896522" extrusionOk="0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5"/>
            <p:cNvSpPr/>
            <p:nvPr/>
          </p:nvSpPr>
          <p:spPr>
            <a:xfrm flipH="1">
              <a:off x="1991449" y="1530583"/>
              <a:ext cx="3437988" cy="2437031"/>
            </a:xfrm>
            <a:custGeom>
              <a:avLst/>
              <a:gdLst/>
              <a:ahLst/>
              <a:cxnLst/>
              <a:rect l="l" t="t" r="r" b="b"/>
              <a:pathLst>
                <a:path w="2675477" h="1896522" extrusionOk="0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5"/>
            <p:cNvSpPr/>
            <p:nvPr/>
          </p:nvSpPr>
          <p:spPr>
            <a:xfrm flipH="1">
              <a:off x="2638255" y="1530583"/>
              <a:ext cx="2143280" cy="2437031"/>
            </a:xfrm>
            <a:custGeom>
              <a:avLst/>
              <a:gdLst/>
              <a:ahLst/>
              <a:cxnLst/>
              <a:rect l="l" t="t" r="r" b="b"/>
              <a:pathLst>
                <a:path w="1667922" h="1896522" extrusionOk="0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5"/>
            <p:cNvSpPr/>
            <p:nvPr/>
          </p:nvSpPr>
          <p:spPr>
            <a:xfrm flipH="1">
              <a:off x="3290316" y="1530583"/>
              <a:ext cx="837802" cy="2437031"/>
            </a:xfrm>
            <a:custGeom>
              <a:avLst/>
              <a:gdLst/>
              <a:ahLst/>
              <a:cxnLst/>
              <a:rect l="l" t="t" r="r" b="b"/>
              <a:pathLst>
                <a:path w="651986" h="1896522" extrusionOk="0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5"/>
            <p:cNvSpPr/>
            <p:nvPr/>
          </p:nvSpPr>
          <p:spPr>
            <a:xfrm flipH="1">
              <a:off x="1989081" y="3967109"/>
              <a:ext cx="647353" cy="216809"/>
            </a:xfrm>
            <a:custGeom>
              <a:avLst/>
              <a:gdLst/>
              <a:ahLst/>
              <a:cxnLst/>
              <a:rect l="l" t="t" r="r" b="b"/>
              <a:pathLst>
                <a:path w="503777" h="168723" extrusionOk="0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5"/>
            <p:cNvSpPr/>
            <p:nvPr/>
          </p:nvSpPr>
          <p:spPr>
            <a:xfrm flipH="1">
              <a:off x="1547906" y="3967109"/>
              <a:ext cx="440626" cy="227702"/>
            </a:xfrm>
            <a:custGeom>
              <a:avLst/>
              <a:gdLst/>
              <a:ahLst/>
              <a:cxnLst/>
              <a:rect l="l" t="t" r="r" b="b"/>
              <a:pathLst>
                <a:path w="342900" h="177200" extrusionOk="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5"/>
            <p:cNvSpPr/>
            <p:nvPr/>
          </p:nvSpPr>
          <p:spPr>
            <a:xfrm flipH="1">
              <a:off x="5429320" y="3967109"/>
              <a:ext cx="440626" cy="222664"/>
            </a:xfrm>
            <a:custGeom>
              <a:avLst/>
              <a:gdLst/>
              <a:ahLst/>
              <a:cxnLst/>
              <a:rect l="l" t="t" r="r" b="b"/>
              <a:pathLst>
                <a:path w="342900" h="173279" extrusionOk="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5"/>
            <p:cNvSpPr/>
            <p:nvPr/>
          </p:nvSpPr>
          <p:spPr>
            <a:xfrm flipH="1">
              <a:off x="5870243" y="3967109"/>
              <a:ext cx="348303" cy="227663"/>
            </a:xfrm>
            <a:custGeom>
              <a:avLst/>
              <a:gdLst/>
              <a:ahLst/>
              <a:cxnLst/>
              <a:rect l="l" t="t" r="r" b="b"/>
              <a:pathLst>
                <a:path w="271053" h="177170" extrusionOk="0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5"/>
            <p:cNvSpPr/>
            <p:nvPr/>
          </p:nvSpPr>
          <p:spPr>
            <a:xfrm flipH="1">
              <a:off x="4782084" y="3967109"/>
              <a:ext cx="647965" cy="221887"/>
            </a:xfrm>
            <a:custGeom>
              <a:avLst/>
              <a:gdLst/>
              <a:ahLst/>
              <a:cxnLst/>
              <a:rect l="l" t="t" r="r" b="b"/>
              <a:pathLst>
                <a:path w="504253" h="172675" extrusionOk="0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5"/>
            <p:cNvSpPr/>
            <p:nvPr/>
          </p:nvSpPr>
          <p:spPr>
            <a:xfrm flipH="1">
              <a:off x="4128796" y="3966741"/>
              <a:ext cx="652739" cy="227291"/>
            </a:xfrm>
            <a:custGeom>
              <a:avLst/>
              <a:gdLst/>
              <a:ahLst/>
              <a:cxnLst/>
              <a:rect l="l" t="t" r="r" b="b"/>
              <a:pathLst>
                <a:path w="507968" h="176880" extrusionOk="0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5"/>
            <p:cNvSpPr/>
            <p:nvPr/>
          </p:nvSpPr>
          <p:spPr>
            <a:xfrm flipH="1">
              <a:off x="3290440" y="3967109"/>
              <a:ext cx="837802" cy="216399"/>
            </a:xfrm>
            <a:custGeom>
              <a:avLst/>
              <a:gdLst/>
              <a:ahLst/>
              <a:cxnLst/>
              <a:rect l="l" t="t" r="r" b="b"/>
              <a:pathLst>
                <a:path w="651986" h="168404" extrusionOk="0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5"/>
            <p:cNvSpPr/>
            <p:nvPr/>
          </p:nvSpPr>
          <p:spPr>
            <a:xfrm flipH="1">
              <a:off x="2636989" y="3967109"/>
              <a:ext cx="652739" cy="211212"/>
            </a:xfrm>
            <a:custGeom>
              <a:avLst/>
              <a:gdLst/>
              <a:ahLst/>
              <a:cxnLst/>
              <a:rect l="l" t="t" r="r" b="b"/>
              <a:pathLst>
                <a:path w="507968" h="164367" extrusionOk="0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5"/>
            <p:cNvSpPr/>
            <p:nvPr/>
          </p:nvSpPr>
          <p:spPr>
            <a:xfrm flipH="1">
              <a:off x="1199206" y="3967109"/>
              <a:ext cx="348081" cy="216462"/>
            </a:xfrm>
            <a:custGeom>
              <a:avLst/>
              <a:gdLst/>
              <a:ahLst/>
              <a:cxnLst/>
              <a:rect l="l" t="t" r="r" b="b"/>
              <a:pathLst>
                <a:path w="270880" h="168453" extrusionOk="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5"/>
            <p:cNvSpPr/>
            <p:nvPr/>
          </p:nvSpPr>
          <p:spPr>
            <a:xfrm flipH="1">
              <a:off x="3201778" y="1275047"/>
              <a:ext cx="1014786" cy="765955"/>
            </a:xfrm>
            <a:custGeom>
              <a:avLst/>
              <a:gdLst/>
              <a:ahLst/>
              <a:cxnLst/>
              <a:rect l="l" t="t" r="r" b="b"/>
              <a:pathLst>
                <a:path w="789717" h="596074" extrusionOk="0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5"/>
            <p:cNvSpPr/>
            <p:nvPr/>
          </p:nvSpPr>
          <p:spPr>
            <a:xfrm flipH="1">
              <a:off x="3272339" y="1275047"/>
              <a:ext cx="874031" cy="765955"/>
            </a:xfrm>
            <a:custGeom>
              <a:avLst/>
              <a:gdLst/>
              <a:ahLst/>
              <a:cxnLst/>
              <a:rect l="l" t="t" r="r" b="b"/>
              <a:pathLst>
                <a:path w="680180" h="596074" extrusionOk="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5"/>
            <p:cNvSpPr/>
            <p:nvPr/>
          </p:nvSpPr>
          <p:spPr>
            <a:xfrm flipH="1">
              <a:off x="3361492" y="1275047"/>
              <a:ext cx="695577" cy="765955"/>
            </a:xfrm>
            <a:custGeom>
              <a:avLst/>
              <a:gdLst/>
              <a:ahLst/>
              <a:cxnLst/>
              <a:rect l="l" t="t" r="r" b="b"/>
              <a:pathLst>
                <a:path w="541305" h="596074" extrusionOk="0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5"/>
            <p:cNvSpPr/>
            <p:nvPr/>
          </p:nvSpPr>
          <p:spPr>
            <a:xfrm flipH="1">
              <a:off x="3492345" y="1275047"/>
              <a:ext cx="433649" cy="765955"/>
            </a:xfrm>
            <a:custGeom>
              <a:avLst/>
              <a:gdLst/>
              <a:ahLst/>
              <a:cxnLst/>
              <a:rect l="l" t="t" r="r" b="b"/>
              <a:pathLst>
                <a:path w="337470" h="596074" extrusionOk="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5"/>
            <p:cNvSpPr/>
            <p:nvPr/>
          </p:nvSpPr>
          <p:spPr>
            <a:xfrm flipH="1">
              <a:off x="3624297" y="1275047"/>
              <a:ext cx="169518" cy="765955"/>
            </a:xfrm>
            <a:custGeom>
              <a:avLst/>
              <a:gdLst/>
              <a:ahLst/>
              <a:cxnLst/>
              <a:rect l="l" t="t" r="r" b="b"/>
              <a:pathLst>
                <a:path w="131921" h="596074" extrusionOk="0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5"/>
            <p:cNvSpPr/>
            <p:nvPr/>
          </p:nvSpPr>
          <p:spPr>
            <a:xfrm flipH="1">
              <a:off x="3361012" y="2040796"/>
              <a:ext cx="130963" cy="68235"/>
            </a:xfrm>
            <a:custGeom>
              <a:avLst/>
              <a:gdLst/>
              <a:ahLst/>
              <a:cxnLst/>
              <a:rect l="l" t="t" r="r" b="b"/>
              <a:pathLst>
                <a:path w="101917" h="53101" extrusionOk="0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5"/>
            <p:cNvSpPr/>
            <p:nvPr/>
          </p:nvSpPr>
          <p:spPr>
            <a:xfrm flipH="1">
              <a:off x="3271673" y="2040796"/>
              <a:ext cx="89227" cy="71610"/>
            </a:xfrm>
            <a:custGeom>
              <a:avLst/>
              <a:gdLst/>
              <a:ahLst/>
              <a:cxnLst/>
              <a:rect l="l" t="t" r="r" b="b"/>
              <a:pathLst>
                <a:path w="69437" h="55728" extrusionOk="0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5"/>
            <p:cNvSpPr/>
            <p:nvPr/>
          </p:nvSpPr>
          <p:spPr>
            <a:xfrm flipH="1">
              <a:off x="4057022" y="2040796"/>
              <a:ext cx="89227" cy="70090"/>
            </a:xfrm>
            <a:custGeom>
              <a:avLst/>
              <a:gdLst/>
              <a:ahLst/>
              <a:cxnLst/>
              <a:rect l="l" t="t" r="r" b="b"/>
              <a:pathLst>
                <a:path w="69437" h="54545" extrusionOk="0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5"/>
            <p:cNvSpPr/>
            <p:nvPr/>
          </p:nvSpPr>
          <p:spPr>
            <a:xfrm flipH="1">
              <a:off x="4146187" y="2040796"/>
              <a:ext cx="70494" cy="71601"/>
            </a:xfrm>
            <a:custGeom>
              <a:avLst/>
              <a:gdLst/>
              <a:ahLst/>
              <a:cxnLst/>
              <a:rect l="l" t="t" r="r" b="b"/>
              <a:pathLst>
                <a:path w="54859" h="55721" extrusionOk="0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5"/>
            <p:cNvSpPr/>
            <p:nvPr/>
          </p:nvSpPr>
          <p:spPr>
            <a:xfrm flipH="1">
              <a:off x="3925738" y="2040796"/>
              <a:ext cx="130596" cy="69806"/>
            </a:xfrm>
            <a:custGeom>
              <a:avLst/>
              <a:gdLst/>
              <a:ahLst/>
              <a:cxnLst/>
              <a:rect l="l" t="t" r="r" b="b"/>
              <a:pathLst>
                <a:path w="101631" h="54324" extrusionOk="0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5"/>
            <p:cNvSpPr/>
            <p:nvPr/>
          </p:nvSpPr>
          <p:spPr>
            <a:xfrm flipH="1">
              <a:off x="3793929" y="2040796"/>
              <a:ext cx="132065" cy="71481"/>
            </a:xfrm>
            <a:custGeom>
              <a:avLst/>
              <a:gdLst/>
              <a:ahLst/>
              <a:cxnLst/>
              <a:rect l="l" t="t" r="r" b="b"/>
              <a:pathLst>
                <a:path w="102774" h="55627" extrusionOk="0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5"/>
            <p:cNvSpPr/>
            <p:nvPr/>
          </p:nvSpPr>
          <p:spPr>
            <a:xfrm flipH="1">
              <a:off x="3624299" y="2040796"/>
              <a:ext cx="169273" cy="68051"/>
            </a:xfrm>
            <a:custGeom>
              <a:avLst/>
              <a:gdLst/>
              <a:ahLst/>
              <a:cxnLst/>
              <a:rect l="l" t="t" r="r" b="b"/>
              <a:pathLst>
                <a:path w="131730" h="52958" extrusionOk="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5"/>
            <p:cNvSpPr/>
            <p:nvPr/>
          </p:nvSpPr>
          <p:spPr>
            <a:xfrm flipH="1">
              <a:off x="3492089" y="2040306"/>
              <a:ext cx="131943" cy="66478"/>
            </a:xfrm>
            <a:custGeom>
              <a:avLst/>
              <a:gdLst/>
              <a:ahLst/>
              <a:cxnLst/>
              <a:rect l="l" t="t" r="r" b="b"/>
              <a:pathLst>
                <a:path w="102679" h="51734" extrusionOk="0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5"/>
            <p:cNvSpPr/>
            <p:nvPr/>
          </p:nvSpPr>
          <p:spPr>
            <a:xfrm flipH="1">
              <a:off x="3201177" y="2040796"/>
              <a:ext cx="70441" cy="68072"/>
            </a:xfrm>
            <a:custGeom>
              <a:avLst/>
              <a:gdLst/>
              <a:ahLst/>
              <a:cxnLst/>
              <a:rect l="l" t="t" r="r" b="b"/>
              <a:pathLst>
                <a:path w="54818" h="52974" extrusionOk="0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90" name="Google Shape;1190;p5"/>
            <p:cNvGrpSpPr/>
            <p:nvPr/>
          </p:nvGrpSpPr>
          <p:grpSpPr>
            <a:xfrm flipH="1">
              <a:off x="1198979" y="3972214"/>
              <a:ext cx="5019520" cy="228263"/>
              <a:chOff x="2422006" y="4665565"/>
              <a:chExt cx="5073810" cy="230732"/>
            </a:xfrm>
          </p:grpSpPr>
          <p:sp>
            <p:nvSpPr>
              <p:cNvPr id="1191" name="Google Shape;1191;p5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2" name="Google Shape;1192;p5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3" name="Google Shape;1193;p5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4" name="Google Shape;1194;p5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5" name="Google Shape;1195;p5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6" name="Google Shape;1196;p5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7" name="Google Shape;1197;p5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8" name="Google Shape;1198;p5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9" name="Google Shape;1199;p5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0" name="Google Shape;1200;p5"/>
            <p:cNvGrpSpPr/>
            <p:nvPr/>
          </p:nvGrpSpPr>
          <p:grpSpPr>
            <a:xfrm flipH="1">
              <a:off x="3205855" y="2044913"/>
              <a:ext cx="1015539" cy="72161"/>
              <a:chOff x="4445473" y="2718342"/>
              <a:chExt cx="1026523" cy="72941"/>
            </a:xfrm>
          </p:grpSpPr>
          <p:sp>
            <p:nvSpPr>
              <p:cNvPr id="1201" name="Google Shape;1201;p5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2" name="Google Shape;1202;p5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3" name="Google Shape;1203;p5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4" name="Google Shape;1204;p5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5" name="Google Shape;1205;p5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6" name="Google Shape;1206;p5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7" name="Google Shape;1207;p5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8" name="Google Shape;1208;p5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9" name="Google Shape;1209;p5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10" name="Google Shape;1210;p5"/>
            <p:cNvSpPr/>
            <p:nvPr/>
          </p:nvSpPr>
          <p:spPr>
            <a:xfrm flipH="1">
              <a:off x="3702403" y="4220883"/>
              <a:ext cx="926" cy="39873"/>
            </a:xfrm>
            <a:custGeom>
              <a:avLst/>
              <a:gdLst/>
              <a:ahLst/>
              <a:cxnLst/>
              <a:rect l="l" t="t" r="r" b="b"/>
              <a:pathLst>
                <a:path w="935" h="40276" extrusionOk="0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5"/>
            <p:cNvSpPr/>
            <p:nvPr/>
          </p:nvSpPr>
          <p:spPr>
            <a:xfrm flipH="1">
              <a:off x="3691902" y="4261858"/>
              <a:ext cx="10444" cy="187474"/>
            </a:xfrm>
            <a:custGeom>
              <a:avLst/>
              <a:gdLst/>
              <a:ahLst/>
              <a:cxnLst/>
              <a:rect l="l" t="t" r="r" b="b"/>
              <a:pathLst>
                <a:path w="10550" h="189368" extrusionOk="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5"/>
            <p:cNvSpPr/>
            <p:nvPr/>
          </p:nvSpPr>
          <p:spPr>
            <a:xfrm flipH="1">
              <a:off x="3701624" y="4221148"/>
              <a:ext cx="829" cy="39542"/>
            </a:xfrm>
            <a:custGeom>
              <a:avLst/>
              <a:gdLst/>
              <a:ahLst/>
              <a:cxnLst/>
              <a:rect l="l" t="t" r="r" b="b"/>
              <a:pathLst>
                <a:path w="837" h="39941" extrusionOk="0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5"/>
            <p:cNvSpPr/>
            <p:nvPr/>
          </p:nvSpPr>
          <p:spPr>
            <a:xfrm flipH="1">
              <a:off x="3133596" y="4240939"/>
              <a:ext cx="1135481" cy="2049195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5"/>
            <p:cNvSpPr/>
            <p:nvPr/>
          </p:nvSpPr>
          <p:spPr>
            <a:xfrm flipH="1">
              <a:off x="3138165" y="4245389"/>
              <a:ext cx="1135481" cy="2049195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15" name="Google Shape;1215;p5"/>
            <p:cNvGrpSpPr/>
            <p:nvPr/>
          </p:nvGrpSpPr>
          <p:grpSpPr>
            <a:xfrm flipH="1">
              <a:off x="2881495" y="4451458"/>
              <a:ext cx="1647684" cy="1841677"/>
              <a:chOff x="1969851" y="5110588"/>
              <a:chExt cx="1665505" cy="1861596"/>
            </a:xfrm>
          </p:grpSpPr>
          <p:sp>
            <p:nvSpPr>
              <p:cNvPr id="1216" name="Google Shape;1216;p5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7" name="Google Shape;1217;p5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  <a:effectLst>
                <a:outerShdw blurRad="635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 1">
  <p:cSld name="CUSTOM_16_1">
    <p:spTree>
      <p:nvGrpSpPr>
        <p:cNvPr id="1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9" name="Google Shape;1219;p6"/>
          <p:cNvGrpSpPr/>
          <p:nvPr/>
        </p:nvGrpSpPr>
        <p:grpSpPr>
          <a:xfrm flipH="1">
            <a:off x="2285747" y="3580030"/>
            <a:ext cx="9899903" cy="3277860"/>
            <a:chOff x="1" y="2177475"/>
            <a:chExt cx="12191999" cy="4680651"/>
          </a:xfrm>
        </p:grpSpPr>
        <p:grpSp>
          <p:nvGrpSpPr>
            <p:cNvPr id="1220" name="Google Shape;1220;p6"/>
            <p:cNvGrpSpPr/>
            <p:nvPr/>
          </p:nvGrpSpPr>
          <p:grpSpPr>
            <a:xfrm>
              <a:off x="119831" y="2343268"/>
              <a:ext cx="11965386" cy="4514858"/>
              <a:chOff x="119831" y="2273655"/>
              <a:chExt cx="11965386" cy="4586406"/>
            </a:xfrm>
          </p:grpSpPr>
          <p:sp>
            <p:nvSpPr>
              <p:cNvPr id="1221" name="Google Shape;1221;p6"/>
              <p:cNvSpPr/>
              <p:nvPr/>
            </p:nvSpPr>
            <p:spPr>
              <a:xfrm>
                <a:off x="10390467" y="4843937"/>
                <a:ext cx="17933" cy="201576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015766" extrusionOk="0">
                    <a:moveTo>
                      <a:pt x="10" y="-246"/>
                    </a:moveTo>
                    <a:lnTo>
                      <a:pt x="10" y="2015521"/>
                    </a:lnTo>
                    <a:lnTo>
                      <a:pt x="17944" y="2015521"/>
                    </a:lnTo>
                    <a:lnTo>
                      <a:pt x="17944" y="30690"/>
                    </a:lnTo>
                    <a:cubicBezTo>
                      <a:pt x="11846" y="20468"/>
                      <a:pt x="5839" y="10156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2" name="Google Shape;1222;p6"/>
              <p:cNvSpPr/>
              <p:nvPr/>
            </p:nvSpPr>
            <p:spPr>
              <a:xfrm>
                <a:off x="10379168" y="5017357"/>
                <a:ext cx="423060" cy="1739764"/>
              </a:xfrm>
              <a:custGeom>
                <a:avLst/>
                <a:gdLst/>
                <a:ahLst/>
                <a:cxnLst/>
                <a:rect l="l" t="t" r="r" b="b"/>
                <a:pathLst>
                  <a:path w="423060" h="1739764" extrusionOk="0">
                    <a:moveTo>
                      <a:pt x="394106" y="1713066"/>
                    </a:moveTo>
                    <a:lnTo>
                      <a:pt x="225080" y="1559642"/>
                    </a:lnTo>
                    <a:lnTo>
                      <a:pt x="394106" y="1406217"/>
                    </a:lnTo>
                    <a:lnTo>
                      <a:pt x="412040" y="1389987"/>
                    </a:lnTo>
                    <a:lnTo>
                      <a:pt x="413385" y="1388732"/>
                    </a:lnTo>
                    <a:lnTo>
                      <a:pt x="412040" y="1387477"/>
                    </a:lnTo>
                    <a:lnTo>
                      <a:pt x="394106" y="1371246"/>
                    </a:lnTo>
                    <a:lnTo>
                      <a:pt x="225080" y="1217822"/>
                    </a:lnTo>
                    <a:lnTo>
                      <a:pt x="394106" y="1064398"/>
                    </a:lnTo>
                    <a:lnTo>
                      <a:pt x="412040" y="1048168"/>
                    </a:lnTo>
                    <a:lnTo>
                      <a:pt x="413385" y="1046912"/>
                    </a:lnTo>
                    <a:lnTo>
                      <a:pt x="412040" y="1045657"/>
                    </a:lnTo>
                    <a:lnTo>
                      <a:pt x="394106" y="1029427"/>
                    </a:lnTo>
                    <a:lnTo>
                      <a:pt x="225080" y="876092"/>
                    </a:lnTo>
                    <a:lnTo>
                      <a:pt x="394106" y="722668"/>
                    </a:lnTo>
                    <a:lnTo>
                      <a:pt x="412040" y="706438"/>
                    </a:lnTo>
                    <a:lnTo>
                      <a:pt x="413385" y="705182"/>
                    </a:lnTo>
                    <a:lnTo>
                      <a:pt x="412040" y="703927"/>
                    </a:lnTo>
                    <a:lnTo>
                      <a:pt x="394106" y="687697"/>
                    </a:lnTo>
                    <a:lnTo>
                      <a:pt x="225080" y="534273"/>
                    </a:lnTo>
                    <a:lnTo>
                      <a:pt x="394106" y="380938"/>
                    </a:lnTo>
                    <a:lnTo>
                      <a:pt x="412040" y="364708"/>
                    </a:lnTo>
                    <a:lnTo>
                      <a:pt x="413385" y="363453"/>
                    </a:lnTo>
                    <a:lnTo>
                      <a:pt x="412040" y="362197"/>
                    </a:lnTo>
                    <a:lnTo>
                      <a:pt x="394106" y="346057"/>
                    </a:lnTo>
                    <a:lnTo>
                      <a:pt x="394106" y="346057"/>
                    </a:lnTo>
                    <a:lnTo>
                      <a:pt x="225080" y="192633"/>
                    </a:lnTo>
                    <a:lnTo>
                      <a:pt x="278881" y="144032"/>
                    </a:lnTo>
                    <a:cubicBezTo>
                      <a:pt x="276192" y="138051"/>
                      <a:pt x="273591" y="132312"/>
                      <a:pt x="271080" y="126815"/>
                    </a:cubicBezTo>
                    <a:lnTo>
                      <a:pt x="211898" y="180617"/>
                    </a:lnTo>
                    <a:lnTo>
                      <a:pt x="91204" y="71131"/>
                    </a:lnTo>
                    <a:lnTo>
                      <a:pt x="46369" y="30869"/>
                    </a:lnTo>
                    <a:lnTo>
                      <a:pt x="36506" y="21902"/>
                    </a:lnTo>
                    <a:lnTo>
                      <a:pt x="45473" y="14012"/>
                    </a:lnTo>
                    <a:lnTo>
                      <a:pt x="46637" y="12935"/>
                    </a:lnTo>
                    <a:lnTo>
                      <a:pt x="44665" y="12935"/>
                    </a:lnTo>
                    <a:lnTo>
                      <a:pt x="34532" y="-246"/>
                    </a:lnTo>
                    <a:lnTo>
                      <a:pt x="29422" y="4327"/>
                    </a:lnTo>
                    <a:lnTo>
                      <a:pt x="11488" y="20557"/>
                    </a:lnTo>
                    <a:lnTo>
                      <a:pt x="10053" y="21902"/>
                    </a:lnTo>
                    <a:lnTo>
                      <a:pt x="11488" y="23247"/>
                    </a:lnTo>
                    <a:lnTo>
                      <a:pt x="29422" y="39477"/>
                    </a:lnTo>
                    <a:lnTo>
                      <a:pt x="198358" y="192723"/>
                    </a:lnTo>
                    <a:lnTo>
                      <a:pt x="29242" y="345877"/>
                    </a:lnTo>
                    <a:lnTo>
                      <a:pt x="11308" y="362108"/>
                    </a:lnTo>
                    <a:lnTo>
                      <a:pt x="9873" y="363453"/>
                    </a:lnTo>
                    <a:lnTo>
                      <a:pt x="11308" y="364798"/>
                    </a:lnTo>
                    <a:lnTo>
                      <a:pt x="29242" y="381028"/>
                    </a:lnTo>
                    <a:lnTo>
                      <a:pt x="198179" y="534273"/>
                    </a:lnTo>
                    <a:lnTo>
                      <a:pt x="29242" y="687608"/>
                    </a:lnTo>
                    <a:lnTo>
                      <a:pt x="11308" y="703838"/>
                    </a:lnTo>
                    <a:lnTo>
                      <a:pt x="9873" y="705182"/>
                    </a:lnTo>
                    <a:lnTo>
                      <a:pt x="11308" y="706528"/>
                    </a:lnTo>
                    <a:lnTo>
                      <a:pt x="29242" y="722758"/>
                    </a:lnTo>
                    <a:lnTo>
                      <a:pt x="198179" y="876092"/>
                    </a:lnTo>
                    <a:lnTo>
                      <a:pt x="29242" y="1029337"/>
                    </a:lnTo>
                    <a:lnTo>
                      <a:pt x="11308" y="1045567"/>
                    </a:lnTo>
                    <a:lnTo>
                      <a:pt x="9873" y="1046912"/>
                    </a:lnTo>
                    <a:lnTo>
                      <a:pt x="11308" y="1048257"/>
                    </a:lnTo>
                    <a:lnTo>
                      <a:pt x="29242" y="1064488"/>
                    </a:lnTo>
                    <a:lnTo>
                      <a:pt x="198179" y="1217822"/>
                    </a:lnTo>
                    <a:lnTo>
                      <a:pt x="29242" y="1371157"/>
                    </a:lnTo>
                    <a:lnTo>
                      <a:pt x="11308" y="1387387"/>
                    </a:lnTo>
                    <a:lnTo>
                      <a:pt x="9873" y="1388732"/>
                    </a:lnTo>
                    <a:lnTo>
                      <a:pt x="11308" y="1390077"/>
                    </a:lnTo>
                    <a:lnTo>
                      <a:pt x="29242" y="1406307"/>
                    </a:lnTo>
                    <a:lnTo>
                      <a:pt x="198179" y="1559642"/>
                    </a:lnTo>
                    <a:lnTo>
                      <a:pt x="29242" y="1712976"/>
                    </a:lnTo>
                    <a:lnTo>
                      <a:pt x="11308" y="1729296"/>
                    </a:lnTo>
                    <a:lnTo>
                      <a:pt x="10" y="1739518"/>
                    </a:lnTo>
                    <a:lnTo>
                      <a:pt x="423070" y="1739518"/>
                    </a:lnTo>
                    <a:lnTo>
                      <a:pt x="411862" y="1729386"/>
                    </a:lnTo>
                    <a:close/>
                    <a:moveTo>
                      <a:pt x="46637" y="372420"/>
                    </a:moveTo>
                    <a:lnTo>
                      <a:pt x="36774" y="363453"/>
                    </a:lnTo>
                    <a:lnTo>
                      <a:pt x="46637" y="354486"/>
                    </a:lnTo>
                    <a:lnTo>
                      <a:pt x="211719" y="204648"/>
                    </a:lnTo>
                    <a:lnTo>
                      <a:pt x="376801" y="354486"/>
                    </a:lnTo>
                    <a:lnTo>
                      <a:pt x="386664" y="363453"/>
                    </a:lnTo>
                    <a:lnTo>
                      <a:pt x="376801" y="372420"/>
                    </a:lnTo>
                    <a:lnTo>
                      <a:pt x="211719" y="522616"/>
                    </a:lnTo>
                    <a:close/>
                    <a:moveTo>
                      <a:pt x="46637" y="714149"/>
                    </a:moveTo>
                    <a:lnTo>
                      <a:pt x="36774" y="705182"/>
                    </a:lnTo>
                    <a:lnTo>
                      <a:pt x="46637" y="696216"/>
                    </a:lnTo>
                    <a:lnTo>
                      <a:pt x="211719" y="546468"/>
                    </a:lnTo>
                    <a:lnTo>
                      <a:pt x="376801" y="696216"/>
                    </a:lnTo>
                    <a:lnTo>
                      <a:pt x="386664" y="705182"/>
                    </a:lnTo>
                    <a:lnTo>
                      <a:pt x="376801" y="714149"/>
                    </a:lnTo>
                    <a:lnTo>
                      <a:pt x="211719" y="863987"/>
                    </a:lnTo>
                    <a:close/>
                    <a:moveTo>
                      <a:pt x="46637" y="1055879"/>
                    </a:moveTo>
                    <a:lnTo>
                      <a:pt x="36774" y="1046912"/>
                    </a:lnTo>
                    <a:lnTo>
                      <a:pt x="46637" y="1037945"/>
                    </a:lnTo>
                    <a:lnTo>
                      <a:pt x="211719" y="888198"/>
                    </a:lnTo>
                    <a:lnTo>
                      <a:pt x="376801" y="1037945"/>
                    </a:lnTo>
                    <a:lnTo>
                      <a:pt x="386664" y="1046912"/>
                    </a:lnTo>
                    <a:lnTo>
                      <a:pt x="376801" y="1055879"/>
                    </a:lnTo>
                    <a:lnTo>
                      <a:pt x="211719" y="1205717"/>
                    </a:lnTo>
                    <a:close/>
                    <a:moveTo>
                      <a:pt x="46637" y="1397699"/>
                    </a:moveTo>
                    <a:lnTo>
                      <a:pt x="36774" y="1388732"/>
                    </a:lnTo>
                    <a:lnTo>
                      <a:pt x="46637" y="1379765"/>
                    </a:lnTo>
                    <a:lnTo>
                      <a:pt x="211719" y="1229928"/>
                    </a:lnTo>
                    <a:lnTo>
                      <a:pt x="376801" y="1379765"/>
                    </a:lnTo>
                    <a:lnTo>
                      <a:pt x="386664" y="1388732"/>
                    </a:lnTo>
                    <a:lnTo>
                      <a:pt x="376801" y="1397699"/>
                    </a:lnTo>
                    <a:lnTo>
                      <a:pt x="211719" y="1547536"/>
                    </a:lnTo>
                    <a:close/>
                    <a:moveTo>
                      <a:pt x="46637" y="1721585"/>
                    </a:moveTo>
                    <a:lnTo>
                      <a:pt x="211719" y="1571747"/>
                    </a:lnTo>
                    <a:lnTo>
                      <a:pt x="376801" y="17215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3" name="Google Shape;1223;p6"/>
              <p:cNvSpPr/>
              <p:nvPr/>
            </p:nvSpPr>
            <p:spPr>
              <a:xfrm>
                <a:off x="10773264" y="5346802"/>
                <a:ext cx="17933" cy="1512901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512901" extrusionOk="0">
                    <a:moveTo>
                      <a:pt x="10" y="-246"/>
                    </a:moveTo>
                    <a:lnTo>
                      <a:pt x="10" y="1512655"/>
                    </a:lnTo>
                    <a:lnTo>
                      <a:pt x="17944" y="1512655"/>
                    </a:lnTo>
                    <a:lnTo>
                      <a:pt x="17944" y="19481"/>
                    </a:lnTo>
                    <a:cubicBezTo>
                      <a:pt x="11757" y="13025"/>
                      <a:pt x="5839" y="647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4" name="Google Shape;1224;p6"/>
              <p:cNvSpPr/>
              <p:nvPr/>
            </p:nvSpPr>
            <p:spPr>
              <a:xfrm>
                <a:off x="10402572" y="5030360"/>
                <a:ext cx="15692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56921" h="17933" extrusionOk="0">
                    <a:moveTo>
                      <a:pt x="13666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156931" y="17688"/>
                    </a:lnTo>
                    <a:cubicBezTo>
                      <a:pt x="150026" y="11859"/>
                      <a:pt x="143301" y="5851"/>
                      <a:pt x="136666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5" name="Google Shape;1225;p6"/>
              <p:cNvSpPr/>
              <p:nvPr/>
            </p:nvSpPr>
            <p:spPr>
              <a:xfrm>
                <a:off x="10402662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6" name="Google Shape;1226;p6"/>
              <p:cNvSpPr/>
              <p:nvPr/>
            </p:nvSpPr>
            <p:spPr>
              <a:xfrm>
                <a:off x="10402662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7" name="Google Shape;1227;p6"/>
              <p:cNvSpPr/>
              <p:nvPr/>
            </p:nvSpPr>
            <p:spPr>
              <a:xfrm>
                <a:off x="10402662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8" name="Google Shape;1228;p6"/>
              <p:cNvSpPr/>
              <p:nvPr/>
            </p:nvSpPr>
            <p:spPr>
              <a:xfrm>
                <a:off x="10402662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9" name="Google Shape;1229;p6"/>
              <p:cNvSpPr/>
              <p:nvPr/>
            </p:nvSpPr>
            <p:spPr>
              <a:xfrm>
                <a:off x="9108195" y="2638072"/>
                <a:ext cx="17933" cy="4221631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221631" extrusionOk="0">
                    <a:moveTo>
                      <a:pt x="2879" y="3341"/>
                    </a:moveTo>
                    <a:lnTo>
                      <a:pt x="10" y="-246"/>
                    </a:lnTo>
                    <a:lnTo>
                      <a:pt x="10" y="4221386"/>
                    </a:lnTo>
                    <a:lnTo>
                      <a:pt x="17944" y="4221386"/>
                    </a:lnTo>
                    <a:lnTo>
                      <a:pt x="17944" y="24861"/>
                    </a:lnTo>
                    <a:cubicBezTo>
                      <a:pt x="12922" y="17598"/>
                      <a:pt x="7991" y="10425"/>
                      <a:pt x="2879" y="33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0" name="Google Shape;1230;p6"/>
              <p:cNvSpPr/>
              <p:nvPr/>
            </p:nvSpPr>
            <p:spPr>
              <a:xfrm>
                <a:off x="9096897" y="2886814"/>
                <a:ext cx="423060" cy="3870307"/>
              </a:xfrm>
              <a:custGeom>
                <a:avLst/>
                <a:gdLst/>
                <a:ahLst/>
                <a:cxnLst/>
                <a:rect l="l" t="t" r="r" b="b"/>
                <a:pathLst>
                  <a:path w="423060" h="3870307" extrusionOk="0">
                    <a:moveTo>
                      <a:pt x="393928" y="3843609"/>
                    </a:moveTo>
                    <a:lnTo>
                      <a:pt x="224900" y="3690185"/>
                    </a:lnTo>
                    <a:lnTo>
                      <a:pt x="393928" y="3536760"/>
                    </a:lnTo>
                    <a:lnTo>
                      <a:pt x="411862" y="3520530"/>
                    </a:lnTo>
                    <a:lnTo>
                      <a:pt x="413206" y="3519275"/>
                    </a:lnTo>
                    <a:lnTo>
                      <a:pt x="411862" y="3518020"/>
                    </a:lnTo>
                    <a:lnTo>
                      <a:pt x="393928" y="3501790"/>
                    </a:lnTo>
                    <a:lnTo>
                      <a:pt x="224900" y="3348366"/>
                    </a:lnTo>
                    <a:lnTo>
                      <a:pt x="393928" y="3194941"/>
                    </a:lnTo>
                    <a:lnTo>
                      <a:pt x="411862" y="3178711"/>
                    </a:lnTo>
                    <a:lnTo>
                      <a:pt x="413206" y="3177455"/>
                    </a:lnTo>
                    <a:lnTo>
                      <a:pt x="411862" y="3176200"/>
                    </a:lnTo>
                    <a:lnTo>
                      <a:pt x="393928" y="3159970"/>
                    </a:lnTo>
                    <a:lnTo>
                      <a:pt x="224900" y="3006635"/>
                    </a:lnTo>
                    <a:lnTo>
                      <a:pt x="393928" y="2853211"/>
                    </a:lnTo>
                    <a:lnTo>
                      <a:pt x="411862" y="2836981"/>
                    </a:lnTo>
                    <a:lnTo>
                      <a:pt x="413206" y="2835726"/>
                    </a:lnTo>
                    <a:lnTo>
                      <a:pt x="411862" y="2834470"/>
                    </a:lnTo>
                    <a:lnTo>
                      <a:pt x="393928" y="2818240"/>
                    </a:lnTo>
                    <a:lnTo>
                      <a:pt x="224900" y="2664816"/>
                    </a:lnTo>
                    <a:lnTo>
                      <a:pt x="393928" y="2511482"/>
                    </a:lnTo>
                    <a:lnTo>
                      <a:pt x="411862" y="2495252"/>
                    </a:lnTo>
                    <a:lnTo>
                      <a:pt x="413206" y="2493996"/>
                    </a:lnTo>
                    <a:lnTo>
                      <a:pt x="411862" y="2492741"/>
                    </a:lnTo>
                    <a:lnTo>
                      <a:pt x="393928" y="2476510"/>
                    </a:lnTo>
                    <a:lnTo>
                      <a:pt x="224900" y="2323086"/>
                    </a:lnTo>
                    <a:lnTo>
                      <a:pt x="393928" y="2169752"/>
                    </a:lnTo>
                    <a:lnTo>
                      <a:pt x="411862" y="2153522"/>
                    </a:lnTo>
                    <a:lnTo>
                      <a:pt x="413206" y="2152266"/>
                    </a:lnTo>
                    <a:lnTo>
                      <a:pt x="411862" y="2151011"/>
                    </a:lnTo>
                    <a:lnTo>
                      <a:pt x="393928" y="2134781"/>
                    </a:lnTo>
                    <a:lnTo>
                      <a:pt x="224900" y="1981357"/>
                    </a:lnTo>
                    <a:lnTo>
                      <a:pt x="393928" y="1828022"/>
                    </a:lnTo>
                    <a:lnTo>
                      <a:pt x="411862" y="1811792"/>
                    </a:lnTo>
                    <a:lnTo>
                      <a:pt x="413206" y="1810537"/>
                    </a:lnTo>
                    <a:lnTo>
                      <a:pt x="411862" y="1809281"/>
                    </a:lnTo>
                    <a:lnTo>
                      <a:pt x="393928" y="1793051"/>
                    </a:lnTo>
                    <a:lnTo>
                      <a:pt x="224900" y="1639896"/>
                    </a:lnTo>
                    <a:lnTo>
                      <a:pt x="393928" y="1486561"/>
                    </a:lnTo>
                    <a:lnTo>
                      <a:pt x="411862" y="1470331"/>
                    </a:lnTo>
                    <a:lnTo>
                      <a:pt x="413206" y="1469076"/>
                    </a:lnTo>
                    <a:lnTo>
                      <a:pt x="411862" y="1467820"/>
                    </a:lnTo>
                    <a:lnTo>
                      <a:pt x="393928" y="1451590"/>
                    </a:lnTo>
                    <a:lnTo>
                      <a:pt x="224900" y="1298256"/>
                    </a:lnTo>
                    <a:lnTo>
                      <a:pt x="393928" y="1144831"/>
                    </a:lnTo>
                    <a:lnTo>
                      <a:pt x="411862" y="1128601"/>
                    </a:lnTo>
                    <a:lnTo>
                      <a:pt x="413206" y="1127346"/>
                    </a:lnTo>
                    <a:lnTo>
                      <a:pt x="411862" y="1126091"/>
                    </a:lnTo>
                    <a:lnTo>
                      <a:pt x="393928" y="1109860"/>
                    </a:lnTo>
                    <a:lnTo>
                      <a:pt x="224900" y="956436"/>
                    </a:lnTo>
                    <a:lnTo>
                      <a:pt x="393928" y="803101"/>
                    </a:lnTo>
                    <a:lnTo>
                      <a:pt x="411862" y="786871"/>
                    </a:lnTo>
                    <a:lnTo>
                      <a:pt x="413206" y="785616"/>
                    </a:lnTo>
                    <a:lnTo>
                      <a:pt x="411862" y="784361"/>
                    </a:lnTo>
                    <a:lnTo>
                      <a:pt x="393928" y="768131"/>
                    </a:lnTo>
                    <a:lnTo>
                      <a:pt x="224900" y="614706"/>
                    </a:lnTo>
                    <a:lnTo>
                      <a:pt x="393928" y="461372"/>
                    </a:lnTo>
                    <a:lnTo>
                      <a:pt x="399577" y="456261"/>
                    </a:lnTo>
                    <a:lnTo>
                      <a:pt x="411862" y="445142"/>
                    </a:lnTo>
                    <a:lnTo>
                      <a:pt x="413206" y="443886"/>
                    </a:lnTo>
                    <a:lnTo>
                      <a:pt x="411862" y="442631"/>
                    </a:lnTo>
                    <a:lnTo>
                      <a:pt x="393928" y="426401"/>
                    </a:lnTo>
                    <a:lnTo>
                      <a:pt x="372138" y="406584"/>
                    </a:lnTo>
                    <a:lnTo>
                      <a:pt x="224900" y="272976"/>
                    </a:lnTo>
                    <a:lnTo>
                      <a:pt x="270901" y="231280"/>
                    </a:lnTo>
                    <a:lnTo>
                      <a:pt x="314749" y="191557"/>
                    </a:lnTo>
                    <a:cubicBezTo>
                      <a:pt x="310804" y="186984"/>
                      <a:pt x="306948" y="182590"/>
                      <a:pt x="303093" y="177748"/>
                    </a:cubicBezTo>
                    <a:lnTo>
                      <a:pt x="261396" y="215588"/>
                    </a:lnTo>
                    <a:lnTo>
                      <a:pt x="211539" y="260871"/>
                    </a:lnTo>
                    <a:lnTo>
                      <a:pt x="46459" y="111123"/>
                    </a:lnTo>
                    <a:lnTo>
                      <a:pt x="36595" y="102157"/>
                    </a:lnTo>
                    <a:lnTo>
                      <a:pt x="46459" y="93190"/>
                    </a:lnTo>
                    <a:lnTo>
                      <a:pt x="132989" y="14729"/>
                    </a:lnTo>
                    <a:cubicBezTo>
                      <a:pt x="129671" y="9707"/>
                      <a:pt x="126264" y="4686"/>
                      <a:pt x="122768" y="-246"/>
                    </a:cubicBezTo>
                    <a:lnTo>
                      <a:pt x="29242" y="84312"/>
                    </a:lnTo>
                    <a:lnTo>
                      <a:pt x="11308" y="100542"/>
                    </a:lnTo>
                    <a:lnTo>
                      <a:pt x="9873" y="101888"/>
                    </a:lnTo>
                    <a:lnTo>
                      <a:pt x="11308" y="103233"/>
                    </a:lnTo>
                    <a:lnTo>
                      <a:pt x="29242" y="119463"/>
                    </a:lnTo>
                    <a:lnTo>
                      <a:pt x="198179" y="272707"/>
                    </a:lnTo>
                    <a:lnTo>
                      <a:pt x="29242" y="426042"/>
                    </a:lnTo>
                    <a:lnTo>
                      <a:pt x="11308" y="442272"/>
                    </a:lnTo>
                    <a:lnTo>
                      <a:pt x="9873" y="443617"/>
                    </a:lnTo>
                    <a:lnTo>
                      <a:pt x="11308" y="444962"/>
                    </a:lnTo>
                    <a:lnTo>
                      <a:pt x="29242" y="461192"/>
                    </a:lnTo>
                    <a:lnTo>
                      <a:pt x="198179" y="614437"/>
                    </a:lnTo>
                    <a:lnTo>
                      <a:pt x="29242" y="767772"/>
                    </a:lnTo>
                    <a:lnTo>
                      <a:pt x="11308" y="784002"/>
                    </a:lnTo>
                    <a:lnTo>
                      <a:pt x="9873" y="785347"/>
                    </a:lnTo>
                    <a:lnTo>
                      <a:pt x="11308" y="786692"/>
                    </a:lnTo>
                    <a:lnTo>
                      <a:pt x="29242" y="802922"/>
                    </a:lnTo>
                    <a:lnTo>
                      <a:pt x="198179" y="956167"/>
                    </a:lnTo>
                    <a:lnTo>
                      <a:pt x="29242" y="1109502"/>
                    </a:lnTo>
                    <a:lnTo>
                      <a:pt x="11308" y="1125732"/>
                    </a:lnTo>
                    <a:lnTo>
                      <a:pt x="9873" y="1127077"/>
                    </a:lnTo>
                    <a:lnTo>
                      <a:pt x="11308" y="1128422"/>
                    </a:lnTo>
                    <a:lnTo>
                      <a:pt x="29242" y="1144652"/>
                    </a:lnTo>
                    <a:lnTo>
                      <a:pt x="198179" y="1297987"/>
                    </a:lnTo>
                    <a:lnTo>
                      <a:pt x="29242" y="1451590"/>
                    </a:lnTo>
                    <a:lnTo>
                      <a:pt x="11308" y="1467820"/>
                    </a:lnTo>
                    <a:lnTo>
                      <a:pt x="9873" y="1469165"/>
                    </a:lnTo>
                    <a:lnTo>
                      <a:pt x="11308" y="1470510"/>
                    </a:lnTo>
                    <a:lnTo>
                      <a:pt x="29242" y="1486741"/>
                    </a:lnTo>
                    <a:lnTo>
                      <a:pt x="198179" y="1639896"/>
                    </a:lnTo>
                    <a:lnTo>
                      <a:pt x="29242" y="1792961"/>
                    </a:lnTo>
                    <a:lnTo>
                      <a:pt x="11308" y="1809191"/>
                    </a:lnTo>
                    <a:lnTo>
                      <a:pt x="9873" y="1810537"/>
                    </a:lnTo>
                    <a:lnTo>
                      <a:pt x="11308" y="1811881"/>
                    </a:lnTo>
                    <a:lnTo>
                      <a:pt x="29242" y="1828111"/>
                    </a:lnTo>
                    <a:lnTo>
                      <a:pt x="198179" y="1981357"/>
                    </a:lnTo>
                    <a:lnTo>
                      <a:pt x="29242" y="2134691"/>
                    </a:lnTo>
                    <a:lnTo>
                      <a:pt x="11308" y="2150921"/>
                    </a:lnTo>
                    <a:lnTo>
                      <a:pt x="9873" y="2152266"/>
                    </a:lnTo>
                    <a:lnTo>
                      <a:pt x="11308" y="2153611"/>
                    </a:lnTo>
                    <a:lnTo>
                      <a:pt x="29242" y="2169841"/>
                    </a:lnTo>
                    <a:lnTo>
                      <a:pt x="198179" y="2323086"/>
                    </a:lnTo>
                    <a:lnTo>
                      <a:pt x="29242" y="2476421"/>
                    </a:lnTo>
                    <a:lnTo>
                      <a:pt x="11308" y="2492651"/>
                    </a:lnTo>
                    <a:lnTo>
                      <a:pt x="9873" y="2493996"/>
                    </a:lnTo>
                    <a:lnTo>
                      <a:pt x="11308" y="2495341"/>
                    </a:lnTo>
                    <a:lnTo>
                      <a:pt x="29242" y="2511571"/>
                    </a:lnTo>
                    <a:lnTo>
                      <a:pt x="198179" y="2664816"/>
                    </a:lnTo>
                    <a:lnTo>
                      <a:pt x="29242" y="2818151"/>
                    </a:lnTo>
                    <a:lnTo>
                      <a:pt x="11308" y="2834381"/>
                    </a:lnTo>
                    <a:lnTo>
                      <a:pt x="9873" y="2835726"/>
                    </a:lnTo>
                    <a:lnTo>
                      <a:pt x="11308" y="2837071"/>
                    </a:lnTo>
                    <a:lnTo>
                      <a:pt x="29242" y="2853301"/>
                    </a:lnTo>
                    <a:lnTo>
                      <a:pt x="198179" y="3006635"/>
                    </a:lnTo>
                    <a:lnTo>
                      <a:pt x="29242" y="3159880"/>
                    </a:lnTo>
                    <a:lnTo>
                      <a:pt x="11308" y="3176111"/>
                    </a:lnTo>
                    <a:lnTo>
                      <a:pt x="9873" y="3177455"/>
                    </a:lnTo>
                    <a:lnTo>
                      <a:pt x="11308" y="3178801"/>
                    </a:lnTo>
                    <a:lnTo>
                      <a:pt x="29242" y="3195031"/>
                    </a:lnTo>
                    <a:lnTo>
                      <a:pt x="198179" y="3348366"/>
                    </a:lnTo>
                    <a:lnTo>
                      <a:pt x="29242" y="3501700"/>
                    </a:lnTo>
                    <a:lnTo>
                      <a:pt x="11308" y="3517930"/>
                    </a:lnTo>
                    <a:lnTo>
                      <a:pt x="9873" y="3519275"/>
                    </a:lnTo>
                    <a:lnTo>
                      <a:pt x="11308" y="3520620"/>
                    </a:lnTo>
                    <a:lnTo>
                      <a:pt x="29242" y="3536850"/>
                    </a:lnTo>
                    <a:lnTo>
                      <a:pt x="198179" y="3690185"/>
                    </a:lnTo>
                    <a:lnTo>
                      <a:pt x="29242" y="3843519"/>
                    </a:lnTo>
                    <a:lnTo>
                      <a:pt x="11308" y="3859839"/>
                    </a:lnTo>
                    <a:lnTo>
                      <a:pt x="10" y="3870062"/>
                    </a:lnTo>
                    <a:lnTo>
                      <a:pt x="423070" y="3870062"/>
                    </a:lnTo>
                    <a:lnTo>
                      <a:pt x="411862" y="3859929"/>
                    </a:lnTo>
                    <a:close/>
                    <a:moveTo>
                      <a:pt x="46459" y="452584"/>
                    </a:moveTo>
                    <a:lnTo>
                      <a:pt x="36595" y="443617"/>
                    </a:lnTo>
                    <a:lnTo>
                      <a:pt x="46459" y="434650"/>
                    </a:lnTo>
                    <a:lnTo>
                      <a:pt x="211539" y="284813"/>
                    </a:lnTo>
                    <a:lnTo>
                      <a:pt x="376621" y="434650"/>
                    </a:lnTo>
                    <a:lnTo>
                      <a:pt x="386484" y="443617"/>
                    </a:lnTo>
                    <a:lnTo>
                      <a:pt x="376621" y="452584"/>
                    </a:lnTo>
                    <a:lnTo>
                      <a:pt x="211539" y="602332"/>
                    </a:lnTo>
                    <a:close/>
                    <a:moveTo>
                      <a:pt x="46459" y="794314"/>
                    </a:moveTo>
                    <a:lnTo>
                      <a:pt x="36595" y="785347"/>
                    </a:lnTo>
                    <a:lnTo>
                      <a:pt x="46459" y="776380"/>
                    </a:lnTo>
                    <a:lnTo>
                      <a:pt x="211539" y="626632"/>
                    </a:lnTo>
                    <a:lnTo>
                      <a:pt x="376621" y="776470"/>
                    </a:lnTo>
                    <a:lnTo>
                      <a:pt x="386484" y="785437"/>
                    </a:lnTo>
                    <a:lnTo>
                      <a:pt x="376621" y="794404"/>
                    </a:lnTo>
                    <a:lnTo>
                      <a:pt x="211539" y="944151"/>
                    </a:lnTo>
                    <a:close/>
                    <a:moveTo>
                      <a:pt x="46459" y="1136044"/>
                    </a:moveTo>
                    <a:lnTo>
                      <a:pt x="36595" y="1127077"/>
                    </a:lnTo>
                    <a:lnTo>
                      <a:pt x="46459" y="1118110"/>
                    </a:lnTo>
                    <a:lnTo>
                      <a:pt x="211539" y="968272"/>
                    </a:lnTo>
                    <a:lnTo>
                      <a:pt x="376621" y="1118110"/>
                    </a:lnTo>
                    <a:lnTo>
                      <a:pt x="386484" y="1127077"/>
                    </a:lnTo>
                    <a:lnTo>
                      <a:pt x="376621" y="1136044"/>
                    </a:lnTo>
                    <a:lnTo>
                      <a:pt x="211539" y="1285792"/>
                    </a:lnTo>
                    <a:close/>
                    <a:moveTo>
                      <a:pt x="46459" y="1477774"/>
                    </a:moveTo>
                    <a:lnTo>
                      <a:pt x="36595" y="1468807"/>
                    </a:lnTo>
                    <a:lnTo>
                      <a:pt x="46459" y="1459840"/>
                    </a:lnTo>
                    <a:lnTo>
                      <a:pt x="211539" y="1310092"/>
                    </a:lnTo>
                    <a:lnTo>
                      <a:pt x="376621" y="1459840"/>
                    </a:lnTo>
                    <a:lnTo>
                      <a:pt x="386484" y="1468807"/>
                    </a:lnTo>
                    <a:lnTo>
                      <a:pt x="376621" y="1477774"/>
                    </a:lnTo>
                    <a:lnTo>
                      <a:pt x="211539" y="1627521"/>
                    </a:lnTo>
                    <a:close/>
                    <a:moveTo>
                      <a:pt x="46459" y="1819504"/>
                    </a:moveTo>
                    <a:lnTo>
                      <a:pt x="36595" y="1810537"/>
                    </a:lnTo>
                    <a:lnTo>
                      <a:pt x="46459" y="1801570"/>
                    </a:lnTo>
                    <a:lnTo>
                      <a:pt x="211539" y="1651732"/>
                    </a:lnTo>
                    <a:lnTo>
                      <a:pt x="376621" y="1801300"/>
                    </a:lnTo>
                    <a:lnTo>
                      <a:pt x="386484" y="1810267"/>
                    </a:lnTo>
                    <a:lnTo>
                      <a:pt x="376621" y="1819234"/>
                    </a:lnTo>
                    <a:lnTo>
                      <a:pt x="211539" y="1968982"/>
                    </a:lnTo>
                    <a:close/>
                    <a:moveTo>
                      <a:pt x="46459" y="2161233"/>
                    </a:moveTo>
                    <a:lnTo>
                      <a:pt x="36595" y="2152266"/>
                    </a:lnTo>
                    <a:lnTo>
                      <a:pt x="46459" y="2143299"/>
                    </a:lnTo>
                    <a:lnTo>
                      <a:pt x="211539" y="1993462"/>
                    </a:lnTo>
                    <a:lnTo>
                      <a:pt x="376621" y="2143299"/>
                    </a:lnTo>
                    <a:lnTo>
                      <a:pt x="386484" y="2152266"/>
                    </a:lnTo>
                    <a:lnTo>
                      <a:pt x="376621" y="2161233"/>
                    </a:lnTo>
                    <a:lnTo>
                      <a:pt x="211539" y="2310981"/>
                    </a:lnTo>
                    <a:close/>
                    <a:moveTo>
                      <a:pt x="46459" y="2502963"/>
                    </a:moveTo>
                    <a:lnTo>
                      <a:pt x="36595" y="2493996"/>
                    </a:lnTo>
                    <a:lnTo>
                      <a:pt x="46459" y="2485029"/>
                    </a:lnTo>
                    <a:lnTo>
                      <a:pt x="211539" y="2335191"/>
                    </a:lnTo>
                    <a:lnTo>
                      <a:pt x="376621" y="2485029"/>
                    </a:lnTo>
                    <a:lnTo>
                      <a:pt x="386484" y="2493996"/>
                    </a:lnTo>
                    <a:lnTo>
                      <a:pt x="376621" y="2502963"/>
                    </a:lnTo>
                    <a:lnTo>
                      <a:pt x="211539" y="2653159"/>
                    </a:lnTo>
                    <a:close/>
                    <a:moveTo>
                      <a:pt x="46459" y="2844693"/>
                    </a:moveTo>
                    <a:lnTo>
                      <a:pt x="36595" y="2835726"/>
                    </a:lnTo>
                    <a:lnTo>
                      <a:pt x="46459" y="2826759"/>
                    </a:lnTo>
                    <a:lnTo>
                      <a:pt x="211539" y="2677011"/>
                    </a:lnTo>
                    <a:lnTo>
                      <a:pt x="376621" y="2826759"/>
                    </a:lnTo>
                    <a:lnTo>
                      <a:pt x="386484" y="2835726"/>
                    </a:lnTo>
                    <a:lnTo>
                      <a:pt x="376621" y="2844693"/>
                    </a:lnTo>
                    <a:lnTo>
                      <a:pt x="211539" y="2994530"/>
                    </a:lnTo>
                    <a:close/>
                    <a:moveTo>
                      <a:pt x="46459" y="3186422"/>
                    </a:moveTo>
                    <a:lnTo>
                      <a:pt x="36595" y="3177455"/>
                    </a:lnTo>
                    <a:lnTo>
                      <a:pt x="46459" y="3168488"/>
                    </a:lnTo>
                    <a:lnTo>
                      <a:pt x="211539" y="3018741"/>
                    </a:lnTo>
                    <a:lnTo>
                      <a:pt x="376621" y="3168488"/>
                    </a:lnTo>
                    <a:lnTo>
                      <a:pt x="386484" y="3177455"/>
                    </a:lnTo>
                    <a:lnTo>
                      <a:pt x="376621" y="3186422"/>
                    </a:lnTo>
                    <a:lnTo>
                      <a:pt x="211539" y="3336260"/>
                    </a:lnTo>
                    <a:close/>
                    <a:moveTo>
                      <a:pt x="46459" y="3528242"/>
                    </a:moveTo>
                    <a:lnTo>
                      <a:pt x="36595" y="3519275"/>
                    </a:lnTo>
                    <a:lnTo>
                      <a:pt x="46459" y="3510308"/>
                    </a:lnTo>
                    <a:lnTo>
                      <a:pt x="211539" y="3360471"/>
                    </a:lnTo>
                    <a:lnTo>
                      <a:pt x="376621" y="3510308"/>
                    </a:lnTo>
                    <a:lnTo>
                      <a:pt x="386484" y="3519275"/>
                    </a:lnTo>
                    <a:lnTo>
                      <a:pt x="376621" y="3528242"/>
                    </a:lnTo>
                    <a:lnTo>
                      <a:pt x="211539" y="3678079"/>
                    </a:lnTo>
                    <a:close/>
                    <a:moveTo>
                      <a:pt x="46459" y="3852128"/>
                    </a:moveTo>
                    <a:lnTo>
                      <a:pt x="211539" y="3702290"/>
                    </a:lnTo>
                    <a:lnTo>
                      <a:pt x="376621" y="38521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1" name="Google Shape;1231;p6"/>
              <p:cNvSpPr/>
              <p:nvPr/>
            </p:nvSpPr>
            <p:spPr>
              <a:xfrm>
                <a:off x="9490815" y="3158512"/>
                <a:ext cx="17933" cy="3701190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3701190" extrusionOk="0">
                    <a:moveTo>
                      <a:pt x="14177" y="11949"/>
                    </a:moveTo>
                    <a:cubicBezTo>
                      <a:pt x="9424" y="8003"/>
                      <a:pt x="4672" y="3879"/>
                      <a:pt x="10" y="-246"/>
                    </a:cubicBezTo>
                    <a:lnTo>
                      <a:pt x="10" y="3700945"/>
                    </a:lnTo>
                    <a:lnTo>
                      <a:pt x="17944" y="3700945"/>
                    </a:lnTo>
                    <a:lnTo>
                      <a:pt x="17944" y="147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2" name="Google Shape;1232;p6"/>
              <p:cNvSpPr/>
              <p:nvPr/>
            </p:nvSpPr>
            <p:spPr>
              <a:xfrm>
                <a:off x="9120300" y="2979981"/>
                <a:ext cx="228298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28298" h="17933" extrusionOk="0">
                    <a:moveTo>
                      <a:pt x="21521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228309" y="17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3" name="Google Shape;1233;p6"/>
              <p:cNvSpPr/>
              <p:nvPr/>
            </p:nvSpPr>
            <p:spPr>
              <a:xfrm>
                <a:off x="9120211" y="332171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4" name="Google Shape;1234;p6"/>
              <p:cNvSpPr/>
              <p:nvPr/>
            </p:nvSpPr>
            <p:spPr>
              <a:xfrm>
                <a:off x="9120211" y="366344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5" name="Google Shape;1235;p6"/>
              <p:cNvSpPr/>
              <p:nvPr/>
            </p:nvSpPr>
            <p:spPr>
              <a:xfrm>
                <a:off x="9120211" y="400517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6" name="Google Shape;1236;p6"/>
              <p:cNvSpPr/>
              <p:nvPr/>
            </p:nvSpPr>
            <p:spPr>
              <a:xfrm>
                <a:off x="9120211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7" name="Google Shape;1237;p6"/>
              <p:cNvSpPr/>
              <p:nvPr/>
            </p:nvSpPr>
            <p:spPr>
              <a:xfrm>
                <a:off x="9120211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8" name="Google Shape;1238;p6"/>
              <p:cNvSpPr/>
              <p:nvPr/>
            </p:nvSpPr>
            <p:spPr>
              <a:xfrm>
                <a:off x="9120211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9" name="Google Shape;1239;p6"/>
              <p:cNvSpPr/>
              <p:nvPr/>
            </p:nvSpPr>
            <p:spPr>
              <a:xfrm>
                <a:off x="9120211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0" name="Google Shape;1240;p6"/>
              <p:cNvSpPr/>
              <p:nvPr/>
            </p:nvSpPr>
            <p:spPr>
              <a:xfrm>
                <a:off x="9120211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1" name="Google Shape;1241;p6"/>
              <p:cNvSpPr/>
              <p:nvPr/>
            </p:nvSpPr>
            <p:spPr>
              <a:xfrm>
                <a:off x="9120211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2" name="Google Shape;1242;p6"/>
              <p:cNvSpPr/>
              <p:nvPr/>
            </p:nvSpPr>
            <p:spPr>
              <a:xfrm>
                <a:off x="9120211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3" name="Google Shape;1243;p6"/>
              <p:cNvSpPr/>
              <p:nvPr/>
            </p:nvSpPr>
            <p:spPr>
              <a:xfrm>
                <a:off x="7825744" y="2305488"/>
                <a:ext cx="17933" cy="455421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554215" extrusionOk="0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54215"/>
                    </a:lnTo>
                    <a:lnTo>
                      <a:pt x="0" y="45542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4" name="Google Shape;1244;p6"/>
              <p:cNvSpPr/>
              <p:nvPr/>
            </p:nvSpPr>
            <p:spPr>
              <a:xfrm>
                <a:off x="7814625" y="2298942"/>
                <a:ext cx="422880" cy="4458179"/>
              </a:xfrm>
              <a:custGeom>
                <a:avLst/>
                <a:gdLst/>
                <a:ahLst/>
                <a:cxnLst/>
                <a:rect l="l" t="t" r="r" b="b"/>
                <a:pathLst>
                  <a:path w="422880" h="4458179" extrusionOk="0">
                    <a:moveTo>
                      <a:pt x="411682" y="4447801"/>
                    </a:moveTo>
                    <a:lnTo>
                      <a:pt x="393748" y="4431481"/>
                    </a:lnTo>
                    <a:lnTo>
                      <a:pt x="224721" y="4278057"/>
                    </a:lnTo>
                    <a:lnTo>
                      <a:pt x="393748" y="4124632"/>
                    </a:lnTo>
                    <a:lnTo>
                      <a:pt x="411682" y="4108402"/>
                    </a:lnTo>
                    <a:lnTo>
                      <a:pt x="413027" y="4107147"/>
                    </a:lnTo>
                    <a:lnTo>
                      <a:pt x="411682" y="4105892"/>
                    </a:lnTo>
                    <a:lnTo>
                      <a:pt x="393748" y="4089662"/>
                    </a:lnTo>
                    <a:lnTo>
                      <a:pt x="224721" y="3936238"/>
                    </a:lnTo>
                    <a:lnTo>
                      <a:pt x="393748" y="3782813"/>
                    </a:lnTo>
                    <a:lnTo>
                      <a:pt x="411682" y="3766583"/>
                    </a:lnTo>
                    <a:lnTo>
                      <a:pt x="413027" y="3765327"/>
                    </a:lnTo>
                    <a:lnTo>
                      <a:pt x="411682" y="3764072"/>
                    </a:lnTo>
                    <a:lnTo>
                      <a:pt x="393748" y="3747842"/>
                    </a:lnTo>
                    <a:lnTo>
                      <a:pt x="224721" y="3594507"/>
                    </a:lnTo>
                    <a:lnTo>
                      <a:pt x="393748" y="3441083"/>
                    </a:lnTo>
                    <a:lnTo>
                      <a:pt x="411682" y="3424853"/>
                    </a:lnTo>
                    <a:lnTo>
                      <a:pt x="413027" y="3423598"/>
                    </a:lnTo>
                    <a:lnTo>
                      <a:pt x="411682" y="3422342"/>
                    </a:lnTo>
                    <a:lnTo>
                      <a:pt x="393748" y="3406112"/>
                    </a:lnTo>
                    <a:lnTo>
                      <a:pt x="224721" y="3252688"/>
                    </a:lnTo>
                    <a:lnTo>
                      <a:pt x="393748" y="3099354"/>
                    </a:lnTo>
                    <a:lnTo>
                      <a:pt x="411682" y="3083124"/>
                    </a:lnTo>
                    <a:lnTo>
                      <a:pt x="413027" y="3081868"/>
                    </a:lnTo>
                    <a:lnTo>
                      <a:pt x="411682" y="3080613"/>
                    </a:lnTo>
                    <a:lnTo>
                      <a:pt x="393748" y="3064382"/>
                    </a:lnTo>
                    <a:lnTo>
                      <a:pt x="224721" y="2910958"/>
                    </a:lnTo>
                    <a:lnTo>
                      <a:pt x="393748" y="2757624"/>
                    </a:lnTo>
                    <a:lnTo>
                      <a:pt x="411682" y="2741394"/>
                    </a:lnTo>
                    <a:lnTo>
                      <a:pt x="413027" y="2740138"/>
                    </a:lnTo>
                    <a:lnTo>
                      <a:pt x="411682" y="2738883"/>
                    </a:lnTo>
                    <a:lnTo>
                      <a:pt x="393748" y="2722653"/>
                    </a:lnTo>
                    <a:lnTo>
                      <a:pt x="224721" y="2569229"/>
                    </a:lnTo>
                    <a:lnTo>
                      <a:pt x="393748" y="2416073"/>
                    </a:lnTo>
                    <a:lnTo>
                      <a:pt x="411682" y="2399843"/>
                    </a:lnTo>
                    <a:lnTo>
                      <a:pt x="413027" y="2398588"/>
                    </a:lnTo>
                    <a:lnTo>
                      <a:pt x="411682" y="2397332"/>
                    </a:lnTo>
                    <a:lnTo>
                      <a:pt x="393748" y="2381102"/>
                    </a:lnTo>
                    <a:lnTo>
                      <a:pt x="224721" y="2227768"/>
                    </a:lnTo>
                    <a:lnTo>
                      <a:pt x="393748" y="2074433"/>
                    </a:lnTo>
                    <a:lnTo>
                      <a:pt x="411682" y="2058203"/>
                    </a:lnTo>
                    <a:lnTo>
                      <a:pt x="413027" y="2056948"/>
                    </a:lnTo>
                    <a:lnTo>
                      <a:pt x="411682" y="2055692"/>
                    </a:lnTo>
                    <a:lnTo>
                      <a:pt x="393748" y="2039462"/>
                    </a:lnTo>
                    <a:lnTo>
                      <a:pt x="224721" y="1886128"/>
                    </a:lnTo>
                    <a:lnTo>
                      <a:pt x="393748" y="1732703"/>
                    </a:lnTo>
                    <a:lnTo>
                      <a:pt x="411682" y="1716473"/>
                    </a:lnTo>
                    <a:lnTo>
                      <a:pt x="413027" y="1715218"/>
                    </a:lnTo>
                    <a:lnTo>
                      <a:pt x="411682" y="1713963"/>
                    </a:lnTo>
                    <a:lnTo>
                      <a:pt x="393748" y="1697733"/>
                    </a:lnTo>
                    <a:lnTo>
                      <a:pt x="224721" y="1544039"/>
                    </a:lnTo>
                    <a:lnTo>
                      <a:pt x="393748" y="1390705"/>
                    </a:lnTo>
                    <a:lnTo>
                      <a:pt x="411682" y="1374474"/>
                    </a:lnTo>
                    <a:lnTo>
                      <a:pt x="413027" y="1373219"/>
                    </a:lnTo>
                    <a:lnTo>
                      <a:pt x="411682" y="1371964"/>
                    </a:lnTo>
                    <a:lnTo>
                      <a:pt x="393748" y="1355734"/>
                    </a:lnTo>
                    <a:lnTo>
                      <a:pt x="224721" y="1202310"/>
                    </a:lnTo>
                    <a:lnTo>
                      <a:pt x="393748" y="1048975"/>
                    </a:lnTo>
                    <a:lnTo>
                      <a:pt x="411682" y="1032745"/>
                    </a:lnTo>
                    <a:lnTo>
                      <a:pt x="413027" y="1031489"/>
                    </a:lnTo>
                    <a:lnTo>
                      <a:pt x="411682" y="1030234"/>
                    </a:lnTo>
                    <a:lnTo>
                      <a:pt x="393748" y="1014004"/>
                    </a:lnTo>
                    <a:lnTo>
                      <a:pt x="224721" y="860580"/>
                    </a:lnTo>
                    <a:lnTo>
                      <a:pt x="393748" y="707245"/>
                    </a:lnTo>
                    <a:lnTo>
                      <a:pt x="411682" y="691015"/>
                    </a:lnTo>
                    <a:lnTo>
                      <a:pt x="413027" y="689760"/>
                    </a:lnTo>
                    <a:lnTo>
                      <a:pt x="411682" y="688504"/>
                    </a:lnTo>
                    <a:lnTo>
                      <a:pt x="393748" y="672274"/>
                    </a:lnTo>
                    <a:lnTo>
                      <a:pt x="224721" y="518939"/>
                    </a:lnTo>
                    <a:lnTo>
                      <a:pt x="393748" y="365515"/>
                    </a:lnTo>
                    <a:lnTo>
                      <a:pt x="411682" y="349285"/>
                    </a:lnTo>
                    <a:lnTo>
                      <a:pt x="413027" y="348030"/>
                    </a:lnTo>
                    <a:lnTo>
                      <a:pt x="411682" y="346774"/>
                    </a:lnTo>
                    <a:lnTo>
                      <a:pt x="393748" y="330544"/>
                    </a:lnTo>
                    <a:lnTo>
                      <a:pt x="224721" y="177210"/>
                    </a:lnTo>
                    <a:lnTo>
                      <a:pt x="393748" y="23875"/>
                    </a:lnTo>
                    <a:lnTo>
                      <a:pt x="405853" y="12935"/>
                    </a:lnTo>
                    <a:lnTo>
                      <a:pt x="393837" y="-246"/>
                    </a:lnTo>
                    <a:lnTo>
                      <a:pt x="393837" y="-246"/>
                    </a:lnTo>
                    <a:lnTo>
                      <a:pt x="211360" y="165373"/>
                    </a:lnTo>
                    <a:lnTo>
                      <a:pt x="30318" y="1010"/>
                    </a:lnTo>
                    <a:lnTo>
                      <a:pt x="29152" y="-67"/>
                    </a:lnTo>
                    <a:lnTo>
                      <a:pt x="25297" y="4238"/>
                    </a:lnTo>
                    <a:lnTo>
                      <a:pt x="23145" y="6569"/>
                    </a:lnTo>
                    <a:lnTo>
                      <a:pt x="17047" y="13204"/>
                    </a:lnTo>
                    <a:lnTo>
                      <a:pt x="29063" y="24144"/>
                    </a:lnTo>
                    <a:lnTo>
                      <a:pt x="198090" y="177479"/>
                    </a:lnTo>
                    <a:lnTo>
                      <a:pt x="29242" y="330544"/>
                    </a:lnTo>
                    <a:lnTo>
                      <a:pt x="11308" y="346774"/>
                    </a:lnTo>
                    <a:lnTo>
                      <a:pt x="9963" y="348030"/>
                    </a:lnTo>
                    <a:lnTo>
                      <a:pt x="11308" y="349285"/>
                    </a:lnTo>
                    <a:lnTo>
                      <a:pt x="29242" y="365515"/>
                    </a:lnTo>
                    <a:lnTo>
                      <a:pt x="198269" y="518939"/>
                    </a:lnTo>
                    <a:lnTo>
                      <a:pt x="29242" y="672274"/>
                    </a:lnTo>
                    <a:lnTo>
                      <a:pt x="11308" y="688504"/>
                    </a:lnTo>
                    <a:lnTo>
                      <a:pt x="9963" y="689760"/>
                    </a:lnTo>
                    <a:lnTo>
                      <a:pt x="11308" y="691015"/>
                    </a:lnTo>
                    <a:lnTo>
                      <a:pt x="29242" y="707245"/>
                    </a:lnTo>
                    <a:lnTo>
                      <a:pt x="198269" y="860580"/>
                    </a:lnTo>
                    <a:lnTo>
                      <a:pt x="29242" y="1014004"/>
                    </a:lnTo>
                    <a:lnTo>
                      <a:pt x="11308" y="1030234"/>
                    </a:lnTo>
                    <a:lnTo>
                      <a:pt x="9963" y="1031489"/>
                    </a:lnTo>
                    <a:lnTo>
                      <a:pt x="11308" y="1032745"/>
                    </a:lnTo>
                    <a:lnTo>
                      <a:pt x="29242" y="1048975"/>
                    </a:lnTo>
                    <a:lnTo>
                      <a:pt x="198269" y="1202310"/>
                    </a:lnTo>
                    <a:lnTo>
                      <a:pt x="29242" y="1355734"/>
                    </a:lnTo>
                    <a:lnTo>
                      <a:pt x="11308" y="1371964"/>
                    </a:lnTo>
                    <a:lnTo>
                      <a:pt x="9963" y="1373219"/>
                    </a:lnTo>
                    <a:lnTo>
                      <a:pt x="11308" y="1374474"/>
                    </a:lnTo>
                    <a:lnTo>
                      <a:pt x="29242" y="1390705"/>
                    </a:lnTo>
                    <a:lnTo>
                      <a:pt x="198269" y="1544039"/>
                    </a:lnTo>
                    <a:lnTo>
                      <a:pt x="29242" y="1697463"/>
                    </a:lnTo>
                    <a:lnTo>
                      <a:pt x="11308" y="1713694"/>
                    </a:lnTo>
                    <a:lnTo>
                      <a:pt x="9963" y="1714949"/>
                    </a:lnTo>
                    <a:lnTo>
                      <a:pt x="11308" y="1716204"/>
                    </a:lnTo>
                    <a:lnTo>
                      <a:pt x="29242" y="1732434"/>
                    </a:lnTo>
                    <a:lnTo>
                      <a:pt x="198269" y="1885859"/>
                    </a:lnTo>
                    <a:lnTo>
                      <a:pt x="29242" y="2039462"/>
                    </a:lnTo>
                    <a:lnTo>
                      <a:pt x="11308" y="2055692"/>
                    </a:lnTo>
                    <a:lnTo>
                      <a:pt x="9963" y="2056948"/>
                    </a:lnTo>
                    <a:lnTo>
                      <a:pt x="11308" y="2058203"/>
                    </a:lnTo>
                    <a:lnTo>
                      <a:pt x="29242" y="2074433"/>
                    </a:lnTo>
                    <a:lnTo>
                      <a:pt x="198090" y="2227768"/>
                    </a:lnTo>
                    <a:lnTo>
                      <a:pt x="29242" y="2380923"/>
                    </a:lnTo>
                    <a:lnTo>
                      <a:pt x="11308" y="2397153"/>
                    </a:lnTo>
                    <a:lnTo>
                      <a:pt x="9963" y="2398409"/>
                    </a:lnTo>
                    <a:lnTo>
                      <a:pt x="11308" y="2399664"/>
                    </a:lnTo>
                    <a:lnTo>
                      <a:pt x="29242" y="2415894"/>
                    </a:lnTo>
                    <a:lnTo>
                      <a:pt x="198269" y="2569229"/>
                    </a:lnTo>
                    <a:lnTo>
                      <a:pt x="29242" y="2722653"/>
                    </a:lnTo>
                    <a:lnTo>
                      <a:pt x="11308" y="2738883"/>
                    </a:lnTo>
                    <a:lnTo>
                      <a:pt x="9963" y="2740138"/>
                    </a:lnTo>
                    <a:lnTo>
                      <a:pt x="11308" y="2741394"/>
                    </a:lnTo>
                    <a:lnTo>
                      <a:pt x="29242" y="2757624"/>
                    </a:lnTo>
                    <a:lnTo>
                      <a:pt x="198269" y="2910958"/>
                    </a:lnTo>
                    <a:lnTo>
                      <a:pt x="29242" y="3064382"/>
                    </a:lnTo>
                    <a:lnTo>
                      <a:pt x="11308" y="3080613"/>
                    </a:lnTo>
                    <a:lnTo>
                      <a:pt x="9963" y="3081868"/>
                    </a:lnTo>
                    <a:lnTo>
                      <a:pt x="11308" y="3083124"/>
                    </a:lnTo>
                    <a:lnTo>
                      <a:pt x="29242" y="3099354"/>
                    </a:lnTo>
                    <a:lnTo>
                      <a:pt x="198269" y="3252688"/>
                    </a:lnTo>
                    <a:lnTo>
                      <a:pt x="29242" y="3406112"/>
                    </a:lnTo>
                    <a:lnTo>
                      <a:pt x="11308" y="3422342"/>
                    </a:lnTo>
                    <a:lnTo>
                      <a:pt x="9963" y="3423598"/>
                    </a:lnTo>
                    <a:lnTo>
                      <a:pt x="11308" y="3424853"/>
                    </a:lnTo>
                    <a:lnTo>
                      <a:pt x="29242" y="3441083"/>
                    </a:lnTo>
                    <a:lnTo>
                      <a:pt x="198269" y="3594507"/>
                    </a:lnTo>
                    <a:lnTo>
                      <a:pt x="29242" y="3747842"/>
                    </a:lnTo>
                    <a:lnTo>
                      <a:pt x="11308" y="3764072"/>
                    </a:lnTo>
                    <a:lnTo>
                      <a:pt x="9963" y="3765327"/>
                    </a:lnTo>
                    <a:lnTo>
                      <a:pt x="11308" y="3766583"/>
                    </a:lnTo>
                    <a:lnTo>
                      <a:pt x="29242" y="3782813"/>
                    </a:lnTo>
                    <a:lnTo>
                      <a:pt x="198269" y="3936238"/>
                    </a:lnTo>
                    <a:lnTo>
                      <a:pt x="29242" y="4089662"/>
                    </a:lnTo>
                    <a:lnTo>
                      <a:pt x="11308" y="4105892"/>
                    </a:lnTo>
                    <a:lnTo>
                      <a:pt x="9963" y="4107147"/>
                    </a:lnTo>
                    <a:lnTo>
                      <a:pt x="11308" y="4108402"/>
                    </a:lnTo>
                    <a:lnTo>
                      <a:pt x="29242" y="4124632"/>
                    </a:lnTo>
                    <a:lnTo>
                      <a:pt x="198269" y="4278057"/>
                    </a:lnTo>
                    <a:lnTo>
                      <a:pt x="29242" y="4431391"/>
                    </a:lnTo>
                    <a:lnTo>
                      <a:pt x="11308" y="4447711"/>
                    </a:lnTo>
                    <a:lnTo>
                      <a:pt x="10" y="4457934"/>
                    </a:lnTo>
                    <a:lnTo>
                      <a:pt x="422891" y="4457934"/>
                    </a:lnTo>
                    <a:close/>
                    <a:moveTo>
                      <a:pt x="46279" y="356997"/>
                    </a:moveTo>
                    <a:lnTo>
                      <a:pt x="36416" y="348030"/>
                    </a:lnTo>
                    <a:lnTo>
                      <a:pt x="46279" y="339063"/>
                    </a:lnTo>
                    <a:lnTo>
                      <a:pt x="211360" y="189315"/>
                    </a:lnTo>
                    <a:lnTo>
                      <a:pt x="376531" y="339063"/>
                    </a:lnTo>
                    <a:lnTo>
                      <a:pt x="386395" y="348030"/>
                    </a:lnTo>
                    <a:lnTo>
                      <a:pt x="376531" y="356997"/>
                    </a:lnTo>
                    <a:lnTo>
                      <a:pt x="211360" y="506744"/>
                    </a:lnTo>
                    <a:close/>
                    <a:moveTo>
                      <a:pt x="46279" y="698727"/>
                    </a:moveTo>
                    <a:lnTo>
                      <a:pt x="36416" y="689760"/>
                    </a:lnTo>
                    <a:lnTo>
                      <a:pt x="46279" y="680793"/>
                    </a:lnTo>
                    <a:lnTo>
                      <a:pt x="211360" y="531045"/>
                    </a:lnTo>
                    <a:lnTo>
                      <a:pt x="376531" y="680793"/>
                    </a:lnTo>
                    <a:lnTo>
                      <a:pt x="386395" y="689760"/>
                    </a:lnTo>
                    <a:lnTo>
                      <a:pt x="376531" y="698727"/>
                    </a:lnTo>
                    <a:lnTo>
                      <a:pt x="211360" y="848474"/>
                    </a:lnTo>
                    <a:close/>
                    <a:moveTo>
                      <a:pt x="46279" y="1040456"/>
                    </a:moveTo>
                    <a:lnTo>
                      <a:pt x="36416" y="1031489"/>
                    </a:lnTo>
                    <a:lnTo>
                      <a:pt x="46279" y="1022522"/>
                    </a:lnTo>
                    <a:lnTo>
                      <a:pt x="211360" y="872685"/>
                    </a:lnTo>
                    <a:lnTo>
                      <a:pt x="376531" y="1022522"/>
                    </a:lnTo>
                    <a:lnTo>
                      <a:pt x="386395" y="1031489"/>
                    </a:lnTo>
                    <a:lnTo>
                      <a:pt x="376531" y="1040456"/>
                    </a:lnTo>
                    <a:lnTo>
                      <a:pt x="211360" y="1190204"/>
                    </a:lnTo>
                    <a:close/>
                    <a:moveTo>
                      <a:pt x="46279" y="1382186"/>
                    </a:moveTo>
                    <a:lnTo>
                      <a:pt x="36416" y="1373219"/>
                    </a:lnTo>
                    <a:lnTo>
                      <a:pt x="46279" y="1364252"/>
                    </a:lnTo>
                    <a:lnTo>
                      <a:pt x="211360" y="1214504"/>
                    </a:lnTo>
                    <a:lnTo>
                      <a:pt x="376531" y="1364342"/>
                    </a:lnTo>
                    <a:lnTo>
                      <a:pt x="386395" y="1373309"/>
                    </a:lnTo>
                    <a:lnTo>
                      <a:pt x="376531" y="1382276"/>
                    </a:lnTo>
                    <a:lnTo>
                      <a:pt x="211360" y="1532023"/>
                    </a:lnTo>
                    <a:close/>
                    <a:moveTo>
                      <a:pt x="46279" y="1723916"/>
                    </a:moveTo>
                    <a:lnTo>
                      <a:pt x="36416" y="1714949"/>
                    </a:lnTo>
                    <a:lnTo>
                      <a:pt x="46279" y="1705982"/>
                    </a:lnTo>
                    <a:lnTo>
                      <a:pt x="211360" y="1556145"/>
                    </a:lnTo>
                    <a:lnTo>
                      <a:pt x="376531" y="1705982"/>
                    </a:lnTo>
                    <a:lnTo>
                      <a:pt x="386395" y="1714949"/>
                    </a:lnTo>
                    <a:lnTo>
                      <a:pt x="376531" y="1723916"/>
                    </a:lnTo>
                    <a:lnTo>
                      <a:pt x="211360" y="1873664"/>
                    </a:lnTo>
                    <a:close/>
                    <a:moveTo>
                      <a:pt x="46279" y="2065646"/>
                    </a:moveTo>
                    <a:lnTo>
                      <a:pt x="36416" y="2056679"/>
                    </a:lnTo>
                    <a:lnTo>
                      <a:pt x="46279" y="2047712"/>
                    </a:lnTo>
                    <a:lnTo>
                      <a:pt x="211360" y="1897964"/>
                    </a:lnTo>
                    <a:lnTo>
                      <a:pt x="376531" y="2047712"/>
                    </a:lnTo>
                    <a:lnTo>
                      <a:pt x="386395" y="2056679"/>
                    </a:lnTo>
                    <a:lnTo>
                      <a:pt x="376531" y="2065646"/>
                    </a:lnTo>
                    <a:lnTo>
                      <a:pt x="211360" y="2215393"/>
                    </a:lnTo>
                    <a:close/>
                    <a:moveTo>
                      <a:pt x="46279" y="2407376"/>
                    </a:moveTo>
                    <a:lnTo>
                      <a:pt x="36416" y="2398409"/>
                    </a:lnTo>
                    <a:lnTo>
                      <a:pt x="46279" y="2389442"/>
                    </a:lnTo>
                    <a:lnTo>
                      <a:pt x="211360" y="2239604"/>
                    </a:lnTo>
                    <a:lnTo>
                      <a:pt x="376531" y="2389173"/>
                    </a:lnTo>
                    <a:lnTo>
                      <a:pt x="386395" y="2398139"/>
                    </a:lnTo>
                    <a:lnTo>
                      <a:pt x="376531" y="2407106"/>
                    </a:lnTo>
                    <a:lnTo>
                      <a:pt x="211360" y="2556854"/>
                    </a:lnTo>
                    <a:close/>
                    <a:moveTo>
                      <a:pt x="46279" y="2749105"/>
                    </a:moveTo>
                    <a:lnTo>
                      <a:pt x="36416" y="2740138"/>
                    </a:lnTo>
                    <a:lnTo>
                      <a:pt x="46279" y="2731171"/>
                    </a:lnTo>
                    <a:lnTo>
                      <a:pt x="211360" y="2581334"/>
                    </a:lnTo>
                    <a:lnTo>
                      <a:pt x="376531" y="2731171"/>
                    </a:lnTo>
                    <a:lnTo>
                      <a:pt x="386395" y="2740138"/>
                    </a:lnTo>
                    <a:lnTo>
                      <a:pt x="376531" y="2749105"/>
                    </a:lnTo>
                    <a:lnTo>
                      <a:pt x="211360" y="2898853"/>
                    </a:lnTo>
                    <a:close/>
                    <a:moveTo>
                      <a:pt x="46279" y="3090835"/>
                    </a:moveTo>
                    <a:lnTo>
                      <a:pt x="36416" y="3081868"/>
                    </a:lnTo>
                    <a:lnTo>
                      <a:pt x="46279" y="3072901"/>
                    </a:lnTo>
                    <a:lnTo>
                      <a:pt x="211360" y="2923064"/>
                    </a:lnTo>
                    <a:lnTo>
                      <a:pt x="376531" y="3072901"/>
                    </a:lnTo>
                    <a:lnTo>
                      <a:pt x="386395" y="3081868"/>
                    </a:lnTo>
                    <a:lnTo>
                      <a:pt x="376531" y="3090835"/>
                    </a:lnTo>
                    <a:lnTo>
                      <a:pt x="211360" y="3241031"/>
                    </a:lnTo>
                    <a:close/>
                    <a:moveTo>
                      <a:pt x="46279" y="3432565"/>
                    </a:moveTo>
                    <a:lnTo>
                      <a:pt x="36416" y="3423598"/>
                    </a:lnTo>
                    <a:lnTo>
                      <a:pt x="46279" y="3414631"/>
                    </a:lnTo>
                    <a:lnTo>
                      <a:pt x="211360" y="3264883"/>
                    </a:lnTo>
                    <a:lnTo>
                      <a:pt x="376531" y="3414631"/>
                    </a:lnTo>
                    <a:lnTo>
                      <a:pt x="386395" y="3423598"/>
                    </a:lnTo>
                    <a:lnTo>
                      <a:pt x="376531" y="3432565"/>
                    </a:lnTo>
                    <a:lnTo>
                      <a:pt x="211360" y="3582402"/>
                    </a:lnTo>
                    <a:close/>
                    <a:moveTo>
                      <a:pt x="46279" y="3774294"/>
                    </a:moveTo>
                    <a:lnTo>
                      <a:pt x="36416" y="3765327"/>
                    </a:lnTo>
                    <a:lnTo>
                      <a:pt x="46279" y="3756360"/>
                    </a:lnTo>
                    <a:lnTo>
                      <a:pt x="211360" y="3606613"/>
                    </a:lnTo>
                    <a:lnTo>
                      <a:pt x="376531" y="3756360"/>
                    </a:lnTo>
                    <a:lnTo>
                      <a:pt x="386395" y="3765327"/>
                    </a:lnTo>
                    <a:lnTo>
                      <a:pt x="376531" y="3774294"/>
                    </a:lnTo>
                    <a:lnTo>
                      <a:pt x="211360" y="3924132"/>
                    </a:lnTo>
                    <a:close/>
                    <a:moveTo>
                      <a:pt x="46279" y="4116114"/>
                    </a:moveTo>
                    <a:lnTo>
                      <a:pt x="36416" y="4107147"/>
                    </a:lnTo>
                    <a:lnTo>
                      <a:pt x="46279" y="4098180"/>
                    </a:lnTo>
                    <a:lnTo>
                      <a:pt x="211360" y="3948343"/>
                    </a:lnTo>
                    <a:lnTo>
                      <a:pt x="376531" y="4098180"/>
                    </a:lnTo>
                    <a:lnTo>
                      <a:pt x="386395" y="4107147"/>
                    </a:lnTo>
                    <a:lnTo>
                      <a:pt x="376531" y="4116114"/>
                    </a:lnTo>
                    <a:lnTo>
                      <a:pt x="211360" y="4265951"/>
                    </a:lnTo>
                    <a:close/>
                    <a:moveTo>
                      <a:pt x="46279" y="4440000"/>
                    </a:moveTo>
                    <a:lnTo>
                      <a:pt x="211360" y="4290162"/>
                    </a:lnTo>
                    <a:lnTo>
                      <a:pt x="376441" y="44400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5" name="Google Shape;1245;p6"/>
              <p:cNvSpPr/>
              <p:nvPr/>
            </p:nvSpPr>
            <p:spPr>
              <a:xfrm>
                <a:off x="8208363" y="2273655"/>
                <a:ext cx="17933" cy="4586047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586047" extrusionOk="0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86048"/>
                    </a:lnTo>
                    <a:lnTo>
                      <a:pt x="0" y="45860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6" name="Google Shape;1246;p6"/>
              <p:cNvSpPr/>
              <p:nvPr/>
            </p:nvSpPr>
            <p:spPr>
              <a:xfrm>
                <a:off x="7837760" y="2638251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7" name="Google Shape;1247;p6"/>
              <p:cNvSpPr/>
              <p:nvPr/>
            </p:nvSpPr>
            <p:spPr>
              <a:xfrm>
                <a:off x="7837760" y="2979981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8" name="Google Shape;1248;p6"/>
              <p:cNvSpPr/>
              <p:nvPr/>
            </p:nvSpPr>
            <p:spPr>
              <a:xfrm>
                <a:off x="7837760" y="332171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9" name="Google Shape;1249;p6"/>
              <p:cNvSpPr/>
              <p:nvPr/>
            </p:nvSpPr>
            <p:spPr>
              <a:xfrm>
                <a:off x="7837760" y="366344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0" name="Google Shape;1250;p6"/>
              <p:cNvSpPr/>
              <p:nvPr/>
            </p:nvSpPr>
            <p:spPr>
              <a:xfrm>
                <a:off x="7837760" y="400517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1" name="Google Shape;1251;p6"/>
              <p:cNvSpPr/>
              <p:nvPr/>
            </p:nvSpPr>
            <p:spPr>
              <a:xfrm>
                <a:off x="7837760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2" name="Google Shape;1252;p6"/>
              <p:cNvSpPr/>
              <p:nvPr/>
            </p:nvSpPr>
            <p:spPr>
              <a:xfrm>
                <a:off x="7837760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3" name="Google Shape;1253;p6"/>
              <p:cNvSpPr/>
              <p:nvPr/>
            </p:nvSpPr>
            <p:spPr>
              <a:xfrm>
                <a:off x="7837760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4" name="Google Shape;1254;p6"/>
              <p:cNvSpPr/>
              <p:nvPr/>
            </p:nvSpPr>
            <p:spPr>
              <a:xfrm>
                <a:off x="7837760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5" name="Google Shape;1255;p6"/>
              <p:cNvSpPr/>
              <p:nvPr/>
            </p:nvSpPr>
            <p:spPr>
              <a:xfrm>
                <a:off x="7837760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6" name="Google Shape;1256;p6"/>
              <p:cNvSpPr/>
              <p:nvPr/>
            </p:nvSpPr>
            <p:spPr>
              <a:xfrm>
                <a:off x="7837760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7" name="Google Shape;1257;p6"/>
              <p:cNvSpPr/>
              <p:nvPr/>
            </p:nvSpPr>
            <p:spPr>
              <a:xfrm>
                <a:off x="7837760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8" name="Google Shape;1258;p6"/>
              <p:cNvSpPr/>
              <p:nvPr/>
            </p:nvSpPr>
            <p:spPr>
              <a:xfrm>
                <a:off x="6543652" y="4320716"/>
                <a:ext cx="17933" cy="2538987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538987" extrusionOk="0">
                    <a:moveTo>
                      <a:pt x="10" y="4596"/>
                    </a:moveTo>
                    <a:lnTo>
                      <a:pt x="10" y="2538741"/>
                    </a:lnTo>
                    <a:lnTo>
                      <a:pt x="17944" y="2538741"/>
                    </a:lnTo>
                    <a:lnTo>
                      <a:pt x="17944" y="-246"/>
                    </a:lnTo>
                    <a:cubicBezTo>
                      <a:pt x="12053" y="1673"/>
                      <a:pt x="6062" y="3287"/>
                      <a:pt x="10" y="45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9" name="Google Shape;1259;p6"/>
              <p:cNvSpPr/>
              <p:nvPr/>
            </p:nvSpPr>
            <p:spPr>
              <a:xfrm>
                <a:off x="6532354" y="3939981"/>
                <a:ext cx="423059" cy="2817141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2817141" extrusionOk="0">
                    <a:moveTo>
                      <a:pt x="11308" y="2806673"/>
                    </a:moveTo>
                    <a:lnTo>
                      <a:pt x="10" y="2816895"/>
                    </a:lnTo>
                    <a:lnTo>
                      <a:pt x="423070" y="2816895"/>
                    </a:lnTo>
                    <a:lnTo>
                      <a:pt x="411861" y="2806763"/>
                    </a:lnTo>
                    <a:lnTo>
                      <a:pt x="393927" y="2790443"/>
                    </a:lnTo>
                    <a:lnTo>
                      <a:pt x="224901" y="2637019"/>
                    </a:lnTo>
                    <a:lnTo>
                      <a:pt x="393927" y="2483594"/>
                    </a:lnTo>
                    <a:lnTo>
                      <a:pt x="411861" y="2467364"/>
                    </a:lnTo>
                    <a:lnTo>
                      <a:pt x="413206" y="2466109"/>
                    </a:lnTo>
                    <a:lnTo>
                      <a:pt x="411861" y="2464853"/>
                    </a:lnTo>
                    <a:lnTo>
                      <a:pt x="393927" y="2448623"/>
                    </a:lnTo>
                    <a:lnTo>
                      <a:pt x="224901" y="2295199"/>
                    </a:lnTo>
                    <a:lnTo>
                      <a:pt x="393927" y="2141775"/>
                    </a:lnTo>
                    <a:lnTo>
                      <a:pt x="411861" y="2125545"/>
                    </a:lnTo>
                    <a:lnTo>
                      <a:pt x="413206" y="2124289"/>
                    </a:lnTo>
                    <a:lnTo>
                      <a:pt x="411861" y="2123034"/>
                    </a:lnTo>
                    <a:lnTo>
                      <a:pt x="393927" y="2106804"/>
                    </a:lnTo>
                    <a:lnTo>
                      <a:pt x="224901" y="1953469"/>
                    </a:lnTo>
                    <a:lnTo>
                      <a:pt x="393927" y="1800045"/>
                    </a:lnTo>
                    <a:lnTo>
                      <a:pt x="411861" y="1783815"/>
                    </a:lnTo>
                    <a:lnTo>
                      <a:pt x="413206" y="1782559"/>
                    </a:lnTo>
                    <a:lnTo>
                      <a:pt x="411861" y="1781304"/>
                    </a:lnTo>
                    <a:lnTo>
                      <a:pt x="393927" y="1765074"/>
                    </a:lnTo>
                    <a:lnTo>
                      <a:pt x="224542" y="1611650"/>
                    </a:lnTo>
                    <a:lnTo>
                      <a:pt x="393569" y="1458315"/>
                    </a:lnTo>
                    <a:lnTo>
                      <a:pt x="411503" y="1442085"/>
                    </a:lnTo>
                    <a:lnTo>
                      <a:pt x="412848" y="1440830"/>
                    </a:lnTo>
                    <a:lnTo>
                      <a:pt x="411503" y="1439574"/>
                    </a:lnTo>
                    <a:lnTo>
                      <a:pt x="393569" y="1423344"/>
                    </a:lnTo>
                    <a:lnTo>
                      <a:pt x="224542" y="1269920"/>
                    </a:lnTo>
                    <a:lnTo>
                      <a:pt x="393569" y="1116586"/>
                    </a:lnTo>
                    <a:lnTo>
                      <a:pt x="411503" y="1100356"/>
                    </a:lnTo>
                    <a:lnTo>
                      <a:pt x="412848" y="1099100"/>
                    </a:lnTo>
                    <a:lnTo>
                      <a:pt x="411503" y="1097845"/>
                    </a:lnTo>
                    <a:lnTo>
                      <a:pt x="393569" y="1081614"/>
                    </a:lnTo>
                    <a:lnTo>
                      <a:pt x="224542" y="928190"/>
                    </a:lnTo>
                    <a:lnTo>
                      <a:pt x="393569" y="775035"/>
                    </a:lnTo>
                    <a:lnTo>
                      <a:pt x="411503" y="758805"/>
                    </a:lnTo>
                    <a:lnTo>
                      <a:pt x="412848" y="757549"/>
                    </a:lnTo>
                    <a:lnTo>
                      <a:pt x="411503" y="756294"/>
                    </a:lnTo>
                    <a:lnTo>
                      <a:pt x="393569" y="740064"/>
                    </a:lnTo>
                    <a:lnTo>
                      <a:pt x="224542" y="586729"/>
                    </a:lnTo>
                    <a:lnTo>
                      <a:pt x="393569" y="433395"/>
                    </a:lnTo>
                    <a:lnTo>
                      <a:pt x="411503" y="417165"/>
                    </a:lnTo>
                    <a:lnTo>
                      <a:pt x="412848" y="415909"/>
                    </a:lnTo>
                    <a:lnTo>
                      <a:pt x="411503" y="414654"/>
                    </a:lnTo>
                    <a:lnTo>
                      <a:pt x="393569" y="398424"/>
                    </a:lnTo>
                    <a:lnTo>
                      <a:pt x="224542" y="245089"/>
                    </a:lnTo>
                    <a:lnTo>
                      <a:pt x="393569" y="91665"/>
                    </a:lnTo>
                    <a:lnTo>
                      <a:pt x="411503" y="75435"/>
                    </a:lnTo>
                    <a:lnTo>
                      <a:pt x="412848" y="74179"/>
                    </a:lnTo>
                    <a:lnTo>
                      <a:pt x="411503" y="72924"/>
                    </a:lnTo>
                    <a:lnTo>
                      <a:pt x="393569" y="56694"/>
                    </a:lnTo>
                    <a:lnTo>
                      <a:pt x="330800" y="-246"/>
                    </a:lnTo>
                    <a:lnTo>
                      <a:pt x="322909" y="16791"/>
                    </a:lnTo>
                    <a:lnTo>
                      <a:pt x="376711" y="65213"/>
                    </a:lnTo>
                    <a:lnTo>
                      <a:pt x="386574" y="74179"/>
                    </a:lnTo>
                    <a:lnTo>
                      <a:pt x="376711" y="83146"/>
                    </a:lnTo>
                    <a:lnTo>
                      <a:pt x="226515" y="219085"/>
                    </a:lnTo>
                    <a:cubicBezTo>
                      <a:pt x="219251" y="233970"/>
                      <a:pt x="211809" y="248766"/>
                      <a:pt x="204367" y="263920"/>
                    </a:cubicBezTo>
                    <a:lnTo>
                      <a:pt x="211540" y="257374"/>
                    </a:lnTo>
                    <a:lnTo>
                      <a:pt x="376711" y="407122"/>
                    </a:lnTo>
                    <a:lnTo>
                      <a:pt x="386574" y="416089"/>
                    </a:lnTo>
                    <a:lnTo>
                      <a:pt x="376711" y="425056"/>
                    </a:lnTo>
                    <a:lnTo>
                      <a:pt x="211540" y="574803"/>
                    </a:lnTo>
                    <a:lnTo>
                      <a:pt x="95598" y="469621"/>
                    </a:lnTo>
                    <a:lnTo>
                      <a:pt x="46458" y="424787"/>
                    </a:lnTo>
                    <a:lnTo>
                      <a:pt x="36595" y="415820"/>
                    </a:lnTo>
                    <a:lnTo>
                      <a:pt x="46458" y="406853"/>
                    </a:lnTo>
                    <a:lnTo>
                      <a:pt x="29242" y="406853"/>
                    </a:lnTo>
                    <a:lnTo>
                      <a:pt x="29242" y="398424"/>
                    </a:lnTo>
                    <a:lnTo>
                      <a:pt x="11308" y="414654"/>
                    </a:lnTo>
                    <a:lnTo>
                      <a:pt x="9963" y="415909"/>
                    </a:lnTo>
                    <a:lnTo>
                      <a:pt x="11308" y="417165"/>
                    </a:lnTo>
                    <a:lnTo>
                      <a:pt x="29242" y="433395"/>
                    </a:lnTo>
                    <a:lnTo>
                      <a:pt x="86631" y="485493"/>
                    </a:lnTo>
                    <a:lnTo>
                      <a:pt x="197910" y="586729"/>
                    </a:lnTo>
                    <a:lnTo>
                      <a:pt x="29242" y="739885"/>
                    </a:lnTo>
                    <a:lnTo>
                      <a:pt x="11308" y="756115"/>
                    </a:lnTo>
                    <a:lnTo>
                      <a:pt x="9963" y="757370"/>
                    </a:lnTo>
                    <a:lnTo>
                      <a:pt x="11308" y="758625"/>
                    </a:lnTo>
                    <a:lnTo>
                      <a:pt x="29242" y="774855"/>
                    </a:lnTo>
                    <a:lnTo>
                      <a:pt x="198269" y="928190"/>
                    </a:lnTo>
                    <a:lnTo>
                      <a:pt x="29242" y="1081614"/>
                    </a:lnTo>
                    <a:lnTo>
                      <a:pt x="11308" y="1097845"/>
                    </a:lnTo>
                    <a:lnTo>
                      <a:pt x="9963" y="1099100"/>
                    </a:lnTo>
                    <a:lnTo>
                      <a:pt x="11308" y="1100356"/>
                    </a:lnTo>
                    <a:lnTo>
                      <a:pt x="29242" y="1116586"/>
                    </a:lnTo>
                    <a:lnTo>
                      <a:pt x="198269" y="1269920"/>
                    </a:lnTo>
                    <a:lnTo>
                      <a:pt x="29242" y="1423344"/>
                    </a:lnTo>
                    <a:lnTo>
                      <a:pt x="11308" y="1439574"/>
                    </a:lnTo>
                    <a:lnTo>
                      <a:pt x="9963" y="1440830"/>
                    </a:lnTo>
                    <a:lnTo>
                      <a:pt x="11308" y="1442085"/>
                    </a:lnTo>
                    <a:lnTo>
                      <a:pt x="29242" y="1458315"/>
                    </a:lnTo>
                    <a:lnTo>
                      <a:pt x="198269" y="1611650"/>
                    </a:lnTo>
                    <a:lnTo>
                      <a:pt x="29242" y="1765074"/>
                    </a:lnTo>
                    <a:lnTo>
                      <a:pt x="11308" y="1781304"/>
                    </a:lnTo>
                    <a:lnTo>
                      <a:pt x="9963" y="1782559"/>
                    </a:lnTo>
                    <a:lnTo>
                      <a:pt x="11308" y="1783815"/>
                    </a:lnTo>
                    <a:lnTo>
                      <a:pt x="29242" y="1800045"/>
                    </a:lnTo>
                    <a:lnTo>
                      <a:pt x="198269" y="1953469"/>
                    </a:lnTo>
                    <a:lnTo>
                      <a:pt x="29242" y="2106804"/>
                    </a:lnTo>
                    <a:lnTo>
                      <a:pt x="11308" y="2123034"/>
                    </a:lnTo>
                    <a:lnTo>
                      <a:pt x="9963" y="2124289"/>
                    </a:lnTo>
                    <a:lnTo>
                      <a:pt x="11308" y="2125545"/>
                    </a:lnTo>
                    <a:lnTo>
                      <a:pt x="29242" y="2141775"/>
                    </a:lnTo>
                    <a:lnTo>
                      <a:pt x="198269" y="2295199"/>
                    </a:lnTo>
                    <a:lnTo>
                      <a:pt x="29242" y="2448623"/>
                    </a:lnTo>
                    <a:lnTo>
                      <a:pt x="11308" y="2464853"/>
                    </a:lnTo>
                    <a:lnTo>
                      <a:pt x="9963" y="2466109"/>
                    </a:lnTo>
                    <a:lnTo>
                      <a:pt x="11308" y="2467364"/>
                    </a:lnTo>
                    <a:lnTo>
                      <a:pt x="29242" y="2483594"/>
                    </a:lnTo>
                    <a:lnTo>
                      <a:pt x="198269" y="2637019"/>
                    </a:lnTo>
                    <a:lnTo>
                      <a:pt x="29242" y="2790353"/>
                    </a:lnTo>
                    <a:close/>
                    <a:moveTo>
                      <a:pt x="46100" y="766068"/>
                    </a:moveTo>
                    <a:lnTo>
                      <a:pt x="36237" y="757101"/>
                    </a:lnTo>
                    <a:lnTo>
                      <a:pt x="46100" y="748134"/>
                    </a:lnTo>
                    <a:lnTo>
                      <a:pt x="211181" y="598297"/>
                    </a:lnTo>
                    <a:lnTo>
                      <a:pt x="376352" y="748134"/>
                    </a:lnTo>
                    <a:lnTo>
                      <a:pt x="386216" y="757101"/>
                    </a:lnTo>
                    <a:lnTo>
                      <a:pt x="376352" y="766068"/>
                    </a:lnTo>
                    <a:lnTo>
                      <a:pt x="211181" y="915816"/>
                    </a:lnTo>
                    <a:close/>
                    <a:moveTo>
                      <a:pt x="46100" y="1107798"/>
                    </a:moveTo>
                    <a:lnTo>
                      <a:pt x="36237" y="1098831"/>
                    </a:lnTo>
                    <a:lnTo>
                      <a:pt x="46100" y="1089864"/>
                    </a:lnTo>
                    <a:lnTo>
                      <a:pt x="211181" y="940027"/>
                    </a:lnTo>
                    <a:lnTo>
                      <a:pt x="376352" y="1089864"/>
                    </a:lnTo>
                    <a:lnTo>
                      <a:pt x="386216" y="1098831"/>
                    </a:lnTo>
                    <a:lnTo>
                      <a:pt x="376352" y="1107798"/>
                    </a:lnTo>
                    <a:lnTo>
                      <a:pt x="211181" y="1257546"/>
                    </a:lnTo>
                    <a:close/>
                    <a:moveTo>
                      <a:pt x="46100" y="1449527"/>
                    </a:moveTo>
                    <a:lnTo>
                      <a:pt x="36237" y="1440560"/>
                    </a:lnTo>
                    <a:lnTo>
                      <a:pt x="46100" y="1431593"/>
                    </a:lnTo>
                    <a:lnTo>
                      <a:pt x="211181" y="1281756"/>
                    </a:lnTo>
                    <a:lnTo>
                      <a:pt x="376352" y="1431593"/>
                    </a:lnTo>
                    <a:lnTo>
                      <a:pt x="386216" y="1440560"/>
                    </a:lnTo>
                    <a:lnTo>
                      <a:pt x="376352" y="1449527"/>
                    </a:lnTo>
                    <a:lnTo>
                      <a:pt x="211181" y="1599993"/>
                    </a:lnTo>
                    <a:close/>
                    <a:moveTo>
                      <a:pt x="46100" y="1791258"/>
                    </a:moveTo>
                    <a:lnTo>
                      <a:pt x="36237" y="1782291"/>
                    </a:lnTo>
                    <a:lnTo>
                      <a:pt x="46100" y="1773324"/>
                    </a:lnTo>
                    <a:lnTo>
                      <a:pt x="211181" y="1623576"/>
                    </a:lnTo>
                    <a:lnTo>
                      <a:pt x="376352" y="1773324"/>
                    </a:lnTo>
                    <a:lnTo>
                      <a:pt x="386216" y="1782291"/>
                    </a:lnTo>
                    <a:lnTo>
                      <a:pt x="376352" y="1791258"/>
                    </a:lnTo>
                    <a:lnTo>
                      <a:pt x="211181" y="1941095"/>
                    </a:lnTo>
                    <a:close/>
                    <a:moveTo>
                      <a:pt x="46100" y="2132987"/>
                    </a:moveTo>
                    <a:lnTo>
                      <a:pt x="36237" y="2124020"/>
                    </a:lnTo>
                    <a:lnTo>
                      <a:pt x="46100" y="2115053"/>
                    </a:lnTo>
                    <a:lnTo>
                      <a:pt x="211181" y="1965305"/>
                    </a:lnTo>
                    <a:lnTo>
                      <a:pt x="376352" y="2115053"/>
                    </a:lnTo>
                    <a:lnTo>
                      <a:pt x="386216" y="2124020"/>
                    </a:lnTo>
                    <a:lnTo>
                      <a:pt x="376352" y="2132987"/>
                    </a:lnTo>
                    <a:lnTo>
                      <a:pt x="211181" y="2282825"/>
                    </a:lnTo>
                    <a:close/>
                    <a:moveTo>
                      <a:pt x="46100" y="2474807"/>
                    </a:moveTo>
                    <a:lnTo>
                      <a:pt x="36237" y="2465840"/>
                    </a:lnTo>
                    <a:lnTo>
                      <a:pt x="46100" y="2456873"/>
                    </a:lnTo>
                    <a:lnTo>
                      <a:pt x="211181" y="2307035"/>
                    </a:lnTo>
                    <a:lnTo>
                      <a:pt x="376352" y="2456873"/>
                    </a:lnTo>
                    <a:lnTo>
                      <a:pt x="386216" y="2465840"/>
                    </a:lnTo>
                    <a:lnTo>
                      <a:pt x="376352" y="2474807"/>
                    </a:lnTo>
                    <a:lnTo>
                      <a:pt x="211181" y="2624913"/>
                    </a:lnTo>
                    <a:close/>
                    <a:moveTo>
                      <a:pt x="211181" y="2649124"/>
                    </a:moveTo>
                    <a:lnTo>
                      <a:pt x="376263" y="2798961"/>
                    </a:lnTo>
                    <a:lnTo>
                      <a:pt x="46100" y="27989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0" name="Google Shape;1260;p6"/>
              <p:cNvSpPr/>
              <p:nvPr/>
            </p:nvSpPr>
            <p:spPr>
              <a:xfrm>
                <a:off x="6925913" y="3670614"/>
                <a:ext cx="17933" cy="318908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3189089" extrusionOk="0">
                    <a:moveTo>
                      <a:pt x="10" y="30331"/>
                    </a:moveTo>
                    <a:lnTo>
                      <a:pt x="10" y="3188844"/>
                    </a:lnTo>
                    <a:lnTo>
                      <a:pt x="17944" y="3188844"/>
                    </a:lnTo>
                    <a:lnTo>
                      <a:pt x="17944" y="292"/>
                    </a:lnTo>
                    <a:lnTo>
                      <a:pt x="17406" y="-246"/>
                    </a:lnTo>
                    <a:cubicBezTo>
                      <a:pt x="12294" y="10066"/>
                      <a:pt x="6107" y="20199"/>
                      <a:pt x="10" y="303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1" name="Google Shape;1261;p6"/>
              <p:cNvSpPr/>
              <p:nvPr/>
            </p:nvSpPr>
            <p:spPr>
              <a:xfrm>
                <a:off x="6824227" y="4005170"/>
                <a:ext cx="107603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07603" h="17933" extrusionOk="0">
                    <a:moveTo>
                      <a:pt x="107613" y="-246"/>
                    </a:moveTo>
                    <a:lnTo>
                      <a:pt x="107613" y="17688"/>
                    </a:lnTo>
                    <a:lnTo>
                      <a:pt x="10" y="17688"/>
                    </a:lnTo>
                    <a:cubicBezTo>
                      <a:pt x="2790" y="11770"/>
                      <a:pt x="5659" y="5762"/>
                      <a:pt x="8439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2" name="Google Shape;1262;p6"/>
              <p:cNvSpPr/>
              <p:nvPr/>
            </p:nvSpPr>
            <p:spPr>
              <a:xfrm>
                <a:off x="6555220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3" name="Google Shape;1263;p6"/>
              <p:cNvSpPr/>
              <p:nvPr/>
            </p:nvSpPr>
            <p:spPr>
              <a:xfrm>
                <a:off x="6555309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4" name="Google Shape;1264;p6"/>
              <p:cNvSpPr/>
              <p:nvPr/>
            </p:nvSpPr>
            <p:spPr>
              <a:xfrm>
                <a:off x="6555309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5" name="Google Shape;1265;p6"/>
              <p:cNvSpPr/>
              <p:nvPr/>
            </p:nvSpPr>
            <p:spPr>
              <a:xfrm>
                <a:off x="6555309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6" name="Google Shape;1266;p6"/>
              <p:cNvSpPr/>
              <p:nvPr/>
            </p:nvSpPr>
            <p:spPr>
              <a:xfrm>
                <a:off x="6555309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7" name="Google Shape;1267;p6"/>
              <p:cNvSpPr/>
              <p:nvPr/>
            </p:nvSpPr>
            <p:spPr>
              <a:xfrm>
                <a:off x="6555309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8" name="Google Shape;1268;p6"/>
              <p:cNvSpPr/>
              <p:nvPr/>
            </p:nvSpPr>
            <p:spPr>
              <a:xfrm>
                <a:off x="6555309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9" name="Google Shape;1269;p6"/>
              <p:cNvSpPr/>
              <p:nvPr/>
            </p:nvSpPr>
            <p:spPr>
              <a:xfrm>
                <a:off x="5260843" y="5470815"/>
                <a:ext cx="17933" cy="1388888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388888" extrusionOk="0">
                    <a:moveTo>
                      <a:pt x="10" y="-246"/>
                    </a:moveTo>
                    <a:lnTo>
                      <a:pt x="10" y="1388642"/>
                    </a:lnTo>
                    <a:lnTo>
                      <a:pt x="17944" y="1388642"/>
                    </a:lnTo>
                    <a:lnTo>
                      <a:pt x="17944" y="11321"/>
                    </a:lnTo>
                    <a:cubicBezTo>
                      <a:pt x="11738" y="7824"/>
                      <a:pt x="5749" y="395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0" name="Google Shape;1270;p6"/>
              <p:cNvSpPr/>
              <p:nvPr/>
            </p:nvSpPr>
            <p:spPr>
              <a:xfrm>
                <a:off x="5249545" y="5432616"/>
                <a:ext cx="423059" cy="1324953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324953" extrusionOk="0">
                    <a:moveTo>
                      <a:pt x="393927" y="1297807"/>
                    </a:moveTo>
                    <a:lnTo>
                      <a:pt x="224901" y="1144383"/>
                    </a:lnTo>
                    <a:lnTo>
                      <a:pt x="393927" y="990959"/>
                    </a:lnTo>
                    <a:lnTo>
                      <a:pt x="411861" y="974728"/>
                    </a:lnTo>
                    <a:lnTo>
                      <a:pt x="413206" y="973473"/>
                    </a:lnTo>
                    <a:lnTo>
                      <a:pt x="411861" y="972218"/>
                    </a:lnTo>
                    <a:lnTo>
                      <a:pt x="393927" y="955988"/>
                    </a:lnTo>
                    <a:lnTo>
                      <a:pt x="224901" y="802564"/>
                    </a:lnTo>
                    <a:lnTo>
                      <a:pt x="393927" y="649139"/>
                    </a:lnTo>
                    <a:lnTo>
                      <a:pt x="411861" y="632909"/>
                    </a:lnTo>
                    <a:lnTo>
                      <a:pt x="413206" y="631654"/>
                    </a:lnTo>
                    <a:lnTo>
                      <a:pt x="411861" y="630399"/>
                    </a:lnTo>
                    <a:lnTo>
                      <a:pt x="393927" y="614168"/>
                    </a:lnTo>
                    <a:lnTo>
                      <a:pt x="224901" y="460834"/>
                    </a:lnTo>
                    <a:lnTo>
                      <a:pt x="393927" y="307409"/>
                    </a:lnTo>
                    <a:lnTo>
                      <a:pt x="411861" y="291179"/>
                    </a:lnTo>
                    <a:lnTo>
                      <a:pt x="413206" y="289924"/>
                    </a:lnTo>
                    <a:lnTo>
                      <a:pt x="411861" y="288668"/>
                    </a:lnTo>
                    <a:lnTo>
                      <a:pt x="393927" y="272438"/>
                    </a:lnTo>
                    <a:lnTo>
                      <a:pt x="224901" y="119014"/>
                    </a:lnTo>
                    <a:lnTo>
                      <a:pt x="356445" y="-246"/>
                    </a:lnTo>
                    <a:cubicBezTo>
                      <a:pt x="345748" y="2032"/>
                      <a:pt x="334943" y="3771"/>
                      <a:pt x="324075" y="4955"/>
                    </a:cubicBezTo>
                    <a:lnTo>
                      <a:pt x="211540" y="107357"/>
                    </a:lnTo>
                    <a:lnTo>
                      <a:pt x="160249" y="60819"/>
                    </a:lnTo>
                    <a:cubicBezTo>
                      <a:pt x="153694" y="63231"/>
                      <a:pt x="146978" y="65204"/>
                      <a:pt x="140163" y="66737"/>
                    </a:cubicBezTo>
                    <a:lnTo>
                      <a:pt x="198269" y="119462"/>
                    </a:lnTo>
                    <a:lnTo>
                      <a:pt x="29242" y="272887"/>
                    </a:lnTo>
                    <a:lnTo>
                      <a:pt x="11308" y="289117"/>
                    </a:lnTo>
                    <a:lnTo>
                      <a:pt x="9963" y="290372"/>
                    </a:lnTo>
                    <a:lnTo>
                      <a:pt x="11308" y="291628"/>
                    </a:lnTo>
                    <a:lnTo>
                      <a:pt x="29242" y="307858"/>
                    </a:lnTo>
                    <a:lnTo>
                      <a:pt x="198269" y="461282"/>
                    </a:lnTo>
                    <a:lnTo>
                      <a:pt x="29242" y="614617"/>
                    </a:lnTo>
                    <a:lnTo>
                      <a:pt x="11308" y="630847"/>
                    </a:lnTo>
                    <a:lnTo>
                      <a:pt x="9963" y="632102"/>
                    </a:lnTo>
                    <a:lnTo>
                      <a:pt x="11308" y="633357"/>
                    </a:lnTo>
                    <a:lnTo>
                      <a:pt x="29242" y="649587"/>
                    </a:lnTo>
                    <a:lnTo>
                      <a:pt x="198269" y="803012"/>
                    </a:lnTo>
                    <a:lnTo>
                      <a:pt x="29242" y="956436"/>
                    </a:lnTo>
                    <a:lnTo>
                      <a:pt x="11308" y="972666"/>
                    </a:lnTo>
                    <a:lnTo>
                      <a:pt x="9963" y="973922"/>
                    </a:lnTo>
                    <a:lnTo>
                      <a:pt x="11308" y="975177"/>
                    </a:lnTo>
                    <a:lnTo>
                      <a:pt x="29242" y="991407"/>
                    </a:lnTo>
                    <a:lnTo>
                      <a:pt x="198269" y="1144831"/>
                    </a:lnTo>
                    <a:lnTo>
                      <a:pt x="29242" y="1298166"/>
                    </a:lnTo>
                    <a:lnTo>
                      <a:pt x="11308" y="1314486"/>
                    </a:lnTo>
                    <a:lnTo>
                      <a:pt x="10" y="1324708"/>
                    </a:lnTo>
                    <a:lnTo>
                      <a:pt x="423070" y="1324708"/>
                    </a:lnTo>
                    <a:lnTo>
                      <a:pt x="411861" y="1314575"/>
                    </a:lnTo>
                    <a:close/>
                    <a:moveTo>
                      <a:pt x="46458" y="298891"/>
                    </a:moveTo>
                    <a:lnTo>
                      <a:pt x="36595" y="289924"/>
                    </a:lnTo>
                    <a:lnTo>
                      <a:pt x="46458" y="280957"/>
                    </a:lnTo>
                    <a:lnTo>
                      <a:pt x="211540" y="131209"/>
                    </a:lnTo>
                    <a:lnTo>
                      <a:pt x="376711" y="280957"/>
                    </a:lnTo>
                    <a:lnTo>
                      <a:pt x="386574" y="289924"/>
                    </a:lnTo>
                    <a:lnTo>
                      <a:pt x="376711" y="298891"/>
                    </a:lnTo>
                    <a:lnTo>
                      <a:pt x="211540" y="448728"/>
                    </a:lnTo>
                    <a:close/>
                    <a:moveTo>
                      <a:pt x="46458" y="640620"/>
                    </a:moveTo>
                    <a:lnTo>
                      <a:pt x="36595" y="631654"/>
                    </a:lnTo>
                    <a:lnTo>
                      <a:pt x="46458" y="622687"/>
                    </a:lnTo>
                    <a:lnTo>
                      <a:pt x="211540" y="472939"/>
                    </a:lnTo>
                    <a:lnTo>
                      <a:pt x="376711" y="622687"/>
                    </a:lnTo>
                    <a:lnTo>
                      <a:pt x="386574" y="631654"/>
                    </a:lnTo>
                    <a:lnTo>
                      <a:pt x="376711" y="640620"/>
                    </a:lnTo>
                    <a:lnTo>
                      <a:pt x="211540" y="790458"/>
                    </a:lnTo>
                    <a:close/>
                    <a:moveTo>
                      <a:pt x="46458" y="982440"/>
                    </a:moveTo>
                    <a:lnTo>
                      <a:pt x="36595" y="973473"/>
                    </a:lnTo>
                    <a:lnTo>
                      <a:pt x="46458" y="964507"/>
                    </a:lnTo>
                    <a:lnTo>
                      <a:pt x="211540" y="814669"/>
                    </a:lnTo>
                    <a:lnTo>
                      <a:pt x="376711" y="964507"/>
                    </a:lnTo>
                    <a:lnTo>
                      <a:pt x="386574" y="973473"/>
                    </a:lnTo>
                    <a:lnTo>
                      <a:pt x="376711" y="982440"/>
                    </a:lnTo>
                    <a:lnTo>
                      <a:pt x="211540" y="1132278"/>
                    </a:lnTo>
                    <a:close/>
                    <a:moveTo>
                      <a:pt x="46458" y="1306326"/>
                    </a:moveTo>
                    <a:lnTo>
                      <a:pt x="211540" y="1156488"/>
                    </a:lnTo>
                    <a:lnTo>
                      <a:pt x="376621" y="13063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1" name="Google Shape;1271;p6"/>
              <p:cNvSpPr/>
              <p:nvPr/>
            </p:nvSpPr>
            <p:spPr>
              <a:xfrm>
                <a:off x="5643462" y="5416027"/>
                <a:ext cx="17933" cy="144367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443676" extrusionOk="0">
                    <a:moveTo>
                      <a:pt x="10" y="5941"/>
                    </a:moveTo>
                    <a:lnTo>
                      <a:pt x="10" y="1443430"/>
                    </a:lnTo>
                    <a:lnTo>
                      <a:pt x="17944" y="1443430"/>
                    </a:lnTo>
                    <a:lnTo>
                      <a:pt x="17944" y="-246"/>
                    </a:lnTo>
                    <a:cubicBezTo>
                      <a:pt x="12474" y="1727"/>
                      <a:pt x="6018" y="3878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2" name="Google Shape;1272;p6"/>
              <p:cNvSpPr/>
              <p:nvPr/>
            </p:nvSpPr>
            <p:spPr>
              <a:xfrm>
                <a:off x="5272859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3" name="Google Shape;1273;p6"/>
              <p:cNvSpPr/>
              <p:nvPr/>
            </p:nvSpPr>
            <p:spPr>
              <a:xfrm>
                <a:off x="5272859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4" name="Google Shape;1274;p6"/>
              <p:cNvSpPr/>
              <p:nvPr/>
            </p:nvSpPr>
            <p:spPr>
              <a:xfrm>
                <a:off x="5272859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5" name="Google Shape;1275;p6"/>
              <p:cNvSpPr/>
              <p:nvPr/>
            </p:nvSpPr>
            <p:spPr>
              <a:xfrm>
                <a:off x="3978392" y="4668454"/>
                <a:ext cx="17933" cy="219124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191249" extrusionOk="0">
                    <a:moveTo>
                      <a:pt x="10" y="-246"/>
                    </a:moveTo>
                    <a:lnTo>
                      <a:pt x="10" y="2191003"/>
                    </a:lnTo>
                    <a:lnTo>
                      <a:pt x="17944" y="2191003"/>
                    </a:lnTo>
                    <a:lnTo>
                      <a:pt x="17944" y="22530"/>
                    </a:lnTo>
                    <a:cubicBezTo>
                      <a:pt x="11667" y="14997"/>
                      <a:pt x="5659" y="7465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6" name="Google Shape;1276;p6"/>
              <p:cNvSpPr/>
              <p:nvPr/>
            </p:nvSpPr>
            <p:spPr>
              <a:xfrm>
                <a:off x="3967184" y="4684774"/>
                <a:ext cx="422970" cy="2072348"/>
              </a:xfrm>
              <a:custGeom>
                <a:avLst/>
                <a:gdLst/>
                <a:ahLst/>
                <a:cxnLst/>
                <a:rect l="l" t="t" r="r" b="b"/>
                <a:pathLst>
                  <a:path w="422970" h="2072348" extrusionOk="0">
                    <a:moveTo>
                      <a:pt x="393837" y="2045650"/>
                    </a:moveTo>
                    <a:lnTo>
                      <a:pt x="224811" y="1892226"/>
                    </a:lnTo>
                    <a:lnTo>
                      <a:pt x="393837" y="1738801"/>
                    </a:lnTo>
                    <a:lnTo>
                      <a:pt x="411771" y="1722571"/>
                    </a:lnTo>
                    <a:lnTo>
                      <a:pt x="413116" y="1721316"/>
                    </a:lnTo>
                    <a:lnTo>
                      <a:pt x="411771" y="1720060"/>
                    </a:lnTo>
                    <a:lnTo>
                      <a:pt x="393837" y="1703830"/>
                    </a:lnTo>
                    <a:lnTo>
                      <a:pt x="224811" y="1550406"/>
                    </a:lnTo>
                    <a:lnTo>
                      <a:pt x="393837" y="1396982"/>
                    </a:lnTo>
                    <a:lnTo>
                      <a:pt x="411771" y="1380751"/>
                    </a:lnTo>
                    <a:lnTo>
                      <a:pt x="413116" y="1379496"/>
                    </a:lnTo>
                    <a:lnTo>
                      <a:pt x="411771" y="1378241"/>
                    </a:lnTo>
                    <a:lnTo>
                      <a:pt x="393837" y="1362011"/>
                    </a:lnTo>
                    <a:lnTo>
                      <a:pt x="224811" y="1208676"/>
                    </a:lnTo>
                    <a:lnTo>
                      <a:pt x="393837" y="1055252"/>
                    </a:lnTo>
                    <a:lnTo>
                      <a:pt x="411771" y="1039022"/>
                    </a:lnTo>
                    <a:lnTo>
                      <a:pt x="413116" y="1037766"/>
                    </a:lnTo>
                    <a:lnTo>
                      <a:pt x="411771" y="1036511"/>
                    </a:lnTo>
                    <a:lnTo>
                      <a:pt x="393837" y="1020281"/>
                    </a:lnTo>
                    <a:lnTo>
                      <a:pt x="224811" y="866857"/>
                    </a:lnTo>
                    <a:lnTo>
                      <a:pt x="393837" y="713522"/>
                    </a:lnTo>
                    <a:lnTo>
                      <a:pt x="411771" y="697292"/>
                    </a:lnTo>
                    <a:lnTo>
                      <a:pt x="413116" y="696037"/>
                    </a:lnTo>
                    <a:lnTo>
                      <a:pt x="411771" y="694781"/>
                    </a:lnTo>
                    <a:lnTo>
                      <a:pt x="393837" y="678551"/>
                    </a:lnTo>
                    <a:lnTo>
                      <a:pt x="224811" y="525127"/>
                    </a:lnTo>
                    <a:lnTo>
                      <a:pt x="359315" y="403266"/>
                    </a:lnTo>
                    <a:lnTo>
                      <a:pt x="394017" y="371793"/>
                    </a:lnTo>
                    <a:lnTo>
                      <a:pt x="411950" y="355562"/>
                    </a:lnTo>
                    <a:lnTo>
                      <a:pt x="413296" y="354307"/>
                    </a:lnTo>
                    <a:lnTo>
                      <a:pt x="411950" y="353051"/>
                    </a:lnTo>
                    <a:lnTo>
                      <a:pt x="394017" y="336821"/>
                    </a:lnTo>
                    <a:lnTo>
                      <a:pt x="352679" y="299250"/>
                    </a:lnTo>
                    <a:cubicBezTo>
                      <a:pt x="339928" y="297403"/>
                      <a:pt x="327419" y="294157"/>
                      <a:pt x="315377" y="289565"/>
                    </a:cubicBezTo>
                    <a:lnTo>
                      <a:pt x="376621" y="345071"/>
                    </a:lnTo>
                    <a:lnTo>
                      <a:pt x="386484" y="354038"/>
                    </a:lnTo>
                    <a:lnTo>
                      <a:pt x="376621" y="363005"/>
                    </a:lnTo>
                    <a:lnTo>
                      <a:pt x="345595" y="391161"/>
                    </a:lnTo>
                    <a:lnTo>
                      <a:pt x="211091" y="512752"/>
                    </a:lnTo>
                    <a:lnTo>
                      <a:pt x="46010" y="363005"/>
                    </a:lnTo>
                    <a:lnTo>
                      <a:pt x="36147" y="354038"/>
                    </a:lnTo>
                    <a:lnTo>
                      <a:pt x="46010" y="345071"/>
                    </a:lnTo>
                    <a:lnTo>
                      <a:pt x="171547" y="231280"/>
                    </a:lnTo>
                    <a:lnTo>
                      <a:pt x="211271" y="195413"/>
                    </a:lnTo>
                    <a:lnTo>
                      <a:pt x="238172" y="220072"/>
                    </a:lnTo>
                    <a:cubicBezTo>
                      <a:pt x="231957" y="207069"/>
                      <a:pt x="224945" y="194462"/>
                      <a:pt x="217189" y="182321"/>
                    </a:cubicBezTo>
                    <a:cubicBezTo>
                      <a:pt x="216382" y="181066"/>
                      <a:pt x="215306" y="179631"/>
                      <a:pt x="214140" y="178106"/>
                    </a:cubicBezTo>
                    <a:lnTo>
                      <a:pt x="212167" y="176134"/>
                    </a:lnTo>
                    <a:cubicBezTo>
                      <a:pt x="201048" y="164298"/>
                      <a:pt x="190019" y="152551"/>
                      <a:pt x="178093" y="141342"/>
                    </a:cubicBezTo>
                    <a:lnTo>
                      <a:pt x="169126" y="133541"/>
                    </a:lnTo>
                    <a:cubicBezTo>
                      <a:pt x="139715" y="107178"/>
                      <a:pt x="108151" y="83416"/>
                      <a:pt x="78560" y="57322"/>
                    </a:cubicBezTo>
                    <a:cubicBezTo>
                      <a:pt x="58501" y="39693"/>
                      <a:pt x="39939" y="20441"/>
                      <a:pt x="23055" y="-246"/>
                    </a:cubicBezTo>
                    <a:lnTo>
                      <a:pt x="10411" y="11232"/>
                    </a:lnTo>
                    <a:lnTo>
                      <a:pt x="9066" y="12487"/>
                    </a:lnTo>
                    <a:lnTo>
                      <a:pt x="10411" y="13742"/>
                    </a:lnTo>
                    <a:lnTo>
                      <a:pt x="28345" y="29973"/>
                    </a:lnTo>
                    <a:lnTo>
                      <a:pt x="197372" y="183307"/>
                    </a:lnTo>
                    <a:lnTo>
                      <a:pt x="157917" y="219175"/>
                    </a:lnTo>
                    <a:lnTo>
                      <a:pt x="28345" y="336821"/>
                    </a:lnTo>
                    <a:lnTo>
                      <a:pt x="10411" y="353051"/>
                    </a:lnTo>
                    <a:lnTo>
                      <a:pt x="9066" y="354307"/>
                    </a:lnTo>
                    <a:lnTo>
                      <a:pt x="10411" y="355562"/>
                    </a:lnTo>
                    <a:lnTo>
                      <a:pt x="28345" y="371793"/>
                    </a:lnTo>
                    <a:lnTo>
                      <a:pt x="197372" y="525127"/>
                    </a:lnTo>
                    <a:lnTo>
                      <a:pt x="29152" y="678551"/>
                    </a:lnTo>
                    <a:lnTo>
                      <a:pt x="11218" y="694781"/>
                    </a:lnTo>
                    <a:lnTo>
                      <a:pt x="9873" y="696037"/>
                    </a:lnTo>
                    <a:lnTo>
                      <a:pt x="11218" y="697292"/>
                    </a:lnTo>
                    <a:lnTo>
                      <a:pt x="29152" y="713522"/>
                    </a:lnTo>
                    <a:lnTo>
                      <a:pt x="198179" y="866857"/>
                    </a:lnTo>
                    <a:lnTo>
                      <a:pt x="29152" y="1020281"/>
                    </a:lnTo>
                    <a:lnTo>
                      <a:pt x="11218" y="1036511"/>
                    </a:lnTo>
                    <a:lnTo>
                      <a:pt x="9873" y="1037766"/>
                    </a:lnTo>
                    <a:lnTo>
                      <a:pt x="11218" y="1039022"/>
                    </a:lnTo>
                    <a:lnTo>
                      <a:pt x="29152" y="1055252"/>
                    </a:lnTo>
                    <a:lnTo>
                      <a:pt x="198179" y="1208676"/>
                    </a:lnTo>
                    <a:lnTo>
                      <a:pt x="29152" y="1362011"/>
                    </a:lnTo>
                    <a:lnTo>
                      <a:pt x="11218" y="1378241"/>
                    </a:lnTo>
                    <a:lnTo>
                      <a:pt x="9873" y="1379496"/>
                    </a:lnTo>
                    <a:lnTo>
                      <a:pt x="11218" y="1380751"/>
                    </a:lnTo>
                    <a:lnTo>
                      <a:pt x="29152" y="1396982"/>
                    </a:lnTo>
                    <a:lnTo>
                      <a:pt x="198179" y="1550406"/>
                    </a:lnTo>
                    <a:lnTo>
                      <a:pt x="29152" y="1703830"/>
                    </a:lnTo>
                    <a:lnTo>
                      <a:pt x="11218" y="1720060"/>
                    </a:lnTo>
                    <a:lnTo>
                      <a:pt x="9873" y="1721316"/>
                    </a:lnTo>
                    <a:lnTo>
                      <a:pt x="11218" y="1722571"/>
                    </a:lnTo>
                    <a:lnTo>
                      <a:pt x="29152" y="1738801"/>
                    </a:lnTo>
                    <a:lnTo>
                      <a:pt x="198179" y="1892226"/>
                    </a:lnTo>
                    <a:lnTo>
                      <a:pt x="29152" y="2045650"/>
                    </a:lnTo>
                    <a:lnTo>
                      <a:pt x="11218" y="2061970"/>
                    </a:lnTo>
                    <a:lnTo>
                      <a:pt x="10" y="2072102"/>
                    </a:lnTo>
                    <a:lnTo>
                      <a:pt x="422980" y="2072102"/>
                    </a:lnTo>
                    <a:lnTo>
                      <a:pt x="411771" y="2061970"/>
                    </a:lnTo>
                    <a:close/>
                    <a:moveTo>
                      <a:pt x="46369" y="705003"/>
                    </a:moveTo>
                    <a:lnTo>
                      <a:pt x="36505" y="696037"/>
                    </a:lnTo>
                    <a:lnTo>
                      <a:pt x="46369" y="687070"/>
                    </a:lnTo>
                    <a:lnTo>
                      <a:pt x="211450" y="537232"/>
                    </a:lnTo>
                    <a:lnTo>
                      <a:pt x="376621" y="687070"/>
                    </a:lnTo>
                    <a:lnTo>
                      <a:pt x="386484" y="696037"/>
                    </a:lnTo>
                    <a:lnTo>
                      <a:pt x="376621" y="705003"/>
                    </a:lnTo>
                    <a:lnTo>
                      <a:pt x="211450" y="855200"/>
                    </a:lnTo>
                    <a:close/>
                    <a:moveTo>
                      <a:pt x="46369" y="1046733"/>
                    </a:moveTo>
                    <a:lnTo>
                      <a:pt x="36505" y="1037766"/>
                    </a:lnTo>
                    <a:lnTo>
                      <a:pt x="46369" y="1028799"/>
                    </a:lnTo>
                    <a:lnTo>
                      <a:pt x="211450" y="879051"/>
                    </a:lnTo>
                    <a:lnTo>
                      <a:pt x="376621" y="1028799"/>
                    </a:lnTo>
                    <a:lnTo>
                      <a:pt x="386484" y="1037766"/>
                    </a:lnTo>
                    <a:lnTo>
                      <a:pt x="376621" y="1046733"/>
                    </a:lnTo>
                    <a:lnTo>
                      <a:pt x="211450" y="1196571"/>
                    </a:lnTo>
                    <a:close/>
                    <a:moveTo>
                      <a:pt x="46369" y="1388463"/>
                    </a:moveTo>
                    <a:lnTo>
                      <a:pt x="36505" y="1379496"/>
                    </a:lnTo>
                    <a:lnTo>
                      <a:pt x="46369" y="1370529"/>
                    </a:lnTo>
                    <a:lnTo>
                      <a:pt x="211450" y="1220782"/>
                    </a:lnTo>
                    <a:lnTo>
                      <a:pt x="376621" y="1370529"/>
                    </a:lnTo>
                    <a:lnTo>
                      <a:pt x="386484" y="1379496"/>
                    </a:lnTo>
                    <a:lnTo>
                      <a:pt x="376621" y="1388463"/>
                    </a:lnTo>
                    <a:lnTo>
                      <a:pt x="211450" y="1538300"/>
                    </a:lnTo>
                    <a:close/>
                    <a:moveTo>
                      <a:pt x="46369" y="1730283"/>
                    </a:moveTo>
                    <a:lnTo>
                      <a:pt x="36505" y="1721316"/>
                    </a:lnTo>
                    <a:lnTo>
                      <a:pt x="46369" y="1712349"/>
                    </a:lnTo>
                    <a:lnTo>
                      <a:pt x="211450" y="1562511"/>
                    </a:lnTo>
                    <a:lnTo>
                      <a:pt x="376621" y="1712349"/>
                    </a:lnTo>
                    <a:lnTo>
                      <a:pt x="386484" y="1721316"/>
                    </a:lnTo>
                    <a:lnTo>
                      <a:pt x="376621" y="1730283"/>
                    </a:lnTo>
                    <a:lnTo>
                      <a:pt x="211450" y="1880120"/>
                    </a:lnTo>
                    <a:close/>
                    <a:moveTo>
                      <a:pt x="46369" y="2054168"/>
                    </a:moveTo>
                    <a:lnTo>
                      <a:pt x="211450" y="1904331"/>
                    </a:lnTo>
                    <a:lnTo>
                      <a:pt x="376621" y="20541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7" name="Google Shape;1277;p6"/>
              <p:cNvSpPr/>
              <p:nvPr/>
            </p:nvSpPr>
            <p:spPr>
              <a:xfrm>
                <a:off x="4361011" y="4984269"/>
                <a:ext cx="17933" cy="1875792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875792" extrusionOk="0">
                    <a:moveTo>
                      <a:pt x="10" y="1458"/>
                    </a:moveTo>
                    <a:lnTo>
                      <a:pt x="10" y="1875547"/>
                    </a:lnTo>
                    <a:lnTo>
                      <a:pt x="17944" y="1875547"/>
                    </a:lnTo>
                    <a:lnTo>
                      <a:pt x="17944" y="-246"/>
                    </a:lnTo>
                    <a:cubicBezTo>
                      <a:pt x="12025" y="292"/>
                      <a:pt x="6018" y="1010"/>
                      <a:pt x="10" y="145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8" name="Google Shape;1278;p6"/>
              <p:cNvSpPr/>
              <p:nvPr/>
            </p:nvSpPr>
            <p:spPr>
              <a:xfrm>
                <a:off x="3990408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9" name="Google Shape;1279;p6"/>
              <p:cNvSpPr/>
              <p:nvPr/>
            </p:nvSpPr>
            <p:spPr>
              <a:xfrm>
                <a:off x="3990408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0" name="Google Shape;1280;p6"/>
              <p:cNvSpPr/>
              <p:nvPr/>
            </p:nvSpPr>
            <p:spPr>
              <a:xfrm>
                <a:off x="3990408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1" name="Google Shape;1281;p6"/>
              <p:cNvSpPr/>
              <p:nvPr/>
            </p:nvSpPr>
            <p:spPr>
              <a:xfrm>
                <a:off x="3990408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2" name="Google Shape;1282;p6"/>
              <p:cNvSpPr/>
              <p:nvPr/>
            </p:nvSpPr>
            <p:spPr>
              <a:xfrm>
                <a:off x="3990408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3" name="Google Shape;1283;p6"/>
              <p:cNvSpPr/>
              <p:nvPr/>
            </p:nvSpPr>
            <p:spPr>
              <a:xfrm>
                <a:off x="2695941" y="4423208"/>
                <a:ext cx="17933" cy="243649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436495" extrusionOk="0">
                    <a:moveTo>
                      <a:pt x="10" y="-246"/>
                    </a:moveTo>
                    <a:lnTo>
                      <a:pt x="10" y="2436249"/>
                    </a:lnTo>
                    <a:lnTo>
                      <a:pt x="17944" y="2436249"/>
                    </a:lnTo>
                    <a:lnTo>
                      <a:pt x="17944" y="2713"/>
                    </a:lnTo>
                    <a:cubicBezTo>
                      <a:pt x="11918" y="2041"/>
                      <a:pt x="5928" y="105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4" name="Google Shape;1284;p6"/>
              <p:cNvSpPr/>
              <p:nvPr/>
            </p:nvSpPr>
            <p:spPr>
              <a:xfrm>
                <a:off x="2684733" y="4315695"/>
                <a:ext cx="423059" cy="2441426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2441426" extrusionOk="0">
                    <a:moveTo>
                      <a:pt x="393838" y="2414639"/>
                    </a:moveTo>
                    <a:lnTo>
                      <a:pt x="224811" y="2261304"/>
                    </a:lnTo>
                    <a:lnTo>
                      <a:pt x="393838" y="2107880"/>
                    </a:lnTo>
                    <a:lnTo>
                      <a:pt x="411772" y="2091649"/>
                    </a:lnTo>
                    <a:lnTo>
                      <a:pt x="413116" y="2090395"/>
                    </a:lnTo>
                    <a:lnTo>
                      <a:pt x="411772" y="2089139"/>
                    </a:lnTo>
                    <a:lnTo>
                      <a:pt x="393838" y="2072909"/>
                    </a:lnTo>
                    <a:lnTo>
                      <a:pt x="224811" y="1919485"/>
                    </a:lnTo>
                    <a:lnTo>
                      <a:pt x="393838" y="1766060"/>
                    </a:lnTo>
                    <a:lnTo>
                      <a:pt x="411772" y="1749830"/>
                    </a:lnTo>
                    <a:lnTo>
                      <a:pt x="413116" y="1748575"/>
                    </a:lnTo>
                    <a:lnTo>
                      <a:pt x="411772" y="1747320"/>
                    </a:lnTo>
                    <a:lnTo>
                      <a:pt x="393838" y="1731090"/>
                    </a:lnTo>
                    <a:lnTo>
                      <a:pt x="224811" y="1577755"/>
                    </a:lnTo>
                    <a:lnTo>
                      <a:pt x="393838" y="1424331"/>
                    </a:lnTo>
                    <a:lnTo>
                      <a:pt x="411772" y="1408100"/>
                    </a:lnTo>
                    <a:lnTo>
                      <a:pt x="413116" y="1406845"/>
                    </a:lnTo>
                    <a:lnTo>
                      <a:pt x="411772" y="1405589"/>
                    </a:lnTo>
                    <a:lnTo>
                      <a:pt x="393838" y="1389359"/>
                    </a:lnTo>
                    <a:lnTo>
                      <a:pt x="224811" y="1235935"/>
                    </a:lnTo>
                    <a:lnTo>
                      <a:pt x="393838" y="1082601"/>
                    </a:lnTo>
                    <a:lnTo>
                      <a:pt x="411772" y="1066371"/>
                    </a:lnTo>
                    <a:lnTo>
                      <a:pt x="413116" y="1065115"/>
                    </a:lnTo>
                    <a:lnTo>
                      <a:pt x="411772" y="1063860"/>
                    </a:lnTo>
                    <a:lnTo>
                      <a:pt x="393838" y="1047630"/>
                    </a:lnTo>
                    <a:lnTo>
                      <a:pt x="224811" y="894206"/>
                    </a:lnTo>
                    <a:lnTo>
                      <a:pt x="393838" y="740871"/>
                    </a:lnTo>
                    <a:lnTo>
                      <a:pt x="411772" y="724641"/>
                    </a:lnTo>
                    <a:lnTo>
                      <a:pt x="413116" y="723386"/>
                    </a:lnTo>
                    <a:lnTo>
                      <a:pt x="411772" y="722130"/>
                    </a:lnTo>
                    <a:lnTo>
                      <a:pt x="393838" y="705900"/>
                    </a:lnTo>
                    <a:lnTo>
                      <a:pt x="224811" y="552476"/>
                    </a:lnTo>
                    <a:lnTo>
                      <a:pt x="393838" y="399321"/>
                    </a:lnTo>
                    <a:lnTo>
                      <a:pt x="411772" y="383090"/>
                    </a:lnTo>
                    <a:lnTo>
                      <a:pt x="413116" y="381835"/>
                    </a:lnTo>
                    <a:lnTo>
                      <a:pt x="411772" y="380579"/>
                    </a:lnTo>
                    <a:lnTo>
                      <a:pt x="393838" y="364349"/>
                    </a:lnTo>
                    <a:lnTo>
                      <a:pt x="224811" y="211015"/>
                    </a:lnTo>
                    <a:lnTo>
                      <a:pt x="393838" y="57680"/>
                    </a:lnTo>
                    <a:lnTo>
                      <a:pt x="411772" y="41450"/>
                    </a:lnTo>
                    <a:lnTo>
                      <a:pt x="413116" y="40195"/>
                    </a:lnTo>
                    <a:lnTo>
                      <a:pt x="411772" y="38939"/>
                    </a:lnTo>
                    <a:lnTo>
                      <a:pt x="393838" y="22709"/>
                    </a:lnTo>
                    <a:lnTo>
                      <a:pt x="368551" y="-246"/>
                    </a:lnTo>
                    <a:lnTo>
                      <a:pt x="357790" y="1189"/>
                    </a:lnTo>
                    <a:lnTo>
                      <a:pt x="345506" y="2982"/>
                    </a:lnTo>
                    <a:lnTo>
                      <a:pt x="376621" y="31228"/>
                    </a:lnTo>
                    <a:lnTo>
                      <a:pt x="386485" y="40195"/>
                    </a:lnTo>
                    <a:lnTo>
                      <a:pt x="376621" y="49162"/>
                    </a:lnTo>
                    <a:lnTo>
                      <a:pt x="211540" y="198910"/>
                    </a:lnTo>
                    <a:lnTo>
                      <a:pt x="103130" y="100273"/>
                    </a:lnTo>
                    <a:cubicBezTo>
                      <a:pt x="96826" y="102936"/>
                      <a:pt x="90316" y="105089"/>
                      <a:pt x="83671" y="106729"/>
                    </a:cubicBezTo>
                    <a:lnTo>
                      <a:pt x="198179" y="211015"/>
                    </a:lnTo>
                    <a:lnTo>
                      <a:pt x="29152" y="364170"/>
                    </a:lnTo>
                    <a:lnTo>
                      <a:pt x="11218" y="380400"/>
                    </a:lnTo>
                    <a:lnTo>
                      <a:pt x="9873" y="381656"/>
                    </a:lnTo>
                    <a:lnTo>
                      <a:pt x="11218" y="382911"/>
                    </a:lnTo>
                    <a:lnTo>
                      <a:pt x="29152" y="399141"/>
                    </a:lnTo>
                    <a:lnTo>
                      <a:pt x="198179" y="552476"/>
                    </a:lnTo>
                    <a:lnTo>
                      <a:pt x="29152" y="705900"/>
                    </a:lnTo>
                    <a:lnTo>
                      <a:pt x="11218" y="722130"/>
                    </a:lnTo>
                    <a:lnTo>
                      <a:pt x="9873" y="723386"/>
                    </a:lnTo>
                    <a:lnTo>
                      <a:pt x="11218" y="724641"/>
                    </a:lnTo>
                    <a:lnTo>
                      <a:pt x="29152" y="740871"/>
                    </a:lnTo>
                    <a:lnTo>
                      <a:pt x="198179" y="894206"/>
                    </a:lnTo>
                    <a:lnTo>
                      <a:pt x="29152" y="1047630"/>
                    </a:lnTo>
                    <a:lnTo>
                      <a:pt x="11218" y="1063860"/>
                    </a:lnTo>
                    <a:lnTo>
                      <a:pt x="9873" y="1065115"/>
                    </a:lnTo>
                    <a:lnTo>
                      <a:pt x="11218" y="1066371"/>
                    </a:lnTo>
                    <a:lnTo>
                      <a:pt x="29152" y="1082601"/>
                    </a:lnTo>
                    <a:lnTo>
                      <a:pt x="198179" y="1235935"/>
                    </a:lnTo>
                    <a:lnTo>
                      <a:pt x="29152" y="1389359"/>
                    </a:lnTo>
                    <a:lnTo>
                      <a:pt x="11218" y="1405589"/>
                    </a:lnTo>
                    <a:lnTo>
                      <a:pt x="9873" y="1406845"/>
                    </a:lnTo>
                    <a:lnTo>
                      <a:pt x="11218" y="1408100"/>
                    </a:lnTo>
                    <a:lnTo>
                      <a:pt x="29152" y="1424331"/>
                    </a:lnTo>
                    <a:lnTo>
                      <a:pt x="198179" y="1577755"/>
                    </a:lnTo>
                    <a:lnTo>
                      <a:pt x="29152" y="1731090"/>
                    </a:lnTo>
                    <a:lnTo>
                      <a:pt x="11218" y="1747320"/>
                    </a:lnTo>
                    <a:lnTo>
                      <a:pt x="9873" y="1748575"/>
                    </a:lnTo>
                    <a:lnTo>
                      <a:pt x="11218" y="1749830"/>
                    </a:lnTo>
                    <a:lnTo>
                      <a:pt x="29152" y="1766060"/>
                    </a:lnTo>
                    <a:lnTo>
                      <a:pt x="198179" y="1919485"/>
                    </a:lnTo>
                    <a:lnTo>
                      <a:pt x="29152" y="2072909"/>
                    </a:lnTo>
                    <a:lnTo>
                      <a:pt x="11218" y="2089139"/>
                    </a:lnTo>
                    <a:lnTo>
                      <a:pt x="9873" y="2090395"/>
                    </a:lnTo>
                    <a:lnTo>
                      <a:pt x="11218" y="2091649"/>
                    </a:lnTo>
                    <a:lnTo>
                      <a:pt x="29152" y="2107880"/>
                    </a:lnTo>
                    <a:lnTo>
                      <a:pt x="198179" y="2261304"/>
                    </a:lnTo>
                    <a:lnTo>
                      <a:pt x="29152" y="2414728"/>
                    </a:lnTo>
                    <a:lnTo>
                      <a:pt x="11218" y="2431048"/>
                    </a:lnTo>
                    <a:lnTo>
                      <a:pt x="10" y="2441181"/>
                    </a:lnTo>
                    <a:lnTo>
                      <a:pt x="423070" y="2441181"/>
                    </a:lnTo>
                    <a:lnTo>
                      <a:pt x="411772" y="2430959"/>
                    </a:lnTo>
                    <a:close/>
                    <a:moveTo>
                      <a:pt x="46369" y="390354"/>
                    </a:moveTo>
                    <a:lnTo>
                      <a:pt x="36505" y="381387"/>
                    </a:lnTo>
                    <a:lnTo>
                      <a:pt x="46369" y="372420"/>
                    </a:lnTo>
                    <a:lnTo>
                      <a:pt x="211540" y="222582"/>
                    </a:lnTo>
                    <a:lnTo>
                      <a:pt x="376621" y="372420"/>
                    </a:lnTo>
                    <a:lnTo>
                      <a:pt x="386485" y="381387"/>
                    </a:lnTo>
                    <a:lnTo>
                      <a:pt x="376621" y="390354"/>
                    </a:lnTo>
                    <a:lnTo>
                      <a:pt x="211540" y="540101"/>
                    </a:lnTo>
                    <a:close/>
                    <a:moveTo>
                      <a:pt x="46369" y="732083"/>
                    </a:moveTo>
                    <a:lnTo>
                      <a:pt x="36505" y="723116"/>
                    </a:lnTo>
                    <a:lnTo>
                      <a:pt x="46369" y="714149"/>
                    </a:lnTo>
                    <a:lnTo>
                      <a:pt x="211540" y="564312"/>
                    </a:lnTo>
                    <a:lnTo>
                      <a:pt x="376621" y="714149"/>
                    </a:lnTo>
                    <a:lnTo>
                      <a:pt x="386485" y="723116"/>
                    </a:lnTo>
                    <a:lnTo>
                      <a:pt x="376621" y="732083"/>
                    </a:lnTo>
                    <a:lnTo>
                      <a:pt x="211540" y="881831"/>
                    </a:lnTo>
                    <a:close/>
                    <a:moveTo>
                      <a:pt x="46369" y="1073813"/>
                    </a:moveTo>
                    <a:lnTo>
                      <a:pt x="36505" y="1064846"/>
                    </a:lnTo>
                    <a:lnTo>
                      <a:pt x="46369" y="1055879"/>
                    </a:lnTo>
                    <a:lnTo>
                      <a:pt x="211540" y="906042"/>
                    </a:lnTo>
                    <a:lnTo>
                      <a:pt x="376621" y="1055879"/>
                    </a:lnTo>
                    <a:lnTo>
                      <a:pt x="386485" y="1064846"/>
                    </a:lnTo>
                    <a:lnTo>
                      <a:pt x="376621" y="1073813"/>
                    </a:lnTo>
                    <a:lnTo>
                      <a:pt x="211540" y="1224278"/>
                    </a:lnTo>
                    <a:close/>
                    <a:moveTo>
                      <a:pt x="46369" y="1415543"/>
                    </a:moveTo>
                    <a:lnTo>
                      <a:pt x="36505" y="1406576"/>
                    </a:lnTo>
                    <a:lnTo>
                      <a:pt x="46369" y="1397609"/>
                    </a:lnTo>
                    <a:lnTo>
                      <a:pt x="211540" y="1247861"/>
                    </a:lnTo>
                    <a:lnTo>
                      <a:pt x="376621" y="1397609"/>
                    </a:lnTo>
                    <a:lnTo>
                      <a:pt x="386485" y="1406576"/>
                    </a:lnTo>
                    <a:lnTo>
                      <a:pt x="376621" y="1415543"/>
                    </a:lnTo>
                    <a:lnTo>
                      <a:pt x="211540" y="1565380"/>
                    </a:lnTo>
                    <a:close/>
                    <a:moveTo>
                      <a:pt x="46369" y="1757273"/>
                    </a:moveTo>
                    <a:lnTo>
                      <a:pt x="36505" y="1748306"/>
                    </a:lnTo>
                    <a:lnTo>
                      <a:pt x="46369" y="1739339"/>
                    </a:lnTo>
                    <a:lnTo>
                      <a:pt x="211540" y="1589591"/>
                    </a:lnTo>
                    <a:lnTo>
                      <a:pt x="376621" y="1739339"/>
                    </a:lnTo>
                    <a:lnTo>
                      <a:pt x="386485" y="1748306"/>
                    </a:lnTo>
                    <a:lnTo>
                      <a:pt x="376621" y="1757273"/>
                    </a:lnTo>
                    <a:lnTo>
                      <a:pt x="211540" y="1907110"/>
                    </a:lnTo>
                    <a:close/>
                    <a:moveTo>
                      <a:pt x="46369" y="2099092"/>
                    </a:moveTo>
                    <a:lnTo>
                      <a:pt x="36505" y="2090125"/>
                    </a:lnTo>
                    <a:lnTo>
                      <a:pt x="46369" y="2081158"/>
                    </a:lnTo>
                    <a:lnTo>
                      <a:pt x="211540" y="1931321"/>
                    </a:lnTo>
                    <a:lnTo>
                      <a:pt x="376621" y="2081158"/>
                    </a:lnTo>
                    <a:lnTo>
                      <a:pt x="386485" y="2090125"/>
                    </a:lnTo>
                    <a:lnTo>
                      <a:pt x="376621" y="2099092"/>
                    </a:lnTo>
                    <a:lnTo>
                      <a:pt x="211540" y="2249199"/>
                    </a:lnTo>
                    <a:close/>
                    <a:moveTo>
                      <a:pt x="46369" y="2422978"/>
                    </a:moveTo>
                    <a:lnTo>
                      <a:pt x="211540" y="2273409"/>
                    </a:lnTo>
                    <a:lnTo>
                      <a:pt x="376621" y="242324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5" name="Google Shape;1285;p6"/>
              <p:cNvSpPr/>
              <p:nvPr/>
            </p:nvSpPr>
            <p:spPr>
              <a:xfrm>
                <a:off x="3078561" y="4242794"/>
                <a:ext cx="17933" cy="261690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616909" extrusionOk="0">
                    <a:moveTo>
                      <a:pt x="10" y="5941"/>
                    </a:moveTo>
                    <a:lnTo>
                      <a:pt x="10" y="2616664"/>
                    </a:lnTo>
                    <a:lnTo>
                      <a:pt x="17944" y="2616664"/>
                    </a:lnTo>
                    <a:lnTo>
                      <a:pt x="17944" y="-246"/>
                    </a:lnTo>
                    <a:cubicBezTo>
                      <a:pt x="12115" y="1906"/>
                      <a:pt x="6107" y="3879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6" name="Google Shape;1286;p6"/>
              <p:cNvSpPr/>
              <p:nvPr/>
            </p:nvSpPr>
            <p:spPr>
              <a:xfrm>
                <a:off x="2854746" y="4346900"/>
                <a:ext cx="229822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29822" h="17933" extrusionOk="0">
                    <a:moveTo>
                      <a:pt x="4583" y="12128"/>
                    </a:moveTo>
                    <a:cubicBezTo>
                      <a:pt x="2790" y="14460"/>
                      <a:pt x="1355" y="16253"/>
                      <a:pt x="10" y="17688"/>
                    </a:cubicBezTo>
                    <a:lnTo>
                      <a:pt x="229832" y="17688"/>
                    </a:lnTo>
                    <a:lnTo>
                      <a:pt x="229832" y="-246"/>
                    </a:lnTo>
                    <a:lnTo>
                      <a:pt x="25924" y="-246"/>
                    </a:lnTo>
                    <a:cubicBezTo>
                      <a:pt x="18751" y="3789"/>
                      <a:pt x="11667" y="7914"/>
                      <a:pt x="4583" y="121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7" name="Google Shape;1287;p6"/>
              <p:cNvSpPr/>
              <p:nvPr/>
            </p:nvSpPr>
            <p:spPr>
              <a:xfrm>
                <a:off x="2707957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8" name="Google Shape;1288;p6"/>
              <p:cNvSpPr/>
              <p:nvPr/>
            </p:nvSpPr>
            <p:spPr>
              <a:xfrm>
                <a:off x="2707957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9" name="Google Shape;1289;p6"/>
              <p:cNvSpPr/>
              <p:nvPr/>
            </p:nvSpPr>
            <p:spPr>
              <a:xfrm>
                <a:off x="2707957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0" name="Google Shape;1290;p6"/>
              <p:cNvSpPr/>
              <p:nvPr/>
            </p:nvSpPr>
            <p:spPr>
              <a:xfrm>
                <a:off x="2707957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1" name="Google Shape;1291;p6"/>
              <p:cNvSpPr/>
              <p:nvPr/>
            </p:nvSpPr>
            <p:spPr>
              <a:xfrm>
                <a:off x="2707957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2" name="Google Shape;1292;p6"/>
              <p:cNvSpPr/>
              <p:nvPr/>
            </p:nvSpPr>
            <p:spPr>
              <a:xfrm>
                <a:off x="2707957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3" name="Google Shape;1293;p6"/>
              <p:cNvSpPr/>
              <p:nvPr/>
            </p:nvSpPr>
            <p:spPr>
              <a:xfrm>
                <a:off x="1413491" y="5407688"/>
                <a:ext cx="17933" cy="145201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452015" extrusionOk="0">
                    <a:moveTo>
                      <a:pt x="10" y="-246"/>
                    </a:moveTo>
                    <a:lnTo>
                      <a:pt x="10" y="1451770"/>
                    </a:lnTo>
                    <a:lnTo>
                      <a:pt x="17944" y="1451770"/>
                    </a:lnTo>
                    <a:lnTo>
                      <a:pt x="17944" y="920"/>
                    </a:lnTo>
                    <a:cubicBezTo>
                      <a:pt x="11936" y="741"/>
                      <a:pt x="6018" y="382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4" name="Google Shape;1294;p6"/>
              <p:cNvSpPr/>
              <p:nvPr/>
            </p:nvSpPr>
            <p:spPr>
              <a:xfrm>
                <a:off x="1402282" y="5303223"/>
                <a:ext cx="423059" cy="1454346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454346" extrusionOk="0">
                    <a:moveTo>
                      <a:pt x="393838" y="1427110"/>
                    </a:moveTo>
                    <a:lnTo>
                      <a:pt x="224811" y="1273776"/>
                    </a:lnTo>
                    <a:lnTo>
                      <a:pt x="393838" y="1120351"/>
                    </a:lnTo>
                    <a:lnTo>
                      <a:pt x="411771" y="1104121"/>
                    </a:lnTo>
                    <a:lnTo>
                      <a:pt x="413116" y="1102866"/>
                    </a:lnTo>
                    <a:lnTo>
                      <a:pt x="411771" y="1101611"/>
                    </a:lnTo>
                    <a:lnTo>
                      <a:pt x="393838" y="1085381"/>
                    </a:lnTo>
                    <a:lnTo>
                      <a:pt x="224811" y="931957"/>
                    </a:lnTo>
                    <a:lnTo>
                      <a:pt x="393838" y="778532"/>
                    </a:lnTo>
                    <a:lnTo>
                      <a:pt x="411771" y="762302"/>
                    </a:lnTo>
                    <a:lnTo>
                      <a:pt x="413116" y="761046"/>
                    </a:lnTo>
                    <a:lnTo>
                      <a:pt x="411771" y="759791"/>
                    </a:lnTo>
                    <a:lnTo>
                      <a:pt x="393838" y="743561"/>
                    </a:lnTo>
                    <a:lnTo>
                      <a:pt x="224811" y="590226"/>
                    </a:lnTo>
                    <a:lnTo>
                      <a:pt x="393838" y="436802"/>
                    </a:lnTo>
                    <a:lnTo>
                      <a:pt x="411771" y="420572"/>
                    </a:lnTo>
                    <a:lnTo>
                      <a:pt x="413116" y="419317"/>
                    </a:lnTo>
                    <a:lnTo>
                      <a:pt x="411771" y="418061"/>
                    </a:lnTo>
                    <a:lnTo>
                      <a:pt x="393838" y="401831"/>
                    </a:lnTo>
                    <a:lnTo>
                      <a:pt x="224811" y="248407"/>
                    </a:lnTo>
                    <a:lnTo>
                      <a:pt x="393838" y="95073"/>
                    </a:lnTo>
                    <a:lnTo>
                      <a:pt x="411771" y="78842"/>
                    </a:lnTo>
                    <a:lnTo>
                      <a:pt x="413116" y="77587"/>
                    </a:lnTo>
                    <a:lnTo>
                      <a:pt x="411771" y="76331"/>
                    </a:lnTo>
                    <a:lnTo>
                      <a:pt x="393838" y="60101"/>
                    </a:lnTo>
                    <a:lnTo>
                      <a:pt x="327392" y="-246"/>
                    </a:lnTo>
                    <a:lnTo>
                      <a:pt x="310624" y="8721"/>
                    </a:lnTo>
                    <a:lnTo>
                      <a:pt x="376621" y="68620"/>
                    </a:lnTo>
                    <a:lnTo>
                      <a:pt x="386485" y="77587"/>
                    </a:lnTo>
                    <a:lnTo>
                      <a:pt x="376621" y="86554"/>
                    </a:lnTo>
                    <a:lnTo>
                      <a:pt x="211540" y="236750"/>
                    </a:lnTo>
                    <a:lnTo>
                      <a:pt x="67620" y="106191"/>
                    </a:lnTo>
                    <a:lnTo>
                      <a:pt x="65648" y="104398"/>
                    </a:lnTo>
                    <a:cubicBezTo>
                      <a:pt x="57309" y="105295"/>
                      <a:pt x="48880" y="105743"/>
                      <a:pt x="40451" y="105833"/>
                    </a:cubicBezTo>
                    <a:lnTo>
                      <a:pt x="47086" y="111841"/>
                    </a:lnTo>
                    <a:lnTo>
                      <a:pt x="198179" y="248855"/>
                    </a:lnTo>
                    <a:lnTo>
                      <a:pt x="29152" y="402280"/>
                    </a:lnTo>
                    <a:lnTo>
                      <a:pt x="11218" y="418510"/>
                    </a:lnTo>
                    <a:lnTo>
                      <a:pt x="9873" y="419765"/>
                    </a:lnTo>
                    <a:lnTo>
                      <a:pt x="11218" y="421020"/>
                    </a:lnTo>
                    <a:lnTo>
                      <a:pt x="29152" y="437250"/>
                    </a:lnTo>
                    <a:lnTo>
                      <a:pt x="198179" y="590675"/>
                    </a:lnTo>
                    <a:lnTo>
                      <a:pt x="29152" y="744009"/>
                    </a:lnTo>
                    <a:lnTo>
                      <a:pt x="11218" y="760240"/>
                    </a:lnTo>
                    <a:lnTo>
                      <a:pt x="9873" y="761495"/>
                    </a:lnTo>
                    <a:lnTo>
                      <a:pt x="11218" y="762750"/>
                    </a:lnTo>
                    <a:lnTo>
                      <a:pt x="29152" y="778980"/>
                    </a:lnTo>
                    <a:lnTo>
                      <a:pt x="198179" y="932405"/>
                    </a:lnTo>
                    <a:lnTo>
                      <a:pt x="29152" y="1085829"/>
                    </a:lnTo>
                    <a:lnTo>
                      <a:pt x="11218" y="1102059"/>
                    </a:lnTo>
                    <a:lnTo>
                      <a:pt x="9873" y="1103314"/>
                    </a:lnTo>
                    <a:lnTo>
                      <a:pt x="11218" y="1104570"/>
                    </a:lnTo>
                    <a:lnTo>
                      <a:pt x="29152" y="1120800"/>
                    </a:lnTo>
                    <a:lnTo>
                      <a:pt x="198179" y="1274224"/>
                    </a:lnTo>
                    <a:lnTo>
                      <a:pt x="29152" y="1427648"/>
                    </a:lnTo>
                    <a:lnTo>
                      <a:pt x="11218" y="1443968"/>
                    </a:lnTo>
                    <a:lnTo>
                      <a:pt x="10" y="1454101"/>
                    </a:lnTo>
                    <a:lnTo>
                      <a:pt x="423070" y="1454101"/>
                    </a:lnTo>
                    <a:lnTo>
                      <a:pt x="411771" y="1443878"/>
                    </a:lnTo>
                    <a:close/>
                    <a:moveTo>
                      <a:pt x="46369" y="428284"/>
                    </a:moveTo>
                    <a:lnTo>
                      <a:pt x="36505" y="419317"/>
                    </a:lnTo>
                    <a:lnTo>
                      <a:pt x="46369" y="410350"/>
                    </a:lnTo>
                    <a:lnTo>
                      <a:pt x="211540" y="260602"/>
                    </a:lnTo>
                    <a:lnTo>
                      <a:pt x="376621" y="410350"/>
                    </a:lnTo>
                    <a:lnTo>
                      <a:pt x="386485" y="419317"/>
                    </a:lnTo>
                    <a:lnTo>
                      <a:pt x="376621" y="428284"/>
                    </a:lnTo>
                    <a:lnTo>
                      <a:pt x="211540" y="578121"/>
                    </a:lnTo>
                    <a:close/>
                    <a:moveTo>
                      <a:pt x="46369" y="770013"/>
                    </a:moveTo>
                    <a:lnTo>
                      <a:pt x="36505" y="761046"/>
                    </a:lnTo>
                    <a:lnTo>
                      <a:pt x="46369" y="752079"/>
                    </a:lnTo>
                    <a:lnTo>
                      <a:pt x="211540" y="602332"/>
                    </a:lnTo>
                    <a:lnTo>
                      <a:pt x="376621" y="752079"/>
                    </a:lnTo>
                    <a:lnTo>
                      <a:pt x="386485" y="761046"/>
                    </a:lnTo>
                    <a:lnTo>
                      <a:pt x="376621" y="770013"/>
                    </a:lnTo>
                    <a:lnTo>
                      <a:pt x="211540" y="919851"/>
                    </a:lnTo>
                    <a:close/>
                    <a:moveTo>
                      <a:pt x="46369" y="1111833"/>
                    </a:moveTo>
                    <a:lnTo>
                      <a:pt x="36505" y="1102866"/>
                    </a:lnTo>
                    <a:lnTo>
                      <a:pt x="46369" y="1093899"/>
                    </a:lnTo>
                    <a:lnTo>
                      <a:pt x="211540" y="944062"/>
                    </a:lnTo>
                    <a:lnTo>
                      <a:pt x="376621" y="1093899"/>
                    </a:lnTo>
                    <a:lnTo>
                      <a:pt x="386485" y="1102866"/>
                    </a:lnTo>
                    <a:lnTo>
                      <a:pt x="376621" y="1111833"/>
                    </a:lnTo>
                    <a:lnTo>
                      <a:pt x="211540" y="1261670"/>
                    </a:lnTo>
                    <a:close/>
                    <a:moveTo>
                      <a:pt x="46369" y="1435719"/>
                    </a:moveTo>
                    <a:lnTo>
                      <a:pt x="211540" y="1285881"/>
                    </a:lnTo>
                    <a:lnTo>
                      <a:pt x="376621" y="14357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5" name="Google Shape;1295;p6"/>
              <p:cNvSpPr/>
              <p:nvPr/>
            </p:nvSpPr>
            <p:spPr>
              <a:xfrm>
                <a:off x="1796110" y="5253457"/>
                <a:ext cx="17933" cy="160624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606246" extrusionOk="0">
                    <a:moveTo>
                      <a:pt x="10" y="10873"/>
                    </a:moveTo>
                    <a:lnTo>
                      <a:pt x="17944" y="-246"/>
                    </a:lnTo>
                    <a:lnTo>
                      <a:pt x="17944" y="1606001"/>
                    </a:lnTo>
                    <a:lnTo>
                      <a:pt x="10" y="160600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6" name="Google Shape;1296;p6"/>
              <p:cNvSpPr/>
              <p:nvPr/>
            </p:nvSpPr>
            <p:spPr>
              <a:xfrm>
                <a:off x="1543690" y="5372089"/>
                <a:ext cx="25842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58427" h="17933" extrusionOk="0">
                    <a:moveTo>
                      <a:pt x="10" y="17688"/>
                    </a:moveTo>
                    <a:lnTo>
                      <a:pt x="258437" y="17688"/>
                    </a:lnTo>
                    <a:lnTo>
                      <a:pt x="258437" y="-246"/>
                    </a:lnTo>
                    <a:lnTo>
                      <a:pt x="43679" y="-246"/>
                    </a:lnTo>
                    <a:cubicBezTo>
                      <a:pt x="29466" y="6524"/>
                      <a:pt x="14886" y="12514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7" name="Google Shape;1297;p6"/>
              <p:cNvSpPr/>
              <p:nvPr/>
            </p:nvSpPr>
            <p:spPr>
              <a:xfrm>
                <a:off x="1425506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8" name="Google Shape;1298;p6"/>
              <p:cNvSpPr/>
              <p:nvPr/>
            </p:nvSpPr>
            <p:spPr>
              <a:xfrm>
                <a:off x="1425506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9" name="Google Shape;1299;p6"/>
              <p:cNvSpPr/>
              <p:nvPr/>
            </p:nvSpPr>
            <p:spPr>
              <a:xfrm>
                <a:off x="1425506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0" name="Google Shape;1300;p6"/>
              <p:cNvSpPr/>
              <p:nvPr/>
            </p:nvSpPr>
            <p:spPr>
              <a:xfrm>
                <a:off x="131040" y="5168809"/>
                <a:ext cx="17933" cy="1690894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690894" extrusionOk="0">
                    <a:moveTo>
                      <a:pt x="10" y="-246"/>
                    </a:moveTo>
                    <a:lnTo>
                      <a:pt x="17944" y="10066"/>
                    </a:lnTo>
                    <a:lnTo>
                      <a:pt x="17944" y="1690649"/>
                    </a:lnTo>
                    <a:lnTo>
                      <a:pt x="10" y="169064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1" name="Google Shape;1301;p6"/>
              <p:cNvSpPr/>
              <p:nvPr/>
            </p:nvSpPr>
            <p:spPr>
              <a:xfrm>
                <a:off x="119831" y="5247000"/>
                <a:ext cx="423059" cy="1510121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510121" extrusionOk="0">
                    <a:moveTo>
                      <a:pt x="411771" y="1499653"/>
                    </a:moveTo>
                    <a:lnTo>
                      <a:pt x="393838" y="1483333"/>
                    </a:lnTo>
                    <a:lnTo>
                      <a:pt x="224811" y="1329999"/>
                    </a:lnTo>
                    <a:lnTo>
                      <a:pt x="393838" y="1176574"/>
                    </a:lnTo>
                    <a:lnTo>
                      <a:pt x="411771" y="1160344"/>
                    </a:lnTo>
                    <a:lnTo>
                      <a:pt x="413116" y="1159089"/>
                    </a:lnTo>
                    <a:lnTo>
                      <a:pt x="411771" y="1157834"/>
                    </a:lnTo>
                    <a:lnTo>
                      <a:pt x="393838" y="1141603"/>
                    </a:lnTo>
                    <a:lnTo>
                      <a:pt x="224811" y="988179"/>
                    </a:lnTo>
                    <a:lnTo>
                      <a:pt x="393838" y="834755"/>
                    </a:lnTo>
                    <a:lnTo>
                      <a:pt x="411771" y="818525"/>
                    </a:lnTo>
                    <a:lnTo>
                      <a:pt x="413116" y="817269"/>
                    </a:lnTo>
                    <a:lnTo>
                      <a:pt x="411771" y="816014"/>
                    </a:lnTo>
                    <a:lnTo>
                      <a:pt x="393838" y="799784"/>
                    </a:lnTo>
                    <a:lnTo>
                      <a:pt x="224811" y="646449"/>
                    </a:lnTo>
                    <a:lnTo>
                      <a:pt x="393838" y="493025"/>
                    </a:lnTo>
                    <a:lnTo>
                      <a:pt x="411771" y="476795"/>
                    </a:lnTo>
                    <a:lnTo>
                      <a:pt x="413116" y="475539"/>
                    </a:lnTo>
                    <a:lnTo>
                      <a:pt x="411771" y="474284"/>
                    </a:lnTo>
                    <a:lnTo>
                      <a:pt x="393838" y="458054"/>
                    </a:lnTo>
                    <a:lnTo>
                      <a:pt x="224811" y="304630"/>
                    </a:lnTo>
                    <a:lnTo>
                      <a:pt x="393838" y="151295"/>
                    </a:lnTo>
                    <a:lnTo>
                      <a:pt x="411771" y="135065"/>
                    </a:lnTo>
                    <a:lnTo>
                      <a:pt x="413116" y="133810"/>
                    </a:lnTo>
                    <a:lnTo>
                      <a:pt x="411771" y="132554"/>
                    </a:lnTo>
                    <a:lnTo>
                      <a:pt x="393838" y="116324"/>
                    </a:lnTo>
                    <a:lnTo>
                      <a:pt x="368640" y="93459"/>
                    </a:lnTo>
                    <a:cubicBezTo>
                      <a:pt x="353038" y="87541"/>
                      <a:pt x="337256" y="81264"/>
                      <a:pt x="321564" y="74897"/>
                    </a:cubicBezTo>
                    <a:lnTo>
                      <a:pt x="376621" y="124843"/>
                    </a:lnTo>
                    <a:lnTo>
                      <a:pt x="386485" y="133810"/>
                    </a:lnTo>
                    <a:lnTo>
                      <a:pt x="376621" y="142777"/>
                    </a:lnTo>
                    <a:lnTo>
                      <a:pt x="211540" y="292973"/>
                    </a:lnTo>
                    <a:lnTo>
                      <a:pt x="46369" y="143225"/>
                    </a:lnTo>
                    <a:lnTo>
                      <a:pt x="36505" y="134258"/>
                    </a:lnTo>
                    <a:lnTo>
                      <a:pt x="46369" y="125291"/>
                    </a:lnTo>
                    <a:lnTo>
                      <a:pt x="174417" y="8721"/>
                    </a:lnTo>
                    <a:lnTo>
                      <a:pt x="157110" y="-246"/>
                    </a:lnTo>
                    <a:lnTo>
                      <a:pt x="29152" y="116324"/>
                    </a:lnTo>
                    <a:lnTo>
                      <a:pt x="11218" y="132554"/>
                    </a:lnTo>
                    <a:lnTo>
                      <a:pt x="9873" y="133810"/>
                    </a:lnTo>
                    <a:lnTo>
                      <a:pt x="11218" y="135065"/>
                    </a:lnTo>
                    <a:lnTo>
                      <a:pt x="29152" y="151295"/>
                    </a:lnTo>
                    <a:lnTo>
                      <a:pt x="198179" y="304630"/>
                    </a:lnTo>
                    <a:lnTo>
                      <a:pt x="29152" y="458054"/>
                    </a:lnTo>
                    <a:lnTo>
                      <a:pt x="11218" y="474284"/>
                    </a:lnTo>
                    <a:lnTo>
                      <a:pt x="9873" y="475539"/>
                    </a:lnTo>
                    <a:lnTo>
                      <a:pt x="11218" y="476795"/>
                    </a:lnTo>
                    <a:lnTo>
                      <a:pt x="29152" y="493025"/>
                    </a:lnTo>
                    <a:lnTo>
                      <a:pt x="198179" y="646449"/>
                    </a:lnTo>
                    <a:lnTo>
                      <a:pt x="29152" y="799784"/>
                    </a:lnTo>
                    <a:lnTo>
                      <a:pt x="11218" y="816014"/>
                    </a:lnTo>
                    <a:lnTo>
                      <a:pt x="9873" y="817269"/>
                    </a:lnTo>
                    <a:lnTo>
                      <a:pt x="11218" y="818525"/>
                    </a:lnTo>
                    <a:lnTo>
                      <a:pt x="29152" y="834755"/>
                    </a:lnTo>
                    <a:lnTo>
                      <a:pt x="198179" y="988179"/>
                    </a:lnTo>
                    <a:lnTo>
                      <a:pt x="29152" y="1141603"/>
                    </a:lnTo>
                    <a:lnTo>
                      <a:pt x="11218" y="1157834"/>
                    </a:lnTo>
                    <a:lnTo>
                      <a:pt x="9873" y="1159089"/>
                    </a:lnTo>
                    <a:lnTo>
                      <a:pt x="11218" y="1160344"/>
                    </a:lnTo>
                    <a:lnTo>
                      <a:pt x="29152" y="1176574"/>
                    </a:lnTo>
                    <a:lnTo>
                      <a:pt x="198179" y="1329999"/>
                    </a:lnTo>
                    <a:lnTo>
                      <a:pt x="29152" y="1483423"/>
                    </a:lnTo>
                    <a:lnTo>
                      <a:pt x="11218" y="1499743"/>
                    </a:lnTo>
                    <a:lnTo>
                      <a:pt x="10" y="1509875"/>
                    </a:lnTo>
                    <a:lnTo>
                      <a:pt x="423070" y="1509875"/>
                    </a:lnTo>
                    <a:close/>
                    <a:moveTo>
                      <a:pt x="46369" y="484506"/>
                    </a:moveTo>
                    <a:lnTo>
                      <a:pt x="36505" y="475539"/>
                    </a:lnTo>
                    <a:lnTo>
                      <a:pt x="46369" y="466573"/>
                    </a:lnTo>
                    <a:lnTo>
                      <a:pt x="211540" y="316825"/>
                    </a:lnTo>
                    <a:lnTo>
                      <a:pt x="376621" y="466573"/>
                    </a:lnTo>
                    <a:lnTo>
                      <a:pt x="386485" y="475539"/>
                    </a:lnTo>
                    <a:lnTo>
                      <a:pt x="376621" y="484506"/>
                    </a:lnTo>
                    <a:lnTo>
                      <a:pt x="211540" y="634344"/>
                    </a:lnTo>
                    <a:close/>
                    <a:moveTo>
                      <a:pt x="46369" y="826236"/>
                    </a:moveTo>
                    <a:lnTo>
                      <a:pt x="36505" y="817269"/>
                    </a:lnTo>
                    <a:lnTo>
                      <a:pt x="46369" y="808302"/>
                    </a:lnTo>
                    <a:lnTo>
                      <a:pt x="211540" y="658555"/>
                    </a:lnTo>
                    <a:lnTo>
                      <a:pt x="376621" y="808302"/>
                    </a:lnTo>
                    <a:lnTo>
                      <a:pt x="386485" y="817269"/>
                    </a:lnTo>
                    <a:lnTo>
                      <a:pt x="376621" y="826236"/>
                    </a:lnTo>
                    <a:lnTo>
                      <a:pt x="211540" y="976074"/>
                    </a:lnTo>
                    <a:close/>
                    <a:moveTo>
                      <a:pt x="46369" y="1168056"/>
                    </a:moveTo>
                    <a:lnTo>
                      <a:pt x="36505" y="1159089"/>
                    </a:lnTo>
                    <a:lnTo>
                      <a:pt x="46369" y="1150122"/>
                    </a:lnTo>
                    <a:lnTo>
                      <a:pt x="211540" y="1000285"/>
                    </a:lnTo>
                    <a:lnTo>
                      <a:pt x="376621" y="1150122"/>
                    </a:lnTo>
                    <a:lnTo>
                      <a:pt x="386485" y="1159089"/>
                    </a:lnTo>
                    <a:lnTo>
                      <a:pt x="376621" y="1168056"/>
                    </a:lnTo>
                    <a:lnTo>
                      <a:pt x="211540" y="1317893"/>
                    </a:lnTo>
                    <a:close/>
                    <a:moveTo>
                      <a:pt x="46369" y="1491942"/>
                    </a:moveTo>
                    <a:lnTo>
                      <a:pt x="211540" y="1342104"/>
                    </a:lnTo>
                    <a:lnTo>
                      <a:pt x="376621" y="149194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2" name="Google Shape;1302;p6"/>
              <p:cNvSpPr/>
              <p:nvPr/>
            </p:nvSpPr>
            <p:spPr>
              <a:xfrm>
                <a:off x="513659" y="5350120"/>
                <a:ext cx="17933" cy="1509583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509583" extrusionOk="0">
                    <a:moveTo>
                      <a:pt x="10" y="-246"/>
                    </a:moveTo>
                    <a:cubicBezTo>
                      <a:pt x="6018" y="1996"/>
                      <a:pt x="11936" y="4148"/>
                      <a:pt x="17944" y="6211"/>
                    </a:cubicBezTo>
                    <a:lnTo>
                      <a:pt x="17944" y="1509337"/>
                    </a:lnTo>
                    <a:lnTo>
                      <a:pt x="10" y="15093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3" name="Google Shape;1303;p6"/>
              <p:cNvSpPr/>
              <p:nvPr/>
            </p:nvSpPr>
            <p:spPr>
              <a:xfrm>
                <a:off x="143056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4" name="Google Shape;1304;p6"/>
              <p:cNvSpPr/>
              <p:nvPr/>
            </p:nvSpPr>
            <p:spPr>
              <a:xfrm>
                <a:off x="143056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5" name="Google Shape;1305;p6"/>
              <p:cNvSpPr/>
              <p:nvPr/>
            </p:nvSpPr>
            <p:spPr>
              <a:xfrm>
                <a:off x="143056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6" name="Google Shape;1306;p6"/>
              <p:cNvSpPr/>
              <p:nvPr/>
            </p:nvSpPr>
            <p:spPr>
              <a:xfrm>
                <a:off x="143056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7" name="Google Shape;1307;p6"/>
              <p:cNvSpPr/>
              <p:nvPr/>
            </p:nvSpPr>
            <p:spPr>
              <a:xfrm>
                <a:off x="11672738" y="5101647"/>
                <a:ext cx="17933" cy="175805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758056" extrusionOk="0">
                    <a:moveTo>
                      <a:pt x="10" y="7914"/>
                    </a:moveTo>
                    <a:lnTo>
                      <a:pt x="10" y="1757811"/>
                    </a:lnTo>
                    <a:lnTo>
                      <a:pt x="17944" y="1757811"/>
                    </a:lnTo>
                    <a:lnTo>
                      <a:pt x="17944" y="-246"/>
                    </a:lnTo>
                    <a:cubicBezTo>
                      <a:pt x="12115" y="2821"/>
                      <a:pt x="6108" y="5547"/>
                      <a:pt x="10" y="79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8" name="Google Shape;1308;p6"/>
              <p:cNvSpPr/>
              <p:nvPr/>
            </p:nvSpPr>
            <p:spPr>
              <a:xfrm>
                <a:off x="11661440" y="4637877"/>
                <a:ext cx="423777" cy="2119244"/>
              </a:xfrm>
              <a:custGeom>
                <a:avLst/>
                <a:gdLst/>
                <a:ahLst/>
                <a:cxnLst/>
                <a:rect l="l" t="t" r="r" b="b"/>
                <a:pathLst>
                  <a:path w="423777" h="2119244" extrusionOk="0">
                    <a:moveTo>
                      <a:pt x="394196" y="2092457"/>
                    </a:moveTo>
                    <a:lnTo>
                      <a:pt x="225259" y="1939122"/>
                    </a:lnTo>
                    <a:lnTo>
                      <a:pt x="394196" y="1785788"/>
                    </a:lnTo>
                    <a:lnTo>
                      <a:pt x="412130" y="1769557"/>
                    </a:lnTo>
                    <a:lnTo>
                      <a:pt x="413565" y="1768213"/>
                    </a:lnTo>
                    <a:lnTo>
                      <a:pt x="412130" y="1766867"/>
                    </a:lnTo>
                    <a:lnTo>
                      <a:pt x="394196" y="1750637"/>
                    </a:lnTo>
                    <a:lnTo>
                      <a:pt x="225259" y="1597303"/>
                    </a:lnTo>
                    <a:lnTo>
                      <a:pt x="394196" y="1443968"/>
                    </a:lnTo>
                    <a:lnTo>
                      <a:pt x="412130" y="1427738"/>
                    </a:lnTo>
                    <a:lnTo>
                      <a:pt x="413565" y="1426393"/>
                    </a:lnTo>
                    <a:lnTo>
                      <a:pt x="412130" y="1425048"/>
                    </a:lnTo>
                    <a:lnTo>
                      <a:pt x="394196" y="1408818"/>
                    </a:lnTo>
                    <a:lnTo>
                      <a:pt x="225259" y="1255573"/>
                    </a:lnTo>
                    <a:lnTo>
                      <a:pt x="394196" y="1102239"/>
                    </a:lnTo>
                    <a:lnTo>
                      <a:pt x="412130" y="1086008"/>
                    </a:lnTo>
                    <a:lnTo>
                      <a:pt x="413565" y="1084663"/>
                    </a:lnTo>
                    <a:lnTo>
                      <a:pt x="412130" y="1083318"/>
                    </a:lnTo>
                    <a:lnTo>
                      <a:pt x="394196" y="1067088"/>
                    </a:lnTo>
                    <a:lnTo>
                      <a:pt x="225259" y="913753"/>
                    </a:lnTo>
                    <a:lnTo>
                      <a:pt x="394196" y="760509"/>
                    </a:lnTo>
                    <a:lnTo>
                      <a:pt x="412130" y="744279"/>
                    </a:lnTo>
                    <a:lnTo>
                      <a:pt x="413565" y="742933"/>
                    </a:lnTo>
                    <a:lnTo>
                      <a:pt x="412130" y="741588"/>
                    </a:lnTo>
                    <a:lnTo>
                      <a:pt x="394196" y="725358"/>
                    </a:lnTo>
                    <a:lnTo>
                      <a:pt x="225259" y="572024"/>
                    </a:lnTo>
                    <a:lnTo>
                      <a:pt x="394196" y="418779"/>
                    </a:lnTo>
                    <a:lnTo>
                      <a:pt x="412130" y="402548"/>
                    </a:lnTo>
                    <a:lnTo>
                      <a:pt x="413565" y="401204"/>
                    </a:lnTo>
                    <a:lnTo>
                      <a:pt x="412130" y="399859"/>
                    </a:lnTo>
                    <a:lnTo>
                      <a:pt x="394196" y="383628"/>
                    </a:lnTo>
                    <a:lnTo>
                      <a:pt x="235482" y="239440"/>
                    </a:lnTo>
                    <a:lnTo>
                      <a:pt x="225349" y="230473"/>
                    </a:lnTo>
                    <a:lnTo>
                      <a:pt x="253236" y="205187"/>
                    </a:lnTo>
                    <a:lnTo>
                      <a:pt x="394196" y="77139"/>
                    </a:lnTo>
                    <a:lnTo>
                      <a:pt x="412130" y="60909"/>
                    </a:lnTo>
                    <a:lnTo>
                      <a:pt x="413565" y="59563"/>
                    </a:lnTo>
                    <a:lnTo>
                      <a:pt x="412130" y="58219"/>
                    </a:lnTo>
                    <a:lnTo>
                      <a:pt x="394196" y="41988"/>
                    </a:lnTo>
                    <a:lnTo>
                      <a:pt x="347748" y="-246"/>
                    </a:lnTo>
                    <a:cubicBezTo>
                      <a:pt x="345326" y="5673"/>
                      <a:pt x="342815" y="11501"/>
                      <a:pt x="340304" y="17688"/>
                    </a:cubicBezTo>
                    <a:lnTo>
                      <a:pt x="376980" y="50955"/>
                    </a:lnTo>
                    <a:lnTo>
                      <a:pt x="386843" y="59922"/>
                    </a:lnTo>
                    <a:lnTo>
                      <a:pt x="376980" y="68889"/>
                    </a:lnTo>
                    <a:lnTo>
                      <a:pt x="275026" y="161428"/>
                    </a:lnTo>
                    <a:lnTo>
                      <a:pt x="215665" y="215230"/>
                    </a:lnTo>
                    <a:cubicBezTo>
                      <a:pt x="205800" y="232536"/>
                      <a:pt x="195669" y="249662"/>
                      <a:pt x="185536" y="266790"/>
                    </a:cubicBezTo>
                    <a:lnTo>
                      <a:pt x="211898" y="242847"/>
                    </a:lnTo>
                    <a:lnTo>
                      <a:pt x="226604" y="256208"/>
                    </a:lnTo>
                    <a:lnTo>
                      <a:pt x="376980" y="392685"/>
                    </a:lnTo>
                    <a:lnTo>
                      <a:pt x="386843" y="401652"/>
                    </a:lnTo>
                    <a:lnTo>
                      <a:pt x="376980" y="410619"/>
                    </a:lnTo>
                    <a:lnTo>
                      <a:pt x="211898" y="560367"/>
                    </a:lnTo>
                    <a:lnTo>
                      <a:pt x="100439" y="459220"/>
                    </a:lnTo>
                    <a:lnTo>
                      <a:pt x="72374" y="433844"/>
                    </a:lnTo>
                    <a:cubicBezTo>
                      <a:pt x="67979" y="437968"/>
                      <a:pt x="63407" y="441913"/>
                      <a:pt x="58744" y="445679"/>
                    </a:cubicBezTo>
                    <a:lnTo>
                      <a:pt x="89679" y="473746"/>
                    </a:lnTo>
                    <a:lnTo>
                      <a:pt x="198538" y="572382"/>
                    </a:lnTo>
                    <a:lnTo>
                      <a:pt x="29242" y="725358"/>
                    </a:lnTo>
                    <a:lnTo>
                      <a:pt x="11308" y="741588"/>
                    </a:lnTo>
                    <a:lnTo>
                      <a:pt x="9873" y="742933"/>
                    </a:lnTo>
                    <a:lnTo>
                      <a:pt x="11308" y="744279"/>
                    </a:lnTo>
                    <a:lnTo>
                      <a:pt x="29242" y="760509"/>
                    </a:lnTo>
                    <a:lnTo>
                      <a:pt x="198179" y="913753"/>
                    </a:lnTo>
                    <a:lnTo>
                      <a:pt x="29242" y="1067088"/>
                    </a:lnTo>
                    <a:lnTo>
                      <a:pt x="11308" y="1083318"/>
                    </a:lnTo>
                    <a:lnTo>
                      <a:pt x="9873" y="1084663"/>
                    </a:lnTo>
                    <a:lnTo>
                      <a:pt x="11308" y="1086008"/>
                    </a:lnTo>
                    <a:lnTo>
                      <a:pt x="29242" y="1102239"/>
                    </a:lnTo>
                    <a:lnTo>
                      <a:pt x="198179" y="1255573"/>
                    </a:lnTo>
                    <a:lnTo>
                      <a:pt x="29242" y="1408818"/>
                    </a:lnTo>
                    <a:lnTo>
                      <a:pt x="11308" y="1425048"/>
                    </a:lnTo>
                    <a:lnTo>
                      <a:pt x="9873" y="1426393"/>
                    </a:lnTo>
                    <a:lnTo>
                      <a:pt x="11308" y="1427738"/>
                    </a:lnTo>
                    <a:lnTo>
                      <a:pt x="29242" y="1443968"/>
                    </a:lnTo>
                    <a:lnTo>
                      <a:pt x="198179" y="1597303"/>
                    </a:lnTo>
                    <a:lnTo>
                      <a:pt x="29242" y="1750637"/>
                    </a:lnTo>
                    <a:lnTo>
                      <a:pt x="11308" y="1766867"/>
                    </a:lnTo>
                    <a:lnTo>
                      <a:pt x="9873" y="1768213"/>
                    </a:lnTo>
                    <a:lnTo>
                      <a:pt x="11308" y="1769557"/>
                    </a:lnTo>
                    <a:lnTo>
                      <a:pt x="29242" y="1785788"/>
                    </a:lnTo>
                    <a:lnTo>
                      <a:pt x="198179" y="1939122"/>
                    </a:lnTo>
                    <a:lnTo>
                      <a:pt x="29242" y="2092457"/>
                    </a:lnTo>
                    <a:lnTo>
                      <a:pt x="11308" y="2108777"/>
                    </a:lnTo>
                    <a:lnTo>
                      <a:pt x="10" y="2118999"/>
                    </a:lnTo>
                    <a:lnTo>
                      <a:pt x="423787" y="2118999"/>
                    </a:lnTo>
                    <a:lnTo>
                      <a:pt x="412489" y="2108777"/>
                    </a:lnTo>
                    <a:close/>
                    <a:moveTo>
                      <a:pt x="47176" y="751900"/>
                    </a:moveTo>
                    <a:lnTo>
                      <a:pt x="37313" y="742933"/>
                    </a:lnTo>
                    <a:lnTo>
                      <a:pt x="47176" y="733967"/>
                    </a:lnTo>
                    <a:lnTo>
                      <a:pt x="212258" y="584129"/>
                    </a:lnTo>
                    <a:lnTo>
                      <a:pt x="377338" y="733967"/>
                    </a:lnTo>
                    <a:lnTo>
                      <a:pt x="387202" y="742933"/>
                    </a:lnTo>
                    <a:lnTo>
                      <a:pt x="377338" y="751900"/>
                    </a:lnTo>
                    <a:lnTo>
                      <a:pt x="211898" y="902096"/>
                    </a:lnTo>
                    <a:close/>
                    <a:moveTo>
                      <a:pt x="47176" y="1093630"/>
                    </a:moveTo>
                    <a:lnTo>
                      <a:pt x="37313" y="1084663"/>
                    </a:lnTo>
                    <a:lnTo>
                      <a:pt x="47176" y="1075696"/>
                    </a:lnTo>
                    <a:lnTo>
                      <a:pt x="212258" y="925948"/>
                    </a:lnTo>
                    <a:lnTo>
                      <a:pt x="377338" y="1075696"/>
                    </a:lnTo>
                    <a:lnTo>
                      <a:pt x="387202" y="1084663"/>
                    </a:lnTo>
                    <a:lnTo>
                      <a:pt x="377338" y="1093630"/>
                    </a:lnTo>
                    <a:lnTo>
                      <a:pt x="212258" y="1243468"/>
                    </a:lnTo>
                    <a:close/>
                    <a:moveTo>
                      <a:pt x="47176" y="1435360"/>
                    </a:moveTo>
                    <a:lnTo>
                      <a:pt x="37313" y="1426393"/>
                    </a:lnTo>
                    <a:lnTo>
                      <a:pt x="47176" y="1417426"/>
                    </a:lnTo>
                    <a:lnTo>
                      <a:pt x="212258" y="1267679"/>
                    </a:lnTo>
                    <a:lnTo>
                      <a:pt x="377338" y="1417426"/>
                    </a:lnTo>
                    <a:lnTo>
                      <a:pt x="387202" y="1426393"/>
                    </a:lnTo>
                    <a:lnTo>
                      <a:pt x="377338" y="1435360"/>
                    </a:lnTo>
                    <a:lnTo>
                      <a:pt x="212258" y="1585197"/>
                    </a:lnTo>
                    <a:close/>
                    <a:moveTo>
                      <a:pt x="47176" y="1777180"/>
                    </a:moveTo>
                    <a:lnTo>
                      <a:pt x="37313" y="1768213"/>
                    </a:lnTo>
                    <a:lnTo>
                      <a:pt x="47176" y="1759246"/>
                    </a:lnTo>
                    <a:lnTo>
                      <a:pt x="212258" y="1609408"/>
                    </a:lnTo>
                    <a:lnTo>
                      <a:pt x="377338" y="1759246"/>
                    </a:lnTo>
                    <a:lnTo>
                      <a:pt x="387202" y="1768213"/>
                    </a:lnTo>
                    <a:lnTo>
                      <a:pt x="377338" y="1777180"/>
                    </a:lnTo>
                    <a:lnTo>
                      <a:pt x="212258" y="1927017"/>
                    </a:lnTo>
                    <a:close/>
                    <a:moveTo>
                      <a:pt x="47176" y="2101065"/>
                    </a:moveTo>
                    <a:lnTo>
                      <a:pt x="211898" y="1951228"/>
                    </a:lnTo>
                    <a:lnTo>
                      <a:pt x="376980" y="21010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9" name="Google Shape;1309;p6"/>
              <p:cNvSpPr/>
              <p:nvPr/>
            </p:nvSpPr>
            <p:spPr>
              <a:xfrm>
                <a:off x="12055626" y="4447598"/>
                <a:ext cx="17933" cy="241210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412105" extrusionOk="0">
                    <a:moveTo>
                      <a:pt x="10" y="42347"/>
                    </a:moveTo>
                    <a:lnTo>
                      <a:pt x="10" y="2411859"/>
                    </a:lnTo>
                    <a:lnTo>
                      <a:pt x="17944" y="2411859"/>
                    </a:lnTo>
                    <a:lnTo>
                      <a:pt x="17944" y="-246"/>
                    </a:lnTo>
                    <a:cubicBezTo>
                      <a:pt x="11667" y="13922"/>
                      <a:pt x="6108" y="28179"/>
                      <a:pt x="10" y="423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0" name="Google Shape;1310;p6"/>
              <p:cNvSpPr/>
              <p:nvPr/>
            </p:nvSpPr>
            <p:spPr>
              <a:xfrm>
                <a:off x="11955286" y="4688361"/>
                <a:ext cx="10634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06347" h="17933" extrusionOk="0">
                    <a:moveTo>
                      <a:pt x="10" y="17688"/>
                    </a:moveTo>
                    <a:lnTo>
                      <a:pt x="106358" y="17688"/>
                    </a:lnTo>
                    <a:lnTo>
                      <a:pt x="106358" y="-246"/>
                    </a:lnTo>
                    <a:lnTo>
                      <a:pt x="8977" y="-246"/>
                    </a:lnTo>
                    <a:cubicBezTo>
                      <a:pt x="6018" y="6031"/>
                      <a:pt x="2969" y="11949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1" name="Google Shape;1311;p6"/>
              <p:cNvSpPr/>
              <p:nvPr/>
            </p:nvSpPr>
            <p:spPr>
              <a:xfrm>
                <a:off x="11754965" y="5030360"/>
                <a:ext cx="30693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06937" h="17933" extrusionOk="0">
                    <a:moveTo>
                      <a:pt x="7452" y="7465"/>
                    </a:moveTo>
                    <a:cubicBezTo>
                      <a:pt x="5120" y="10963"/>
                      <a:pt x="2609" y="14370"/>
                      <a:pt x="10" y="17688"/>
                    </a:cubicBezTo>
                    <a:lnTo>
                      <a:pt x="306948" y="17688"/>
                    </a:lnTo>
                    <a:lnTo>
                      <a:pt x="306948" y="-246"/>
                    </a:lnTo>
                    <a:lnTo>
                      <a:pt x="12652" y="-246"/>
                    </a:lnTo>
                    <a:cubicBezTo>
                      <a:pt x="10590" y="2264"/>
                      <a:pt x="8977" y="4954"/>
                      <a:pt x="7452" y="74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2" name="Google Shape;1312;p6"/>
              <p:cNvSpPr/>
              <p:nvPr/>
            </p:nvSpPr>
            <p:spPr>
              <a:xfrm>
                <a:off x="11685112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3" name="Google Shape;1313;p6"/>
              <p:cNvSpPr/>
              <p:nvPr/>
            </p:nvSpPr>
            <p:spPr>
              <a:xfrm>
                <a:off x="11685112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4" name="Google Shape;1314;p6"/>
              <p:cNvSpPr/>
              <p:nvPr/>
            </p:nvSpPr>
            <p:spPr>
              <a:xfrm>
                <a:off x="11685112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5" name="Google Shape;1315;p6"/>
              <p:cNvSpPr/>
              <p:nvPr/>
            </p:nvSpPr>
            <p:spPr>
              <a:xfrm>
                <a:off x="11685112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6" name="Google Shape;1316;p6"/>
              <p:cNvSpPr/>
              <p:nvPr/>
            </p:nvSpPr>
            <p:spPr>
              <a:xfrm>
                <a:off x="148974" y="5129086"/>
                <a:ext cx="142753" cy="118273"/>
              </a:xfrm>
              <a:custGeom>
                <a:avLst/>
                <a:gdLst/>
                <a:ahLst/>
                <a:cxnLst/>
                <a:rect l="l" t="t" r="r" b="b"/>
                <a:pathLst>
                  <a:path w="142753" h="118273" extrusionOk="0">
                    <a:moveTo>
                      <a:pt x="10" y="-246"/>
                    </a:moveTo>
                    <a:lnTo>
                      <a:pt x="10" y="49789"/>
                    </a:lnTo>
                    <a:cubicBezTo>
                      <a:pt x="42872" y="74117"/>
                      <a:pt x="85525" y="96866"/>
                      <a:pt x="127968" y="118028"/>
                    </a:cubicBezTo>
                    <a:lnTo>
                      <a:pt x="142763" y="104578"/>
                    </a:lnTo>
                    <a:cubicBezTo>
                      <a:pt x="89316" y="78412"/>
                      <a:pt x="40973" y="42921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7" name="Google Shape;1317;p6"/>
              <p:cNvSpPr/>
              <p:nvPr/>
            </p:nvSpPr>
            <p:spPr>
              <a:xfrm>
                <a:off x="294238" y="5242069"/>
                <a:ext cx="147147" cy="80074"/>
              </a:xfrm>
              <a:custGeom>
                <a:avLst/>
                <a:gdLst/>
                <a:ahLst/>
                <a:cxnLst/>
                <a:rect l="l" t="t" r="r" b="b"/>
                <a:pathLst>
                  <a:path w="147147" h="80074" extrusionOk="0">
                    <a:moveTo>
                      <a:pt x="15254" y="-246"/>
                    </a:moveTo>
                    <a:lnTo>
                      <a:pt x="10" y="13653"/>
                    </a:lnTo>
                    <a:cubicBezTo>
                      <a:pt x="49447" y="37864"/>
                      <a:pt x="98496" y="59922"/>
                      <a:pt x="147157" y="79829"/>
                    </a:cubicBezTo>
                    <a:lnTo>
                      <a:pt x="84389" y="22530"/>
                    </a:lnTo>
                    <a:cubicBezTo>
                      <a:pt x="60678" y="17132"/>
                      <a:pt x="37530" y="9501"/>
                      <a:pt x="15254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8" name="Google Shape;1318;p6"/>
              <p:cNvSpPr/>
              <p:nvPr/>
            </p:nvSpPr>
            <p:spPr>
              <a:xfrm>
                <a:off x="1413491" y="5405087"/>
                <a:ext cx="69403" cy="18561"/>
              </a:xfrm>
              <a:custGeom>
                <a:avLst/>
                <a:gdLst/>
                <a:ahLst/>
                <a:cxnLst/>
                <a:rect l="l" t="t" r="r" b="b"/>
                <a:pathLst>
                  <a:path w="69403" h="18561" extrusionOk="0">
                    <a:moveTo>
                      <a:pt x="10" y="2354"/>
                    </a:moveTo>
                    <a:lnTo>
                      <a:pt x="10" y="18316"/>
                    </a:lnTo>
                    <a:lnTo>
                      <a:pt x="17944" y="13922"/>
                    </a:lnTo>
                    <a:cubicBezTo>
                      <a:pt x="23952" y="12487"/>
                      <a:pt x="29959" y="10873"/>
                      <a:pt x="35878" y="9259"/>
                    </a:cubicBezTo>
                    <a:cubicBezTo>
                      <a:pt x="41796" y="7645"/>
                      <a:pt x="49597" y="5583"/>
                      <a:pt x="56412" y="3610"/>
                    </a:cubicBezTo>
                    <a:lnTo>
                      <a:pt x="69414" y="-246"/>
                    </a:lnTo>
                    <a:cubicBezTo>
                      <a:pt x="46485" y="3619"/>
                      <a:pt x="23162" y="4489"/>
                      <a:pt x="10" y="23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9" name="Google Shape;1319;p6"/>
              <p:cNvSpPr/>
              <p:nvPr/>
            </p:nvSpPr>
            <p:spPr>
              <a:xfrm>
                <a:off x="2851876" y="4289870"/>
                <a:ext cx="178352" cy="77832"/>
              </a:xfrm>
              <a:custGeom>
                <a:avLst/>
                <a:gdLst/>
                <a:ahLst/>
                <a:cxnLst/>
                <a:rect l="l" t="t" r="r" b="b"/>
                <a:pathLst>
                  <a:path w="178352" h="77832" extrusionOk="0">
                    <a:moveTo>
                      <a:pt x="53722" y="43692"/>
                    </a:moveTo>
                    <a:cubicBezTo>
                      <a:pt x="37761" y="51493"/>
                      <a:pt x="22606" y="60102"/>
                      <a:pt x="7452" y="69158"/>
                    </a:cubicBezTo>
                    <a:cubicBezTo>
                      <a:pt x="5273" y="72216"/>
                      <a:pt x="2771" y="75040"/>
                      <a:pt x="10" y="77587"/>
                    </a:cubicBezTo>
                    <a:lnTo>
                      <a:pt x="7093" y="74718"/>
                    </a:lnTo>
                    <a:cubicBezTo>
                      <a:pt x="23593" y="68172"/>
                      <a:pt x="40540" y="62164"/>
                      <a:pt x="57757" y="56784"/>
                    </a:cubicBezTo>
                    <a:cubicBezTo>
                      <a:pt x="97175" y="44284"/>
                      <a:pt x="137491" y="34842"/>
                      <a:pt x="178362" y="28538"/>
                    </a:cubicBezTo>
                    <a:lnTo>
                      <a:pt x="146619" y="-246"/>
                    </a:lnTo>
                    <a:cubicBezTo>
                      <a:pt x="116311" y="15715"/>
                      <a:pt x="84568" y="28717"/>
                      <a:pt x="53722" y="4369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0" name="Google Shape;1320;p6"/>
              <p:cNvSpPr/>
              <p:nvPr/>
            </p:nvSpPr>
            <p:spPr>
              <a:xfrm>
                <a:off x="2695941" y="4423208"/>
                <a:ext cx="35867" cy="26900"/>
              </a:xfrm>
              <a:custGeom>
                <a:avLst/>
                <a:gdLst/>
                <a:ahLst/>
                <a:cxnLst/>
                <a:rect l="l" t="t" r="r" b="b"/>
                <a:pathLst>
                  <a:path w="35867" h="26900" extrusionOk="0">
                    <a:moveTo>
                      <a:pt x="10" y="-246"/>
                    </a:moveTo>
                    <a:lnTo>
                      <a:pt x="10" y="26655"/>
                    </a:lnTo>
                    <a:cubicBezTo>
                      <a:pt x="5928" y="22709"/>
                      <a:pt x="11936" y="18943"/>
                      <a:pt x="17944" y="15177"/>
                    </a:cubicBezTo>
                    <a:cubicBezTo>
                      <a:pt x="23952" y="11411"/>
                      <a:pt x="30049" y="7824"/>
                      <a:pt x="35878" y="4148"/>
                    </a:cubicBezTo>
                    <a:cubicBezTo>
                      <a:pt x="23799" y="4013"/>
                      <a:pt x="11766" y="253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1" name="Google Shape;1321;p6"/>
              <p:cNvSpPr/>
              <p:nvPr/>
            </p:nvSpPr>
            <p:spPr>
              <a:xfrm>
                <a:off x="3015074" y="4242794"/>
                <a:ext cx="81419" cy="72632"/>
              </a:xfrm>
              <a:custGeom>
                <a:avLst/>
                <a:gdLst/>
                <a:ahLst/>
                <a:cxnLst/>
                <a:rect l="l" t="t" r="r" b="b"/>
                <a:pathLst>
                  <a:path w="81419" h="72632" extrusionOk="0">
                    <a:moveTo>
                      <a:pt x="51659" y="8990"/>
                    </a:moveTo>
                    <a:lnTo>
                      <a:pt x="42065" y="11321"/>
                    </a:lnTo>
                    <a:cubicBezTo>
                      <a:pt x="38532" y="13931"/>
                      <a:pt x="34855" y="16325"/>
                      <a:pt x="31036" y="18495"/>
                    </a:cubicBezTo>
                    <a:cubicBezTo>
                      <a:pt x="20813" y="25400"/>
                      <a:pt x="10232" y="31856"/>
                      <a:pt x="10" y="37774"/>
                    </a:cubicBezTo>
                    <a:lnTo>
                      <a:pt x="38209" y="72386"/>
                    </a:lnTo>
                    <a:cubicBezTo>
                      <a:pt x="46728" y="71310"/>
                      <a:pt x="55067" y="70414"/>
                      <a:pt x="63496" y="69696"/>
                    </a:cubicBezTo>
                    <a:cubicBezTo>
                      <a:pt x="69504" y="69158"/>
                      <a:pt x="75422" y="68620"/>
                      <a:pt x="81430" y="68262"/>
                    </a:cubicBezTo>
                    <a:lnTo>
                      <a:pt x="81430" y="-246"/>
                    </a:lnTo>
                    <a:cubicBezTo>
                      <a:pt x="71683" y="3368"/>
                      <a:pt x="61747" y="6452"/>
                      <a:pt x="51659" y="899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2" name="Google Shape;1322;p6"/>
              <p:cNvSpPr/>
              <p:nvPr/>
            </p:nvSpPr>
            <p:spPr>
              <a:xfrm>
                <a:off x="3977047" y="4668723"/>
                <a:ext cx="403242" cy="464397"/>
              </a:xfrm>
              <a:custGeom>
                <a:avLst/>
                <a:gdLst/>
                <a:ahLst/>
                <a:cxnLst/>
                <a:rect l="l" t="t" r="r" b="b"/>
                <a:pathLst>
                  <a:path w="403242" h="464397" extrusionOk="0">
                    <a:moveTo>
                      <a:pt x="401908" y="315300"/>
                    </a:moveTo>
                    <a:cubicBezTo>
                      <a:pt x="334566" y="326419"/>
                      <a:pt x="260499" y="302478"/>
                      <a:pt x="229474" y="238095"/>
                    </a:cubicBezTo>
                    <a:cubicBezTo>
                      <a:pt x="223107" y="224573"/>
                      <a:pt x="215862" y="211481"/>
                      <a:pt x="207774" y="198910"/>
                    </a:cubicBezTo>
                    <a:cubicBezTo>
                      <a:pt x="206967" y="197654"/>
                      <a:pt x="205891" y="196219"/>
                      <a:pt x="204725" y="194695"/>
                    </a:cubicBezTo>
                    <a:lnTo>
                      <a:pt x="202752" y="192723"/>
                    </a:lnTo>
                    <a:cubicBezTo>
                      <a:pt x="190468" y="179631"/>
                      <a:pt x="178362" y="166629"/>
                      <a:pt x="165002" y="154434"/>
                    </a:cubicBezTo>
                    <a:cubicBezTo>
                      <a:pt x="134245" y="126367"/>
                      <a:pt x="100709" y="101439"/>
                      <a:pt x="69504" y="73731"/>
                    </a:cubicBezTo>
                    <a:cubicBezTo>
                      <a:pt x="44172" y="51619"/>
                      <a:pt x="21324" y="26808"/>
                      <a:pt x="1355" y="-246"/>
                    </a:cubicBezTo>
                    <a:lnTo>
                      <a:pt x="1355" y="27641"/>
                    </a:lnTo>
                    <a:lnTo>
                      <a:pt x="10" y="28897"/>
                    </a:lnTo>
                    <a:lnTo>
                      <a:pt x="1355" y="30152"/>
                    </a:lnTo>
                    <a:lnTo>
                      <a:pt x="1355" y="94893"/>
                    </a:lnTo>
                    <a:lnTo>
                      <a:pt x="19289" y="111930"/>
                    </a:lnTo>
                    <a:cubicBezTo>
                      <a:pt x="45831" y="137038"/>
                      <a:pt x="72436" y="162388"/>
                      <a:pt x="99095" y="187970"/>
                    </a:cubicBezTo>
                    <a:lnTo>
                      <a:pt x="148861" y="235494"/>
                    </a:lnTo>
                    <a:lnTo>
                      <a:pt x="161863" y="247869"/>
                    </a:lnTo>
                    <a:cubicBezTo>
                      <a:pt x="202214" y="286158"/>
                      <a:pt x="242566" y="324357"/>
                      <a:pt x="284082" y="361659"/>
                    </a:cubicBezTo>
                    <a:lnTo>
                      <a:pt x="303989" y="379593"/>
                    </a:lnTo>
                    <a:cubicBezTo>
                      <a:pt x="314570" y="389098"/>
                      <a:pt x="325151" y="398424"/>
                      <a:pt x="335732" y="407749"/>
                    </a:cubicBezTo>
                    <a:lnTo>
                      <a:pt x="349272" y="419586"/>
                    </a:lnTo>
                    <a:lnTo>
                      <a:pt x="383974" y="449177"/>
                    </a:lnTo>
                    <a:lnTo>
                      <a:pt x="401908" y="464151"/>
                    </a:lnTo>
                    <a:lnTo>
                      <a:pt x="401908" y="371613"/>
                    </a:lnTo>
                    <a:lnTo>
                      <a:pt x="403253" y="370358"/>
                    </a:lnTo>
                    <a:lnTo>
                      <a:pt x="401908" y="369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3" name="Google Shape;1323;p6"/>
              <p:cNvSpPr/>
              <p:nvPr/>
            </p:nvSpPr>
            <p:spPr>
              <a:xfrm>
                <a:off x="6542307" y="4203250"/>
                <a:ext cx="194403" cy="350607"/>
              </a:xfrm>
              <a:custGeom>
                <a:avLst/>
                <a:gdLst/>
                <a:ahLst/>
                <a:cxnLst/>
                <a:rect l="l" t="t" r="r" b="b"/>
                <a:pathLst>
                  <a:path w="194403" h="350607" extrusionOk="0">
                    <a:moveTo>
                      <a:pt x="36147" y="143404"/>
                    </a:moveTo>
                    <a:lnTo>
                      <a:pt x="19289" y="143404"/>
                    </a:lnTo>
                    <a:lnTo>
                      <a:pt x="19289" y="117221"/>
                    </a:lnTo>
                    <a:cubicBezTo>
                      <a:pt x="13398" y="119077"/>
                      <a:pt x="7408" y="120637"/>
                      <a:pt x="1355" y="121884"/>
                    </a:cubicBezTo>
                    <a:lnTo>
                      <a:pt x="1355" y="150937"/>
                    </a:lnTo>
                    <a:lnTo>
                      <a:pt x="10" y="152192"/>
                    </a:lnTo>
                    <a:lnTo>
                      <a:pt x="1355" y="153447"/>
                    </a:lnTo>
                    <a:lnTo>
                      <a:pt x="1355" y="350361"/>
                    </a:lnTo>
                    <a:cubicBezTo>
                      <a:pt x="7453" y="340498"/>
                      <a:pt x="13371" y="330634"/>
                      <a:pt x="19289" y="320681"/>
                    </a:cubicBezTo>
                    <a:cubicBezTo>
                      <a:pt x="38837" y="288220"/>
                      <a:pt x="57963" y="255339"/>
                      <a:pt x="76678" y="222044"/>
                    </a:cubicBezTo>
                    <a:cubicBezTo>
                      <a:pt x="79726" y="216754"/>
                      <a:pt x="82775" y="211374"/>
                      <a:pt x="85644" y="205993"/>
                    </a:cubicBezTo>
                    <a:cubicBezTo>
                      <a:pt x="93957" y="191225"/>
                      <a:pt x="102143" y="176286"/>
                      <a:pt x="110214" y="161159"/>
                    </a:cubicBezTo>
                    <a:lnTo>
                      <a:pt x="119987" y="143225"/>
                    </a:lnTo>
                    <a:cubicBezTo>
                      <a:pt x="145337" y="96059"/>
                      <a:pt x="170140" y="48238"/>
                      <a:pt x="194413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4" name="Google Shape;1324;p6"/>
              <p:cNvSpPr/>
              <p:nvPr/>
            </p:nvSpPr>
            <p:spPr>
              <a:xfrm>
                <a:off x="6798313" y="3670614"/>
                <a:ext cx="147147" cy="269097"/>
              </a:xfrm>
              <a:custGeom>
                <a:avLst/>
                <a:gdLst/>
                <a:ahLst/>
                <a:cxnLst/>
                <a:rect l="l" t="t" r="r" b="b"/>
                <a:pathLst>
                  <a:path w="147147" h="269097" extrusionOk="0">
                    <a:moveTo>
                      <a:pt x="145543" y="292"/>
                    </a:moveTo>
                    <a:lnTo>
                      <a:pt x="145005" y="-246"/>
                    </a:lnTo>
                    <a:cubicBezTo>
                      <a:pt x="137832" y="13384"/>
                      <a:pt x="130057" y="26834"/>
                      <a:pt x="121691" y="40105"/>
                    </a:cubicBezTo>
                    <a:cubicBezTo>
                      <a:pt x="99013" y="76923"/>
                      <a:pt x="63217" y="103771"/>
                      <a:pt x="21530" y="115248"/>
                    </a:cubicBezTo>
                    <a:lnTo>
                      <a:pt x="12563" y="123498"/>
                    </a:lnTo>
                    <a:cubicBezTo>
                      <a:pt x="10653" y="152542"/>
                      <a:pt x="6457" y="181379"/>
                      <a:pt x="10" y="209760"/>
                    </a:cubicBezTo>
                    <a:lnTo>
                      <a:pt x="65109" y="268852"/>
                    </a:lnTo>
                    <a:cubicBezTo>
                      <a:pt x="86272" y="223120"/>
                      <a:pt x="107192" y="177272"/>
                      <a:pt x="127878" y="131299"/>
                    </a:cubicBezTo>
                    <a:cubicBezTo>
                      <a:pt x="133886" y="118028"/>
                      <a:pt x="139804" y="104398"/>
                      <a:pt x="145812" y="91396"/>
                    </a:cubicBezTo>
                    <a:lnTo>
                      <a:pt x="145812" y="2803"/>
                    </a:lnTo>
                    <a:lnTo>
                      <a:pt x="147157" y="15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5" name="Google Shape;1325;p6"/>
              <p:cNvSpPr/>
              <p:nvPr/>
            </p:nvSpPr>
            <p:spPr>
              <a:xfrm>
                <a:off x="7825924" y="2305488"/>
                <a:ext cx="10580" cy="6994"/>
              </a:xfrm>
              <a:custGeom>
                <a:avLst/>
                <a:gdLst/>
                <a:ahLst/>
                <a:cxnLst/>
                <a:rect l="l" t="t" r="r" b="b"/>
                <a:pathLst>
                  <a:path w="10580" h="6994" extrusionOk="0">
                    <a:moveTo>
                      <a:pt x="10" y="-246"/>
                    </a:moveTo>
                    <a:lnTo>
                      <a:pt x="10591" y="-246"/>
                    </a:lnTo>
                    <a:cubicBezTo>
                      <a:pt x="7004" y="1996"/>
                      <a:pt x="3507" y="4417"/>
                      <a:pt x="10" y="67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6" name="Google Shape;1326;p6"/>
              <p:cNvSpPr/>
              <p:nvPr/>
            </p:nvSpPr>
            <p:spPr>
              <a:xfrm>
                <a:off x="7840002" y="2298852"/>
                <a:ext cx="5021" cy="4304"/>
              </a:xfrm>
              <a:custGeom>
                <a:avLst/>
                <a:gdLst/>
                <a:ahLst/>
                <a:cxnLst/>
                <a:rect l="l" t="t" r="r" b="b"/>
                <a:pathLst>
                  <a:path w="5021" h="4304" extrusionOk="0">
                    <a:moveTo>
                      <a:pt x="3866" y="-246"/>
                    </a:moveTo>
                    <a:lnTo>
                      <a:pt x="5031" y="830"/>
                    </a:lnTo>
                    <a:lnTo>
                      <a:pt x="10" y="405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7" name="Google Shape;1327;p6"/>
              <p:cNvSpPr/>
              <p:nvPr/>
            </p:nvSpPr>
            <p:spPr>
              <a:xfrm>
                <a:off x="9106760" y="2638072"/>
                <a:ext cx="146430" cy="248383"/>
              </a:xfrm>
              <a:custGeom>
                <a:avLst/>
                <a:gdLst/>
                <a:ahLst/>
                <a:cxnLst/>
                <a:rect l="l" t="t" r="r" b="b"/>
                <a:pathLst>
                  <a:path w="146430" h="248383" extrusionOk="0">
                    <a:moveTo>
                      <a:pt x="120705" y="177837"/>
                    </a:moveTo>
                    <a:cubicBezTo>
                      <a:pt x="88424" y="128161"/>
                      <a:pt x="56592" y="78035"/>
                      <a:pt x="22696" y="29435"/>
                    </a:cubicBezTo>
                    <a:lnTo>
                      <a:pt x="19379" y="26475"/>
                    </a:lnTo>
                    <a:lnTo>
                      <a:pt x="19379" y="24772"/>
                    </a:lnTo>
                    <a:cubicBezTo>
                      <a:pt x="14357" y="17598"/>
                      <a:pt x="9426" y="10425"/>
                      <a:pt x="4314" y="3341"/>
                    </a:cubicBezTo>
                    <a:lnTo>
                      <a:pt x="1445" y="-246"/>
                    </a:lnTo>
                    <a:lnTo>
                      <a:pt x="1445" y="7555"/>
                    </a:lnTo>
                    <a:lnTo>
                      <a:pt x="10" y="8900"/>
                    </a:lnTo>
                    <a:lnTo>
                      <a:pt x="1445" y="10245"/>
                    </a:lnTo>
                    <a:lnTo>
                      <a:pt x="1445" y="95252"/>
                    </a:lnTo>
                    <a:cubicBezTo>
                      <a:pt x="7453" y="102963"/>
                      <a:pt x="13460" y="110765"/>
                      <a:pt x="19379" y="118566"/>
                    </a:cubicBezTo>
                    <a:cubicBezTo>
                      <a:pt x="51122" y="160414"/>
                      <a:pt x="82327" y="203599"/>
                      <a:pt x="112904" y="248138"/>
                    </a:cubicBezTo>
                    <a:lnTo>
                      <a:pt x="146441" y="2177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8" name="Google Shape;1328;p6"/>
              <p:cNvSpPr/>
              <p:nvPr/>
            </p:nvSpPr>
            <p:spPr>
              <a:xfrm>
                <a:off x="9229698" y="2871391"/>
                <a:ext cx="280216" cy="494078"/>
              </a:xfrm>
              <a:custGeom>
                <a:avLst/>
                <a:gdLst/>
                <a:ahLst/>
                <a:cxnLst/>
                <a:rect l="l" t="t" r="r" b="b"/>
                <a:pathLst>
                  <a:path w="280216" h="494078" extrusionOk="0">
                    <a:moveTo>
                      <a:pt x="279061" y="301850"/>
                    </a:moveTo>
                    <a:lnTo>
                      <a:pt x="275294" y="299070"/>
                    </a:lnTo>
                    <a:cubicBezTo>
                      <a:pt x="176658" y="218368"/>
                      <a:pt x="102860" y="107447"/>
                      <a:pt x="33187" y="-246"/>
                    </a:cubicBezTo>
                    <a:lnTo>
                      <a:pt x="10" y="29883"/>
                    </a:lnTo>
                    <a:cubicBezTo>
                      <a:pt x="17585" y="55645"/>
                      <a:pt x="34890" y="81801"/>
                      <a:pt x="52017" y="108344"/>
                    </a:cubicBezTo>
                    <a:lnTo>
                      <a:pt x="63585" y="126278"/>
                    </a:lnTo>
                    <a:cubicBezTo>
                      <a:pt x="85464" y="160468"/>
                      <a:pt x="107074" y="195296"/>
                      <a:pt x="128416" y="230742"/>
                    </a:cubicBezTo>
                    <a:cubicBezTo>
                      <a:pt x="131644" y="235943"/>
                      <a:pt x="134782" y="241144"/>
                      <a:pt x="137921" y="246434"/>
                    </a:cubicBezTo>
                    <a:cubicBezTo>
                      <a:pt x="172264" y="303581"/>
                      <a:pt x="205980" y="362018"/>
                      <a:pt x="239157" y="421738"/>
                    </a:cubicBezTo>
                    <a:cubicBezTo>
                      <a:pt x="244448" y="431153"/>
                      <a:pt x="249649" y="440568"/>
                      <a:pt x="254849" y="450073"/>
                    </a:cubicBezTo>
                    <a:cubicBezTo>
                      <a:pt x="256912" y="453750"/>
                      <a:pt x="258975" y="457426"/>
                      <a:pt x="260947" y="461103"/>
                    </a:cubicBezTo>
                    <a:cubicBezTo>
                      <a:pt x="262920" y="464779"/>
                      <a:pt x="263547" y="465676"/>
                      <a:pt x="264713" y="468007"/>
                    </a:cubicBezTo>
                    <a:cubicBezTo>
                      <a:pt x="265431" y="469101"/>
                      <a:pt x="266058" y="470240"/>
                      <a:pt x="266597" y="471415"/>
                    </a:cubicBezTo>
                    <a:lnTo>
                      <a:pt x="278881" y="493832"/>
                    </a:lnTo>
                    <a:lnTo>
                      <a:pt x="278881" y="460296"/>
                    </a:lnTo>
                    <a:lnTo>
                      <a:pt x="280226" y="459040"/>
                    </a:lnTo>
                    <a:lnTo>
                      <a:pt x="278881" y="4577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9" name="Google Shape;1329;p6"/>
              <p:cNvSpPr/>
              <p:nvPr/>
            </p:nvSpPr>
            <p:spPr>
              <a:xfrm>
                <a:off x="10390467" y="4843937"/>
                <a:ext cx="82764" cy="173241"/>
              </a:xfrm>
              <a:custGeom>
                <a:avLst/>
                <a:gdLst/>
                <a:ahLst/>
                <a:cxnLst/>
                <a:rect l="l" t="t" r="r" b="b"/>
                <a:pathLst>
                  <a:path w="82764" h="173241" extrusionOk="0">
                    <a:moveTo>
                      <a:pt x="62778" y="94176"/>
                    </a:moveTo>
                    <a:cubicBezTo>
                      <a:pt x="39195" y="64531"/>
                      <a:pt x="18213" y="32941"/>
                      <a:pt x="10" y="-246"/>
                    </a:cubicBezTo>
                    <a:lnTo>
                      <a:pt x="10" y="141970"/>
                    </a:lnTo>
                    <a:cubicBezTo>
                      <a:pt x="5928" y="150130"/>
                      <a:pt x="11935" y="158200"/>
                      <a:pt x="17944" y="166180"/>
                    </a:cubicBezTo>
                    <a:lnTo>
                      <a:pt x="23054" y="172995"/>
                    </a:lnTo>
                    <a:lnTo>
                      <a:pt x="82774" y="119194"/>
                    </a:lnTo>
                    <a:cubicBezTo>
                      <a:pt x="76049" y="110675"/>
                      <a:pt x="69234" y="102605"/>
                      <a:pt x="62778" y="9417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0" name="Google Shape;1330;p6"/>
              <p:cNvSpPr/>
              <p:nvPr/>
            </p:nvSpPr>
            <p:spPr>
              <a:xfrm>
                <a:off x="10423823" y="4976289"/>
                <a:ext cx="367374" cy="397594"/>
              </a:xfrm>
              <a:custGeom>
                <a:avLst/>
                <a:gdLst/>
                <a:ahLst/>
                <a:cxnLst/>
                <a:rect l="l" t="t" r="r" b="b"/>
                <a:pathLst>
                  <a:path w="367374" h="397594" extrusionOk="0">
                    <a:moveTo>
                      <a:pt x="249381" y="217023"/>
                    </a:moveTo>
                    <a:cubicBezTo>
                      <a:pt x="234944" y="188212"/>
                      <a:pt x="221852" y="159070"/>
                      <a:pt x="210106" y="129596"/>
                    </a:cubicBezTo>
                    <a:cubicBezTo>
                      <a:pt x="155945" y="91997"/>
                      <a:pt x="106089" y="48444"/>
                      <a:pt x="61613" y="-246"/>
                    </a:cubicBezTo>
                    <a:lnTo>
                      <a:pt x="1982" y="53556"/>
                    </a:lnTo>
                    <a:lnTo>
                      <a:pt x="10" y="53556"/>
                    </a:lnTo>
                    <a:lnTo>
                      <a:pt x="818" y="54632"/>
                    </a:lnTo>
                    <a:cubicBezTo>
                      <a:pt x="5211" y="60281"/>
                      <a:pt x="9785" y="65930"/>
                      <a:pt x="13999" y="71490"/>
                    </a:cubicBezTo>
                    <a:cubicBezTo>
                      <a:pt x="24669" y="85209"/>
                      <a:pt x="35520" y="98390"/>
                      <a:pt x="46369" y="111751"/>
                    </a:cubicBezTo>
                    <a:cubicBezTo>
                      <a:pt x="141867" y="227155"/>
                      <a:pt x="242117" y="321398"/>
                      <a:pt x="349451" y="386767"/>
                    </a:cubicBezTo>
                    <a:lnTo>
                      <a:pt x="349451" y="386767"/>
                    </a:lnTo>
                    <a:cubicBezTo>
                      <a:pt x="355369" y="390354"/>
                      <a:pt x="361378" y="393941"/>
                      <a:pt x="367385" y="397348"/>
                    </a:cubicBezTo>
                    <a:lnTo>
                      <a:pt x="367385" y="389637"/>
                    </a:lnTo>
                    <a:cubicBezTo>
                      <a:pt x="319950" y="338104"/>
                      <a:pt x="280137" y="279962"/>
                      <a:pt x="249381" y="2170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1" name="Google Shape;1331;p6"/>
              <p:cNvSpPr/>
              <p:nvPr/>
            </p:nvSpPr>
            <p:spPr>
              <a:xfrm>
                <a:off x="11673365" y="4642181"/>
                <a:ext cx="329266" cy="563750"/>
              </a:xfrm>
              <a:custGeom>
                <a:avLst/>
                <a:gdLst/>
                <a:ahLst/>
                <a:cxnLst/>
                <a:rect l="l" t="t" r="r" b="b"/>
                <a:pathLst>
                  <a:path w="329266" h="563750" extrusionOk="0">
                    <a:moveTo>
                      <a:pt x="89052" y="395644"/>
                    </a:moveTo>
                    <a:cubicBezTo>
                      <a:pt x="67711" y="428338"/>
                      <a:pt x="36506" y="453445"/>
                      <a:pt x="10" y="467380"/>
                    </a:cubicBezTo>
                    <a:lnTo>
                      <a:pt x="10" y="563505"/>
                    </a:lnTo>
                    <a:cubicBezTo>
                      <a:pt x="6018" y="556959"/>
                      <a:pt x="12026" y="550324"/>
                      <a:pt x="17944" y="543509"/>
                    </a:cubicBezTo>
                    <a:cubicBezTo>
                      <a:pt x="38299" y="520195"/>
                      <a:pt x="58385" y="495536"/>
                      <a:pt x="78023" y="469263"/>
                    </a:cubicBezTo>
                    <a:cubicBezTo>
                      <a:pt x="81610" y="464537"/>
                      <a:pt x="85196" y="459695"/>
                      <a:pt x="88783" y="454737"/>
                    </a:cubicBezTo>
                    <a:cubicBezTo>
                      <a:pt x="100171" y="439071"/>
                      <a:pt x="111469" y="422877"/>
                      <a:pt x="122678" y="406135"/>
                    </a:cubicBezTo>
                    <a:lnTo>
                      <a:pt x="134514" y="388202"/>
                    </a:lnTo>
                    <a:cubicBezTo>
                      <a:pt x="152807" y="360108"/>
                      <a:pt x="170741" y="330607"/>
                      <a:pt x="188315" y="299698"/>
                    </a:cubicBezTo>
                    <a:cubicBezTo>
                      <a:pt x="197282" y="284006"/>
                      <a:pt x="206249" y="267955"/>
                      <a:pt x="215216" y="251725"/>
                    </a:cubicBezTo>
                    <a:cubicBezTo>
                      <a:pt x="218176" y="246345"/>
                      <a:pt x="221045" y="240875"/>
                      <a:pt x="224183" y="235405"/>
                    </a:cubicBezTo>
                    <a:cubicBezTo>
                      <a:pt x="230102" y="224107"/>
                      <a:pt x="236110" y="212540"/>
                      <a:pt x="242117" y="200972"/>
                    </a:cubicBezTo>
                    <a:cubicBezTo>
                      <a:pt x="249471" y="186446"/>
                      <a:pt x="256823" y="171829"/>
                      <a:pt x="263997" y="156945"/>
                    </a:cubicBezTo>
                    <a:cubicBezTo>
                      <a:pt x="278613" y="127058"/>
                      <a:pt x="292870" y="96212"/>
                      <a:pt x="306949" y="64406"/>
                    </a:cubicBezTo>
                    <a:cubicBezTo>
                      <a:pt x="309638" y="58488"/>
                      <a:pt x="312239" y="52480"/>
                      <a:pt x="314840" y="46472"/>
                    </a:cubicBezTo>
                    <a:cubicBezTo>
                      <a:pt x="319681" y="35443"/>
                      <a:pt x="324524" y="24413"/>
                      <a:pt x="329276" y="13204"/>
                    </a:cubicBezTo>
                    <a:lnTo>
                      <a:pt x="314481" y="-246"/>
                    </a:lnTo>
                    <a:cubicBezTo>
                      <a:pt x="249381" y="137190"/>
                      <a:pt x="174058" y="269524"/>
                      <a:pt x="89052" y="3956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2" name="Google Shape;1332;p6"/>
              <p:cNvSpPr/>
              <p:nvPr/>
            </p:nvSpPr>
            <p:spPr>
              <a:xfrm>
                <a:off x="11995009" y="4447598"/>
                <a:ext cx="78550" cy="190188"/>
              </a:xfrm>
              <a:custGeom>
                <a:avLst/>
                <a:gdLst/>
                <a:ahLst/>
                <a:cxnLst/>
                <a:rect l="l" t="t" r="r" b="b"/>
                <a:pathLst>
                  <a:path w="78550" h="190188" extrusionOk="0">
                    <a:moveTo>
                      <a:pt x="38209" y="93817"/>
                    </a:moveTo>
                    <a:cubicBezTo>
                      <a:pt x="25924" y="121704"/>
                      <a:pt x="13102" y="149412"/>
                      <a:pt x="10" y="177120"/>
                    </a:cubicBezTo>
                    <a:lnTo>
                      <a:pt x="14178" y="189943"/>
                    </a:lnTo>
                    <a:cubicBezTo>
                      <a:pt x="29960" y="152461"/>
                      <a:pt x="45473" y="114199"/>
                      <a:pt x="60626" y="75166"/>
                    </a:cubicBezTo>
                    <a:cubicBezTo>
                      <a:pt x="66635" y="59743"/>
                      <a:pt x="72553" y="44230"/>
                      <a:pt x="78560" y="28628"/>
                    </a:cubicBezTo>
                    <a:lnTo>
                      <a:pt x="78560" y="-246"/>
                    </a:lnTo>
                    <a:cubicBezTo>
                      <a:pt x="65469" y="31255"/>
                      <a:pt x="52018" y="62612"/>
                      <a:pt x="38209" y="938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33" name="Google Shape;1333;p6"/>
            <p:cNvSpPr/>
            <p:nvPr/>
          </p:nvSpPr>
          <p:spPr>
            <a:xfrm>
              <a:off x="1" y="2177475"/>
              <a:ext cx="12191999" cy="3403847"/>
            </a:xfrm>
            <a:custGeom>
              <a:avLst/>
              <a:gdLst/>
              <a:ahLst/>
              <a:cxnLst/>
              <a:rect l="l" t="t" r="r" b="b"/>
              <a:pathLst>
                <a:path w="12191999" h="3455682" extrusionOk="0">
                  <a:moveTo>
                    <a:pt x="8222721" y="6"/>
                  </a:moveTo>
                  <a:cubicBezTo>
                    <a:pt x="8599332" y="-1339"/>
                    <a:pt x="8939089" y="199699"/>
                    <a:pt x="9261989" y="614420"/>
                  </a:cubicBezTo>
                  <a:cubicBezTo>
                    <a:pt x="9536197" y="966551"/>
                    <a:pt x="9764137" y="1424224"/>
                    <a:pt x="9984723" y="1866921"/>
                  </a:cubicBezTo>
                  <a:cubicBezTo>
                    <a:pt x="10345642" y="2591808"/>
                    <a:pt x="10686386" y="3275985"/>
                    <a:pt x="11127380" y="3275985"/>
                  </a:cubicBezTo>
                  <a:lnTo>
                    <a:pt x="11132491" y="3275985"/>
                  </a:lnTo>
                  <a:cubicBezTo>
                    <a:pt x="11359623" y="3273205"/>
                    <a:pt x="11542907" y="3136011"/>
                    <a:pt x="11709512" y="2844227"/>
                  </a:cubicBezTo>
                  <a:cubicBezTo>
                    <a:pt x="11869214" y="2564459"/>
                    <a:pt x="11992689" y="2180674"/>
                    <a:pt x="12123337" y="1774382"/>
                  </a:cubicBezTo>
                  <a:cubicBezTo>
                    <a:pt x="12145215" y="1706350"/>
                    <a:pt x="12167365" y="1637843"/>
                    <a:pt x="12189782" y="1568860"/>
                  </a:cubicBezTo>
                  <a:lnTo>
                    <a:pt x="12191999" y="1569543"/>
                  </a:lnTo>
                  <a:lnTo>
                    <a:pt x="12191999" y="2153883"/>
                  </a:lnTo>
                  <a:lnTo>
                    <a:pt x="12122424" y="2355705"/>
                  </a:lnTo>
                  <a:cubicBezTo>
                    <a:pt x="12045711" y="2569453"/>
                    <a:pt x="11964421" y="2765811"/>
                    <a:pt x="11869662" y="2931655"/>
                  </a:cubicBezTo>
                  <a:cubicBezTo>
                    <a:pt x="11670596" y="3280378"/>
                    <a:pt x="11430282" y="3451737"/>
                    <a:pt x="11134373" y="3455323"/>
                  </a:cubicBezTo>
                  <a:lnTo>
                    <a:pt x="11126662" y="3455323"/>
                  </a:lnTo>
                  <a:cubicBezTo>
                    <a:pt x="10571519" y="3455323"/>
                    <a:pt x="10206116" y="2721828"/>
                    <a:pt x="9819373" y="1945471"/>
                  </a:cubicBezTo>
                  <a:cubicBezTo>
                    <a:pt x="9602822" y="1510665"/>
                    <a:pt x="9378828" y="1061063"/>
                    <a:pt x="9115648" y="723099"/>
                  </a:cubicBezTo>
                  <a:cubicBezTo>
                    <a:pt x="8831217" y="357248"/>
                    <a:pt x="8540061" y="179703"/>
                    <a:pt x="8226218" y="179703"/>
                  </a:cubicBezTo>
                  <a:lnTo>
                    <a:pt x="8223349" y="179703"/>
                  </a:lnTo>
                  <a:cubicBezTo>
                    <a:pt x="7649465" y="181676"/>
                    <a:pt x="7344589" y="867198"/>
                    <a:pt x="7023035" y="1592892"/>
                  </a:cubicBezTo>
                  <a:cubicBezTo>
                    <a:pt x="6826659" y="2035230"/>
                    <a:pt x="6623648" y="2492634"/>
                    <a:pt x="6342803" y="2844944"/>
                  </a:cubicBezTo>
                  <a:cubicBezTo>
                    <a:pt x="6015331" y="3255809"/>
                    <a:pt x="5631458" y="3455593"/>
                    <a:pt x="5169570" y="3455682"/>
                  </a:cubicBezTo>
                  <a:lnTo>
                    <a:pt x="5165446" y="3455682"/>
                  </a:lnTo>
                  <a:cubicBezTo>
                    <a:pt x="4719699" y="3454517"/>
                    <a:pt x="4396620" y="3145516"/>
                    <a:pt x="4084302" y="2846827"/>
                  </a:cubicBezTo>
                  <a:cubicBezTo>
                    <a:pt x="3763376" y="2539890"/>
                    <a:pt x="3460293" y="2249988"/>
                    <a:pt x="3050684" y="2307018"/>
                  </a:cubicBezTo>
                  <a:cubicBezTo>
                    <a:pt x="2728323" y="2351853"/>
                    <a:pt x="2524235" y="2572080"/>
                    <a:pt x="2308222" y="2805131"/>
                  </a:cubicBezTo>
                  <a:cubicBezTo>
                    <a:pt x="2070867" y="3061137"/>
                    <a:pt x="1801859" y="3351307"/>
                    <a:pt x="1341497" y="3430396"/>
                  </a:cubicBezTo>
                  <a:cubicBezTo>
                    <a:pt x="938680" y="3499598"/>
                    <a:pt x="503115" y="3389204"/>
                    <a:pt x="45135" y="3102217"/>
                  </a:cubicBezTo>
                  <a:lnTo>
                    <a:pt x="0" y="3071658"/>
                  </a:lnTo>
                  <a:lnTo>
                    <a:pt x="0" y="2852990"/>
                  </a:lnTo>
                  <a:lnTo>
                    <a:pt x="101483" y="2924065"/>
                  </a:lnTo>
                  <a:cubicBezTo>
                    <a:pt x="535288" y="3206210"/>
                    <a:pt x="940989" y="3317065"/>
                    <a:pt x="1309754" y="3253747"/>
                  </a:cubicBezTo>
                  <a:cubicBezTo>
                    <a:pt x="1708244" y="3185329"/>
                    <a:pt x="1944075" y="2930937"/>
                    <a:pt x="2172283" y="2684705"/>
                  </a:cubicBezTo>
                  <a:cubicBezTo>
                    <a:pt x="2400492" y="2438474"/>
                    <a:pt x="2636950" y="2183454"/>
                    <a:pt x="3024769" y="2129473"/>
                  </a:cubicBezTo>
                  <a:cubicBezTo>
                    <a:pt x="3523958" y="2059531"/>
                    <a:pt x="3874027" y="2394535"/>
                    <a:pt x="4212260" y="2718241"/>
                  </a:cubicBezTo>
                  <a:cubicBezTo>
                    <a:pt x="4511935" y="3004287"/>
                    <a:pt x="4795111" y="3274998"/>
                    <a:pt x="5165893" y="3275985"/>
                  </a:cubicBezTo>
                  <a:lnTo>
                    <a:pt x="5169480" y="3275985"/>
                  </a:lnTo>
                  <a:cubicBezTo>
                    <a:pt x="6075948" y="3275985"/>
                    <a:pt x="6471838" y="2383954"/>
                    <a:pt x="6854726" y="1521156"/>
                  </a:cubicBezTo>
                  <a:cubicBezTo>
                    <a:pt x="7026712" y="1133605"/>
                    <a:pt x="7189192" y="767485"/>
                    <a:pt x="7394714" y="487807"/>
                  </a:cubicBezTo>
                  <a:cubicBezTo>
                    <a:pt x="7635118" y="160693"/>
                    <a:pt x="7905829" y="1082"/>
                    <a:pt x="822272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34" name="Google Shape;1334;p6"/>
          <p:cNvSpPr txBox="1">
            <a:spLocks noGrp="1"/>
          </p:cNvSpPr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335" name="Google Shape;1335;p6"/>
          <p:cNvSpPr txBox="1">
            <a:spLocks noGrp="1"/>
          </p:cNvSpPr>
          <p:nvPr>
            <p:ph type="body" idx="1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1336" name="Google Shape;1336;p6"/>
          <p:cNvGrpSpPr/>
          <p:nvPr/>
        </p:nvGrpSpPr>
        <p:grpSpPr>
          <a:xfrm flipH="1">
            <a:off x="-1181110" y="517753"/>
            <a:ext cx="6233315" cy="6340113"/>
            <a:chOff x="-1322821" y="-545792"/>
            <a:chExt cx="7418847" cy="7545957"/>
          </a:xfrm>
        </p:grpSpPr>
        <p:grpSp>
          <p:nvGrpSpPr>
            <p:cNvPr id="1337" name="Google Shape;1337;p6"/>
            <p:cNvGrpSpPr/>
            <p:nvPr/>
          </p:nvGrpSpPr>
          <p:grpSpPr>
            <a:xfrm>
              <a:off x="-1322821" y="-545792"/>
              <a:ext cx="7418847" cy="7418847"/>
              <a:chOff x="563338" y="2416651"/>
              <a:chExt cx="3811769" cy="3811769"/>
            </a:xfrm>
          </p:grpSpPr>
          <p:sp>
            <p:nvSpPr>
              <p:cNvPr id="1338" name="Google Shape;1338;p6"/>
              <p:cNvSpPr/>
              <p:nvPr/>
            </p:nvSpPr>
            <p:spPr>
              <a:xfrm>
                <a:off x="1006882" y="2853886"/>
                <a:ext cx="2935083" cy="2935089"/>
              </a:xfrm>
              <a:custGeom>
                <a:avLst/>
                <a:gdLst/>
                <a:ahLst/>
                <a:cxnLst/>
                <a:rect l="l" t="t" r="r" b="b"/>
                <a:pathLst>
                  <a:path w="2949832" h="2949838" extrusionOk="0">
                    <a:moveTo>
                      <a:pt x="1474424" y="2949666"/>
                    </a:moveTo>
                    <a:cubicBezTo>
                      <a:pt x="659850" y="2949544"/>
                      <a:pt x="-393" y="2289102"/>
                      <a:pt x="-271" y="1474534"/>
                    </a:cubicBezTo>
                    <a:cubicBezTo>
                      <a:pt x="-154" y="659960"/>
                      <a:pt x="660288" y="-289"/>
                      <a:pt x="1474861" y="-167"/>
                    </a:cubicBezTo>
                    <a:cubicBezTo>
                      <a:pt x="2289435" y="-44"/>
                      <a:pt x="2949678" y="660397"/>
                      <a:pt x="2949562" y="1474971"/>
                    </a:cubicBezTo>
                    <a:cubicBezTo>
                      <a:pt x="2949503" y="1866147"/>
                      <a:pt x="2794046" y="2241280"/>
                      <a:pt x="2517398" y="2517841"/>
                    </a:cubicBezTo>
                    <a:cubicBezTo>
                      <a:pt x="2241368" y="2795300"/>
                      <a:pt x="1865803" y="2950798"/>
                      <a:pt x="1474424" y="2949666"/>
                    </a:cubicBezTo>
                    <a:close/>
                    <a:moveTo>
                      <a:pt x="1474424" y="17281"/>
                    </a:moveTo>
                    <a:cubicBezTo>
                      <a:pt x="670821" y="17281"/>
                      <a:pt x="17014" y="670855"/>
                      <a:pt x="17014" y="1474691"/>
                    </a:cubicBezTo>
                    <a:cubicBezTo>
                      <a:pt x="17014" y="2278528"/>
                      <a:pt x="670587" y="2932160"/>
                      <a:pt x="1474424" y="2932160"/>
                    </a:cubicBezTo>
                    <a:cubicBezTo>
                      <a:pt x="2278260" y="2932160"/>
                      <a:pt x="2931892" y="2278586"/>
                      <a:pt x="2931892" y="1474691"/>
                    </a:cubicBezTo>
                    <a:cubicBezTo>
                      <a:pt x="2931892" y="670796"/>
                      <a:pt x="2278085" y="17281"/>
                      <a:pt x="1474424" y="17281"/>
                    </a:cubicBezTo>
                    <a:close/>
                  </a:path>
                </a:pathLst>
              </a:custGeom>
              <a:solidFill>
                <a:srgbClr val="022B39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339" name="Google Shape;1339;p6"/>
              <p:cNvGrpSpPr/>
              <p:nvPr/>
            </p:nvGrpSpPr>
            <p:grpSpPr>
              <a:xfrm rot="-4004204">
                <a:off x="1018398" y="2871711"/>
                <a:ext cx="2901649" cy="2901649"/>
                <a:chOff x="1225090" y="909059"/>
                <a:chExt cx="4619207" cy="4619207"/>
              </a:xfrm>
            </p:grpSpPr>
            <p:sp>
              <p:nvSpPr>
                <p:cNvPr id="1340" name="Google Shape;1340;p6"/>
                <p:cNvSpPr/>
                <p:nvPr/>
              </p:nvSpPr>
              <p:spPr>
                <a:xfrm rot="-4138533">
                  <a:off x="3521779" y="909696"/>
                  <a:ext cx="27569" cy="46180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4" extrusionOk="0">
                      <a:moveTo>
                        <a:pt x="0" y="0"/>
                      </a:moveTo>
                      <a:lnTo>
                        <a:pt x="17506" y="0"/>
                      </a:lnTo>
                      <a:lnTo>
                        <a:pt x="17506" y="2932385"/>
                      </a:lnTo>
                      <a:lnTo>
                        <a:pt x="0" y="2932385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1" name="Google Shape;1341;p6"/>
                <p:cNvSpPr/>
                <p:nvPr/>
              </p:nvSpPr>
              <p:spPr>
                <a:xfrm rot="-4138533">
                  <a:off x="1227652" y="3204013"/>
                  <a:ext cx="4618039" cy="275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4" h="17506" extrusionOk="0">
                      <a:moveTo>
                        <a:pt x="0" y="0"/>
                      </a:moveTo>
                      <a:lnTo>
                        <a:pt x="2932384" y="0"/>
                      </a:lnTo>
                      <a:lnTo>
                        <a:pt x="2932384" y="17506"/>
                      </a:lnTo>
                      <a:lnTo>
                        <a:pt x="0" y="17506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2" name="Google Shape;1342;p6"/>
                <p:cNvSpPr/>
                <p:nvPr/>
              </p:nvSpPr>
              <p:spPr>
                <a:xfrm rot="-6837749">
                  <a:off x="1226417" y="3202908"/>
                  <a:ext cx="4620903" cy="27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3" name="Google Shape;1343;p6"/>
                <p:cNvSpPr/>
                <p:nvPr/>
              </p:nvSpPr>
              <p:spPr>
                <a:xfrm rot="-5487289">
                  <a:off x="1226115" y="3204872"/>
                  <a:ext cx="4619996" cy="27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4" name="Google Shape;1344;p6"/>
                <p:cNvSpPr/>
                <p:nvPr/>
              </p:nvSpPr>
              <p:spPr>
                <a:xfrm rot="-8192473">
                  <a:off x="1221339" y="3202828"/>
                  <a:ext cx="4625599" cy="27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40"/>
                      </a:lnTo>
                      <a:lnTo>
                        <a:pt x="-271" y="17340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5" name="Google Shape;1345;p6"/>
                <p:cNvSpPr/>
                <p:nvPr/>
              </p:nvSpPr>
              <p:spPr>
                <a:xfrm rot="-6837749">
                  <a:off x="3522869" y="908449"/>
                  <a:ext cx="27586" cy="46209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6" name="Google Shape;1346;p6"/>
                <p:cNvSpPr/>
                <p:nvPr/>
              </p:nvSpPr>
              <p:spPr>
                <a:xfrm rot="-8192473">
                  <a:off x="3522891" y="903370"/>
                  <a:ext cx="27614" cy="4625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7" name="Google Shape;1347;p6"/>
                <p:cNvSpPr/>
                <p:nvPr/>
              </p:nvSpPr>
              <p:spPr>
                <a:xfrm rot="-5487289">
                  <a:off x="3520903" y="908170"/>
                  <a:ext cx="27581" cy="4619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48" name="Google Shape;1348;p6"/>
              <p:cNvGrpSpPr/>
              <p:nvPr/>
            </p:nvGrpSpPr>
            <p:grpSpPr>
              <a:xfrm>
                <a:off x="2313507" y="2766645"/>
                <a:ext cx="362700" cy="329770"/>
                <a:chOff x="5827769" y="3261698"/>
                <a:chExt cx="529876" cy="393520"/>
              </a:xfrm>
            </p:grpSpPr>
            <p:sp>
              <p:nvSpPr>
                <p:cNvPr id="1349" name="Google Shape;1349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0" name="Google Shape;1350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1" name="Google Shape;1351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2" name="Google Shape;1352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53" name="Google Shape;1353;p6"/>
              <p:cNvGrpSpPr/>
              <p:nvPr/>
            </p:nvGrpSpPr>
            <p:grpSpPr>
              <a:xfrm>
                <a:off x="1771419" y="2870262"/>
                <a:ext cx="362700" cy="329770"/>
                <a:chOff x="5827769" y="3261698"/>
                <a:chExt cx="529876" cy="393520"/>
              </a:xfrm>
            </p:grpSpPr>
            <p:sp>
              <p:nvSpPr>
                <p:cNvPr id="1354" name="Google Shape;1354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5" name="Google Shape;1355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6" name="Google Shape;1356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7" name="Google Shape;1357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58" name="Google Shape;1358;p6"/>
              <p:cNvGrpSpPr/>
              <p:nvPr/>
            </p:nvGrpSpPr>
            <p:grpSpPr>
              <a:xfrm>
                <a:off x="1288736" y="3169672"/>
                <a:ext cx="362700" cy="329770"/>
                <a:chOff x="5827769" y="3261698"/>
                <a:chExt cx="529876" cy="393520"/>
              </a:xfrm>
            </p:grpSpPr>
            <p:sp>
              <p:nvSpPr>
                <p:cNvPr id="1359" name="Google Shape;1359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0" name="Google Shape;1360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1" name="Google Shape;1361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2" name="Google Shape;1362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63" name="Google Shape;1363;p6"/>
              <p:cNvGrpSpPr/>
              <p:nvPr/>
            </p:nvGrpSpPr>
            <p:grpSpPr>
              <a:xfrm>
                <a:off x="953933" y="3635002"/>
                <a:ext cx="362700" cy="329770"/>
                <a:chOff x="5827769" y="3261698"/>
                <a:chExt cx="529876" cy="393520"/>
              </a:xfrm>
            </p:grpSpPr>
            <p:sp>
              <p:nvSpPr>
                <p:cNvPr id="1364" name="Google Shape;1364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5" name="Google Shape;1365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6" name="Google Shape;1366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7" name="Google Shape;1367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68" name="Google Shape;1368;p6"/>
              <p:cNvGrpSpPr/>
              <p:nvPr/>
            </p:nvGrpSpPr>
            <p:grpSpPr>
              <a:xfrm>
                <a:off x="843472" y="4204766"/>
                <a:ext cx="362700" cy="329770"/>
                <a:chOff x="5827769" y="3261698"/>
                <a:chExt cx="529876" cy="393520"/>
              </a:xfrm>
            </p:grpSpPr>
            <p:sp>
              <p:nvSpPr>
                <p:cNvPr id="1369" name="Google Shape;1369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0" name="Google Shape;1370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1" name="Google Shape;1371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2" name="Google Shape;1372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73" name="Google Shape;1373;p6"/>
              <p:cNvGrpSpPr/>
              <p:nvPr/>
            </p:nvGrpSpPr>
            <p:grpSpPr>
              <a:xfrm>
                <a:off x="947093" y="4746850"/>
                <a:ext cx="362700" cy="329770"/>
                <a:chOff x="5827769" y="3261698"/>
                <a:chExt cx="529876" cy="393520"/>
              </a:xfrm>
            </p:grpSpPr>
            <p:sp>
              <p:nvSpPr>
                <p:cNvPr id="1374" name="Google Shape;1374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5" name="Google Shape;1375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6" name="Google Shape;1376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7" name="Google Shape;1377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78" name="Google Shape;1378;p6"/>
              <p:cNvGrpSpPr/>
              <p:nvPr/>
            </p:nvGrpSpPr>
            <p:grpSpPr>
              <a:xfrm>
                <a:off x="1253001" y="5217084"/>
                <a:ext cx="362700" cy="329770"/>
                <a:chOff x="5827769" y="3261698"/>
                <a:chExt cx="529876" cy="393520"/>
              </a:xfrm>
            </p:grpSpPr>
            <p:sp>
              <p:nvSpPr>
                <p:cNvPr id="1379" name="Google Shape;1379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0" name="Google Shape;1380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1" name="Google Shape;1381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2" name="Google Shape;1382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83" name="Google Shape;1383;p6"/>
              <p:cNvGrpSpPr/>
              <p:nvPr/>
            </p:nvGrpSpPr>
            <p:grpSpPr>
              <a:xfrm>
                <a:off x="1712270" y="5539216"/>
                <a:ext cx="362700" cy="329770"/>
                <a:chOff x="5827769" y="3261698"/>
                <a:chExt cx="529876" cy="393520"/>
              </a:xfrm>
            </p:grpSpPr>
            <p:sp>
              <p:nvSpPr>
                <p:cNvPr id="1384" name="Google Shape;1384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5" name="Google Shape;1385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6" name="Google Shape;1386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7" name="Google Shape;1387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88" name="Google Shape;1388;p6"/>
              <p:cNvGrpSpPr/>
              <p:nvPr/>
            </p:nvGrpSpPr>
            <p:grpSpPr>
              <a:xfrm>
                <a:off x="2269249" y="5662021"/>
                <a:ext cx="362700" cy="329770"/>
                <a:chOff x="5827769" y="3261698"/>
                <a:chExt cx="529876" cy="393520"/>
              </a:xfrm>
            </p:grpSpPr>
            <p:sp>
              <p:nvSpPr>
                <p:cNvPr id="1389" name="Google Shape;1389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0" name="Google Shape;1390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1" name="Google Shape;1391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2" name="Google Shape;1392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93" name="Google Shape;1393;p6"/>
              <p:cNvGrpSpPr/>
              <p:nvPr/>
            </p:nvGrpSpPr>
            <p:grpSpPr>
              <a:xfrm flipH="1">
                <a:off x="2858594" y="2889231"/>
                <a:ext cx="362700" cy="329770"/>
                <a:chOff x="5827769" y="3261698"/>
                <a:chExt cx="529876" cy="393520"/>
              </a:xfrm>
            </p:grpSpPr>
            <p:sp>
              <p:nvSpPr>
                <p:cNvPr id="1394" name="Google Shape;1394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5" name="Google Shape;1395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6" name="Google Shape;1396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7" name="Google Shape;1397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98" name="Google Shape;1398;p6"/>
              <p:cNvGrpSpPr/>
              <p:nvPr/>
            </p:nvGrpSpPr>
            <p:grpSpPr>
              <a:xfrm flipH="1">
                <a:off x="3330530" y="320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1399" name="Google Shape;1399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0" name="Google Shape;1400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1" name="Google Shape;1401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2" name="Google Shape;1402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03" name="Google Shape;1403;p6"/>
              <p:cNvGrpSpPr/>
              <p:nvPr/>
            </p:nvGrpSpPr>
            <p:grpSpPr>
              <a:xfrm flipH="1">
                <a:off x="3648891" y="3682034"/>
                <a:ext cx="362700" cy="329770"/>
                <a:chOff x="5827769" y="3261698"/>
                <a:chExt cx="529876" cy="393520"/>
              </a:xfrm>
            </p:grpSpPr>
            <p:sp>
              <p:nvSpPr>
                <p:cNvPr id="1404" name="Google Shape;1404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5" name="Google Shape;1405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6" name="Google Shape;1406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7" name="Google Shape;1407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08" name="Google Shape;1408;p6"/>
              <p:cNvGrpSpPr/>
              <p:nvPr/>
            </p:nvGrpSpPr>
            <p:grpSpPr>
              <a:xfrm flipH="1">
                <a:off x="3739404" y="425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1409" name="Google Shape;1409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0" name="Google Shape;1410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1" name="Google Shape;1411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2" name="Google Shape;1412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13" name="Google Shape;1413;p6"/>
              <p:cNvGrpSpPr/>
              <p:nvPr/>
            </p:nvGrpSpPr>
            <p:grpSpPr>
              <a:xfrm flipH="1">
                <a:off x="3616926" y="4793444"/>
                <a:ext cx="362700" cy="329770"/>
                <a:chOff x="5827769" y="3261698"/>
                <a:chExt cx="529876" cy="393520"/>
              </a:xfrm>
            </p:grpSpPr>
            <p:sp>
              <p:nvSpPr>
                <p:cNvPr id="1414" name="Google Shape;1414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5" name="Google Shape;1415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6" name="Google Shape;1416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7" name="Google Shape;1417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18" name="Google Shape;1418;p6"/>
              <p:cNvGrpSpPr/>
              <p:nvPr/>
            </p:nvGrpSpPr>
            <p:grpSpPr>
              <a:xfrm flipH="1">
                <a:off x="3294796" y="5252713"/>
                <a:ext cx="362700" cy="329770"/>
                <a:chOff x="5827769" y="3261698"/>
                <a:chExt cx="529876" cy="393520"/>
              </a:xfrm>
            </p:grpSpPr>
            <p:sp>
              <p:nvSpPr>
                <p:cNvPr id="1419" name="Google Shape;1419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0" name="Google Shape;1420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1" name="Google Shape;1421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2" name="Google Shape;1422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23" name="Google Shape;1423;p6"/>
              <p:cNvGrpSpPr/>
              <p:nvPr/>
            </p:nvGrpSpPr>
            <p:grpSpPr>
              <a:xfrm flipH="1">
                <a:off x="2824566" y="5558618"/>
                <a:ext cx="362700" cy="329770"/>
                <a:chOff x="5827769" y="3261698"/>
                <a:chExt cx="529876" cy="393520"/>
              </a:xfrm>
            </p:grpSpPr>
            <p:sp>
              <p:nvSpPr>
                <p:cNvPr id="1424" name="Google Shape;1424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5" name="Google Shape;1425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6" name="Google Shape;1426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7" name="Google Shape;1427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428" name="Google Shape;1428;p6"/>
            <p:cNvSpPr/>
            <p:nvPr/>
          </p:nvSpPr>
          <p:spPr>
            <a:xfrm>
              <a:off x="291113" y="1109101"/>
              <a:ext cx="4190436" cy="4106462"/>
            </a:xfrm>
            <a:custGeom>
              <a:avLst/>
              <a:gdLst/>
              <a:ahLst/>
              <a:cxnLst/>
              <a:rect l="l" t="t" r="r" b="b"/>
              <a:pathLst>
                <a:path w="1860349" h="1860232" extrusionOk="0">
                  <a:moveTo>
                    <a:pt x="929846" y="1860066"/>
                  </a:moveTo>
                  <a:cubicBezTo>
                    <a:pt x="417024" y="1860066"/>
                    <a:pt x="-271" y="1442830"/>
                    <a:pt x="-271" y="929950"/>
                  </a:cubicBezTo>
                  <a:cubicBezTo>
                    <a:pt x="-271" y="417070"/>
                    <a:pt x="417024" y="-167"/>
                    <a:pt x="929846" y="-167"/>
                  </a:cubicBezTo>
                  <a:cubicBezTo>
                    <a:pt x="1442667" y="-167"/>
                    <a:pt x="1860078" y="417070"/>
                    <a:pt x="1860078" y="929950"/>
                  </a:cubicBezTo>
                  <a:cubicBezTo>
                    <a:pt x="1860078" y="1442830"/>
                    <a:pt x="1442725" y="1860066"/>
                    <a:pt x="929846" y="1860066"/>
                  </a:cubicBezTo>
                  <a:close/>
                  <a:moveTo>
                    <a:pt x="929846" y="17340"/>
                  </a:moveTo>
                  <a:cubicBezTo>
                    <a:pt x="426652" y="17340"/>
                    <a:pt x="17236" y="426757"/>
                    <a:pt x="17236" y="929950"/>
                  </a:cubicBezTo>
                  <a:cubicBezTo>
                    <a:pt x="17236" y="1433143"/>
                    <a:pt x="426652" y="1842560"/>
                    <a:pt x="929846" y="1842560"/>
                  </a:cubicBezTo>
                  <a:cubicBezTo>
                    <a:pt x="1433038" y="1842560"/>
                    <a:pt x="1842572" y="1433201"/>
                    <a:pt x="1842572" y="929950"/>
                  </a:cubicBezTo>
                  <a:cubicBezTo>
                    <a:pt x="1842572" y="426698"/>
                    <a:pt x="1433097" y="17340"/>
                    <a:pt x="929846" y="17340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29" name="Google Shape;1429;p6"/>
            <p:cNvGrpSpPr/>
            <p:nvPr/>
          </p:nvGrpSpPr>
          <p:grpSpPr>
            <a:xfrm>
              <a:off x="1109157" y="2941998"/>
              <a:ext cx="2538755" cy="4058167"/>
              <a:chOff x="4244107" y="3277890"/>
              <a:chExt cx="1196679" cy="1912876"/>
            </a:xfrm>
          </p:grpSpPr>
          <p:sp>
            <p:nvSpPr>
              <p:cNvPr id="1430" name="Google Shape;1430;p6"/>
              <p:cNvSpPr/>
              <p:nvPr/>
            </p:nvSpPr>
            <p:spPr>
              <a:xfrm>
                <a:off x="4707521" y="3277890"/>
                <a:ext cx="262704" cy="262318"/>
              </a:xfrm>
              <a:custGeom>
                <a:avLst/>
                <a:gdLst/>
                <a:ahLst/>
                <a:cxnLst/>
                <a:rect l="l" t="t" r="r" b="b"/>
                <a:pathLst>
                  <a:path w="648652" h="647700" extrusionOk="0">
                    <a:moveTo>
                      <a:pt x="323850" y="438150"/>
                    </a:moveTo>
                    <a:cubicBezTo>
                      <a:pt x="260985" y="438150"/>
                      <a:pt x="209550" y="386715"/>
                      <a:pt x="209550" y="323850"/>
                    </a:cubicBezTo>
                    <a:cubicBezTo>
                      <a:pt x="209550" y="260985"/>
                      <a:pt x="260985" y="209550"/>
                      <a:pt x="323850" y="209550"/>
                    </a:cubicBezTo>
                    <a:cubicBezTo>
                      <a:pt x="386715" y="209550"/>
                      <a:pt x="438150" y="260985"/>
                      <a:pt x="438150" y="323850"/>
                    </a:cubicBezTo>
                    <a:cubicBezTo>
                      <a:pt x="438150" y="386715"/>
                      <a:pt x="386715" y="438150"/>
                      <a:pt x="323850" y="438150"/>
                    </a:cubicBezTo>
                    <a:close/>
                    <a:moveTo>
                      <a:pt x="581025" y="252413"/>
                    </a:moveTo>
                    <a:cubicBezTo>
                      <a:pt x="575310" y="231458"/>
                      <a:pt x="566738" y="211455"/>
                      <a:pt x="556260" y="193358"/>
                    </a:cubicBezTo>
                    <a:lnTo>
                      <a:pt x="580073" y="121920"/>
                    </a:lnTo>
                    <a:lnTo>
                      <a:pt x="525780" y="67628"/>
                    </a:lnTo>
                    <a:lnTo>
                      <a:pt x="454343" y="91440"/>
                    </a:lnTo>
                    <a:cubicBezTo>
                      <a:pt x="435293" y="80963"/>
                      <a:pt x="415290" y="72390"/>
                      <a:pt x="394335" y="66675"/>
                    </a:cubicBezTo>
                    <a:lnTo>
                      <a:pt x="361950" y="0"/>
                    </a:lnTo>
                    <a:lnTo>
                      <a:pt x="285750" y="0"/>
                    </a:lnTo>
                    <a:lnTo>
                      <a:pt x="252413" y="66675"/>
                    </a:lnTo>
                    <a:cubicBezTo>
                      <a:pt x="231458" y="72390"/>
                      <a:pt x="211455" y="80963"/>
                      <a:pt x="193358" y="91440"/>
                    </a:cubicBezTo>
                    <a:lnTo>
                      <a:pt x="121920" y="67628"/>
                    </a:lnTo>
                    <a:lnTo>
                      <a:pt x="67628" y="121920"/>
                    </a:lnTo>
                    <a:lnTo>
                      <a:pt x="91440" y="193358"/>
                    </a:lnTo>
                    <a:cubicBezTo>
                      <a:pt x="80963" y="212408"/>
                      <a:pt x="72390" y="232410"/>
                      <a:pt x="66675" y="253365"/>
                    </a:cubicBezTo>
                    <a:lnTo>
                      <a:pt x="0" y="285750"/>
                    </a:lnTo>
                    <a:lnTo>
                      <a:pt x="0" y="361950"/>
                    </a:lnTo>
                    <a:lnTo>
                      <a:pt x="66675" y="395288"/>
                    </a:lnTo>
                    <a:cubicBezTo>
                      <a:pt x="72390" y="416243"/>
                      <a:pt x="80963" y="436245"/>
                      <a:pt x="91440" y="454343"/>
                    </a:cubicBezTo>
                    <a:lnTo>
                      <a:pt x="67628" y="525780"/>
                    </a:lnTo>
                    <a:lnTo>
                      <a:pt x="121920" y="580073"/>
                    </a:lnTo>
                    <a:lnTo>
                      <a:pt x="193358" y="556260"/>
                    </a:lnTo>
                    <a:cubicBezTo>
                      <a:pt x="212408" y="566738"/>
                      <a:pt x="232410" y="575310"/>
                      <a:pt x="253365" y="581025"/>
                    </a:cubicBezTo>
                    <a:lnTo>
                      <a:pt x="286703" y="647700"/>
                    </a:lnTo>
                    <a:lnTo>
                      <a:pt x="362903" y="647700"/>
                    </a:lnTo>
                    <a:lnTo>
                      <a:pt x="396240" y="581025"/>
                    </a:lnTo>
                    <a:cubicBezTo>
                      <a:pt x="417195" y="575310"/>
                      <a:pt x="437198" y="566738"/>
                      <a:pt x="455295" y="556260"/>
                    </a:cubicBezTo>
                    <a:lnTo>
                      <a:pt x="526733" y="580073"/>
                    </a:lnTo>
                    <a:lnTo>
                      <a:pt x="581025" y="525780"/>
                    </a:lnTo>
                    <a:lnTo>
                      <a:pt x="557213" y="454343"/>
                    </a:lnTo>
                    <a:cubicBezTo>
                      <a:pt x="567690" y="435293"/>
                      <a:pt x="576263" y="415290"/>
                      <a:pt x="581978" y="394335"/>
                    </a:cubicBezTo>
                    <a:lnTo>
                      <a:pt x="648653" y="360998"/>
                    </a:lnTo>
                    <a:lnTo>
                      <a:pt x="648653" y="284798"/>
                    </a:lnTo>
                    <a:lnTo>
                      <a:pt x="581025" y="252413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431" name="Google Shape;1431;p6"/>
              <p:cNvGrpSpPr/>
              <p:nvPr/>
            </p:nvGrpSpPr>
            <p:grpSpPr>
              <a:xfrm>
                <a:off x="4244107" y="3389095"/>
                <a:ext cx="1196679" cy="1801671"/>
                <a:chOff x="9628189" y="3549300"/>
                <a:chExt cx="1196679" cy="1801671"/>
              </a:xfrm>
            </p:grpSpPr>
            <p:sp>
              <p:nvSpPr>
                <p:cNvPr id="1432" name="Google Shape;1432;p6"/>
                <p:cNvSpPr/>
                <p:nvPr/>
              </p:nvSpPr>
              <p:spPr>
                <a:xfrm rot="-4364553">
                  <a:off x="9023276" y="4398956"/>
                  <a:ext cx="1861672" cy="102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979" h="46683" extrusionOk="0">
                      <a:moveTo>
                        <a:pt x="-271" y="-167"/>
                      </a:moveTo>
                      <a:lnTo>
                        <a:pt x="2103709" y="-167"/>
                      </a:lnTo>
                      <a:lnTo>
                        <a:pt x="2103709" y="46517"/>
                      </a:lnTo>
                      <a:lnTo>
                        <a:pt x="-271" y="46517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498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3" name="Google Shape;1433;p6"/>
                <p:cNvSpPr/>
                <p:nvPr/>
              </p:nvSpPr>
              <p:spPr>
                <a:xfrm rot="-803187">
                  <a:off x="10447779" y="3519339"/>
                  <a:ext cx="102332" cy="186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83" h="2103979" extrusionOk="0">
                      <a:moveTo>
                        <a:pt x="-271" y="-167"/>
                      </a:moveTo>
                      <a:lnTo>
                        <a:pt x="46413" y="-167"/>
                      </a:lnTo>
                      <a:lnTo>
                        <a:pt x="46413" y="2103813"/>
                      </a:lnTo>
                      <a:lnTo>
                        <a:pt x="-271" y="2103813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498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34" name="Google Shape;1434;p6"/>
              <p:cNvSpPr/>
              <p:nvPr/>
            </p:nvSpPr>
            <p:spPr>
              <a:xfrm>
                <a:off x="4775718" y="3345895"/>
                <a:ext cx="126300" cy="126300"/>
              </a:xfrm>
              <a:prstGeom prst="ellipse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498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35" name="Google Shape;1435;p6"/>
          <p:cNvGrpSpPr/>
          <p:nvPr/>
        </p:nvGrpSpPr>
        <p:grpSpPr>
          <a:xfrm>
            <a:off x="780832" y="2913933"/>
            <a:ext cx="3751651" cy="3943921"/>
            <a:chOff x="1115981" y="-1027951"/>
            <a:chExt cx="5280296" cy="5550910"/>
          </a:xfrm>
        </p:grpSpPr>
        <p:sp>
          <p:nvSpPr>
            <p:cNvPr id="1436" name="Google Shape;1436;p6"/>
            <p:cNvSpPr/>
            <p:nvPr/>
          </p:nvSpPr>
          <p:spPr>
            <a:xfrm flipH="1">
              <a:off x="1115981" y="2133254"/>
              <a:ext cx="5280296" cy="2386236"/>
            </a:xfrm>
            <a:custGeom>
              <a:avLst/>
              <a:gdLst/>
              <a:ahLst/>
              <a:cxnLst/>
              <a:rect l="l" t="t" r="r" b="b"/>
              <a:pathLst>
                <a:path w="4109180" h="1856993" extrusionOk="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p6"/>
            <p:cNvSpPr/>
            <p:nvPr/>
          </p:nvSpPr>
          <p:spPr>
            <a:xfrm flipH="1">
              <a:off x="1655060" y="2133254"/>
              <a:ext cx="4218386" cy="2386236"/>
            </a:xfrm>
            <a:custGeom>
              <a:avLst/>
              <a:gdLst/>
              <a:ahLst/>
              <a:cxnLst/>
              <a:rect l="l" t="t" r="r" b="b"/>
              <a:pathLst>
                <a:path w="3282791" h="1856993" extrusionOk="0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6"/>
            <p:cNvSpPr/>
            <p:nvPr/>
          </p:nvSpPr>
          <p:spPr>
            <a:xfrm flipH="1">
              <a:off x="2131884" y="2133254"/>
              <a:ext cx="3270304" cy="2386236"/>
            </a:xfrm>
            <a:custGeom>
              <a:avLst/>
              <a:gdLst/>
              <a:ahLst/>
              <a:cxnLst/>
              <a:rect l="l" t="t" r="r" b="b"/>
              <a:pathLst>
                <a:path w="2544984" h="1856993" extrusionOk="0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6"/>
            <p:cNvSpPr/>
            <p:nvPr/>
          </p:nvSpPr>
          <p:spPr>
            <a:xfrm flipH="1">
              <a:off x="2653216" y="2133254"/>
              <a:ext cx="2226753" cy="2386236"/>
            </a:xfrm>
            <a:custGeom>
              <a:avLst/>
              <a:gdLst/>
              <a:ahLst/>
              <a:cxnLst/>
              <a:rect l="l" t="t" r="r" b="b"/>
              <a:pathLst>
                <a:path w="1732882" h="1856993" extrusionOk="0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6"/>
            <p:cNvSpPr/>
            <p:nvPr/>
          </p:nvSpPr>
          <p:spPr>
            <a:xfrm flipH="1">
              <a:off x="3174774" y="2133254"/>
              <a:ext cx="1160071" cy="2386236"/>
            </a:xfrm>
            <a:custGeom>
              <a:avLst/>
              <a:gdLst/>
              <a:ahLst/>
              <a:cxnLst/>
              <a:rect l="l" t="t" r="r" b="b"/>
              <a:pathLst>
                <a:path w="902779" h="1856993" extrusionOk="0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6"/>
            <p:cNvSpPr/>
            <p:nvPr/>
          </p:nvSpPr>
          <p:spPr>
            <a:xfrm flipH="1">
              <a:off x="3656239" y="2133132"/>
              <a:ext cx="195956" cy="2381831"/>
            </a:xfrm>
            <a:custGeom>
              <a:avLst/>
              <a:gdLst/>
              <a:ahLst/>
              <a:cxnLst/>
              <a:rect l="l" t="t" r="r" b="b"/>
              <a:pathLst>
                <a:path w="152495" h="1853565" extrusionOk="0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6"/>
            <p:cNvSpPr/>
            <p:nvPr/>
          </p:nvSpPr>
          <p:spPr>
            <a:xfrm flipH="1">
              <a:off x="3076434" y="-1027818"/>
              <a:ext cx="678931" cy="299704"/>
            </a:xfrm>
            <a:custGeom>
              <a:avLst/>
              <a:gdLst/>
              <a:ahLst/>
              <a:cxnLst/>
              <a:rect l="l" t="t" r="r" b="b"/>
              <a:pathLst>
                <a:path w="528351" h="233233" extrusionOk="0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6"/>
            <p:cNvSpPr/>
            <p:nvPr/>
          </p:nvSpPr>
          <p:spPr>
            <a:xfrm rot="10800000" flipH="1">
              <a:off x="3736066" y="-1027951"/>
              <a:ext cx="29008" cy="614551"/>
            </a:xfrm>
            <a:custGeom>
              <a:avLst/>
              <a:gdLst/>
              <a:ahLst/>
              <a:cxnLst/>
              <a:rect l="l" t="t" r="r" b="b"/>
              <a:pathLst>
                <a:path w="22574" h="478250" extrusionOk="0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6"/>
            <p:cNvSpPr/>
            <p:nvPr/>
          </p:nvSpPr>
          <p:spPr>
            <a:xfrm flipH="1">
              <a:off x="1248425" y="-241042"/>
              <a:ext cx="5015675" cy="2437031"/>
            </a:xfrm>
            <a:custGeom>
              <a:avLst/>
              <a:gdLst/>
              <a:ahLst/>
              <a:cxnLst/>
              <a:rect l="l" t="t" r="r" b="b"/>
              <a:pathLst>
                <a:path w="3903249" h="1896522" extrusionOk="0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6"/>
            <p:cNvSpPr/>
            <p:nvPr/>
          </p:nvSpPr>
          <p:spPr>
            <a:xfrm flipH="1">
              <a:off x="1596592" y="-241042"/>
              <a:ext cx="4319241" cy="2437031"/>
            </a:xfrm>
            <a:custGeom>
              <a:avLst/>
              <a:gdLst/>
              <a:ahLst/>
              <a:cxnLst/>
              <a:rect l="l" t="t" r="r" b="b"/>
              <a:pathLst>
                <a:path w="3361277" h="1896522" extrusionOk="0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6"/>
            <p:cNvSpPr/>
            <p:nvPr/>
          </p:nvSpPr>
          <p:spPr>
            <a:xfrm flipH="1">
              <a:off x="2036599" y="-241042"/>
              <a:ext cx="3437988" cy="2437031"/>
            </a:xfrm>
            <a:custGeom>
              <a:avLst/>
              <a:gdLst/>
              <a:ahLst/>
              <a:cxnLst/>
              <a:rect l="l" t="t" r="r" b="b"/>
              <a:pathLst>
                <a:path w="2675477" h="1896522" extrusionOk="0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6"/>
            <p:cNvSpPr/>
            <p:nvPr/>
          </p:nvSpPr>
          <p:spPr>
            <a:xfrm flipH="1">
              <a:off x="2683405" y="-241042"/>
              <a:ext cx="2143280" cy="2437031"/>
            </a:xfrm>
            <a:custGeom>
              <a:avLst/>
              <a:gdLst/>
              <a:ahLst/>
              <a:cxnLst/>
              <a:rect l="l" t="t" r="r" b="b"/>
              <a:pathLst>
                <a:path w="1667922" h="1896522" extrusionOk="0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6"/>
            <p:cNvSpPr/>
            <p:nvPr/>
          </p:nvSpPr>
          <p:spPr>
            <a:xfrm flipH="1">
              <a:off x="3335466" y="-241042"/>
              <a:ext cx="837802" cy="2437031"/>
            </a:xfrm>
            <a:custGeom>
              <a:avLst/>
              <a:gdLst/>
              <a:ahLst/>
              <a:cxnLst/>
              <a:rect l="l" t="t" r="r" b="b"/>
              <a:pathLst>
                <a:path w="651986" h="1896522" extrusionOk="0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6"/>
            <p:cNvSpPr/>
            <p:nvPr/>
          </p:nvSpPr>
          <p:spPr>
            <a:xfrm flipH="1">
              <a:off x="2034231" y="2195484"/>
              <a:ext cx="647353" cy="216809"/>
            </a:xfrm>
            <a:custGeom>
              <a:avLst/>
              <a:gdLst/>
              <a:ahLst/>
              <a:cxnLst/>
              <a:rect l="l" t="t" r="r" b="b"/>
              <a:pathLst>
                <a:path w="503777" h="168723" extrusionOk="0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6"/>
            <p:cNvSpPr/>
            <p:nvPr/>
          </p:nvSpPr>
          <p:spPr>
            <a:xfrm flipH="1">
              <a:off x="1593056" y="2195484"/>
              <a:ext cx="440626" cy="227702"/>
            </a:xfrm>
            <a:custGeom>
              <a:avLst/>
              <a:gdLst/>
              <a:ahLst/>
              <a:cxnLst/>
              <a:rect l="l" t="t" r="r" b="b"/>
              <a:pathLst>
                <a:path w="342900" h="177200" extrusionOk="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6"/>
            <p:cNvSpPr/>
            <p:nvPr/>
          </p:nvSpPr>
          <p:spPr>
            <a:xfrm flipH="1">
              <a:off x="5474470" y="2195484"/>
              <a:ext cx="440626" cy="222664"/>
            </a:xfrm>
            <a:custGeom>
              <a:avLst/>
              <a:gdLst/>
              <a:ahLst/>
              <a:cxnLst/>
              <a:rect l="l" t="t" r="r" b="b"/>
              <a:pathLst>
                <a:path w="342900" h="173279" extrusionOk="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6"/>
            <p:cNvSpPr/>
            <p:nvPr/>
          </p:nvSpPr>
          <p:spPr>
            <a:xfrm flipH="1">
              <a:off x="5915393" y="2195484"/>
              <a:ext cx="348303" cy="227663"/>
            </a:xfrm>
            <a:custGeom>
              <a:avLst/>
              <a:gdLst/>
              <a:ahLst/>
              <a:cxnLst/>
              <a:rect l="l" t="t" r="r" b="b"/>
              <a:pathLst>
                <a:path w="271053" h="177170" extrusionOk="0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6"/>
            <p:cNvSpPr/>
            <p:nvPr/>
          </p:nvSpPr>
          <p:spPr>
            <a:xfrm flipH="1">
              <a:off x="4827234" y="2195484"/>
              <a:ext cx="647965" cy="221887"/>
            </a:xfrm>
            <a:custGeom>
              <a:avLst/>
              <a:gdLst/>
              <a:ahLst/>
              <a:cxnLst/>
              <a:rect l="l" t="t" r="r" b="b"/>
              <a:pathLst>
                <a:path w="504253" h="172675" extrusionOk="0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6"/>
            <p:cNvSpPr/>
            <p:nvPr/>
          </p:nvSpPr>
          <p:spPr>
            <a:xfrm flipH="1">
              <a:off x="4173946" y="2195116"/>
              <a:ext cx="652739" cy="227291"/>
            </a:xfrm>
            <a:custGeom>
              <a:avLst/>
              <a:gdLst/>
              <a:ahLst/>
              <a:cxnLst/>
              <a:rect l="l" t="t" r="r" b="b"/>
              <a:pathLst>
                <a:path w="507968" h="176880" extrusionOk="0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6"/>
            <p:cNvSpPr/>
            <p:nvPr/>
          </p:nvSpPr>
          <p:spPr>
            <a:xfrm flipH="1">
              <a:off x="3335590" y="2195484"/>
              <a:ext cx="837802" cy="216399"/>
            </a:xfrm>
            <a:custGeom>
              <a:avLst/>
              <a:gdLst/>
              <a:ahLst/>
              <a:cxnLst/>
              <a:rect l="l" t="t" r="r" b="b"/>
              <a:pathLst>
                <a:path w="651986" h="168404" extrusionOk="0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p6"/>
            <p:cNvSpPr/>
            <p:nvPr/>
          </p:nvSpPr>
          <p:spPr>
            <a:xfrm flipH="1">
              <a:off x="2682139" y="2195484"/>
              <a:ext cx="652739" cy="211212"/>
            </a:xfrm>
            <a:custGeom>
              <a:avLst/>
              <a:gdLst/>
              <a:ahLst/>
              <a:cxnLst/>
              <a:rect l="l" t="t" r="r" b="b"/>
              <a:pathLst>
                <a:path w="507968" h="164367" extrusionOk="0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6"/>
            <p:cNvSpPr/>
            <p:nvPr/>
          </p:nvSpPr>
          <p:spPr>
            <a:xfrm flipH="1">
              <a:off x="1244356" y="2195484"/>
              <a:ext cx="348081" cy="216462"/>
            </a:xfrm>
            <a:custGeom>
              <a:avLst/>
              <a:gdLst/>
              <a:ahLst/>
              <a:cxnLst/>
              <a:rect l="l" t="t" r="r" b="b"/>
              <a:pathLst>
                <a:path w="270880" h="168453" extrusionOk="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6"/>
            <p:cNvSpPr/>
            <p:nvPr/>
          </p:nvSpPr>
          <p:spPr>
            <a:xfrm flipH="1">
              <a:off x="3246928" y="-496578"/>
              <a:ext cx="1014786" cy="765955"/>
            </a:xfrm>
            <a:custGeom>
              <a:avLst/>
              <a:gdLst/>
              <a:ahLst/>
              <a:cxnLst/>
              <a:rect l="l" t="t" r="r" b="b"/>
              <a:pathLst>
                <a:path w="789717" h="596074" extrusionOk="0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6"/>
            <p:cNvSpPr/>
            <p:nvPr/>
          </p:nvSpPr>
          <p:spPr>
            <a:xfrm flipH="1">
              <a:off x="3317489" y="-496578"/>
              <a:ext cx="874031" cy="765955"/>
            </a:xfrm>
            <a:custGeom>
              <a:avLst/>
              <a:gdLst/>
              <a:ahLst/>
              <a:cxnLst/>
              <a:rect l="l" t="t" r="r" b="b"/>
              <a:pathLst>
                <a:path w="680180" h="596074" extrusionOk="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6"/>
            <p:cNvSpPr/>
            <p:nvPr/>
          </p:nvSpPr>
          <p:spPr>
            <a:xfrm flipH="1">
              <a:off x="3406642" y="-496578"/>
              <a:ext cx="695577" cy="765955"/>
            </a:xfrm>
            <a:custGeom>
              <a:avLst/>
              <a:gdLst/>
              <a:ahLst/>
              <a:cxnLst/>
              <a:rect l="l" t="t" r="r" b="b"/>
              <a:pathLst>
                <a:path w="541305" h="596074" extrusionOk="0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6"/>
            <p:cNvSpPr/>
            <p:nvPr/>
          </p:nvSpPr>
          <p:spPr>
            <a:xfrm flipH="1">
              <a:off x="3537495" y="-496578"/>
              <a:ext cx="433649" cy="765955"/>
            </a:xfrm>
            <a:custGeom>
              <a:avLst/>
              <a:gdLst/>
              <a:ahLst/>
              <a:cxnLst/>
              <a:rect l="l" t="t" r="r" b="b"/>
              <a:pathLst>
                <a:path w="337470" h="596074" extrusionOk="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6"/>
            <p:cNvSpPr/>
            <p:nvPr/>
          </p:nvSpPr>
          <p:spPr>
            <a:xfrm flipH="1">
              <a:off x="3669447" y="-496578"/>
              <a:ext cx="169518" cy="765955"/>
            </a:xfrm>
            <a:custGeom>
              <a:avLst/>
              <a:gdLst/>
              <a:ahLst/>
              <a:cxnLst/>
              <a:rect l="l" t="t" r="r" b="b"/>
              <a:pathLst>
                <a:path w="131921" h="596074" extrusionOk="0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6"/>
            <p:cNvSpPr/>
            <p:nvPr/>
          </p:nvSpPr>
          <p:spPr>
            <a:xfrm flipH="1">
              <a:off x="3406162" y="269171"/>
              <a:ext cx="130963" cy="68235"/>
            </a:xfrm>
            <a:custGeom>
              <a:avLst/>
              <a:gdLst/>
              <a:ahLst/>
              <a:cxnLst/>
              <a:rect l="l" t="t" r="r" b="b"/>
              <a:pathLst>
                <a:path w="101917" h="53101" extrusionOk="0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6"/>
            <p:cNvSpPr/>
            <p:nvPr/>
          </p:nvSpPr>
          <p:spPr>
            <a:xfrm flipH="1">
              <a:off x="3316823" y="269171"/>
              <a:ext cx="89227" cy="71610"/>
            </a:xfrm>
            <a:custGeom>
              <a:avLst/>
              <a:gdLst/>
              <a:ahLst/>
              <a:cxnLst/>
              <a:rect l="l" t="t" r="r" b="b"/>
              <a:pathLst>
                <a:path w="69437" h="55728" extrusionOk="0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6"/>
            <p:cNvSpPr/>
            <p:nvPr/>
          </p:nvSpPr>
          <p:spPr>
            <a:xfrm flipH="1">
              <a:off x="4102172" y="269171"/>
              <a:ext cx="89227" cy="70090"/>
            </a:xfrm>
            <a:custGeom>
              <a:avLst/>
              <a:gdLst/>
              <a:ahLst/>
              <a:cxnLst/>
              <a:rect l="l" t="t" r="r" b="b"/>
              <a:pathLst>
                <a:path w="69437" h="54545" extrusionOk="0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6"/>
            <p:cNvSpPr/>
            <p:nvPr/>
          </p:nvSpPr>
          <p:spPr>
            <a:xfrm flipH="1">
              <a:off x="4191337" y="269171"/>
              <a:ext cx="70494" cy="71601"/>
            </a:xfrm>
            <a:custGeom>
              <a:avLst/>
              <a:gdLst/>
              <a:ahLst/>
              <a:cxnLst/>
              <a:rect l="l" t="t" r="r" b="b"/>
              <a:pathLst>
                <a:path w="54859" h="55721" extrusionOk="0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6"/>
            <p:cNvSpPr/>
            <p:nvPr/>
          </p:nvSpPr>
          <p:spPr>
            <a:xfrm flipH="1">
              <a:off x="3970888" y="269171"/>
              <a:ext cx="130596" cy="69806"/>
            </a:xfrm>
            <a:custGeom>
              <a:avLst/>
              <a:gdLst/>
              <a:ahLst/>
              <a:cxnLst/>
              <a:rect l="l" t="t" r="r" b="b"/>
              <a:pathLst>
                <a:path w="101631" h="54324" extrusionOk="0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6"/>
            <p:cNvSpPr/>
            <p:nvPr/>
          </p:nvSpPr>
          <p:spPr>
            <a:xfrm flipH="1">
              <a:off x="3839079" y="269171"/>
              <a:ext cx="132065" cy="71481"/>
            </a:xfrm>
            <a:custGeom>
              <a:avLst/>
              <a:gdLst/>
              <a:ahLst/>
              <a:cxnLst/>
              <a:rect l="l" t="t" r="r" b="b"/>
              <a:pathLst>
                <a:path w="102774" h="55627" extrusionOk="0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6"/>
            <p:cNvSpPr/>
            <p:nvPr/>
          </p:nvSpPr>
          <p:spPr>
            <a:xfrm flipH="1">
              <a:off x="3669449" y="269171"/>
              <a:ext cx="169273" cy="68051"/>
            </a:xfrm>
            <a:custGeom>
              <a:avLst/>
              <a:gdLst/>
              <a:ahLst/>
              <a:cxnLst/>
              <a:rect l="l" t="t" r="r" b="b"/>
              <a:pathLst>
                <a:path w="131730" h="52958" extrusionOk="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p6"/>
            <p:cNvSpPr/>
            <p:nvPr/>
          </p:nvSpPr>
          <p:spPr>
            <a:xfrm flipH="1">
              <a:off x="3537239" y="268681"/>
              <a:ext cx="131943" cy="66478"/>
            </a:xfrm>
            <a:custGeom>
              <a:avLst/>
              <a:gdLst/>
              <a:ahLst/>
              <a:cxnLst/>
              <a:rect l="l" t="t" r="r" b="b"/>
              <a:pathLst>
                <a:path w="102679" h="51734" extrusionOk="0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p6"/>
            <p:cNvSpPr/>
            <p:nvPr/>
          </p:nvSpPr>
          <p:spPr>
            <a:xfrm flipH="1">
              <a:off x="3246327" y="269171"/>
              <a:ext cx="70441" cy="68072"/>
            </a:xfrm>
            <a:custGeom>
              <a:avLst/>
              <a:gdLst/>
              <a:ahLst/>
              <a:cxnLst/>
              <a:rect l="l" t="t" r="r" b="b"/>
              <a:pathLst>
                <a:path w="54818" h="52974" extrusionOk="0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72" name="Google Shape;1472;p6"/>
            <p:cNvGrpSpPr/>
            <p:nvPr/>
          </p:nvGrpSpPr>
          <p:grpSpPr>
            <a:xfrm flipH="1">
              <a:off x="1244129" y="2200589"/>
              <a:ext cx="5019520" cy="228263"/>
              <a:chOff x="2422006" y="4665565"/>
              <a:chExt cx="5073810" cy="230732"/>
            </a:xfrm>
          </p:grpSpPr>
          <p:sp>
            <p:nvSpPr>
              <p:cNvPr id="1473" name="Google Shape;1473;p6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4" name="Google Shape;1474;p6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5" name="Google Shape;1475;p6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6" name="Google Shape;1476;p6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7" name="Google Shape;1477;p6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8" name="Google Shape;1478;p6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9" name="Google Shape;1479;p6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0" name="Google Shape;1480;p6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1" name="Google Shape;1481;p6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82" name="Google Shape;1482;p6"/>
            <p:cNvGrpSpPr/>
            <p:nvPr/>
          </p:nvGrpSpPr>
          <p:grpSpPr>
            <a:xfrm flipH="1">
              <a:off x="3251005" y="273288"/>
              <a:ext cx="1015539" cy="72161"/>
              <a:chOff x="4445473" y="2718342"/>
              <a:chExt cx="1026523" cy="72941"/>
            </a:xfrm>
          </p:grpSpPr>
          <p:sp>
            <p:nvSpPr>
              <p:cNvPr id="1483" name="Google Shape;1483;p6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4" name="Google Shape;1484;p6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5" name="Google Shape;1485;p6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6" name="Google Shape;1486;p6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7" name="Google Shape;1487;p6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8" name="Google Shape;1488;p6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9" name="Google Shape;1489;p6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0" name="Google Shape;1490;p6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1" name="Google Shape;1491;p6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92" name="Google Shape;1492;p6"/>
            <p:cNvSpPr/>
            <p:nvPr/>
          </p:nvSpPr>
          <p:spPr>
            <a:xfrm flipH="1">
              <a:off x="3747553" y="2449258"/>
              <a:ext cx="926" cy="39873"/>
            </a:xfrm>
            <a:custGeom>
              <a:avLst/>
              <a:gdLst/>
              <a:ahLst/>
              <a:cxnLst/>
              <a:rect l="l" t="t" r="r" b="b"/>
              <a:pathLst>
                <a:path w="935" h="40276" extrusionOk="0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6"/>
            <p:cNvSpPr/>
            <p:nvPr/>
          </p:nvSpPr>
          <p:spPr>
            <a:xfrm flipH="1">
              <a:off x="3737052" y="2490233"/>
              <a:ext cx="10444" cy="187474"/>
            </a:xfrm>
            <a:custGeom>
              <a:avLst/>
              <a:gdLst/>
              <a:ahLst/>
              <a:cxnLst/>
              <a:rect l="l" t="t" r="r" b="b"/>
              <a:pathLst>
                <a:path w="10550" h="189368" extrusionOk="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6"/>
            <p:cNvSpPr/>
            <p:nvPr/>
          </p:nvSpPr>
          <p:spPr>
            <a:xfrm flipH="1">
              <a:off x="3746774" y="2449523"/>
              <a:ext cx="829" cy="39542"/>
            </a:xfrm>
            <a:custGeom>
              <a:avLst/>
              <a:gdLst/>
              <a:ahLst/>
              <a:cxnLst/>
              <a:rect l="l" t="t" r="r" b="b"/>
              <a:pathLst>
                <a:path w="837" h="39941" extrusionOk="0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6"/>
            <p:cNvSpPr/>
            <p:nvPr/>
          </p:nvSpPr>
          <p:spPr>
            <a:xfrm flipH="1">
              <a:off x="3178746" y="2469314"/>
              <a:ext cx="1135481" cy="2049195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6"/>
            <p:cNvSpPr/>
            <p:nvPr/>
          </p:nvSpPr>
          <p:spPr>
            <a:xfrm flipH="1">
              <a:off x="3183315" y="2473764"/>
              <a:ext cx="1135481" cy="2049195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97" name="Google Shape;1497;p6"/>
            <p:cNvGrpSpPr/>
            <p:nvPr/>
          </p:nvGrpSpPr>
          <p:grpSpPr>
            <a:xfrm flipH="1">
              <a:off x="2926645" y="2679833"/>
              <a:ext cx="1647684" cy="1841677"/>
              <a:chOff x="1969851" y="5110588"/>
              <a:chExt cx="1665505" cy="1861596"/>
            </a:xfrm>
          </p:grpSpPr>
          <p:sp>
            <p:nvSpPr>
              <p:cNvPr id="1498" name="Google Shape;1498;p6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635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9" name="Google Shape;1499;p6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  <a:effectLst>
                <a:outerShdw blurRad="635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 1 1">
  <p:cSld name="CUSTOM_16_1_1">
    <p:spTree>
      <p:nvGrpSpPr>
        <p:cNvPr id="1" name="Shape 1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1" name="Google Shape;1501;p7"/>
          <p:cNvGrpSpPr/>
          <p:nvPr/>
        </p:nvGrpSpPr>
        <p:grpSpPr>
          <a:xfrm flipH="1">
            <a:off x="2285747" y="3580030"/>
            <a:ext cx="9899903" cy="3277860"/>
            <a:chOff x="1" y="2177475"/>
            <a:chExt cx="12191999" cy="4680651"/>
          </a:xfrm>
        </p:grpSpPr>
        <p:grpSp>
          <p:nvGrpSpPr>
            <p:cNvPr id="1502" name="Google Shape;1502;p7"/>
            <p:cNvGrpSpPr/>
            <p:nvPr/>
          </p:nvGrpSpPr>
          <p:grpSpPr>
            <a:xfrm>
              <a:off x="119831" y="2343268"/>
              <a:ext cx="11965386" cy="4514858"/>
              <a:chOff x="119831" y="2273655"/>
              <a:chExt cx="11965386" cy="4586406"/>
            </a:xfrm>
          </p:grpSpPr>
          <p:sp>
            <p:nvSpPr>
              <p:cNvPr id="1503" name="Google Shape;1503;p7"/>
              <p:cNvSpPr/>
              <p:nvPr/>
            </p:nvSpPr>
            <p:spPr>
              <a:xfrm>
                <a:off x="10390467" y="4843937"/>
                <a:ext cx="17933" cy="201576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015766" extrusionOk="0">
                    <a:moveTo>
                      <a:pt x="10" y="-246"/>
                    </a:moveTo>
                    <a:lnTo>
                      <a:pt x="10" y="2015521"/>
                    </a:lnTo>
                    <a:lnTo>
                      <a:pt x="17944" y="2015521"/>
                    </a:lnTo>
                    <a:lnTo>
                      <a:pt x="17944" y="30690"/>
                    </a:lnTo>
                    <a:cubicBezTo>
                      <a:pt x="11846" y="20468"/>
                      <a:pt x="5839" y="10156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4" name="Google Shape;1504;p7"/>
              <p:cNvSpPr/>
              <p:nvPr/>
            </p:nvSpPr>
            <p:spPr>
              <a:xfrm>
                <a:off x="10379168" y="5017357"/>
                <a:ext cx="423060" cy="1739764"/>
              </a:xfrm>
              <a:custGeom>
                <a:avLst/>
                <a:gdLst/>
                <a:ahLst/>
                <a:cxnLst/>
                <a:rect l="l" t="t" r="r" b="b"/>
                <a:pathLst>
                  <a:path w="423060" h="1739764" extrusionOk="0">
                    <a:moveTo>
                      <a:pt x="394106" y="1713066"/>
                    </a:moveTo>
                    <a:lnTo>
                      <a:pt x="225080" y="1559642"/>
                    </a:lnTo>
                    <a:lnTo>
                      <a:pt x="394106" y="1406217"/>
                    </a:lnTo>
                    <a:lnTo>
                      <a:pt x="412040" y="1389987"/>
                    </a:lnTo>
                    <a:lnTo>
                      <a:pt x="413385" y="1388732"/>
                    </a:lnTo>
                    <a:lnTo>
                      <a:pt x="412040" y="1387477"/>
                    </a:lnTo>
                    <a:lnTo>
                      <a:pt x="394106" y="1371246"/>
                    </a:lnTo>
                    <a:lnTo>
                      <a:pt x="225080" y="1217822"/>
                    </a:lnTo>
                    <a:lnTo>
                      <a:pt x="394106" y="1064398"/>
                    </a:lnTo>
                    <a:lnTo>
                      <a:pt x="412040" y="1048168"/>
                    </a:lnTo>
                    <a:lnTo>
                      <a:pt x="413385" y="1046912"/>
                    </a:lnTo>
                    <a:lnTo>
                      <a:pt x="412040" y="1045657"/>
                    </a:lnTo>
                    <a:lnTo>
                      <a:pt x="394106" y="1029427"/>
                    </a:lnTo>
                    <a:lnTo>
                      <a:pt x="225080" y="876092"/>
                    </a:lnTo>
                    <a:lnTo>
                      <a:pt x="394106" y="722668"/>
                    </a:lnTo>
                    <a:lnTo>
                      <a:pt x="412040" y="706438"/>
                    </a:lnTo>
                    <a:lnTo>
                      <a:pt x="413385" y="705182"/>
                    </a:lnTo>
                    <a:lnTo>
                      <a:pt x="412040" y="703927"/>
                    </a:lnTo>
                    <a:lnTo>
                      <a:pt x="394106" y="687697"/>
                    </a:lnTo>
                    <a:lnTo>
                      <a:pt x="225080" y="534273"/>
                    </a:lnTo>
                    <a:lnTo>
                      <a:pt x="394106" y="380938"/>
                    </a:lnTo>
                    <a:lnTo>
                      <a:pt x="412040" y="364708"/>
                    </a:lnTo>
                    <a:lnTo>
                      <a:pt x="413385" y="363453"/>
                    </a:lnTo>
                    <a:lnTo>
                      <a:pt x="412040" y="362197"/>
                    </a:lnTo>
                    <a:lnTo>
                      <a:pt x="394106" y="346057"/>
                    </a:lnTo>
                    <a:lnTo>
                      <a:pt x="394106" y="346057"/>
                    </a:lnTo>
                    <a:lnTo>
                      <a:pt x="225080" y="192633"/>
                    </a:lnTo>
                    <a:lnTo>
                      <a:pt x="278881" y="144032"/>
                    </a:lnTo>
                    <a:cubicBezTo>
                      <a:pt x="276192" y="138051"/>
                      <a:pt x="273591" y="132312"/>
                      <a:pt x="271080" y="126815"/>
                    </a:cubicBezTo>
                    <a:lnTo>
                      <a:pt x="211898" y="180617"/>
                    </a:lnTo>
                    <a:lnTo>
                      <a:pt x="91204" y="71131"/>
                    </a:lnTo>
                    <a:lnTo>
                      <a:pt x="46369" y="30869"/>
                    </a:lnTo>
                    <a:lnTo>
                      <a:pt x="36506" y="21902"/>
                    </a:lnTo>
                    <a:lnTo>
                      <a:pt x="45473" y="14012"/>
                    </a:lnTo>
                    <a:lnTo>
                      <a:pt x="46637" y="12935"/>
                    </a:lnTo>
                    <a:lnTo>
                      <a:pt x="44665" y="12935"/>
                    </a:lnTo>
                    <a:lnTo>
                      <a:pt x="34532" y="-246"/>
                    </a:lnTo>
                    <a:lnTo>
                      <a:pt x="29422" y="4327"/>
                    </a:lnTo>
                    <a:lnTo>
                      <a:pt x="11488" y="20557"/>
                    </a:lnTo>
                    <a:lnTo>
                      <a:pt x="10053" y="21902"/>
                    </a:lnTo>
                    <a:lnTo>
                      <a:pt x="11488" y="23247"/>
                    </a:lnTo>
                    <a:lnTo>
                      <a:pt x="29422" y="39477"/>
                    </a:lnTo>
                    <a:lnTo>
                      <a:pt x="198358" y="192723"/>
                    </a:lnTo>
                    <a:lnTo>
                      <a:pt x="29242" y="345877"/>
                    </a:lnTo>
                    <a:lnTo>
                      <a:pt x="11308" y="362108"/>
                    </a:lnTo>
                    <a:lnTo>
                      <a:pt x="9873" y="363453"/>
                    </a:lnTo>
                    <a:lnTo>
                      <a:pt x="11308" y="364798"/>
                    </a:lnTo>
                    <a:lnTo>
                      <a:pt x="29242" y="381028"/>
                    </a:lnTo>
                    <a:lnTo>
                      <a:pt x="198179" y="534273"/>
                    </a:lnTo>
                    <a:lnTo>
                      <a:pt x="29242" y="687608"/>
                    </a:lnTo>
                    <a:lnTo>
                      <a:pt x="11308" y="703838"/>
                    </a:lnTo>
                    <a:lnTo>
                      <a:pt x="9873" y="705182"/>
                    </a:lnTo>
                    <a:lnTo>
                      <a:pt x="11308" y="706528"/>
                    </a:lnTo>
                    <a:lnTo>
                      <a:pt x="29242" y="722758"/>
                    </a:lnTo>
                    <a:lnTo>
                      <a:pt x="198179" y="876092"/>
                    </a:lnTo>
                    <a:lnTo>
                      <a:pt x="29242" y="1029337"/>
                    </a:lnTo>
                    <a:lnTo>
                      <a:pt x="11308" y="1045567"/>
                    </a:lnTo>
                    <a:lnTo>
                      <a:pt x="9873" y="1046912"/>
                    </a:lnTo>
                    <a:lnTo>
                      <a:pt x="11308" y="1048257"/>
                    </a:lnTo>
                    <a:lnTo>
                      <a:pt x="29242" y="1064488"/>
                    </a:lnTo>
                    <a:lnTo>
                      <a:pt x="198179" y="1217822"/>
                    </a:lnTo>
                    <a:lnTo>
                      <a:pt x="29242" y="1371157"/>
                    </a:lnTo>
                    <a:lnTo>
                      <a:pt x="11308" y="1387387"/>
                    </a:lnTo>
                    <a:lnTo>
                      <a:pt x="9873" y="1388732"/>
                    </a:lnTo>
                    <a:lnTo>
                      <a:pt x="11308" y="1390077"/>
                    </a:lnTo>
                    <a:lnTo>
                      <a:pt x="29242" y="1406307"/>
                    </a:lnTo>
                    <a:lnTo>
                      <a:pt x="198179" y="1559642"/>
                    </a:lnTo>
                    <a:lnTo>
                      <a:pt x="29242" y="1712976"/>
                    </a:lnTo>
                    <a:lnTo>
                      <a:pt x="11308" y="1729296"/>
                    </a:lnTo>
                    <a:lnTo>
                      <a:pt x="10" y="1739518"/>
                    </a:lnTo>
                    <a:lnTo>
                      <a:pt x="423070" y="1739518"/>
                    </a:lnTo>
                    <a:lnTo>
                      <a:pt x="411862" y="1729386"/>
                    </a:lnTo>
                    <a:close/>
                    <a:moveTo>
                      <a:pt x="46637" y="372420"/>
                    </a:moveTo>
                    <a:lnTo>
                      <a:pt x="36774" y="363453"/>
                    </a:lnTo>
                    <a:lnTo>
                      <a:pt x="46637" y="354486"/>
                    </a:lnTo>
                    <a:lnTo>
                      <a:pt x="211719" y="204648"/>
                    </a:lnTo>
                    <a:lnTo>
                      <a:pt x="376801" y="354486"/>
                    </a:lnTo>
                    <a:lnTo>
                      <a:pt x="386664" y="363453"/>
                    </a:lnTo>
                    <a:lnTo>
                      <a:pt x="376801" y="372420"/>
                    </a:lnTo>
                    <a:lnTo>
                      <a:pt x="211719" y="522616"/>
                    </a:lnTo>
                    <a:close/>
                    <a:moveTo>
                      <a:pt x="46637" y="714149"/>
                    </a:moveTo>
                    <a:lnTo>
                      <a:pt x="36774" y="705182"/>
                    </a:lnTo>
                    <a:lnTo>
                      <a:pt x="46637" y="696216"/>
                    </a:lnTo>
                    <a:lnTo>
                      <a:pt x="211719" y="546468"/>
                    </a:lnTo>
                    <a:lnTo>
                      <a:pt x="376801" y="696216"/>
                    </a:lnTo>
                    <a:lnTo>
                      <a:pt x="386664" y="705182"/>
                    </a:lnTo>
                    <a:lnTo>
                      <a:pt x="376801" y="714149"/>
                    </a:lnTo>
                    <a:lnTo>
                      <a:pt x="211719" y="863987"/>
                    </a:lnTo>
                    <a:close/>
                    <a:moveTo>
                      <a:pt x="46637" y="1055879"/>
                    </a:moveTo>
                    <a:lnTo>
                      <a:pt x="36774" y="1046912"/>
                    </a:lnTo>
                    <a:lnTo>
                      <a:pt x="46637" y="1037945"/>
                    </a:lnTo>
                    <a:lnTo>
                      <a:pt x="211719" y="888198"/>
                    </a:lnTo>
                    <a:lnTo>
                      <a:pt x="376801" y="1037945"/>
                    </a:lnTo>
                    <a:lnTo>
                      <a:pt x="386664" y="1046912"/>
                    </a:lnTo>
                    <a:lnTo>
                      <a:pt x="376801" y="1055879"/>
                    </a:lnTo>
                    <a:lnTo>
                      <a:pt x="211719" y="1205717"/>
                    </a:lnTo>
                    <a:close/>
                    <a:moveTo>
                      <a:pt x="46637" y="1397699"/>
                    </a:moveTo>
                    <a:lnTo>
                      <a:pt x="36774" y="1388732"/>
                    </a:lnTo>
                    <a:lnTo>
                      <a:pt x="46637" y="1379765"/>
                    </a:lnTo>
                    <a:lnTo>
                      <a:pt x="211719" y="1229928"/>
                    </a:lnTo>
                    <a:lnTo>
                      <a:pt x="376801" y="1379765"/>
                    </a:lnTo>
                    <a:lnTo>
                      <a:pt x="386664" y="1388732"/>
                    </a:lnTo>
                    <a:lnTo>
                      <a:pt x="376801" y="1397699"/>
                    </a:lnTo>
                    <a:lnTo>
                      <a:pt x="211719" y="1547536"/>
                    </a:lnTo>
                    <a:close/>
                    <a:moveTo>
                      <a:pt x="46637" y="1721585"/>
                    </a:moveTo>
                    <a:lnTo>
                      <a:pt x="211719" y="1571747"/>
                    </a:lnTo>
                    <a:lnTo>
                      <a:pt x="376801" y="17215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5" name="Google Shape;1505;p7"/>
              <p:cNvSpPr/>
              <p:nvPr/>
            </p:nvSpPr>
            <p:spPr>
              <a:xfrm>
                <a:off x="10773264" y="5346802"/>
                <a:ext cx="17933" cy="1512901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512901" extrusionOk="0">
                    <a:moveTo>
                      <a:pt x="10" y="-246"/>
                    </a:moveTo>
                    <a:lnTo>
                      <a:pt x="10" y="1512655"/>
                    </a:lnTo>
                    <a:lnTo>
                      <a:pt x="17944" y="1512655"/>
                    </a:lnTo>
                    <a:lnTo>
                      <a:pt x="17944" y="19481"/>
                    </a:lnTo>
                    <a:cubicBezTo>
                      <a:pt x="11757" y="13025"/>
                      <a:pt x="5839" y="647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6" name="Google Shape;1506;p7"/>
              <p:cNvSpPr/>
              <p:nvPr/>
            </p:nvSpPr>
            <p:spPr>
              <a:xfrm>
                <a:off x="10402572" y="5030360"/>
                <a:ext cx="15692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56921" h="17933" extrusionOk="0">
                    <a:moveTo>
                      <a:pt x="13666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156931" y="17688"/>
                    </a:lnTo>
                    <a:cubicBezTo>
                      <a:pt x="150026" y="11859"/>
                      <a:pt x="143301" y="5851"/>
                      <a:pt x="136666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7" name="Google Shape;1507;p7"/>
              <p:cNvSpPr/>
              <p:nvPr/>
            </p:nvSpPr>
            <p:spPr>
              <a:xfrm>
                <a:off x="10402662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8" name="Google Shape;1508;p7"/>
              <p:cNvSpPr/>
              <p:nvPr/>
            </p:nvSpPr>
            <p:spPr>
              <a:xfrm>
                <a:off x="10402662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9" name="Google Shape;1509;p7"/>
              <p:cNvSpPr/>
              <p:nvPr/>
            </p:nvSpPr>
            <p:spPr>
              <a:xfrm>
                <a:off x="10402662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0" name="Google Shape;1510;p7"/>
              <p:cNvSpPr/>
              <p:nvPr/>
            </p:nvSpPr>
            <p:spPr>
              <a:xfrm>
                <a:off x="10402662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1" name="Google Shape;1511;p7"/>
              <p:cNvSpPr/>
              <p:nvPr/>
            </p:nvSpPr>
            <p:spPr>
              <a:xfrm>
                <a:off x="9108195" y="2638072"/>
                <a:ext cx="17933" cy="4221631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221631" extrusionOk="0">
                    <a:moveTo>
                      <a:pt x="2879" y="3341"/>
                    </a:moveTo>
                    <a:lnTo>
                      <a:pt x="10" y="-246"/>
                    </a:lnTo>
                    <a:lnTo>
                      <a:pt x="10" y="4221386"/>
                    </a:lnTo>
                    <a:lnTo>
                      <a:pt x="17944" y="4221386"/>
                    </a:lnTo>
                    <a:lnTo>
                      <a:pt x="17944" y="24861"/>
                    </a:lnTo>
                    <a:cubicBezTo>
                      <a:pt x="12922" y="17598"/>
                      <a:pt x="7991" y="10425"/>
                      <a:pt x="2879" y="33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2" name="Google Shape;1512;p7"/>
              <p:cNvSpPr/>
              <p:nvPr/>
            </p:nvSpPr>
            <p:spPr>
              <a:xfrm>
                <a:off x="9096897" y="2886814"/>
                <a:ext cx="423060" cy="3870307"/>
              </a:xfrm>
              <a:custGeom>
                <a:avLst/>
                <a:gdLst/>
                <a:ahLst/>
                <a:cxnLst/>
                <a:rect l="l" t="t" r="r" b="b"/>
                <a:pathLst>
                  <a:path w="423060" h="3870307" extrusionOk="0">
                    <a:moveTo>
                      <a:pt x="393928" y="3843609"/>
                    </a:moveTo>
                    <a:lnTo>
                      <a:pt x="224900" y="3690185"/>
                    </a:lnTo>
                    <a:lnTo>
                      <a:pt x="393928" y="3536760"/>
                    </a:lnTo>
                    <a:lnTo>
                      <a:pt x="411862" y="3520530"/>
                    </a:lnTo>
                    <a:lnTo>
                      <a:pt x="413206" y="3519275"/>
                    </a:lnTo>
                    <a:lnTo>
                      <a:pt x="411862" y="3518020"/>
                    </a:lnTo>
                    <a:lnTo>
                      <a:pt x="393928" y="3501790"/>
                    </a:lnTo>
                    <a:lnTo>
                      <a:pt x="224900" y="3348366"/>
                    </a:lnTo>
                    <a:lnTo>
                      <a:pt x="393928" y="3194941"/>
                    </a:lnTo>
                    <a:lnTo>
                      <a:pt x="411862" y="3178711"/>
                    </a:lnTo>
                    <a:lnTo>
                      <a:pt x="413206" y="3177455"/>
                    </a:lnTo>
                    <a:lnTo>
                      <a:pt x="411862" y="3176200"/>
                    </a:lnTo>
                    <a:lnTo>
                      <a:pt x="393928" y="3159970"/>
                    </a:lnTo>
                    <a:lnTo>
                      <a:pt x="224900" y="3006635"/>
                    </a:lnTo>
                    <a:lnTo>
                      <a:pt x="393928" y="2853211"/>
                    </a:lnTo>
                    <a:lnTo>
                      <a:pt x="411862" y="2836981"/>
                    </a:lnTo>
                    <a:lnTo>
                      <a:pt x="413206" y="2835726"/>
                    </a:lnTo>
                    <a:lnTo>
                      <a:pt x="411862" y="2834470"/>
                    </a:lnTo>
                    <a:lnTo>
                      <a:pt x="393928" y="2818240"/>
                    </a:lnTo>
                    <a:lnTo>
                      <a:pt x="224900" y="2664816"/>
                    </a:lnTo>
                    <a:lnTo>
                      <a:pt x="393928" y="2511482"/>
                    </a:lnTo>
                    <a:lnTo>
                      <a:pt x="411862" y="2495252"/>
                    </a:lnTo>
                    <a:lnTo>
                      <a:pt x="413206" y="2493996"/>
                    </a:lnTo>
                    <a:lnTo>
                      <a:pt x="411862" y="2492741"/>
                    </a:lnTo>
                    <a:lnTo>
                      <a:pt x="393928" y="2476510"/>
                    </a:lnTo>
                    <a:lnTo>
                      <a:pt x="224900" y="2323086"/>
                    </a:lnTo>
                    <a:lnTo>
                      <a:pt x="393928" y="2169752"/>
                    </a:lnTo>
                    <a:lnTo>
                      <a:pt x="411862" y="2153522"/>
                    </a:lnTo>
                    <a:lnTo>
                      <a:pt x="413206" y="2152266"/>
                    </a:lnTo>
                    <a:lnTo>
                      <a:pt x="411862" y="2151011"/>
                    </a:lnTo>
                    <a:lnTo>
                      <a:pt x="393928" y="2134781"/>
                    </a:lnTo>
                    <a:lnTo>
                      <a:pt x="224900" y="1981357"/>
                    </a:lnTo>
                    <a:lnTo>
                      <a:pt x="393928" y="1828022"/>
                    </a:lnTo>
                    <a:lnTo>
                      <a:pt x="411862" y="1811792"/>
                    </a:lnTo>
                    <a:lnTo>
                      <a:pt x="413206" y="1810537"/>
                    </a:lnTo>
                    <a:lnTo>
                      <a:pt x="411862" y="1809281"/>
                    </a:lnTo>
                    <a:lnTo>
                      <a:pt x="393928" y="1793051"/>
                    </a:lnTo>
                    <a:lnTo>
                      <a:pt x="224900" y="1639896"/>
                    </a:lnTo>
                    <a:lnTo>
                      <a:pt x="393928" y="1486561"/>
                    </a:lnTo>
                    <a:lnTo>
                      <a:pt x="411862" y="1470331"/>
                    </a:lnTo>
                    <a:lnTo>
                      <a:pt x="413206" y="1469076"/>
                    </a:lnTo>
                    <a:lnTo>
                      <a:pt x="411862" y="1467820"/>
                    </a:lnTo>
                    <a:lnTo>
                      <a:pt x="393928" y="1451590"/>
                    </a:lnTo>
                    <a:lnTo>
                      <a:pt x="224900" y="1298256"/>
                    </a:lnTo>
                    <a:lnTo>
                      <a:pt x="393928" y="1144831"/>
                    </a:lnTo>
                    <a:lnTo>
                      <a:pt x="411862" y="1128601"/>
                    </a:lnTo>
                    <a:lnTo>
                      <a:pt x="413206" y="1127346"/>
                    </a:lnTo>
                    <a:lnTo>
                      <a:pt x="411862" y="1126091"/>
                    </a:lnTo>
                    <a:lnTo>
                      <a:pt x="393928" y="1109860"/>
                    </a:lnTo>
                    <a:lnTo>
                      <a:pt x="224900" y="956436"/>
                    </a:lnTo>
                    <a:lnTo>
                      <a:pt x="393928" y="803101"/>
                    </a:lnTo>
                    <a:lnTo>
                      <a:pt x="411862" y="786871"/>
                    </a:lnTo>
                    <a:lnTo>
                      <a:pt x="413206" y="785616"/>
                    </a:lnTo>
                    <a:lnTo>
                      <a:pt x="411862" y="784361"/>
                    </a:lnTo>
                    <a:lnTo>
                      <a:pt x="393928" y="768131"/>
                    </a:lnTo>
                    <a:lnTo>
                      <a:pt x="224900" y="614706"/>
                    </a:lnTo>
                    <a:lnTo>
                      <a:pt x="393928" y="461372"/>
                    </a:lnTo>
                    <a:lnTo>
                      <a:pt x="399577" y="456261"/>
                    </a:lnTo>
                    <a:lnTo>
                      <a:pt x="411862" y="445142"/>
                    </a:lnTo>
                    <a:lnTo>
                      <a:pt x="413206" y="443886"/>
                    </a:lnTo>
                    <a:lnTo>
                      <a:pt x="411862" y="442631"/>
                    </a:lnTo>
                    <a:lnTo>
                      <a:pt x="393928" y="426401"/>
                    </a:lnTo>
                    <a:lnTo>
                      <a:pt x="372138" y="406584"/>
                    </a:lnTo>
                    <a:lnTo>
                      <a:pt x="224900" y="272976"/>
                    </a:lnTo>
                    <a:lnTo>
                      <a:pt x="270901" y="231280"/>
                    </a:lnTo>
                    <a:lnTo>
                      <a:pt x="314749" y="191557"/>
                    </a:lnTo>
                    <a:cubicBezTo>
                      <a:pt x="310804" y="186984"/>
                      <a:pt x="306948" y="182590"/>
                      <a:pt x="303093" y="177748"/>
                    </a:cubicBezTo>
                    <a:lnTo>
                      <a:pt x="261396" y="215588"/>
                    </a:lnTo>
                    <a:lnTo>
                      <a:pt x="211539" y="260871"/>
                    </a:lnTo>
                    <a:lnTo>
                      <a:pt x="46459" y="111123"/>
                    </a:lnTo>
                    <a:lnTo>
                      <a:pt x="36595" y="102157"/>
                    </a:lnTo>
                    <a:lnTo>
                      <a:pt x="46459" y="93190"/>
                    </a:lnTo>
                    <a:lnTo>
                      <a:pt x="132989" y="14729"/>
                    </a:lnTo>
                    <a:cubicBezTo>
                      <a:pt x="129671" y="9707"/>
                      <a:pt x="126264" y="4686"/>
                      <a:pt x="122768" y="-246"/>
                    </a:cubicBezTo>
                    <a:lnTo>
                      <a:pt x="29242" y="84312"/>
                    </a:lnTo>
                    <a:lnTo>
                      <a:pt x="11308" y="100542"/>
                    </a:lnTo>
                    <a:lnTo>
                      <a:pt x="9873" y="101888"/>
                    </a:lnTo>
                    <a:lnTo>
                      <a:pt x="11308" y="103233"/>
                    </a:lnTo>
                    <a:lnTo>
                      <a:pt x="29242" y="119463"/>
                    </a:lnTo>
                    <a:lnTo>
                      <a:pt x="198179" y="272707"/>
                    </a:lnTo>
                    <a:lnTo>
                      <a:pt x="29242" y="426042"/>
                    </a:lnTo>
                    <a:lnTo>
                      <a:pt x="11308" y="442272"/>
                    </a:lnTo>
                    <a:lnTo>
                      <a:pt x="9873" y="443617"/>
                    </a:lnTo>
                    <a:lnTo>
                      <a:pt x="11308" y="444962"/>
                    </a:lnTo>
                    <a:lnTo>
                      <a:pt x="29242" y="461192"/>
                    </a:lnTo>
                    <a:lnTo>
                      <a:pt x="198179" y="614437"/>
                    </a:lnTo>
                    <a:lnTo>
                      <a:pt x="29242" y="767772"/>
                    </a:lnTo>
                    <a:lnTo>
                      <a:pt x="11308" y="784002"/>
                    </a:lnTo>
                    <a:lnTo>
                      <a:pt x="9873" y="785347"/>
                    </a:lnTo>
                    <a:lnTo>
                      <a:pt x="11308" y="786692"/>
                    </a:lnTo>
                    <a:lnTo>
                      <a:pt x="29242" y="802922"/>
                    </a:lnTo>
                    <a:lnTo>
                      <a:pt x="198179" y="956167"/>
                    </a:lnTo>
                    <a:lnTo>
                      <a:pt x="29242" y="1109502"/>
                    </a:lnTo>
                    <a:lnTo>
                      <a:pt x="11308" y="1125732"/>
                    </a:lnTo>
                    <a:lnTo>
                      <a:pt x="9873" y="1127077"/>
                    </a:lnTo>
                    <a:lnTo>
                      <a:pt x="11308" y="1128422"/>
                    </a:lnTo>
                    <a:lnTo>
                      <a:pt x="29242" y="1144652"/>
                    </a:lnTo>
                    <a:lnTo>
                      <a:pt x="198179" y="1297987"/>
                    </a:lnTo>
                    <a:lnTo>
                      <a:pt x="29242" y="1451590"/>
                    </a:lnTo>
                    <a:lnTo>
                      <a:pt x="11308" y="1467820"/>
                    </a:lnTo>
                    <a:lnTo>
                      <a:pt x="9873" y="1469165"/>
                    </a:lnTo>
                    <a:lnTo>
                      <a:pt x="11308" y="1470510"/>
                    </a:lnTo>
                    <a:lnTo>
                      <a:pt x="29242" y="1486741"/>
                    </a:lnTo>
                    <a:lnTo>
                      <a:pt x="198179" y="1639896"/>
                    </a:lnTo>
                    <a:lnTo>
                      <a:pt x="29242" y="1792961"/>
                    </a:lnTo>
                    <a:lnTo>
                      <a:pt x="11308" y="1809191"/>
                    </a:lnTo>
                    <a:lnTo>
                      <a:pt x="9873" y="1810537"/>
                    </a:lnTo>
                    <a:lnTo>
                      <a:pt x="11308" y="1811881"/>
                    </a:lnTo>
                    <a:lnTo>
                      <a:pt x="29242" y="1828111"/>
                    </a:lnTo>
                    <a:lnTo>
                      <a:pt x="198179" y="1981357"/>
                    </a:lnTo>
                    <a:lnTo>
                      <a:pt x="29242" y="2134691"/>
                    </a:lnTo>
                    <a:lnTo>
                      <a:pt x="11308" y="2150921"/>
                    </a:lnTo>
                    <a:lnTo>
                      <a:pt x="9873" y="2152266"/>
                    </a:lnTo>
                    <a:lnTo>
                      <a:pt x="11308" y="2153611"/>
                    </a:lnTo>
                    <a:lnTo>
                      <a:pt x="29242" y="2169841"/>
                    </a:lnTo>
                    <a:lnTo>
                      <a:pt x="198179" y="2323086"/>
                    </a:lnTo>
                    <a:lnTo>
                      <a:pt x="29242" y="2476421"/>
                    </a:lnTo>
                    <a:lnTo>
                      <a:pt x="11308" y="2492651"/>
                    </a:lnTo>
                    <a:lnTo>
                      <a:pt x="9873" y="2493996"/>
                    </a:lnTo>
                    <a:lnTo>
                      <a:pt x="11308" y="2495341"/>
                    </a:lnTo>
                    <a:lnTo>
                      <a:pt x="29242" y="2511571"/>
                    </a:lnTo>
                    <a:lnTo>
                      <a:pt x="198179" y="2664816"/>
                    </a:lnTo>
                    <a:lnTo>
                      <a:pt x="29242" y="2818151"/>
                    </a:lnTo>
                    <a:lnTo>
                      <a:pt x="11308" y="2834381"/>
                    </a:lnTo>
                    <a:lnTo>
                      <a:pt x="9873" y="2835726"/>
                    </a:lnTo>
                    <a:lnTo>
                      <a:pt x="11308" y="2837071"/>
                    </a:lnTo>
                    <a:lnTo>
                      <a:pt x="29242" y="2853301"/>
                    </a:lnTo>
                    <a:lnTo>
                      <a:pt x="198179" y="3006635"/>
                    </a:lnTo>
                    <a:lnTo>
                      <a:pt x="29242" y="3159880"/>
                    </a:lnTo>
                    <a:lnTo>
                      <a:pt x="11308" y="3176111"/>
                    </a:lnTo>
                    <a:lnTo>
                      <a:pt x="9873" y="3177455"/>
                    </a:lnTo>
                    <a:lnTo>
                      <a:pt x="11308" y="3178801"/>
                    </a:lnTo>
                    <a:lnTo>
                      <a:pt x="29242" y="3195031"/>
                    </a:lnTo>
                    <a:lnTo>
                      <a:pt x="198179" y="3348366"/>
                    </a:lnTo>
                    <a:lnTo>
                      <a:pt x="29242" y="3501700"/>
                    </a:lnTo>
                    <a:lnTo>
                      <a:pt x="11308" y="3517930"/>
                    </a:lnTo>
                    <a:lnTo>
                      <a:pt x="9873" y="3519275"/>
                    </a:lnTo>
                    <a:lnTo>
                      <a:pt x="11308" y="3520620"/>
                    </a:lnTo>
                    <a:lnTo>
                      <a:pt x="29242" y="3536850"/>
                    </a:lnTo>
                    <a:lnTo>
                      <a:pt x="198179" y="3690185"/>
                    </a:lnTo>
                    <a:lnTo>
                      <a:pt x="29242" y="3843519"/>
                    </a:lnTo>
                    <a:lnTo>
                      <a:pt x="11308" y="3859839"/>
                    </a:lnTo>
                    <a:lnTo>
                      <a:pt x="10" y="3870062"/>
                    </a:lnTo>
                    <a:lnTo>
                      <a:pt x="423070" y="3870062"/>
                    </a:lnTo>
                    <a:lnTo>
                      <a:pt x="411862" y="3859929"/>
                    </a:lnTo>
                    <a:close/>
                    <a:moveTo>
                      <a:pt x="46459" y="452584"/>
                    </a:moveTo>
                    <a:lnTo>
                      <a:pt x="36595" y="443617"/>
                    </a:lnTo>
                    <a:lnTo>
                      <a:pt x="46459" y="434650"/>
                    </a:lnTo>
                    <a:lnTo>
                      <a:pt x="211539" y="284813"/>
                    </a:lnTo>
                    <a:lnTo>
                      <a:pt x="376621" y="434650"/>
                    </a:lnTo>
                    <a:lnTo>
                      <a:pt x="386484" y="443617"/>
                    </a:lnTo>
                    <a:lnTo>
                      <a:pt x="376621" y="452584"/>
                    </a:lnTo>
                    <a:lnTo>
                      <a:pt x="211539" y="602332"/>
                    </a:lnTo>
                    <a:close/>
                    <a:moveTo>
                      <a:pt x="46459" y="794314"/>
                    </a:moveTo>
                    <a:lnTo>
                      <a:pt x="36595" y="785347"/>
                    </a:lnTo>
                    <a:lnTo>
                      <a:pt x="46459" y="776380"/>
                    </a:lnTo>
                    <a:lnTo>
                      <a:pt x="211539" y="626632"/>
                    </a:lnTo>
                    <a:lnTo>
                      <a:pt x="376621" y="776470"/>
                    </a:lnTo>
                    <a:lnTo>
                      <a:pt x="386484" y="785437"/>
                    </a:lnTo>
                    <a:lnTo>
                      <a:pt x="376621" y="794404"/>
                    </a:lnTo>
                    <a:lnTo>
                      <a:pt x="211539" y="944151"/>
                    </a:lnTo>
                    <a:close/>
                    <a:moveTo>
                      <a:pt x="46459" y="1136044"/>
                    </a:moveTo>
                    <a:lnTo>
                      <a:pt x="36595" y="1127077"/>
                    </a:lnTo>
                    <a:lnTo>
                      <a:pt x="46459" y="1118110"/>
                    </a:lnTo>
                    <a:lnTo>
                      <a:pt x="211539" y="968272"/>
                    </a:lnTo>
                    <a:lnTo>
                      <a:pt x="376621" y="1118110"/>
                    </a:lnTo>
                    <a:lnTo>
                      <a:pt x="386484" y="1127077"/>
                    </a:lnTo>
                    <a:lnTo>
                      <a:pt x="376621" y="1136044"/>
                    </a:lnTo>
                    <a:lnTo>
                      <a:pt x="211539" y="1285792"/>
                    </a:lnTo>
                    <a:close/>
                    <a:moveTo>
                      <a:pt x="46459" y="1477774"/>
                    </a:moveTo>
                    <a:lnTo>
                      <a:pt x="36595" y="1468807"/>
                    </a:lnTo>
                    <a:lnTo>
                      <a:pt x="46459" y="1459840"/>
                    </a:lnTo>
                    <a:lnTo>
                      <a:pt x="211539" y="1310092"/>
                    </a:lnTo>
                    <a:lnTo>
                      <a:pt x="376621" y="1459840"/>
                    </a:lnTo>
                    <a:lnTo>
                      <a:pt x="386484" y="1468807"/>
                    </a:lnTo>
                    <a:lnTo>
                      <a:pt x="376621" y="1477774"/>
                    </a:lnTo>
                    <a:lnTo>
                      <a:pt x="211539" y="1627521"/>
                    </a:lnTo>
                    <a:close/>
                    <a:moveTo>
                      <a:pt x="46459" y="1819504"/>
                    </a:moveTo>
                    <a:lnTo>
                      <a:pt x="36595" y="1810537"/>
                    </a:lnTo>
                    <a:lnTo>
                      <a:pt x="46459" y="1801570"/>
                    </a:lnTo>
                    <a:lnTo>
                      <a:pt x="211539" y="1651732"/>
                    </a:lnTo>
                    <a:lnTo>
                      <a:pt x="376621" y="1801300"/>
                    </a:lnTo>
                    <a:lnTo>
                      <a:pt x="386484" y="1810267"/>
                    </a:lnTo>
                    <a:lnTo>
                      <a:pt x="376621" y="1819234"/>
                    </a:lnTo>
                    <a:lnTo>
                      <a:pt x="211539" y="1968982"/>
                    </a:lnTo>
                    <a:close/>
                    <a:moveTo>
                      <a:pt x="46459" y="2161233"/>
                    </a:moveTo>
                    <a:lnTo>
                      <a:pt x="36595" y="2152266"/>
                    </a:lnTo>
                    <a:lnTo>
                      <a:pt x="46459" y="2143299"/>
                    </a:lnTo>
                    <a:lnTo>
                      <a:pt x="211539" y="1993462"/>
                    </a:lnTo>
                    <a:lnTo>
                      <a:pt x="376621" y="2143299"/>
                    </a:lnTo>
                    <a:lnTo>
                      <a:pt x="386484" y="2152266"/>
                    </a:lnTo>
                    <a:lnTo>
                      <a:pt x="376621" y="2161233"/>
                    </a:lnTo>
                    <a:lnTo>
                      <a:pt x="211539" y="2310981"/>
                    </a:lnTo>
                    <a:close/>
                    <a:moveTo>
                      <a:pt x="46459" y="2502963"/>
                    </a:moveTo>
                    <a:lnTo>
                      <a:pt x="36595" y="2493996"/>
                    </a:lnTo>
                    <a:lnTo>
                      <a:pt x="46459" y="2485029"/>
                    </a:lnTo>
                    <a:lnTo>
                      <a:pt x="211539" y="2335191"/>
                    </a:lnTo>
                    <a:lnTo>
                      <a:pt x="376621" y="2485029"/>
                    </a:lnTo>
                    <a:lnTo>
                      <a:pt x="386484" y="2493996"/>
                    </a:lnTo>
                    <a:lnTo>
                      <a:pt x="376621" y="2502963"/>
                    </a:lnTo>
                    <a:lnTo>
                      <a:pt x="211539" y="2653159"/>
                    </a:lnTo>
                    <a:close/>
                    <a:moveTo>
                      <a:pt x="46459" y="2844693"/>
                    </a:moveTo>
                    <a:lnTo>
                      <a:pt x="36595" y="2835726"/>
                    </a:lnTo>
                    <a:lnTo>
                      <a:pt x="46459" y="2826759"/>
                    </a:lnTo>
                    <a:lnTo>
                      <a:pt x="211539" y="2677011"/>
                    </a:lnTo>
                    <a:lnTo>
                      <a:pt x="376621" y="2826759"/>
                    </a:lnTo>
                    <a:lnTo>
                      <a:pt x="386484" y="2835726"/>
                    </a:lnTo>
                    <a:lnTo>
                      <a:pt x="376621" y="2844693"/>
                    </a:lnTo>
                    <a:lnTo>
                      <a:pt x="211539" y="2994530"/>
                    </a:lnTo>
                    <a:close/>
                    <a:moveTo>
                      <a:pt x="46459" y="3186422"/>
                    </a:moveTo>
                    <a:lnTo>
                      <a:pt x="36595" y="3177455"/>
                    </a:lnTo>
                    <a:lnTo>
                      <a:pt x="46459" y="3168488"/>
                    </a:lnTo>
                    <a:lnTo>
                      <a:pt x="211539" y="3018741"/>
                    </a:lnTo>
                    <a:lnTo>
                      <a:pt x="376621" y="3168488"/>
                    </a:lnTo>
                    <a:lnTo>
                      <a:pt x="386484" y="3177455"/>
                    </a:lnTo>
                    <a:lnTo>
                      <a:pt x="376621" y="3186422"/>
                    </a:lnTo>
                    <a:lnTo>
                      <a:pt x="211539" y="3336260"/>
                    </a:lnTo>
                    <a:close/>
                    <a:moveTo>
                      <a:pt x="46459" y="3528242"/>
                    </a:moveTo>
                    <a:lnTo>
                      <a:pt x="36595" y="3519275"/>
                    </a:lnTo>
                    <a:lnTo>
                      <a:pt x="46459" y="3510308"/>
                    </a:lnTo>
                    <a:lnTo>
                      <a:pt x="211539" y="3360471"/>
                    </a:lnTo>
                    <a:lnTo>
                      <a:pt x="376621" y="3510308"/>
                    </a:lnTo>
                    <a:lnTo>
                      <a:pt x="386484" y="3519275"/>
                    </a:lnTo>
                    <a:lnTo>
                      <a:pt x="376621" y="3528242"/>
                    </a:lnTo>
                    <a:lnTo>
                      <a:pt x="211539" y="3678079"/>
                    </a:lnTo>
                    <a:close/>
                    <a:moveTo>
                      <a:pt x="46459" y="3852128"/>
                    </a:moveTo>
                    <a:lnTo>
                      <a:pt x="211539" y="3702290"/>
                    </a:lnTo>
                    <a:lnTo>
                      <a:pt x="376621" y="38521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3" name="Google Shape;1513;p7"/>
              <p:cNvSpPr/>
              <p:nvPr/>
            </p:nvSpPr>
            <p:spPr>
              <a:xfrm>
                <a:off x="9490815" y="3158512"/>
                <a:ext cx="17933" cy="3701190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3701190" extrusionOk="0">
                    <a:moveTo>
                      <a:pt x="14177" y="11949"/>
                    </a:moveTo>
                    <a:cubicBezTo>
                      <a:pt x="9424" y="8003"/>
                      <a:pt x="4672" y="3879"/>
                      <a:pt x="10" y="-246"/>
                    </a:cubicBezTo>
                    <a:lnTo>
                      <a:pt x="10" y="3700945"/>
                    </a:lnTo>
                    <a:lnTo>
                      <a:pt x="17944" y="3700945"/>
                    </a:lnTo>
                    <a:lnTo>
                      <a:pt x="17944" y="147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4" name="Google Shape;1514;p7"/>
              <p:cNvSpPr/>
              <p:nvPr/>
            </p:nvSpPr>
            <p:spPr>
              <a:xfrm>
                <a:off x="9120300" y="2979981"/>
                <a:ext cx="228298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28298" h="17933" extrusionOk="0">
                    <a:moveTo>
                      <a:pt x="21521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228309" y="17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5" name="Google Shape;1515;p7"/>
              <p:cNvSpPr/>
              <p:nvPr/>
            </p:nvSpPr>
            <p:spPr>
              <a:xfrm>
                <a:off x="9120211" y="332171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6" name="Google Shape;1516;p7"/>
              <p:cNvSpPr/>
              <p:nvPr/>
            </p:nvSpPr>
            <p:spPr>
              <a:xfrm>
                <a:off x="9120211" y="366344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7" name="Google Shape;1517;p7"/>
              <p:cNvSpPr/>
              <p:nvPr/>
            </p:nvSpPr>
            <p:spPr>
              <a:xfrm>
                <a:off x="9120211" y="400517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8" name="Google Shape;1518;p7"/>
              <p:cNvSpPr/>
              <p:nvPr/>
            </p:nvSpPr>
            <p:spPr>
              <a:xfrm>
                <a:off x="9120211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9" name="Google Shape;1519;p7"/>
              <p:cNvSpPr/>
              <p:nvPr/>
            </p:nvSpPr>
            <p:spPr>
              <a:xfrm>
                <a:off x="9120211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0" name="Google Shape;1520;p7"/>
              <p:cNvSpPr/>
              <p:nvPr/>
            </p:nvSpPr>
            <p:spPr>
              <a:xfrm>
                <a:off x="9120211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1" name="Google Shape;1521;p7"/>
              <p:cNvSpPr/>
              <p:nvPr/>
            </p:nvSpPr>
            <p:spPr>
              <a:xfrm>
                <a:off x="9120211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2" name="Google Shape;1522;p7"/>
              <p:cNvSpPr/>
              <p:nvPr/>
            </p:nvSpPr>
            <p:spPr>
              <a:xfrm>
                <a:off x="9120211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3" name="Google Shape;1523;p7"/>
              <p:cNvSpPr/>
              <p:nvPr/>
            </p:nvSpPr>
            <p:spPr>
              <a:xfrm>
                <a:off x="9120211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4" name="Google Shape;1524;p7"/>
              <p:cNvSpPr/>
              <p:nvPr/>
            </p:nvSpPr>
            <p:spPr>
              <a:xfrm>
                <a:off x="9120211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5" name="Google Shape;1525;p7"/>
              <p:cNvSpPr/>
              <p:nvPr/>
            </p:nvSpPr>
            <p:spPr>
              <a:xfrm>
                <a:off x="7825744" y="2305488"/>
                <a:ext cx="17933" cy="455421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554215" extrusionOk="0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54215"/>
                    </a:lnTo>
                    <a:lnTo>
                      <a:pt x="0" y="45542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6" name="Google Shape;1526;p7"/>
              <p:cNvSpPr/>
              <p:nvPr/>
            </p:nvSpPr>
            <p:spPr>
              <a:xfrm>
                <a:off x="7814625" y="2298942"/>
                <a:ext cx="422880" cy="4458179"/>
              </a:xfrm>
              <a:custGeom>
                <a:avLst/>
                <a:gdLst/>
                <a:ahLst/>
                <a:cxnLst/>
                <a:rect l="l" t="t" r="r" b="b"/>
                <a:pathLst>
                  <a:path w="422880" h="4458179" extrusionOk="0">
                    <a:moveTo>
                      <a:pt x="411682" y="4447801"/>
                    </a:moveTo>
                    <a:lnTo>
                      <a:pt x="393748" y="4431481"/>
                    </a:lnTo>
                    <a:lnTo>
                      <a:pt x="224721" y="4278057"/>
                    </a:lnTo>
                    <a:lnTo>
                      <a:pt x="393748" y="4124632"/>
                    </a:lnTo>
                    <a:lnTo>
                      <a:pt x="411682" y="4108402"/>
                    </a:lnTo>
                    <a:lnTo>
                      <a:pt x="413027" y="4107147"/>
                    </a:lnTo>
                    <a:lnTo>
                      <a:pt x="411682" y="4105892"/>
                    </a:lnTo>
                    <a:lnTo>
                      <a:pt x="393748" y="4089662"/>
                    </a:lnTo>
                    <a:lnTo>
                      <a:pt x="224721" y="3936238"/>
                    </a:lnTo>
                    <a:lnTo>
                      <a:pt x="393748" y="3782813"/>
                    </a:lnTo>
                    <a:lnTo>
                      <a:pt x="411682" y="3766583"/>
                    </a:lnTo>
                    <a:lnTo>
                      <a:pt x="413027" y="3765327"/>
                    </a:lnTo>
                    <a:lnTo>
                      <a:pt x="411682" y="3764072"/>
                    </a:lnTo>
                    <a:lnTo>
                      <a:pt x="393748" y="3747842"/>
                    </a:lnTo>
                    <a:lnTo>
                      <a:pt x="224721" y="3594507"/>
                    </a:lnTo>
                    <a:lnTo>
                      <a:pt x="393748" y="3441083"/>
                    </a:lnTo>
                    <a:lnTo>
                      <a:pt x="411682" y="3424853"/>
                    </a:lnTo>
                    <a:lnTo>
                      <a:pt x="413027" y="3423598"/>
                    </a:lnTo>
                    <a:lnTo>
                      <a:pt x="411682" y="3422342"/>
                    </a:lnTo>
                    <a:lnTo>
                      <a:pt x="393748" y="3406112"/>
                    </a:lnTo>
                    <a:lnTo>
                      <a:pt x="224721" y="3252688"/>
                    </a:lnTo>
                    <a:lnTo>
                      <a:pt x="393748" y="3099354"/>
                    </a:lnTo>
                    <a:lnTo>
                      <a:pt x="411682" y="3083124"/>
                    </a:lnTo>
                    <a:lnTo>
                      <a:pt x="413027" y="3081868"/>
                    </a:lnTo>
                    <a:lnTo>
                      <a:pt x="411682" y="3080613"/>
                    </a:lnTo>
                    <a:lnTo>
                      <a:pt x="393748" y="3064382"/>
                    </a:lnTo>
                    <a:lnTo>
                      <a:pt x="224721" y="2910958"/>
                    </a:lnTo>
                    <a:lnTo>
                      <a:pt x="393748" y="2757624"/>
                    </a:lnTo>
                    <a:lnTo>
                      <a:pt x="411682" y="2741394"/>
                    </a:lnTo>
                    <a:lnTo>
                      <a:pt x="413027" y="2740138"/>
                    </a:lnTo>
                    <a:lnTo>
                      <a:pt x="411682" y="2738883"/>
                    </a:lnTo>
                    <a:lnTo>
                      <a:pt x="393748" y="2722653"/>
                    </a:lnTo>
                    <a:lnTo>
                      <a:pt x="224721" y="2569229"/>
                    </a:lnTo>
                    <a:lnTo>
                      <a:pt x="393748" y="2416073"/>
                    </a:lnTo>
                    <a:lnTo>
                      <a:pt x="411682" y="2399843"/>
                    </a:lnTo>
                    <a:lnTo>
                      <a:pt x="413027" y="2398588"/>
                    </a:lnTo>
                    <a:lnTo>
                      <a:pt x="411682" y="2397332"/>
                    </a:lnTo>
                    <a:lnTo>
                      <a:pt x="393748" y="2381102"/>
                    </a:lnTo>
                    <a:lnTo>
                      <a:pt x="224721" y="2227768"/>
                    </a:lnTo>
                    <a:lnTo>
                      <a:pt x="393748" y="2074433"/>
                    </a:lnTo>
                    <a:lnTo>
                      <a:pt x="411682" y="2058203"/>
                    </a:lnTo>
                    <a:lnTo>
                      <a:pt x="413027" y="2056948"/>
                    </a:lnTo>
                    <a:lnTo>
                      <a:pt x="411682" y="2055692"/>
                    </a:lnTo>
                    <a:lnTo>
                      <a:pt x="393748" y="2039462"/>
                    </a:lnTo>
                    <a:lnTo>
                      <a:pt x="224721" y="1886128"/>
                    </a:lnTo>
                    <a:lnTo>
                      <a:pt x="393748" y="1732703"/>
                    </a:lnTo>
                    <a:lnTo>
                      <a:pt x="411682" y="1716473"/>
                    </a:lnTo>
                    <a:lnTo>
                      <a:pt x="413027" y="1715218"/>
                    </a:lnTo>
                    <a:lnTo>
                      <a:pt x="411682" y="1713963"/>
                    </a:lnTo>
                    <a:lnTo>
                      <a:pt x="393748" y="1697733"/>
                    </a:lnTo>
                    <a:lnTo>
                      <a:pt x="224721" y="1544039"/>
                    </a:lnTo>
                    <a:lnTo>
                      <a:pt x="393748" y="1390705"/>
                    </a:lnTo>
                    <a:lnTo>
                      <a:pt x="411682" y="1374474"/>
                    </a:lnTo>
                    <a:lnTo>
                      <a:pt x="413027" y="1373219"/>
                    </a:lnTo>
                    <a:lnTo>
                      <a:pt x="411682" y="1371964"/>
                    </a:lnTo>
                    <a:lnTo>
                      <a:pt x="393748" y="1355734"/>
                    </a:lnTo>
                    <a:lnTo>
                      <a:pt x="224721" y="1202310"/>
                    </a:lnTo>
                    <a:lnTo>
                      <a:pt x="393748" y="1048975"/>
                    </a:lnTo>
                    <a:lnTo>
                      <a:pt x="411682" y="1032745"/>
                    </a:lnTo>
                    <a:lnTo>
                      <a:pt x="413027" y="1031489"/>
                    </a:lnTo>
                    <a:lnTo>
                      <a:pt x="411682" y="1030234"/>
                    </a:lnTo>
                    <a:lnTo>
                      <a:pt x="393748" y="1014004"/>
                    </a:lnTo>
                    <a:lnTo>
                      <a:pt x="224721" y="860580"/>
                    </a:lnTo>
                    <a:lnTo>
                      <a:pt x="393748" y="707245"/>
                    </a:lnTo>
                    <a:lnTo>
                      <a:pt x="411682" y="691015"/>
                    </a:lnTo>
                    <a:lnTo>
                      <a:pt x="413027" y="689760"/>
                    </a:lnTo>
                    <a:lnTo>
                      <a:pt x="411682" y="688504"/>
                    </a:lnTo>
                    <a:lnTo>
                      <a:pt x="393748" y="672274"/>
                    </a:lnTo>
                    <a:lnTo>
                      <a:pt x="224721" y="518939"/>
                    </a:lnTo>
                    <a:lnTo>
                      <a:pt x="393748" y="365515"/>
                    </a:lnTo>
                    <a:lnTo>
                      <a:pt x="411682" y="349285"/>
                    </a:lnTo>
                    <a:lnTo>
                      <a:pt x="413027" y="348030"/>
                    </a:lnTo>
                    <a:lnTo>
                      <a:pt x="411682" y="346774"/>
                    </a:lnTo>
                    <a:lnTo>
                      <a:pt x="393748" y="330544"/>
                    </a:lnTo>
                    <a:lnTo>
                      <a:pt x="224721" y="177210"/>
                    </a:lnTo>
                    <a:lnTo>
                      <a:pt x="393748" y="23875"/>
                    </a:lnTo>
                    <a:lnTo>
                      <a:pt x="405853" y="12935"/>
                    </a:lnTo>
                    <a:lnTo>
                      <a:pt x="393837" y="-246"/>
                    </a:lnTo>
                    <a:lnTo>
                      <a:pt x="393837" y="-246"/>
                    </a:lnTo>
                    <a:lnTo>
                      <a:pt x="211360" y="165373"/>
                    </a:lnTo>
                    <a:lnTo>
                      <a:pt x="30318" y="1010"/>
                    </a:lnTo>
                    <a:lnTo>
                      <a:pt x="29152" y="-67"/>
                    </a:lnTo>
                    <a:lnTo>
                      <a:pt x="25297" y="4238"/>
                    </a:lnTo>
                    <a:lnTo>
                      <a:pt x="23145" y="6569"/>
                    </a:lnTo>
                    <a:lnTo>
                      <a:pt x="17047" y="13204"/>
                    </a:lnTo>
                    <a:lnTo>
                      <a:pt x="29063" y="24144"/>
                    </a:lnTo>
                    <a:lnTo>
                      <a:pt x="198090" y="177479"/>
                    </a:lnTo>
                    <a:lnTo>
                      <a:pt x="29242" y="330544"/>
                    </a:lnTo>
                    <a:lnTo>
                      <a:pt x="11308" y="346774"/>
                    </a:lnTo>
                    <a:lnTo>
                      <a:pt x="9963" y="348030"/>
                    </a:lnTo>
                    <a:lnTo>
                      <a:pt x="11308" y="349285"/>
                    </a:lnTo>
                    <a:lnTo>
                      <a:pt x="29242" y="365515"/>
                    </a:lnTo>
                    <a:lnTo>
                      <a:pt x="198269" y="518939"/>
                    </a:lnTo>
                    <a:lnTo>
                      <a:pt x="29242" y="672274"/>
                    </a:lnTo>
                    <a:lnTo>
                      <a:pt x="11308" y="688504"/>
                    </a:lnTo>
                    <a:lnTo>
                      <a:pt x="9963" y="689760"/>
                    </a:lnTo>
                    <a:lnTo>
                      <a:pt x="11308" y="691015"/>
                    </a:lnTo>
                    <a:lnTo>
                      <a:pt x="29242" y="707245"/>
                    </a:lnTo>
                    <a:lnTo>
                      <a:pt x="198269" y="860580"/>
                    </a:lnTo>
                    <a:lnTo>
                      <a:pt x="29242" y="1014004"/>
                    </a:lnTo>
                    <a:lnTo>
                      <a:pt x="11308" y="1030234"/>
                    </a:lnTo>
                    <a:lnTo>
                      <a:pt x="9963" y="1031489"/>
                    </a:lnTo>
                    <a:lnTo>
                      <a:pt x="11308" y="1032745"/>
                    </a:lnTo>
                    <a:lnTo>
                      <a:pt x="29242" y="1048975"/>
                    </a:lnTo>
                    <a:lnTo>
                      <a:pt x="198269" y="1202310"/>
                    </a:lnTo>
                    <a:lnTo>
                      <a:pt x="29242" y="1355734"/>
                    </a:lnTo>
                    <a:lnTo>
                      <a:pt x="11308" y="1371964"/>
                    </a:lnTo>
                    <a:lnTo>
                      <a:pt x="9963" y="1373219"/>
                    </a:lnTo>
                    <a:lnTo>
                      <a:pt x="11308" y="1374474"/>
                    </a:lnTo>
                    <a:lnTo>
                      <a:pt x="29242" y="1390705"/>
                    </a:lnTo>
                    <a:lnTo>
                      <a:pt x="198269" y="1544039"/>
                    </a:lnTo>
                    <a:lnTo>
                      <a:pt x="29242" y="1697463"/>
                    </a:lnTo>
                    <a:lnTo>
                      <a:pt x="11308" y="1713694"/>
                    </a:lnTo>
                    <a:lnTo>
                      <a:pt x="9963" y="1714949"/>
                    </a:lnTo>
                    <a:lnTo>
                      <a:pt x="11308" y="1716204"/>
                    </a:lnTo>
                    <a:lnTo>
                      <a:pt x="29242" y="1732434"/>
                    </a:lnTo>
                    <a:lnTo>
                      <a:pt x="198269" y="1885859"/>
                    </a:lnTo>
                    <a:lnTo>
                      <a:pt x="29242" y="2039462"/>
                    </a:lnTo>
                    <a:lnTo>
                      <a:pt x="11308" y="2055692"/>
                    </a:lnTo>
                    <a:lnTo>
                      <a:pt x="9963" y="2056948"/>
                    </a:lnTo>
                    <a:lnTo>
                      <a:pt x="11308" y="2058203"/>
                    </a:lnTo>
                    <a:lnTo>
                      <a:pt x="29242" y="2074433"/>
                    </a:lnTo>
                    <a:lnTo>
                      <a:pt x="198090" y="2227768"/>
                    </a:lnTo>
                    <a:lnTo>
                      <a:pt x="29242" y="2380923"/>
                    </a:lnTo>
                    <a:lnTo>
                      <a:pt x="11308" y="2397153"/>
                    </a:lnTo>
                    <a:lnTo>
                      <a:pt x="9963" y="2398409"/>
                    </a:lnTo>
                    <a:lnTo>
                      <a:pt x="11308" y="2399664"/>
                    </a:lnTo>
                    <a:lnTo>
                      <a:pt x="29242" y="2415894"/>
                    </a:lnTo>
                    <a:lnTo>
                      <a:pt x="198269" y="2569229"/>
                    </a:lnTo>
                    <a:lnTo>
                      <a:pt x="29242" y="2722653"/>
                    </a:lnTo>
                    <a:lnTo>
                      <a:pt x="11308" y="2738883"/>
                    </a:lnTo>
                    <a:lnTo>
                      <a:pt x="9963" y="2740138"/>
                    </a:lnTo>
                    <a:lnTo>
                      <a:pt x="11308" y="2741394"/>
                    </a:lnTo>
                    <a:lnTo>
                      <a:pt x="29242" y="2757624"/>
                    </a:lnTo>
                    <a:lnTo>
                      <a:pt x="198269" y="2910958"/>
                    </a:lnTo>
                    <a:lnTo>
                      <a:pt x="29242" y="3064382"/>
                    </a:lnTo>
                    <a:lnTo>
                      <a:pt x="11308" y="3080613"/>
                    </a:lnTo>
                    <a:lnTo>
                      <a:pt x="9963" y="3081868"/>
                    </a:lnTo>
                    <a:lnTo>
                      <a:pt x="11308" y="3083124"/>
                    </a:lnTo>
                    <a:lnTo>
                      <a:pt x="29242" y="3099354"/>
                    </a:lnTo>
                    <a:lnTo>
                      <a:pt x="198269" y="3252688"/>
                    </a:lnTo>
                    <a:lnTo>
                      <a:pt x="29242" y="3406112"/>
                    </a:lnTo>
                    <a:lnTo>
                      <a:pt x="11308" y="3422342"/>
                    </a:lnTo>
                    <a:lnTo>
                      <a:pt x="9963" y="3423598"/>
                    </a:lnTo>
                    <a:lnTo>
                      <a:pt x="11308" y="3424853"/>
                    </a:lnTo>
                    <a:lnTo>
                      <a:pt x="29242" y="3441083"/>
                    </a:lnTo>
                    <a:lnTo>
                      <a:pt x="198269" y="3594507"/>
                    </a:lnTo>
                    <a:lnTo>
                      <a:pt x="29242" y="3747842"/>
                    </a:lnTo>
                    <a:lnTo>
                      <a:pt x="11308" y="3764072"/>
                    </a:lnTo>
                    <a:lnTo>
                      <a:pt x="9963" y="3765327"/>
                    </a:lnTo>
                    <a:lnTo>
                      <a:pt x="11308" y="3766583"/>
                    </a:lnTo>
                    <a:lnTo>
                      <a:pt x="29242" y="3782813"/>
                    </a:lnTo>
                    <a:lnTo>
                      <a:pt x="198269" y="3936238"/>
                    </a:lnTo>
                    <a:lnTo>
                      <a:pt x="29242" y="4089662"/>
                    </a:lnTo>
                    <a:lnTo>
                      <a:pt x="11308" y="4105892"/>
                    </a:lnTo>
                    <a:lnTo>
                      <a:pt x="9963" y="4107147"/>
                    </a:lnTo>
                    <a:lnTo>
                      <a:pt x="11308" y="4108402"/>
                    </a:lnTo>
                    <a:lnTo>
                      <a:pt x="29242" y="4124632"/>
                    </a:lnTo>
                    <a:lnTo>
                      <a:pt x="198269" y="4278057"/>
                    </a:lnTo>
                    <a:lnTo>
                      <a:pt x="29242" y="4431391"/>
                    </a:lnTo>
                    <a:lnTo>
                      <a:pt x="11308" y="4447711"/>
                    </a:lnTo>
                    <a:lnTo>
                      <a:pt x="10" y="4457934"/>
                    </a:lnTo>
                    <a:lnTo>
                      <a:pt x="422891" y="4457934"/>
                    </a:lnTo>
                    <a:close/>
                    <a:moveTo>
                      <a:pt x="46279" y="356997"/>
                    </a:moveTo>
                    <a:lnTo>
                      <a:pt x="36416" y="348030"/>
                    </a:lnTo>
                    <a:lnTo>
                      <a:pt x="46279" y="339063"/>
                    </a:lnTo>
                    <a:lnTo>
                      <a:pt x="211360" y="189315"/>
                    </a:lnTo>
                    <a:lnTo>
                      <a:pt x="376531" y="339063"/>
                    </a:lnTo>
                    <a:lnTo>
                      <a:pt x="386395" y="348030"/>
                    </a:lnTo>
                    <a:lnTo>
                      <a:pt x="376531" y="356997"/>
                    </a:lnTo>
                    <a:lnTo>
                      <a:pt x="211360" y="506744"/>
                    </a:lnTo>
                    <a:close/>
                    <a:moveTo>
                      <a:pt x="46279" y="698727"/>
                    </a:moveTo>
                    <a:lnTo>
                      <a:pt x="36416" y="689760"/>
                    </a:lnTo>
                    <a:lnTo>
                      <a:pt x="46279" y="680793"/>
                    </a:lnTo>
                    <a:lnTo>
                      <a:pt x="211360" y="531045"/>
                    </a:lnTo>
                    <a:lnTo>
                      <a:pt x="376531" y="680793"/>
                    </a:lnTo>
                    <a:lnTo>
                      <a:pt x="386395" y="689760"/>
                    </a:lnTo>
                    <a:lnTo>
                      <a:pt x="376531" y="698727"/>
                    </a:lnTo>
                    <a:lnTo>
                      <a:pt x="211360" y="848474"/>
                    </a:lnTo>
                    <a:close/>
                    <a:moveTo>
                      <a:pt x="46279" y="1040456"/>
                    </a:moveTo>
                    <a:lnTo>
                      <a:pt x="36416" y="1031489"/>
                    </a:lnTo>
                    <a:lnTo>
                      <a:pt x="46279" y="1022522"/>
                    </a:lnTo>
                    <a:lnTo>
                      <a:pt x="211360" y="872685"/>
                    </a:lnTo>
                    <a:lnTo>
                      <a:pt x="376531" y="1022522"/>
                    </a:lnTo>
                    <a:lnTo>
                      <a:pt x="386395" y="1031489"/>
                    </a:lnTo>
                    <a:lnTo>
                      <a:pt x="376531" y="1040456"/>
                    </a:lnTo>
                    <a:lnTo>
                      <a:pt x="211360" y="1190204"/>
                    </a:lnTo>
                    <a:close/>
                    <a:moveTo>
                      <a:pt x="46279" y="1382186"/>
                    </a:moveTo>
                    <a:lnTo>
                      <a:pt x="36416" y="1373219"/>
                    </a:lnTo>
                    <a:lnTo>
                      <a:pt x="46279" y="1364252"/>
                    </a:lnTo>
                    <a:lnTo>
                      <a:pt x="211360" y="1214504"/>
                    </a:lnTo>
                    <a:lnTo>
                      <a:pt x="376531" y="1364342"/>
                    </a:lnTo>
                    <a:lnTo>
                      <a:pt x="386395" y="1373309"/>
                    </a:lnTo>
                    <a:lnTo>
                      <a:pt x="376531" y="1382276"/>
                    </a:lnTo>
                    <a:lnTo>
                      <a:pt x="211360" y="1532023"/>
                    </a:lnTo>
                    <a:close/>
                    <a:moveTo>
                      <a:pt x="46279" y="1723916"/>
                    </a:moveTo>
                    <a:lnTo>
                      <a:pt x="36416" y="1714949"/>
                    </a:lnTo>
                    <a:lnTo>
                      <a:pt x="46279" y="1705982"/>
                    </a:lnTo>
                    <a:lnTo>
                      <a:pt x="211360" y="1556145"/>
                    </a:lnTo>
                    <a:lnTo>
                      <a:pt x="376531" y="1705982"/>
                    </a:lnTo>
                    <a:lnTo>
                      <a:pt x="386395" y="1714949"/>
                    </a:lnTo>
                    <a:lnTo>
                      <a:pt x="376531" y="1723916"/>
                    </a:lnTo>
                    <a:lnTo>
                      <a:pt x="211360" y="1873664"/>
                    </a:lnTo>
                    <a:close/>
                    <a:moveTo>
                      <a:pt x="46279" y="2065646"/>
                    </a:moveTo>
                    <a:lnTo>
                      <a:pt x="36416" y="2056679"/>
                    </a:lnTo>
                    <a:lnTo>
                      <a:pt x="46279" y="2047712"/>
                    </a:lnTo>
                    <a:lnTo>
                      <a:pt x="211360" y="1897964"/>
                    </a:lnTo>
                    <a:lnTo>
                      <a:pt x="376531" y="2047712"/>
                    </a:lnTo>
                    <a:lnTo>
                      <a:pt x="386395" y="2056679"/>
                    </a:lnTo>
                    <a:lnTo>
                      <a:pt x="376531" y="2065646"/>
                    </a:lnTo>
                    <a:lnTo>
                      <a:pt x="211360" y="2215393"/>
                    </a:lnTo>
                    <a:close/>
                    <a:moveTo>
                      <a:pt x="46279" y="2407376"/>
                    </a:moveTo>
                    <a:lnTo>
                      <a:pt x="36416" y="2398409"/>
                    </a:lnTo>
                    <a:lnTo>
                      <a:pt x="46279" y="2389442"/>
                    </a:lnTo>
                    <a:lnTo>
                      <a:pt x="211360" y="2239604"/>
                    </a:lnTo>
                    <a:lnTo>
                      <a:pt x="376531" y="2389173"/>
                    </a:lnTo>
                    <a:lnTo>
                      <a:pt x="386395" y="2398139"/>
                    </a:lnTo>
                    <a:lnTo>
                      <a:pt x="376531" y="2407106"/>
                    </a:lnTo>
                    <a:lnTo>
                      <a:pt x="211360" y="2556854"/>
                    </a:lnTo>
                    <a:close/>
                    <a:moveTo>
                      <a:pt x="46279" y="2749105"/>
                    </a:moveTo>
                    <a:lnTo>
                      <a:pt x="36416" y="2740138"/>
                    </a:lnTo>
                    <a:lnTo>
                      <a:pt x="46279" y="2731171"/>
                    </a:lnTo>
                    <a:lnTo>
                      <a:pt x="211360" y="2581334"/>
                    </a:lnTo>
                    <a:lnTo>
                      <a:pt x="376531" y="2731171"/>
                    </a:lnTo>
                    <a:lnTo>
                      <a:pt x="386395" y="2740138"/>
                    </a:lnTo>
                    <a:lnTo>
                      <a:pt x="376531" y="2749105"/>
                    </a:lnTo>
                    <a:lnTo>
                      <a:pt x="211360" y="2898853"/>
                    </a:lnTo>
                    <a:close/>
                    <a:moveTo>
                      <a:pt x="46279" y="3090835"/>
                    </a:moveTo>
                    <a:lnTo>
                      <a:pt x="36416" y="3081868"/>
                    </a:lnTo>
                    <a:lnTo>
                      <a:pt x="46279" y="3072901"/>
                    </a:lnTo>
                    <a:lnTo>
                      <a:pt x="211360" y="2923064"/>
                    </a:lnTo>
                    <a:lnTo>
                      <a:pt x="376531" y="3072901"/>
                    </a:lnTo>
                    <a:lnTo>
                      <a:pt x="386395" y="3081868"/>
                    </a:lnTo>
                    <a:lnTo>
                      <a:pt x="376531" y="3090835"/>
                    </a:lnTo>
                    <a:lnTo>
                      <a:pt x="211360" y="3241031"/>
                    </a:lnTo>
                    <a:close/>
                    <a:moveTo>
                      <a:pt x="46279" y="3432565"/>
                    </a:moveTo>
                    <a:lnTo>
                      <a:pt x="36416" y="3423598"/>
                    </a:lnTo>
                    <a:lnTo>
                      <a:pt x="46279" y="3414631"/>
                    </a:lnTo>
                    <a:lnTo>
                      <a:pt x="211360" y="3264883"/>
                    </a:lnTo>
                    <a:lnTo>
                      <a:pt x="376531" y="3414631"/>
                    </a:lnTo>
                    <a:lnTo>
                      <a:pt x="386395" y="3423598"/>
                    </a:lnTo>
                    <a:lnTo>
                      <a:pt x="376531" y="3432565"/>
                    </a:lnTo>
                    <a:lnTo>
                      <a:pt x="211360" y="3582402"/>
                    </a:lnTo>
                    <a:close/>
                    <a:moveTo>
                      <a:pt x="46279" y="3774294"/>
                    </a:moveTo>
                    <a:lnTo>
                      <a:pt x="36416" y="3765327"/>
                    </a:lnTo>
                    <a:lnTo>
                      <a:pt x="46279" y="3756360"/>
                    </a:lnTo>
                    <a:lnTo>
                      <a:pt x="211360" y="3606613"/>
                    </a:lnTo>
                    <a:lnTo>
                      <a:pt x="376531" y="3756360"/>
                    </a:lnTo>
                    <a:lnTo>
                      <a:pt x="386395" y="3765327"/>
                    </a:lnTo>
                    <a:lnTo>
                      <a:pt x="376531" y="3774294"/>
                    </a:lnTo>
                    <a:lnTo>
                      <a:pt x="211360" y="3924132"/>
                    </a:lnTo>
                    <a:close/>
                    <a:moveTo>
                      <a:pt x="46279" y="4116114"/>
                    </a:moveTo>
                    <a:lnTo>
                      <a:pt x="36416" y="4107147"/>
                    </a:lnTo>
                    <a:lnTo>
                      <a:pt x="46279" y="4098180"/>
                    </a:lnTo>
                    <a:lnTo>
                      <a:pt x="211360" y="3948343"/>
                    </a:lnTo>
                    <a:lnTo>
                      <a:pt x="376531" y="4098180"/>
                    </a:lnTo>
                    <a:lnTo>
                      <a:pt x="386395" y="4107147"/>
                    </a:lnTo>
                    <a:lnTo>
                      <a:pt x="376531" y="4116114"/>
                    </a:lnTo>
                    <a:lnTo>
                      <a:pt x="211360" y="4265951"/>
                    </a:lnTo>
                    <a:close/>
                    <a:moveTo>
                      <a:pt x="46279" y="4440000"/>
                    </a:moveTo>
                    <a:lnTo>
                      <a:pt x="211360" y="4290162"/>
                    </a:lnTo>
                    <a:lnTo>
                      <a:pt x="376441" y="44400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7" name="Google Shape;1527;p7"/>
              <p:cNvSpPr/>
              <p:nvPr/>
            </p:nvSpPr>
            <p:spPr>
              <a:xfrm>
                <a:off x="8208363" y="2273655"/>
                <a:ext cx="17933" cy="4586047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586047" extrusionOk="0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86048"/>
                    </a:lnTo>
                    <a:lnTo>
                      <a:pt x="0" y="45860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8" name="Google Shape;1528;p7"/>
              <p:cNvSpPr/>
              <p:nvPr/>
            </p:nvSpPr>
            <p:spPr>
              <a:xfrm>
                <a:off x="7837760" y="2638251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9" name="Google Shape;1529;p7"/>
              <p:cNvSpPr/>
              <p:nvPr/>
            </p:nvSpPr>
            <p:spPr>
              <a:xfrm>
                <a:off x="7837760" y="2979981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0" name="Google Shape;1530;p7"/>
              <p:cNvSpPr/>
              <p:nvPr/>
            </p:nvSpPr>
            <p:spPr>
              <a:xfrm>
                <a:off x="7837760" y="332171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1" name="Google Shape;1531;p7"/>
              <p:cNvSpPr/>
              <p:nvPr/>
            </p:nvSpPr>
            <p:spPr>
              <a:xfrm>
                <a:off x="7837760" y="366344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p7"/>
              <p:cNvSpPr/>
              <p:nvPr/>
            </p:nvSpPr>
            <p:spPr>
              <a:xfrm>
                <a:off x="7837760" y="400517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3" name="Google Shape;1533;p7"/>
              <p:cNvSpPr/>
              <p:nvPr/>
            </p:nvSpPr>
            <p:spPr>
              <a:xfrm>
                <a:off x="7837760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4" name="Google Shape;1534;p7"/>
              <p:cNvSpPr/>
              <p:nvPr/>
            </p:nvSpPr>
            <p:spPr>
              <a:xfrm>
                <a:off x="7837760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5" name="Google Shape;1535;p7"/>
              <p:cNvSpPr/>
              <p:nvPr/>
            </p:nvSpPr>
            <p:spPr>
              <a:xfrm>
                <a:off x="7837760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6" name="Google Shape;1536;p7"/>
              <p:cNvSpPr/>
              <p:nvPr/>
            </p:nvSpPr>
            <p:spPr>
              <a:xfrm>
                <a:off x="7837760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7" name="Google Shape;1537;p7"/>
              <p:cNvSpPr/>
              <p:nvPr/>
            </p:nvSpPr>
            <p:spPr>
              <a:xfrm>
                <a:off x="7837760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8" name="Google Shape;1538;p7"/>
              <p:cNvSpPr/>
              <p:nvPr/>
            </p:nvSpPr>
            <p:spPr>
              <a:xfrm>
                <a:off x="7837760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9" name="Google Shape;1539;p7"/>
              <p:cNvSpPr/>
              <p:nvPr/>
            </p:nvSpPr>
            <p:spPr>
              <a:xfrm>
                <a:off x="7837760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0" name="Google Shape;1540;p7"/>
              <p:cNvSpPr/>
              <p:nvPr/>
            </p:nvSpPr>
            <p:spPr>
              <a:xfrm>
                <a:off x="6543652" y="4320716"/>
                <a:ext cx="17933" cy="2538987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538987" extrusionOk="0">
                    <a:moveTo>
                      <a:pt x="10" y="4596"/>
                    </a:moveTo>
                    <a:lnTo>
                      <a:pt x="10" y="2538741"/>
                    </a:lnTo>
                    <a:lnTo>
                      <a:pt x="17944" y="2538741"/>
                    </a:lnTo>
                    <a:lnTo>
                      <a:pt x="17944" y="-246"/>
                    </a:lnTo>
                    <a:cubicBezTo>
                      <a:pt x="12053" y="1673"/>
                      <a:pt x="6062" y="3287"/>
                      <a:pt x="10" y="45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1" name="Google Shape;1541;p7"/>
              <p:cNvSpPr/>
              <p:nvPr/>
            </p:nvSpPr>
            <p:spPr>
              <a:xfrm>
                <a:off x="6532354" y="3939981"/>
                <a:ext cx="423059" cy="2817141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2817141" extrusionOk="0">
                    <a:moveTo>
                      <a:pt x="11308" y="2806673"/>
                    </a:moveTo>
                    <a:lnTo>
                      <a:pt x="10" y="2816895"/>
                    </a:lnTo>
                    <a:lnTo>
                      <a:pt x="423070" y="2816895"/>
                    </a:lnTo>
                    <a:lnTo>
                      <a:pt x="411861" y="2806763"/>
                    </a:lnTo>
                    <a:lnTo>
                      <a:pt x="393927" y="2790443"/>
                    </a:lnTo>
                    <a:lnTo>
                      <a:pt x="224901" y="2637019"/>
                    </a:lnTo>
                    <a:lnTo>
                      <a:pt x="393927" y="2483594"/>
                    </a:lnTo>
                    <a:lnTo>
                      <a:pt x="411861" y="2467364"/>
                    </a:lnTo>
                    <a:lnTo>
                      <a:pt x="413206" y="2466109"/>
                    </a:lnTo>
                    <a:lnTo>
                      <a:pt x="411861" y="2464853"/>
                    </a:lnTo>
                    <a:lnTo>
                      <a:pt x="393927" y="2448623"/>
                    </a:lnTo>
                    <a:lnTo>
                      <a:pt x="224901" y="2295199"/>
                    </a:lnTo>
                    <a:lnTo>
                      <a:pt x="393927" y="2141775"/>
                    </a:lnTo>
                    <a:lnTo>
                      <a:pt x="411861" y="2125545"/>
                    </a:lnTo>
                    <a:lnTo>
                      <a:pt x="413206" y="2124289"/>
                    </a:lnTo>
                    <a:lnTo>
                      <a:pt x="411861" y="2123034"/>
                    </a:lnTo>
                    <a:lnTo>
                      <a:pt x="393927" y="2106804"/>
                    </a:lnTo>
                    <a:lnTo>
                      <a:pt x="224901" y="1953469"/>
                    </a:lnTo>
                    <a:lnTo>
                      <a:pt x="393927" y="1800045"/>
                    </a:lnTo>
                    <a:lnTo>
                      <a:pt x="411861" y="1783815"/>
                    </a:lnTo>
                    <a:lnTo>
                      <a:pt x="413206" y="1782559"/>
                    </a:lnTo>
                    <a:lnTo>
                      <a:pt x="411861" y="1781304"/>
                    </a:lnTo>
                    <a:lnTo>
                      <a:pt x="393927" y="1765074"/>
                    </a:lnTo>
                    <a:lnTo>
                      <a:pt x="224542" y="1611650"/>
                    </a:lnTo>
                    <a:lnTo>
                      <a:pt x="393569" y="1458315"/>
                    </a:lnTo>
                    <a:lnTo>
                      <a:pt x="411503" y="1442085"/>
                    </a:lnTo>
                    <a:lnTo>
                      <a:pt x="412848" y="1440830"/>
                    </a:lnTo>
                    <a:lnTo>
                      <a:pt x="411503" y="1439574"/>
                    </a:lnTo>
                    <a:lnTo>
                      <a:pt x="393569" y="1423344"/>
                    </a:lnTo>
                    <a:lnTo>
                      <a:pt x="224542" y="1269920"/>
                    </a:lnTo>
                    <a:lnTo>
                      <a:pt x="393569" y="1116586"/>
                    </a:lnTo>
                    <a:lnTo>
                      <a:pt x="411503" y="1100356"/>
                    </a:lnTo>
                    <a:lnTo>
                      <a:pt x="412848" y="1099100"/>
                    </a:lnTo>
                    <a:lnTo>
                      <a:pt x="411503" y="1097845"/>
                    </a:lnTo>
                    <a:lnTo>
                      <a:pt x="393569" y="1081614"/>
                    </a:lnTo>
                    <a:lnTo>
                      <a:pt x="224542" y="928190"/>
                    </a:lnTo>
                    <a:lnTo>
                      <a:pt x="393569" y="775035"/>
                    </a:lnTo>
                    <a:lnTo>
                      <a:pt x="411503" y="758805"/>
                    </a:lnTo>
                    <a:lnTo>
                      <a:pt x="412848" y="757549"/>
                    </a:lnTo>
                    <a:lnTo>
                      <a:pt x="411503" y="756294"/>
                    </a:lnTo>
                    <a:lnTo>
                      <a:pt x="393569" y="740064"/>
                    </a:lnTo>
                    <a:lnTo>
                      <a:pt x="224542" y="586729"/>
                    </a:lnTo>
                    <a:lnTo>
                      <a:pt x="393569" y="433395"/>
                    </a:lnTo>
                    <a:lnTo>
                      <a:pt x="411503" y="417165"/>
                    </a:lnTo>
                    <a:lnTo>
                      <a:pt x="412848" y="415909"/>
                    </a:lnTo>
                    <a:lnTo>
                      <a:pt x="411503" y="414654"/>
                    </a:lnTo>
                    <a:lnTo>
                      <a:pt x="393569" y="398424"/>
                    </a:lnTo>
                    <a:lnTo>
                      <a:pt x="224542" y="245089"/>
                    </a:lnTo>
                    <a:lnTo>
                      <a:pt x="393569" y="91665"/>
                    </a:lnTo>
                    <a:lnTo>
                      <a:pt x="411503" y="75435"/>
                    </a:lnTo>
                    <a:lnTo>
                      <a:pt x="412848" y="74179"/>
                    </a:lnTo>
                    <a:lnTo>
                      <a:pt x="411503" y="72924"/>
                    </a:lnTo>
                    <a:lnTo>
                      <a:pt x="393569" y="56694"/>
                    </a:lnTo>
                    <a:lnTo>
                      <a:pt x="330800" y="-246"/>
                    </a:lnTo>
                    <a:lnTo>
                      <a:pt x="322909" y="16791"/>
                    </a:lnTo>
                    <a:lnTo>
                      <a:pt x="376711" y="65213"/>
                    </a:lnTo>
                    <a:lnTo>
                      <a:pt x="386574" y="74179"/>
                    </a:lnTo>
                    <a:lnTo>
                      <a:pt x="376711" y="83146"/>
                    </a:lnTo>
                    <a:lnTo>
                      <a:pt x="226515" y="219085"/>
                    </a:lnTo>
                    <a:cubicBezTo>
                      <a:pt x="219251" y="233970"/>
                      <a:pt x="211809" y="248766"/>
                      <a:pt x="204367" y="263920"/>
                    </a:cubicBezTo>
                    <a:lnTo>
                      <a:pt x="211540" y="257374"/>
                    </a:lnTo>
                    <a:lnTo>
                      <a:pt x="376711" y="407122"/>
                    </a:lnTo>
                    <a:lnTo>
                      <a:pt x="386574" y="416089"/>
                    </a:lnTo>
                    <a:lnTo>
                      <a:pt x="376711" y="425056"/>
                    </a:lnTo>
                    <a:lnTo>
                      <a:pt x="211540" y="574803"/>
                    </a:lnTo>
                    <a:lnTo>
                      <a:pt x="95598" y="469621"/>
                    </a:lnTo>
                    <a:lnTo>
                      <a:pt x="46458" y="424787"/>
                    </a:lnTo>
                    <a:lnTo>
                      <a:pt x="36595" y="415820"/>
                    </a:lnTo>
                    <a:lnTo>
                      <a:pt x="46458" y="406853"/>
                    </a:lnTo>
                    <a:lnTo>
                      <a:pt x="29242" y="406853"/>
                    </a:lnTo>
                    <a:lnTo>
                      <a:pt x="29242" y="398424"/>
                    </a:lnTo>
                    <a:lnTo>
                      <a:pt x="11308" y="414654"/>
                    </a:lnTo>
                    <a:lnTo>
                      <a:pt x="9963" y="415909"/>
                    </a:lnTo>
                    <a:lnTo>
                      <a:pt x="11308" y="417165"/>
                    </a:lnTo>
                    <a:lnTo>
                      <a:pt x="29242" y="433395"/>
                    </a:lnTo>
                    <a:lnTo>
                      <a:pt x="86631" y="485493"/>
                    </a:lnTo>
                    <a:lnTo>
                      <a:pt x="197910" y="586729"/>
                    </a:lnTo>
                    <a:lnTo>
                      <a:pt x="29242" y="739885"/>
                    </a:lnTo>
                    <a:lnTo>
                      <a:pt x="11308" y="756115"/>
                    </a:lnTo>
                    <a:lnTo>
                      <a:pt x="9963" y="757370"/>
                    </a:lnTo>
                    <a:lnTo>
                      <a:pt x="11308" y="758625"/>
                    </a:lnTo>
                    <a:lnTo>
                      <a:pt x="29242" y="774855"/>
                    </a:lnTo>
                    <a:lnTo>
                      <a:pt x="198269" y="928190"/>
                    </a:lnTo>
                    <a:lnTo>
                      <a:pt x="29242" y="1081614"/>
                    </a:lnTo>
                    <a:lnTo>
                      <a:pt x="11308" y="1097845"/>
                    </a:lnTo>
                    <a:lnTo>
                      <a:pt x="9963" y="1099100"/>
                    </a:lnTo>
                    <a:lnTo>
                      <a:pt x="11308" y="1100356"/>
                    </a:lnTo>
                    <a:lnTo>
                      <a:pt x="29242" y="1116586"/>
                    </a:lnTo>
                    <a:lnTo>
                      <a:pt x="198269" y="1269920"/>
                    </a:lnTo>
                    <a:lnTo>
                      <a:pt x="29242" y="1423344"/>
                    </a:lnTo>
                    <a:lnTo>
                      <a:pt x="11308" y="1439574"/>
                    </a:lnTo>
                    <a:lnTo>
                      <a:pt x="9963" y="1440830"/>
                    </a:lnTo>
                    <a:lnTo>
                      <a:pt x="11308" y="1442085"/>
                    </a:lnTo>
                    <a:lnTo>
                      <a:pt x="29242" y="1458315"/>
                    </a:lnTo>
                    <a:lnTo>
                      <a:pt x="198269" y="1611650"/>
                    </a:lnTo>
                    <a:lnTo>
                      <a:pt x="29242" y="1765074"/>
                    </a:lnTo>
                    <a:lnTo>
                      <a:pt x="11308" y="1781304"/>
                    </a:lnTo>
                    <a:lnTo>
                      <a:pt x="9963" y="1782559"/>
                    </a:lnTo>
                    <a:lnTo>
                      <a:pt x="11308" y="1783815"/>
                    </a:lnTo>
                    <a:lnTo>
                      <a:pt x="29242" y="1800045"/>
                    </a:lnTo>
                    <a:lnTo>
                      <a:pt x="198269" y="1953469"/>
                    </a:lnTo>
                    <a:lnTo>
                      <a:pt x="29242" y="2106804"/>
                    </a:lnTo>
                    <a:lnTo>
                      <a:pt x="11308" y="2123034"/>
                    </a:lnTo>
                    <a:lnTo>
                      <a:pt x="9963" y="2124289"/>
                    </a:lnTo>
                    <a:lnTo>
                      <a:pt x="11308" y="2125545"/>
                    </a:lnTo>
                    <a:lnTo>
                      <a:pt x="29242" y="2141775"/>
                    </a:lnTo>
                    <a:lnTo>
                      <a:pt x="198269" y="2295199"/>
                    </a:lnTo>
                    <a:lnTo>
                      <a:pt x="29242" y="2448623"/>
                    </a:lnTo>
                    <a:lnTo>
                      <a:pt x="11308" y="2464853"/>
                    </a:lnTo>
                    <a:lnTo>
                      <a:pt x="9963" y="2466109"/>
                    </a:lnTo>
                    <a:lnTo>
                      <a:pt x="11308" y="2467364"/>
                    </a:lnTo>
                    <a:lnTo>
                      <a:pt x="29242" y="2483594"/>
                    </a:lnTo>
                    <a:lnTo>
                      <a:pt x="198269" y="2637019"/>
                    </a:lnTo>
                    <a:lnTo>
                      <a:pt x="29242" y="2790353"/>
                    </a:lnTo>
                    <a:close/>
                    <a:moveTo>
                      <a:pt x="46100" y="766068"/>
                    </a:moveTo>
                    <a:lnTo>
                      <a:pt x="36237" y="757101"/>
                    </a:lnTo>
                    <a:lnTo>
                      <a:pt x="46100" y="748134"/>
                    </a:lnTo>
                    <a:lnTo>
                      <a:pt x="211181" y="598297"/>
                    </a:lnTo>
                    <a:lnTo>
                      <a:pt x="376352" y="748134"/>
                    </a:lnTo>
                    <a:lnTo>
                      <a:pt x="386216" y="757101"/>
                    </a:lnTo>
                    <a:lnTo>
                      <a:pt x="376352" y="766068"/>
                    </a:lnTo>
                    <a:lnTo>
                      <a:pt x="211181" y="915816"/>
                    </a:lnTo>
                    <a:close/>
                    <a:moveTo>
                      <a:pt x="46100" y="1107798"/>
                    </a:moveTo>
                    <a:lnTo>
                      <a:pt x="36237" y="1098831"/>
                    </a:lnTo>
                    <a:lnTo>
                      <a:pt x="46100" y="1089864"/>
                    </a:lnTo>
                    <a:lnTo>
                      <a:pt x="211181" y="940027"/>
                    </a:lnTo>
                    <a:lnTo>
                      <a:pt x="376352" y="1089864"/>
                    </a:lnTo>
                    <a:lnTo>
                      <a:pt x="386216" y="1098831"/>
                    </a:lnTo>
                    <a:lnTo>
                      <a:pt x="376352" y="1107798"/>
                    </a:lnTo>
                    <a:lnTo>
                      <a:pt x="211181" y="1257546"/>
                    </a:lnTo>
                    <a:close/>
                    <a:moveTo>
                      <a:pt x="46100" y="1449527"/>
                    </a:moveTo>
                    <a:lnTo>
                      <a:pt x="36237" y="1440560"/>
                    </a:lnTo>
                    <a:lnTo>
                      <a:pt x="46100" y="1431593"/>
                    </a:lnTo>
                    <a:lnTo>
                      <a:pt x="211181" y="1281756"/>
                    </a:lnTo>
                    <a:lnTo>
                      <a:pt x="376352" y="1431593"/>
                    </a:lnTo>
                    <a:lnTo>
                      <a:pt x="386216" y="1440560"/>
                    </a:lnTo>
                    <a:lnTo>
                      <a:pt x="376352" y="1449527"/>
                    </a:lnTo>
                    <a:lnTo>
                      <a:pt x="211181" y="1599993"/>
                    </a:lnTo>
                    <a:close/>
                    <a:moveTo>
                      <a:pt x="46100" y="1791258"/>
                    </a:moveTo>
                    <a:lnTo>
                      <a:pt x="36237" y="1782291"/>
                    </a:lnTo>
                    <a:lnTo>
                      <a:pt x="46100" y="1773324"/>
                    </a:lnTo>
                    <a:lnTo>
                      <a:pt x="211181" y="1623576"/>
                    </a:lnTo>
                    <a:lnTo>
                      <a:pt x="376352" y="1773324"/>
                    </a:lnTo>
                    <a:lnTo>
                      <a:pt x="386216" y="1782291"/>
                    </a:lnTo>
                    <a:lnTo>
                      <a:pt x="376352" y="1791258"/>
                    </a:lnTo>
                    <a:lnTo>
                      <a:pt x="211181" y="1941095"/>
                    </a:lnTo>
                    <a:close/>
                    <a:moveTo>
                      <a:pt x="46100" y="2132987"/>
                    </a:moveTo>
                    <a:lnTo>
                      <a:pt x="36237" y="2124020"/>
                    </a:lnTo>
                    <a:lnTo>
                      <a:pt x="46100" y="2115053"/>
                    </a:lnTo>
                    <a:lnTo>
                      <a:pt x="211181" y="1965305"/>
                    </a:lnTo>
                    <a:lnTo>
                      <a:pt x="376352" y="2115053"/>
                    </a:lnTo>
                    <a:lnTo>
                      <a:pt x="386216" y="2124020"/>
                    </a:lnTo>
                    <a:lnTo>
                      <a:pt x="376352" y="2132987"/>
                    </a:lnTo>
                    <a:lnTo>
                      <a:pt x="211181" y="2282825"/>
                    </a:lnTo>
                    <a:close/>
                    <a:moveTo>
                      <a:pt x="46100" y="2474807"/>
                    </a:moveTo>
                    <a:lnTo>
                      <a:pt x="36237" y="2465840"/>
                    </a:lnTo>
                    <a:lnTo>
                      <a:pt x="46100" y="2456873"/>
                    </a:lnTo>
                    <a:lnTo>
                      <a:pt x="211181" y="2307035"/>
                    </a:lnTo>
                    <a:lnTo>
                      <a:pt x="376352" y="2456873"/>
                    </a:lnTo>
                    <a:lnTo>
                      <a:pt x="386216" y="2465840"/>
                    </a:lnTo>
                    <a:lnTo>
                      <a:pt x="376352" y="2474807"/>
                    </a:lnTo>
                    <a:lnTo>
                      <a:pt x="211181" y="2624913"/>
                    </a:lnTo>
                    <a:close/>
                    <a:moveTo>
                      <a:pt x="211181" y="2649124"/>
                    </a:moveTo>
                    <a:lnTo>
                      <a:pt x="376263" y="2798961"/>
                    </a:lnTo>
                    <a:lnTo>
                      <a:pt x="46100" y="27989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p7"/>
              <p:cNvSpPr/>
              <p:nvPr/>
            </p:nvSpPr>
            <p:spPr>
              <a:xfrm>
                <a:off x="6925913" y="3670614"/>
                <a:ext cx="17933" cy="318908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3189089" extrusionOk="0">
                    <a:moveTo>
                      <a:pt x="10" y="30331"/>
                    </a:moveTo>
                    <a:lnTo>
                      <a:pt x="10" y="3188844"/>
                    </a:lnTo>
                    <a:lnTo>
                      <a:pt x="17944" y="3188844"/>
                    </a:lnTo>
                    <a:lnTo>
                      <a:pt x="17944" y="292"/>
                    </a:lnTo>
                    <a:lnTo>
                      <a:pt x="17406" y="-246"/>
                    </a:lnTo>
                    <a:cubicBezTo>
                      <a:pt x="12294" y="10066"/>
                      <a:pt x="6107" y="20199"/>
                      <a:pt x="10" y="303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3" name="Google Shape;1543;p7"/>
              <p:cNvSpPr/>
              <p:nvPr/>
            </p:nvSpPr>
            <p:spPr>
              <a:xfrm>
                <a:off x="6824227" y="4005170"/>
                <a:ext cx="107603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07603" h="17933" extrusionOk="0">
                    <a:moveTo>
                      <a:pt x="107613" y="-246"/>
                    </a:moveTo>
                    <a:lnTo>
                      <a:pt x="107613" y="17688"/>
                    </a:lnTo>
                    <a:lnTo>
                      <a:pt x="10" y="17688"/>
                    </a:lnTo>
                    <a:cubicBezTo>
                      <a:pt x="2790" y="11770"/>
                      <a:pt x="5659" y="5762"/>
                      <a:pt x="8439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4" name="Google Shape;1544;p7"/>
              <p:cNvSpPr/>
              <p:nvPr/>
            </p:nvSpPr>
            <p:spPr>
              <a:xfrm>
                <a:off x="6555220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5" name="Google Shape;1545;p7"/>
              <p:cNvSpPr/>
              <p:nvPr/>
            </p:nvSpPr>
            <p:spPr>
              <a:xfrm>
                <a:off x="6555309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6" name="Google Shape;1546;p7"/>
              <p:cNvSpPr/>
              <p:nvPr/>
            </p:nvSpPr>
            <p:spPr>
              <a:xfrm>
                <a:off x="6555309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7" name="Google Shape;1547;p7"/>
              <p:cNvSpPr/>
              <p:nvPr/>
            </p:nvSpPr>
            <p:spPr>
              <a:xfrm>
                <a:off x="6555309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8" name="Google Shape;1548;p7"/>
              <p:cNvSpPr/>
              <p:nvPr/>
            </p:nvSpPr>
            <p:spPr>
              <a:xfrm>
                <a:off x="6555309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9" name="Google Shape;1549;p7"/>
              <p:cNvSpPr/>
              <p:nvPr/>
            </p:nvSpPr>
            <p:spPr>
              <a:xfrm>
                <a:off x="6555309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0" name="Google Shape;1550;p7"/>
              <p:cNvSpPr/>
              <p:nvPr/>
            </p:nvSpPr>
            <p:spPr>
              <a:xfrm>
                <a:off x="6555309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1" name="Google Shape;1551;p7"/>
              <p:cNvSpPr/>
              <p:nvPr/>
            </p:nvSpPr>
            <p:spPr>
              <a:xfrm>
                <a:off x="5260843" y="5470815"/>
                <a:ext cx="17933" cy="1388888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388888" extrusionOk="0">
                    <a:moveTo>
                      <a:pt x="10" y="-246"/>
                    </a:moveTo>
                    <a:lnTo>
                      <a:pt x="10" y="1388642"/>
                    </a:lnTo>
                    <a:lnTo>
                      <a:pt x="17944" y="1388642"/>
                    </a:lnTo>
                    <a:lnTo>
                      <a:pt x="17944" y="11321"/>
                    </a:lnTo>
                    <a:cubicBezTo>
                      <a:pt x="11738" y="7824"/>
                      <a:pt x="5749" y="395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p7"/>
              <p:cNvSpPr/>
              <p:nvPr/>
            </p:nvSpPr>
            <p:spPr>
              <a:xfrm>
                <a:off x="5249545" y="5432616"/>
                <a:ext cx="423059" cy="1324953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324953" extrusionOk="0">
                    <a:moveTo>
                      <a:pt x="393927" y="1297807"/>
                    </a:moveTo>
                    <a:lnTo>
                      <a:pt x="224901" y="1144383"/>
                    </a:lnTo>
                    <a:lnTo>
                      <a:pt x="393927" y="990959"/>
                    </a:lnTo>
                    <a:lnTo>
                      <a:pt x="411861" y="974728"/>
                    </a:lnTo>
                    <a:lnTo>
                      <a:pt x="413206" y="973473"/>
                    </a:lnTo>
                    <a:lnTo>
                      <a:pt x="411861" y="972218"/>
                    </a:lnTo>
                    <a:lnTo>
                      <a:pt x="393927" y="955988"/>
                    </a:lnTo>
                    <a:lnTo>
                      <a:pt x="224901" y="802564"/>
                    </a:lnTo>
                    <a:lnTo>
                      <a:pt x="393927" y="649139"/>
                    </a:lnTo>
                    <a:lnTo>
                      <a:pt x="411861" y="632909"/>
                    </a:lnTo>
                    <a:lnTo>
                      <a:pt x="413206" y="631654"/>
                    </a:lnTo>
                    <a:lnTo>
                      <a:pt x="411861" y="630399"/>
                    </a:lnTo>
                    <a:lnTo>
                      <a:pt x="393927" y="614168"/>
                    </a:lnTo>
                    <a:lnTo>
                      <a:pt x="224901" y="460834"/>
                    </a:lnTo>
                    <a:lnTo>
                      <a:pt x="393927" y="307409"/>
                    </a:lnTo>
                    <a:lnTo>
                      <a:pt x="411861" y="291179"/>
                    </a:lnTo>
                    <a:lnTo>
                      <a:pt x="413206" y="289924"/>
                    </a:lnTo>
                    <a:lnTo>
                      <a:pt x="411861" y="288668"/>
                    </a:lnTo>
                    <a:lnTo>
                      <a:pt x="393927" y="272438"/>
                    </a:lnTo>
                    <a:lnTo>
                      <a:pt x="224901" y="119014"/>
                    </a:lnTo>
                    <a:lnTo>
                      <a:pt x="356445" y="-246"/>
                    </a:lnTo>
                    <a:cubicBezTo>
                      <a:pt x="345748" y="2032"/>
                      <a:pt x="334943" y="3771"/>
                      <a:pt x="324075" y="4955"/>
                    </a:cubicBezTo>
                    <a:lnTo>
                      <a:pt x="211540" y="107357"/>
                    </a:lnTo>
                    <a:lnTo>
                      <a:pt x="160249" y="60819"/>
                    </a:lnTo>
                    <a:cubicBezTo>
                      <a:pt x="153694" y="63231"/>
                      <a:pt x="146978" y="65204"/>
                      <a:pt x="140163" y="66737"/>
                    </a:cubicBezTo>
                    <a:lnTo>
                      <a:pt x="198269" y="119462"/>
                    </a:lnTo>
                    <a:lnTo>
                      <a:pt x="29242" y="272887"/>
                    </a:lnTo>
                    <a:lnTo>
                      <a:pt x="11308" y="289117"/>
                    </a:lnTo>
                    <a:lnTo>
                      <a:pt x="9963" y="290372"/>
                    </a:lnTo>
                    <a:lnTo>
                      <a:pt x="11308" y="291628"/>
                    </a:lnTo>
                    <a:lnTo>
                      <a:pt x="29242" y="307858"/>
                    </a:lnTo>
                    <a:lnTo>
                      <a:pt x="198269" y="461282"/>
                    </a:lnTo>
                    <a:lnTo>
                      <a:pt x="29242" y="614617"/>
                    </a:lnTo>
                    <a:lnTo>
                      <a:pt x="11308" y="630847"/>
                    </a:lnTo>
                    <a:lnTo>
                      <a:pt x="9963" y="632102"/>
                    </a:lnTo>
                    <a:lnTo>
                      <a:pt x="11308" y="633357"/>
                    </a:lnTo>
                    <a:lnTo>
                      <a:pt x="29242" y="649587"/>
                    </a:lnTo>
                    <a:lnTo>
                      <a:pt x="198269" y="803012"/>
                    </a:lnTo>
                    <a:lnTo>
                      <a:pt x="29242" y="956436"/>
                    </a:lnTo>
                    <a:lnTo>
                      <a:pt x="11308" y="972666"/>
                    </a:lnTo>
                    <a:lnTo>
                      <a:pt x="9963" y="973922"/>
                    </a:lnTo>
                    <a:lnTo>
                      <a:pt x="11308" y="975177"/>
                    </a:lnTo>
                    <a:lnTo>
                      <a:pt x="29242" y="991407"/>
                    </a:lnTo>
                    <a:lnTo>
                      <a:pt x="198269" y="1144831"/>
                    </a:lnTo>
                    <a:lnTo>
                      <a:pt x="29242" y="1298166"/>
                    </a:lnTo>
                    <a:lnTo>
                      <a:pt x="11308" y="1314486"/>
                    </a:lnTo>
                    <a:lnTo>
                      <a:pt x="10" y="1324708"/>
                    </a:lnTo>
                    <a:lnTo>
                      <a:pt x="423070" y="1324708"/>
                    </a:lnTo>
                    <a:lnTo>
                      <a:pt x="411861" y="1314575"/>
                    </a:lnTo>
                    <a:close/>
                    <a:moveTo>
                      <a:pt x="46458" y="298891"/>
                    </a:moveTo>
                    <a:lnTo>
                      <a:pt x="36595" y="289924"/>
                    </a:lnTo>
                    <a:lnTo>
                      <a:pt x="46458" y="280957"/>
                    </a:lnTo>
                    <a:lnTo>
                      <a:pt x="211540" y="131209"/>
                    </a:lnTo>
                    <a:lnTo>
                      <a:pt x="376711" y="280957"/>
                    </a:lnTo>
                    <a:lnTo>
                      <a:pt x="386574" y="289924"/>
                    </a:lnTo>
                    <a:lnTo>
                      <a:pt x="376711" y="298891"/>
                    </a:lnTo>
                    <a:lnTo>
                      <a:pt x="211540" y="448728"/>
                    </a:lnTo>
                    <a:close/>
                    <a:moveTo>
                      <a:pt x="46458" y="640620"/>
                    </a:moveTo>
                    <a:lnTo>
                      <a:pt x="36595" y="631654"/>
                    </a:lnTo>
                    <a:lnTo>
                      <a:pt x="46458" y="622687"/>
                    </a:lnTo>
                    <a:lnTo>
                      <a:pt x="211540" y="472939"/>
                    </a:lnTo>
                    <a:lnTo>
                      <a:pt x="376711" y="622687"/>
                    </a:lnTo>
                    <a:lnTo>
                      <a:pt x="386574" y="631654"/>
                    </a:lnTo>
                    <a:lnTo>
                      <a:pt x="376711" y="640620"/>
                    </a:lnTo>
                    <a:lnTo>
                      <a:pt x="211540" y="790458"/>
                    </a:lnTo>
                    <a:close/>
                    <a:moveTo>
                      <a:pt x="46458" y="982440"/>
                    </a:moveTo>
                    <a:lnTo>
                      <a:pt x="36595" y="973473"/>
                    </a:lnTo>
                    <a:lnTo>
                      <a:pt x="46458" y="964507"/>
                    </a:lnTo>
                    <a:lnTo>
                      <a:pt x="211540" y="814669"/>
                    </a:lnTo>
                    <a:lnTo>
                      <a:pt x="376711" y="964507"/>
                    </a:lnTo>
                    <a:lnTo>
                      <a:pt x="386574" y="973473"/>
                    </a:lnTo>
                    <a:lnTo>
                      <a:pt x="376711" y="982440"/>
                    </a:lnTo>
                    <a:lnTo>
                      <a:pt x="211540" y="1132278"/>
                    </a:lnTo>
                    <a:close/>
                    <a:moveTo>
                      <a:pt x="46458" y="1306326"/>
                    </a:moveTo>
                    <a:lnTo>
                      <a:pt x="211540" y="1156488"/>
                    </a:lnTo>
                    <a:lnTo>
                      <a:pt x="376621" y="13063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3" name="Google Shape;1553;p7"/>
              <p:cNvSpPr/>
              <p:nvPr/>
            </p:nvSpPr>
            <p:spPr>
              <a:xfrm>
                <a:off x="5643462" y="5416027"/>
                <a:ext cx="17933" cy="144367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443676" extrusionOk="0">
                    <a:moveTo>
                      <a:pt x="10" y="5941"/>
                    </a:moveTo>
                    <a:lnTo>
                      <a:pt x="10" y="1443430"/>
                    </a:lnTo>
                    <a:lnTo>
                      <a:pt x="17944" y="1443430"/>
                    </a:lnTo>
                    <a:lnTo>
                      <a:pt x="17944" y="-246"/>
                    </a:lnTo>
                    <a:cubicBezTo>
                      <a:pt x="12474" y="1727"/>
                      <a:pt x="6018" y="3878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4" name="Google Shape;1554;p7"/>
              <p:cNvSpPr/>
              <p:nvPr/>
            </p:nvSpPr>
            <p:spPr>
              <a:xfrm>
                <a:off x="5272859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5" name="Google Shape;1555;p7"/>
              <p:cNvSpPr/>
              <p:nvPr/>
            </p:nvSpPr>
            <p:spPr>
              <a:xfrm>
                <a:off x="5272859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6" name="Google Shape;1556;p7"/>
              <p:cNvSpPr/>
              <p:nvPr/>
            </p:nvSpPr>
            <p:spPr>
              <a:xfrm>
                <a:off x="5272859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7" name="Google Shape;1557;p7"/>
              <p:cNvSpPr/>
              <p:nvPr/>
            </p:nvSpPr>
            <p:spPr>
              <a:xfrm>
                <a:off x="3978392" y="4668454"/>
                <a:ext cx="17933" cy="219124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191249" extrusionOk="0">
                    <a:moveTo>
                      <a:pt x="10" y="-246"/>
                    </a:moveTo>
                    <a:lnTo>
                      <a:pt x="10" y="2191003"/>
                    </a:lnTo>
                    <a:lnTo>
                      <a:pt x="17944" y="2191003"/>
                    </a:lnTo>
                    <a:lnTo>
                      <a:pt x="17944" y="22530"/>
                    </a:lnTo>
                    <a:cubicBezTo>
                      <a:pt x="11667" y="14997"/>
                      <a:pt x="5659" y="7465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8" name="Google Shape;1558;p7"/>
              <p:cNvSpPr/>
              <p:nvPr/>
            </p:nvSpPr>
            <p:spPr>
              <a:xfrm>
                <a:off x="3967184" y="4684774"/>
                <a:ext cx="422970" cy="2072348"/>
              </a:xfrm>
              <a:custGeom>
                <a:avLst/>
                <a:gdLst/>
                <a:ahLst/>
                <a:cxnLst/>
                <a:rect l="l" t="t" r="r" b="b"/>
                <a:pathLst>
                  <a:path w="422970" h="2072348" extrusionOk="0">
                    <a:moveTo>
                      <a:pt x="393837" y="2045650"/>
                    </a:moveTo>
                    <a:lnTo>
                      <a:pt x="224811" y="1892226"/>
                    </a:lnTo>
                    <a:lnTo>
                      <a:pt x="393837" y="1738801"/>
                    </a:lnTo>
                    <a:lnTo>
                      <a:pt x="411771" y="1722571"/>
                    </a:lnTo>
                    <a:lnTo>
                      <a:pt x="413116" y="1721316"/>
                    </a:lnTo>
                    <a:lnTo>
                      <a:pt x="411771" y="1720060"/>
                    </a:lnTo>
                    <a:lnTo>
                      <a:pt x="393837" y="1703830"/>
                    </a:lnTo>
                    <a:lnTo>
                      <a:pt x="224811" y="1550406"/>
                    </a:lnTo>
                    <a:lnTo>
                      <a:pt x="393837" y="1396982"/>
                    </a:lnTo>
                    <a:lnTo>
                      <a:pt x="411771" y="1380751"/>
                    </a:lnTo>
                    <a:lnTo>
                      <a:pt x="413116" y="1379496"/>
                    </a:lnTo>
                    <a:lnTo>
                      <a:pt x="411771" y="1378241"/>
                    </a:lnTo>
                    <a:lnTo>
                      <a:pt x="393837" y="1362011"/>
                    </a:lnTo>
                    <a:lnTo>
                      <a:pt x="224811" y="1208676"/>
                    </a:lnTo>
                    <a:lnTo>
                      <a:pt x="393837" y="1055252"/>
                    </a:lnTo>
                    <a:lnTo>
                      <a:pt x="411771" y="1039022"/>
                    </a:lnTo>
                    <a:lnTo>
                      <a:pt x="413116" y="1037766"/>
                    </a:lnTo>
                    <a:lnTo>
                      <a:pt x="411771" y="1036511"/>
                    </a:lnTo>
                    <a:lnTo>
                      <a:pt x="393837" y="1020281"/>
                    </a:lnTo>
                    <a:lnTo>
                      <a:pt x="224811" y="866857"/>
                    </a:lnTo>
                    <a:lnTo>
                      <a:pt x="393837" y="713522"/>
                    </a:lnTo>
                    <a:lnTo>
                      <a:pt x="411771" y="697292"/>
                    </a:lnTo>
                    <a:lnTo>
                      <a:pt x="413116" y="696037"/>
                    </a:lnTo>
                    <a:lnTo>
                      <a:pt x="411771" y="694781"/>
                    </a:lnTo>
                    <a:lnTo>
                      <a:pt x="393837" y="678551"/>
                    </a:lnTo>
                    <a:lnTo>
                      <a:pt x="224811" y="525127"/>
                    </a:lnTo>
                    <a:lnTo>
                      <a:pt x="359315" y="403266"/>
                    </a:lnTo>
                    <a:lnTo>
                      <a:pt x="394017" y="371793"/>
                    </a:lnTo>
                    <a:lnTo>
                      <a:pt x="411950" y="355562"/>
                    </a:lnTo>
                    <a:lnTo>
                      <a:pt x="413296" y="354307"/>
                    </a:lnTo>
                    <a:lnTo>
                      <a:pt x="411950" y="353051"/>
                    </a:lnTo>
                    <a:lnTo>
                      <a:pt x="394017" y="336821"/>
                    </a:lnTo>
                    <a:lnTo>
                      <a:pt x="352679" y="299250"/>
                    </a:lnTo>
                    <a:cubicBezTo>
                      <a:pt x="339928" y="297403"/>
                      <a:pt x="327419" y="294157"/>
                      <a:pt x="315377" y="289565"/>
                    </a:cubicBezTo>
                    <a:lnTo>
                      <a:pt x="376621" y="345071"/>
                    </a:lnTo>
                    <a:lnTo>
                      <a:pt x="386484" y="354038"/>
                    </a:lnTo>
                    <a:lnTo>
                      <a:pt x="376621" y="363005"/>
                    </a:lnTo>
                    <a:lnTo>
                      <a:pt x="345595" y="391161"/>
                    </a:lnTo>
                    <a:lnTo>
                      <a:pt x="211091" y="512752"/>
                    </a:lnTo>
                    <a:lnTo>
                      <a:pt x="46010" y="363005"/>
                    </a:lnTo>
                    <a:lnTo>
                      <a:pt x="36147" y="354038"/>
                    </a:lnTo>
                    <a:lnTo>
                      <a:pt x="46010" y="345071"/>
                    </a:lnTo>
                    <a:lnTo>
                      <a:pt x="171547" y="231280"/>
                    </a:lnTo>
                    <a:lnTo>
                      <a:pt x="211271" y="195413"/>
                    </a:lnTo>
                    <a:lnTo>
                      <a:pt x="238172" y="220072"/>
                    </a:lnTo>
                    <a:cubicBezTo>
                      <a:pt x="231957" y="207069"/>
                      <a:pt x="224945" y="194462"/>
                      <a:pt x="217189" y="182321"/>
                    </a:cubicBezTo>
                    <a:cubicBezTo>
                      <a:pt x="216382" y="181066"/>
                      <a:pt x="215306" y="179631"/>
                      <a:pt x="214140" y="178106"/>
                    </a:cubicBezTo>
                    <a:lnTo>
                      <a:pt x="212167" y="176134"/>
                    </a:lnTo>
                    <a:cubicBezTo>
                      <a:pt x="201048" y="164298"/>
                      <a:pt x="190019" y="152551"/>
                      <a:pt x="178093" y="141342"/>
                    </a:cubicBezTo>
                    <a:lnTo>
                      <a:pt x="169126" y="133541"/>
                    </a:lnTo>
                    <a:cubicBezTo>
                      <a:pt x="139715" y="107178"/>
                      <a:pt x="108151" y="83416"/>
                      <a:pt x="78560" y="57322"/>
                    </a:cubicBezTo>
                    <a:cubicBezTo>
                      <a:pt x="58501" y="39693"/>
                      <a:pt x="39939" y="20441"/>
                      <a:pt x="23055" y="-246"/>
                    </a:cubicBezTo>
                    <a:lnTo>
                      <a:pt x="10411" y="11232"/>
                    </a:lnTo>
                    <a:lnTo>
                      <a:pt x="9066" y="12487"/>
                    </a:lnTo>
                    <a:lnTo>
                      <a:pt x="10411" y="13742"/>
                    </a:lnTo>
                    <a:lnTo>
                      <a:pt x="28345" y="29973"/>
                    </a:lnTo>
                    <a:lnTo>
                      <a:pt x="197372" y="183307"/>
                    </a:lnTo>
                    <a:lnTo>
                      <a:pt x="157917" y="219175"/>
                    </a:lnTo>
                    <a:lnTo>
                      <a:pt x="28345" y="336821"/>
                    </a:lnTo>
                    <a:lnTo>
                      <a:pt x="10411" y="353051"/>
                    </a:lnTo>
                    <a:lnTo>
                      <a:pt x="9066" y="354307"/>
                    </a:lnTo>
                    <a:lnTo>
                      <a:pt x="10411" y="355562"/>
                    </a:lnTo>
                    <a:lnTo>
                      <a:pt x="28345" y="371793"/>
                    </a:lnTo>
                    <a:lnTo>
                      <a:pt x="197372" y="525127"/>
                    </a:lnTo>
                    <a:lnTo>
                      <a:pt x="29152" y="678551"/>
                    </a:lnTo>
                    <a:lnTo>
                      <a:pt x="11218" y="694781"/>
                    </a:lnTo>
                    <a:lnTo>
                      <a:pt x="9873" y="696037"/>
                    </a:lnTo>
                    <a:lnTo>
                      <a:pt x="11218" y="697292"/>
                    </a:lnTo>
                    <a:lnTo>
                      <a:pt x="29152" y="713522"/>
                    </a:lnTo>
                    <a:lnTo>
                      <a:pt x="198179" y="866857"/>
                    </a:lnTo>
                    <a:lnTo>
                      <a:pt x="29152" y="1020281"/>
                    </a:lnTo>
                    <a:lnTo>
                      <a:pt x="11218" y="1036511"/>
                    </a:lnTo>
                    <a:lnTo>
                      <a:pt x="9873" y="1037766"/>
                    </a:lnTo>
                    <a:lnTo>
                      <a:pt x="11218" y="1039022"/>
                    </a:lnTo>
                    <a:lnTo>
                      <a:pt x="29152" y="1055252"/>
                    </a:lnTo>
                    <a:lnTo>
                      <a:pt x="198179" y="1208676"/>
                    </a:lnTo>
                    <a:lnTo>
                      <a:pt x="29152" y="1362011"/>
                    </a:lnTo>
                    <a:lnTo>
                      <a:pt x="11218" y="1378241"/>
                    </a:lnTo>
                    <a:lnTo>
                      <a:pt x="9873" y="1379496"/>
                    </a:lnTo>
                    <a:lnTo>
                      <a:pt x="11218" y="1380751"/>
                    </a:lnTo>
                    <a:lnTo>
                      <a:pt x="29152" y="1396982"/>
                    </a:lnTo>
                    <a:lnTo>
                      <a:pt x="198179" y="1550406"/>
                    </a:lnTo>
                    <a:lnTo>
                      <a:pt x="29152" y="1703830"/>
                    </a:lnTo>
                    <a:lnTo>
                      <a:pt x="11218" y="1720060"/>
                    </a:lnTo>
                    <a:lnTo>
                      <a:pt x="9873" y="1721316"/>
                    </a:lnTo>
                    <a:lnTo>
                      <a:pt x="11218" y="1722571"/>
                    </a:lnTo>
                    <a:lnTo>
                      <a:pt x="29152" y="1738801"/>
                    </a:lnTo>
                    <a:lnTo>
                      <a:pt x="198179" y="1892226"/>
                    </a:lnTo>
                    <a:lnTo>
                      <a:pt x="29152" y="2045650"/>
                    </a:lnTo>
                    <a:lnTo>
                      <a:pt x="11218" y="2061970"/>
                    </a:lnTo>
                    <a:lnTo>
                      <a:pt x="10" y="2072102"/>
                    </a:lnTo>
                    <a:lnTo>
                      <a:pt x="422980" y="2072102"/>
                    </a:lnTo>
                    <a:lnTo>
                      <a:pt x="411771" y="2061970"/>
                    </a:lnTo>
                    <a:close/>
                    <a:moveTo>
                      <a:pt x="46369" y="705003"/>
                    </a:moveTo>
                    <a:lnTo>
                      <a:pt x="36505" y="696037"/>
                    </a:lnTo>
                    <a:lnTo>
                      <a:pt x="46369" y="687070"/>
                    </a:lnTo>
                    <a:lnTo>
                      <a:pt x="211450" y="537232"/>
                    </a:lnTo>
                    <a:lnTo>
                      <a:pt x="376621" y="687070"/>
                    </a:lnTo>
                    <a:lnTo>
                      <a:pt x="386484" y="696037"/>
                    </a:lnTo>
                    <a:lnTo>
                      <a:pt x="376621" y="705003"/>
                    </a:lnTo>
                    <a:lnTo>
                      <a:pt x="211450" y="855200"/>
                    </a:lnTo>
                    <a:close/>
                    <a:moveTo>
                      <a:pt x="46369" y="1046733"/>
                    </a:moveTo>
                    <a:lnTo>
                      <a:pt x="36505" y="1037766"/>
                    </a:lnTo>
                    <a:lnTo>
                      <a:pt x="46369" y="1028799"/>
                    </a:lnTo>
                    <a:lnTo>
                      <a:pt x="211450" y="879051"/>
                    </a:lnTo>
                    <a:lnTo>
                      <a:pt x="376621" y="1028799"/>
                    </a:lnTo>
                    <a:lnTo>
                      <a:pt x="386484" y="1037766"/>
                    </a:lnTo>
                    <a:lnTo>
                      <a:pt x="376621" y="1046733"/>
                    </a:lnTo>
                    <a:lnTo>
                      <a:pt x="211450" y="1196571"/>
                    </a:lnTo>
                    <a:close/>
                    <a:moveTo>
                      <a:pt x="46369" y="1388463"/>
                    </a:moveTo>
                    <a:lnTo>
                      <a:pt x="36505" y="1379496"/>
                    </a:lnTo>
                    <a:lnTo>
                      <a:pt x="46369" y="1370529"/>
                    </a:lnTo>
                    <a:lnTo>
                      <a:pt x="211450" y="1220782"/>
                    </a:lnTo>
                    <a:lnTo>
                      <a:pt x="376621" y="1370529"/>
                    </a:lnTo>
                    <a:lnTo>
                      <a:pt x="386484" y="1379496"/>
                    </a:lnTo>
                    <a:lnTo>
                      <a:pt x="376621" y="1388463"/>
                    </a:lnTo>
                    <a:lnTo>
                      <a:pt x="211450" y="1538300"/>
                    </a:lnTo>
                    <a:close/>
                    <a:moveTo>
                      <a:pt x="46369" y="1730283"/>
                    </a:moveTo>
                    <a:lnTo>
                      <a:pt x="36505" y="1721316"/>
                    </a:lnTo>
                    <a:lnTo>
                      <a:pt x="46369" y="1712349"/>
                    </a:lnTo>
                    <a:lnTo>
                      <a:pt x="211450" y="1562511"/>
                    </a:lnTo>
                    <a:lnTo>
                      <a:pt x="376621" y="1712349"/>
                    </a:lnTo>
                    <a:lnTo>
                      <a:pt x="386484" y="1721316"/>
                    </a:lnTo>
                    <a:lnTo>
                      <a:pt x="376621" y="1730283"/>
                    </a:lnTo>
                    <a:lnTo>
                      <a:pt x="211450" y="1880120"/>
                    </a:lnTo>
                    <a:close/>
                    <a:moveTo>
                      <a:pt x="46369" y="2054168"/>
                    </a:moveTo>
                    <a:lnTo>
                      <a:pt x="211450" y="1904331"/>
                    </a:lnTo>
                    <a:lnTo>
                      <a:pt x="376621" y="20541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9" name="Google Shape;1559;p7"/>
              <p:cNvSpPr/>
              <p:nvPr/>
            </p:nvSpPr>
            <p:spPr>
              <a:xfrm>
                <a:off x="4361011" y="4984269"/>
                <a:ext cx="17933" cy="1875792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875792" extrusionOk="0">
                    <a:moveTo>
                      <a:pt x="10" y="1458"/>
                    </a:moveTo>
                    <a:lnTo>
                      <a:pt x="10" y="1875547"/>
                    </a:lnTo>
                    <a:lnTo>
                      <a:pt x="17944" y="1875547"/>
                    </a:lnTo>
                    <a:lnTo>
                      <a:pt x="17944" y="-246"/>
                    </a:lnTo>
                    <a:cubicBezTo>
                      <a:pt x="12025" y="292"/>
                      <a:pt x="6018" y="1010"/>
                      <a:pt x="10" y="145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0" name="Google Shape;1560;p7"/>
              <p:cNvSpPr/>
              <p:nvPr/>
            </p:nvSpPr>
            <p:spPr>
              <a:xfrm>
                <a:off x="3990408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1" name="Google Shape;1561;p7"/>
              <p:cNvSpPr/>
              <p:nvPr/>
            </p:nvSpPr>
            <p:spPr>
              <a:xfrm>
                <a:off x="3990408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p7"/>
              <p:cNvSpPr/>
              <p:nvPr/>
            </p:nvSpPr>
            <p:spPr>
              <a:xfrm>
                <a:off x="3990408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3" name="Google Shape;1563;p7"/>
              <p:cNvSpPr/>
              <p:nvPr/>
            </p:nvSpPr>
            <p:spPr>
              <a:xfrm>
                <a:off x="3990408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4" name="Google Shape;1564;p7"/>
              <p:cNvSpPr/>
              <p:nvPr/>
            </p:nvSpPr>
            <p:spPr>
              <a:xfrm>
                <a:off x="3990408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5" name="Google Shape;1565;p7"/>
              <p:cNvSpPr/>
              <p:nvPr/>
            </p:nvSpPr>
            <p:spPr>
              <a:xfrm>
                <a:off x="2695941" y="4423208"/>
                <a:ext cx="17933" cy="243649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436495" extrusionOk="0">
                    <a:moveTo>
                      <a:pt x="10" y="-246"/>
                    </a:moveTo>
                    <a:lnTo>
                      <a:pt x="10" y="2436249"/>
                    </a:lnTo>
                    <a:lnTo>
                      <a:pt x="17944" y="2436249"/>
                    </a:lnTo>
                    <a:lnTo>
                      <a:pt x="17944" y="2713"/>
                    </a:lnTo>
                    <a:cubicBezTo>
                      <a:pt x="11918" y="2041"/>
                      <a:pt x="5928" y="105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6" name="Google Shape;1566;p7"/>
              <p:cNvSpPr/>
              <p:nvPr/>
            </p:nvSpPr>
            <p:spPr>
              <a:xfrm>
                <a:off x="2684733" y="4315695"/>
                <a:ext cx="423059" cy="2441426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2441426" extrusionOk="0">
                    <a:moveTo>
                      <a:pt x="393838" y="2414639"/>
                    </a:moveTo>
                    <a:lnTo>
                      <a:pt x="224811" y="2261304"/>
                    </a:lnTo>
                    <a:lnTo>
                      <a:pt x="393838" y="2107880"/>
                    </a:lnTo>
                    <a:lnTo>
                      <a:pt x="411772" y="2091649"/>
                    </a:lnTo>
                    <a:lnTo>
                      <a:pt x="413116" y="2090395"/>
                    </a:lnTo>
                    <a:lnTo>
                      <a:pt x="411772" y="2089139"/>
                    </a:lnTo>
                    <a:lnTo>
                      <a:pt x="393838" y="2072909"/>
                    </a:lnTo>
                    <a:lnTo>
                      <a:pt x="224811" y="1919485"/>
                    </a:lnTo>
                    <a:lnTo>
                      <a:pt x="393838" y="1766060"/>
                    </a:lnTo>
                    <a:lnTo>
                      <a:pt x="411772" y="1749830"/>
                    </a:lnTo>
                    <a:lnTo>
                      <a:pt x="413116" y="1748575"/>
                    </a:lnTo>
                    <a:lnTo>
                      <a:pt x="411772" y="1747320"/>
                    </a:lnTo>
                    <a:lnTo>
                      <a:pt x="393838" y="1731090"/>
                    </a:lnTo>
                    <a:lnTo>
                      <a:pt x="224811" y="1577755"/>
                    </a:lnTo>
                    <a:lnTo>
                      <a:pt x="393838" y="1424331"/>
                    </a:lnTo>
                    <a:lnTo>
                      <a:pt x="411772" y="1408100"/>
                    </a:lnTo>
                    <a:lnTo>
                      <a:pt x="413116" y="1406845"/>
                    </a:lnTo>
                    <a:lnTo>
                      <a:pt x="411772" y="1405589"/>
                    </a:lnTo>
                    <a:lnTo>
                      <a:pt x="393838" y="1389359"/>
                    </a:lnTo>
                    <a:lnTo>
                      <a:pt x="224811" y="1235935"/>
                    </a:lnTo>
                    <a:lnTo>
                      <a:pt x="393838" y="1082601"/>
                    </a:lnTo>
                    <a:lnTo>
                      <a:pt x="411772" y="1066371"/>
                    </a:lnTo>
                    <a:lnTo>
                      <a:pt x="413116" y="1065115"/>
                    </a:lnTo>
                    <a:lnTo>
                      <a:pt x="411772" y="1063860"/>
                    </a:lnTo>
                    <a:lnTo>
                      <a:pt x="393838" y="1047630"/>
                    </a:lnTo>
                    <a:lnTo>
                      <a:pt x="224811" y="894206"/>
                    </a:lnTo>
                    <a:lnTo>
                      <a:pt x="393838" y="740871"/>
                    </a:lnTo>
                    <a:lnTo>
                      <a:pt x="411772" y="724641"/>
                    </a:lnTo>
                    <a:lnTo>
                      <a:pt x="413116" y="723386"/>
                    </a:lnTo>
                    <a:lnTo>
                      <a:pt x="411772" y="722130"/>
                    </a:lnTo>
                    <a:lnTo>
                      <a:pt x="393838" y="705900"/>
                    </a:lnTo>
                    <a:lnTo>
                      <a:pt x="224811" y="552476"/>
                    </a:lnTo>
                    <a:lnTo>
                      <a:pt x="393838" y="399321"/>
                    </a:lnTo>
                    <a:lnTo>
                      <a:pt x="411772" y="383090"/>
                    </a:lnTo>
                    <a:lnTo>
                      <a:pt x="413116" y="381835"/>
                    </a:lnTo>
                    <a:lnTo>
                      <a:pt x="411772" y="380579"/>
                    </a:lnTo>
                    <a:lnTo>
                      <a:pt x="393838" y="364349"/>
                    </a:lnTo>
                    <a:lnTo>
                      <a:pt x="224811" y="211015"/>
                    </a:lnTo>
                    <a:lnTo>
                      <a:pt x="393838" y="57680"/>
                    </a:lnTo>
                    <a:lnTo>
                      <a:pt x="411772" y="41450"/>
                    </a:lnTo>
                    <a:lnTo>
                      <a:pt x="413116" y="40195"/>
                    </a:lnTo>
                    <a:lnTo>
                      <a:pt x="411772" y="38939"/>
                    </a:lnTo>
                    <a:lnTo>
                      <a:pt x="393838" y="22709"/>
                    </a:lnTo>
                    <a:lnTo>
                      <a:pt x="368551" y="-246"/>
                    </a:lnTo>
                    <a:lnTo>
                      <a:pt x="357790" y="1189"/>
                    </a:lnTo>
                    <a:lnTo>
                      <a:pt x="345506" y="2982"/>
                    </a:lnTo>
                    <a:lnTo>
                      <a:pt x="376621" y="31228"/>
                    </a:lnTo>
                    <a:lnTo>
                      <a:pt x="386485" y="40195"/>
                    </a:lnTo>
                    <a:lnTo>
                      <a:pt x="376621" y="49162"/>
                    </a:lnTo>
                    <a:lnTo>
                      <a:pt x="211540" y="198910"/>
                    </a:lnTo>
                    <a:lnTo>
                      <a:pt x="103130" y="100273"/>
                    </a:lnTo>
                    <a:cubicBezTo>
                      <a:pt x="96826" y="102936"/>
                      <a:pt x="90316" y="105089"/>
                      <a:pt x="83671" y="106729"/>
                    </a:cubicBezTo>
                    <a:lnTo>
                      <a:pt x="198179" y="211015"/>
                    </a:lnTo>
                    <a:lnTo>
                      <a:pt x="29152" y="364170"/>
                    </a:lnTo>
                    <a:lnTo>
                      <a:pt x="11218" y="380400"/>
                    </a:lnTo>
                    <a:lnTo>
                      <a:pt x="9873" y="381656"/>
                    </a:lnTo>
                    <a:lnTo>
                      <a:pt x="11218" y="382911"/>
                    </a:lnTo>
                    <a:lnTo>
                      <a:pt x="29152" y="399141"/>
                    </a:lnTo>
                    <a:lnTo>
                      <a:pt x="198179" y="552476"/>
                    </a:lnTo>
                    <a:lnTo>
                      <a:pt x="29152" y="705900"/>
                    </a:lnTo>
                    <a:lnTo>
                      <a:pt x="11218" y="722130"/>
                    </a:lnTo>
                    <a:lnTo>
                      <a:pt x="9873" y="723386"/>
                    </a:lnTo>
                    <a:lnTo>
                      <a:pt x="11218" y="724641"/>
                    </a:lnTo>
                    <a:lnTo>
                      <a:pt x="29152" y="740871"/>
                    </a:lnTo>
                    <a:lnTo>
                      <a:pt x="198179" y="894206"/>
                    </a:lnTo>
                    <a:lnTo>
                      <a:pt x="29152" y="1047630"/>
                    </a:lnTo>
                    <a:lnTo>
                      <a:pt x="11218" y="1063860"/>
                    </a:lnTo>
                    <a:lnTo>
                      <a:pt x="9873" y="1065115"/>
                    </a:lnTo>
                    <a:lnTo>
                      <a:pt x="11218" y="1066371"/>
                    </a:lnTo>
                    <a:lnTo>
                      <a:pt x="29152" y="1082601"/>
                    </a:lnTo>
                    <a:lnTo>
                      <a:pt x="198179" y="1235935"/>
                    </a:lnTo>
                    <a:lnTo>
                      <a:pt x="29152" y="1389359"/>
                    </a:lnTo>
                    <a:lnTo>
                      <a:pt x="11218" y="1405589"/>
                    </a:lnTo>
                    <a:lnTo>
                      <a:pt x="9873" y="1406845"/>
                    </a:lnTo>
                    <a:lnTo>
                      <a:pt x="11218" y="1408100"/>
                    </a:lnTo>
                    <a:lnTo>
                      <a:pt x="29152" y="1424331"/>
                    </a:lnTo>
                    <a:lnTo>
                      <a:pt x="198179" y="1577755"/>
                    </a:lnTo>
                    <a:lnTo>
                      <a:pt x="29152" y="1731090"/>
                    </a:lnTo>
                    <a:lnTo>
                      <a:pt x="11218" y="1747320"/>
                    </a:lnTo>
                    <a:lnTo>
                      <a:pt x="9873" y="1748575"/>
                    </a:lnTo>
                    <a:lnTo>
                      <a:pt x="11218" y="1749830"/>
                    </a:lnTo>
                    <a:lnTo>
                      <a:pt x="29152" y="1766060"/>
                    </a:lnTo>
                    <a:lnTo>
                      <a:pt x="198179" y="1919485"/>
                    </a:lnTo>
                    <a:lnTo>
                      <a:pt x="29152" y="2072909"/>
                    </a:lnTo>
                    <a:lnTo>
                      <a:pt x="11218" y="2089139"/>
                    </a:lnTo>
                    <a:lnTo>
                      <a:pt x="9873" y="2090395"/>
                    </a:lnTo>
                    <a:lnTo>
                      <a:pt x="11218" y="2091649"/>
                    </a:lnTo>
                    <a:lnTo>
                      <a:pt x="29152" y="2107880"/>
                    </a:lnTo>
                    <a:lnTo>
                      <a:pt x="198179" y="2261304"/>
                    </a:lnTo>
                    <a:lnTo>
                      <a:pt x="29152" y="2414728"/>
                    </a:lnTo>
                    <a:lnTo>
                      <a:pt x="11218" y="2431048"/>
                    </a:lnTo>
                    <a:lnTo>
                      <a:pt x="10" y="2441181"/>
                    </a:lnTo>
                    <a:lnTo>
                      <a:pt x="423070" y="2441181"/>
                    </a:lnTo>
                    <a:lnTo>
                      <a:pt x="411772" y="2430959"/>
                    </a:lnTo>
                    <a:close/>
                    <a:moveTo>
                      <a:pt x="46369" y="390354"/>
                    </a:moveTo>
                    <a:lnTo>
                      <a:pt x="36505" y="381387"/>
                    </a:lnTo>
                    <a:lnTo>
                      <a:pt x="46369" y="372420"/>
                    </a:lnTo>
                    <a:lnTo>
                      <a:pt x="211540" y="222582"/>
                    </a:lnTo>
                    <a:lnTo>
                      <a:pt x="376621" y="372420"/>
                    </a:lnTo>
                    <a:lnTo>
                      <a:pt x="386485" y="381387"/>
                    </a:lnTo>
                    <a:lnTo>
                      <a:pt x="376621" y="390354"/>
                    </a:lnTo>
                    <a:lnTo>
                      <a:pt x="211540" y="540101"/>
                    </a:lnTo>
                    <a:close/>
                    <a:moveTo>
                      <a:pt x="46369" y="732083"/>
                    </a:moveTo>
                    <a:lnTo>
                      <a:pt x="36505" y="723116"/>
                    </a:lnTo>
                    <a:lnTo>
                      <a:pt x="46369" y="714149"/>
                    </a:lnTo>
                    <a:lnTo>
                      <a:pt x="211540" y="564312"/>
                    </a:lnTo>
                    <a:lnTo>
                      <a:pt x="376621" y="714149"/>
                    </a:lnTo>
                    <a:lnTo>
                      <a:pt x="386485" y="723116"/>
                    </a:lnTo>
                    <a:lnTo>
                      <a:pt x="376621" y="732083"/>
                    </a:lnTo>
                    <a:lnTo>
                      <a:pt x="211540" y="881831"/>
                    </a:lnTo>
                    <a:close/>
                    <a:moveTo>
                      <a:pt x="46369" y="1073813"/>
                    </a:moveTo>
                    <a:lnTo>
                      <a:pt x="36505" y="1064846"/>
                    </a:lnTo>
                    <a:lnTo>
                      <a:pt x="46369" y="1055879"/>
                    </a:lnTo>
                    <a:lnTo>
                      <a:pt x="211540" y="906042"/>
                    </a:lnTo>
                    <a:lnTo>
                      <a:pt x="376621" y="1055879"/>
                    </a:lnTo>
                    <a:lnTo>
                      <a:pt x="386485" y="1064846"/>
                    </a:lnTo>
                    <a:lnTo>
                      <a:pt x="376621" y="1073813"/>
                    </a:lnTo>
                    <a:lnTo>
                      <a:pt x="211540" y="1224278"/>
                    </a:lnTo>
                    <a:close/>
                    <a:moveTo>
                      <a:pt x="46369" y="1415543"/>
                    </a:moveTo>
                    <a:lnTo>
                      <a:pt x="36505" y="1406576"/>
                    </a:lnTo>
                    <a:lnTo>
                      <a:pt x="46369" y="1397609"/>
                    </a:lnTo>
                    <a:lnTo>
                      <a:pt x="211540" y="1247861"/>
                    </a:lnTo>
                    <a:lnTo>
                      <a:pt x="376621" y="1397609"/>
                    </a:lnTo>
                    <a:lnTo>
                      <a:pt x="386485" y="1406576"/>
                    </a:lnTo>
                    <a:lnTo>
                      <a:pt x="376621" y="1415543"/>
                    </a:lnTo>
                    <a:lnTo>
                      <a:pt x="211540" y="1565380"/>
                    </a:lnTo>
                    <a:close/>
                    <a:moveTo>
                      <a:pt x="46369" y="1757273"/>
                    </a:moveTo>
                    <a:lnTo>
                      <a:pt x="36505" y="1748306"/>
                    </a:lnTo>
                    <a:lnTo>
                      <a:pt x="46369" y="1739339"/>
                    </a:lnTo>
                    <a:lnTo>
                      <a:pt x="211540" y="1589591"/>
                    </a:lnTo>
                    <a:lnTo>
                      <a:pt x="376621" y="1739339"/>
                    </a:lnTo>
                    <a:lnTo>
                      <a:pt x="386485" y="1748306"/>
                    </a:lnTo>
                    <a:lnTo>
                      <a:pt x="376621" y="1757273"/>
                    </a:lnTo>
                    <a:lnTo>
                      <a:pt x="211540" y="1907110"/>
                    </a:lnTo>
                    <a:close/>
                    <a:moveTo>
                      <a:pt x="46369" y="2099092"/>
                    </a:moveTo>
                    <a:lnTo>
                      <a:pt x="36505" y="2090125"/>
                    </a:lnTo>
                    <a:lnTo>
                      <a:pt x="46369" y="2081158"/>
                    </a:lnTo>
                    <a:lnTo>
                      <a:pt x="211540" y="1931321"/>
                    </a:lnTo>
                    <a:lnTo>
                      <a:pt x="376621" y="2081158"/>
                    </a:lnTo>
                    <a:lnTo>
                      <a:pt x="386485" y="2090125"/>
                    </a:lnTo>
                    <a:lnTo>
                      <a:pt x="376621" y="2099092"/>
                    </a:lnTo>
                    <a:lnTo>
                      <a:pt x="211540" y="2249199"/>
                    </a:lnTo>
                    <a:close/>
                    <a:moveTo>
                      <a:pt x="46369" y="2422978"/>
                    </a:moveTo>
                    <a:lnTo>
                      <a:pt x="211540" y="2273409"/>
                    </a:lnTo>
                    <a:lnTo>
                      <a:pt x="376621" y="242324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7" name="Google Shape;1567;p7"/>
              <p:cNvSpPr/>
              <p:nvPr/>
            </p:nvSpPr>
            <p:spPr>
              <a:xfrm>
                <a:off x="3078561" y="4242794"/>
                <a:ext cx="17933" cy="261690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616909" extrusionOk="0">
                    <a:moveTo>
                      <a:pt x="10" y="5941"/>
                    </a:moveTo>
                    <a:lnTo>
                      <a:pt x="10" y="2616664"/>
                    </a:lnTo>
                    <a:lnTo>
                      <a:pt x="17944" y="2616664"/>
                    </a:lnTo>
                    <a:lnTo>
                      <a:pt x="17944" y="-246"/>
                    </a:lnTo>
                    <a:cubicBezTo>
                      <a:pt x="12115" y="1906"/>
                      <a:pt x="6107" y="3879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8" name="Google Shape;1568;p7"/>
              <p:cNvSpPr/>
              <p:nvPr/>
            </p:nvSpPr>
            <p:spPr>
              <a:xfrm>
                <a:off x="2854746" y="4346900"/>
                <a:ext cx="229822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29822" h="17933" extrusionOk="0">
                    <a:moveTo>
                      <a:pt x="4583" y="12128"/>
                    </a:moveTo>
                    <a:cubicBezTo>
                      <a:pt x="2790" y="14460"/>
                      <a:pt x="1355" y="16253"/>
                      <a:pt x="10" y="17688"/>
                    </a:cubicBezTo>
                    <a:lnTo>
                      <a:pt x="229832" y="17688"/>
                    </a:lnTo>
                    <a:lnTo>
                      <a:pt x="229832" y="-246"/>
                    </a:lnTo>
                    <a:lnTo>
                      <a:pt x="25924" y="-246"/>
                    </a:lnTo>
                    <a:cubicBezTo>
                      <a:pt x="18751" y="3789"/>
                      <a:pt x="11667" y="7914"/>
                      <a:pt x="4583" y="121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9" name="Google Shape;1569;p7"/>
              <p:cNvSpPr/>
              <p:nvPr/>
            </p:nvSpPr>
            <p:spPr>
              <a:xfrm>
                <a:off x="2707957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0" name="Google Shape;1570;p7"/>
              <p:cNvSpPr/>
              <p:nvPr/>
            </p:nvSpPr>
            <p:spPr>
              <a:xfrm>
                <a:off x="2707957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1" name="Google Shape;1571;p7"/>
              <p:cNvSpPr/>
              <p:nvPr/>
            </p:nvSpPr>
            <p:spPr>
              <a:xfrm>
                <a:off x="2707957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p7"/>
              <p:cNvSpPr/>
              <p:nvPr/>
            </p:nvSpPr>
            <p:spPr>
              <a:xfrm>
                <a:off x="2707957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3" name="Google Shape;1573;p7"/>
              <p:cNvSpPr/>
              <p:nvPr/>
            </p:nvSpPr>
            <p:spPr>
              <a:xfrm>
                <a:off x="2707957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4" name="Google Shape;1574;p7"/>
              <p:cNvSpPr/>
              <p:nvPr/>
            </p:nvSpPr>
            <p:spPr>
              <a:xfrm>
                <a:off x="2707957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5" name="Google Shape;1575;p7"/>
              <p:cNvSpPr/>
              <p:nvPr/>
            </p:nvSpPr>
            <p:spPr>
              <a:xfrm>
                <a:off x="1413491" y="5407688"/>
                <a:ext cx="17933" cy="145201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452015" extrusionOk="0">
                    <a:moveTo>
                      <a:pt x="10" y="-246"/>
                    </a:moveTo>
                    <a:lnTo>
                      <a:pt x="10" y="1451770"/>
                    </a:lnTo>
                    <a:lnTo>
                      <a:pt x="17944" y="1451770"/>
                    </a:lnTo>
                    <a:lnTo>
                      <a:pt x="17944" y="920"/>
                    </a:lnTo>
                    <a:cubicBezTo>
                      <a:pt x="11936" y="741"/>
                      <a:pt x="6018" y="382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6" name="Google Shape;1576;p7"/>
              <p:cNvSpPr/>
              <p:nvPr/>
            </p:nvSpPr>
            <p:spPr>
              <a:xfrm>
                <a:off x="1402282" y="5303223"/>
                <a:ext cx="423059" cy="1454346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454346" extrusionOk="0">
                    <a:moveTo>
                      <a:pt x="393838" y="1427110"/>
                    </a:moveTo>
                    <a:lnTo>
                      <a:pt x="224811" y="1273776"/>
                    </a:lnTo>
                    <a:lnTo>
                      <a:pt x="393838" y="1120351"/>
                    </a:lnTo>
                    <a:lnTo>
                      <a:pt x="411771" y="1104121"/>
                    </a:lnTo>
                    <a:lnTo>
                      <a:pt x="413116" y="1102866"/>
                    </a:lnTo>
                    <a:lnTo>
                      <a:pt x="411771" y="1101611"/>
                    </a:lnTo>
                    <a:lnTo>
                      <a:pt x="393838" y="1085381"/>
                    </a:lnTo>
                    <a:lnTo>
                      <a:pt x="224811" y="931957"/>
                    </a:lnTo>
                    <a:lnTo>
                      <a:pt x="393838" y="778532"/>
                    </a:lnTo>
                    <a:lnTo>
                      <a:pt x="411771" y="762302"/>
                    </a:lnTo>
                    <a:lnTo>
                      <a:pt x="413116" y="761046"/>
                    </a:lnTo>
                    <a:lnTo>
                      <a:pt x="411771" y="759791"/>
                    </a:lnTo>
                    <a:lnTo>
                      <a:pt x="393838" y="743561"/>
                    </a:lnTo>
                    <a:lnTo>
                      <a:pt x="224811" y="590226"/>
                    </a:lnTo>
                    <a:lnTo>
                      <a:pt x="393838" y="436802"/>
                    </a:lnTo>
                    <a:lnTo>
                      <a:pt x="411771" y="420572"/>
                    </a:lnTo>
                    <a:lnTo>
                      <a:pt x="413116" y="419317"/>
                    </a:lnTo>
                    <a:lnTo>
                      <a:pt x="411771" y="418061"/>
                    </a:lnTo>
                    <a:lnTo>
                      <a:pt x="393838" y="401831"/>
                    </a:lnTo>
                    <a:lnTo>
                      <a:pt x="224811" y="248407"/>
                    </a:lnTo>
                    <a:lnTo>
                      <a:pt x="393838" y="95073"/>
                    </a:lnTo>
                    <a:lnTo>
                      <a:pt x="411771" y="78842"/>
                    </a:lnTo>
                    <a:lnTo>
                      <a:pt x="413116" y="77587"/>
                    </a:lnTo>
                    <a:lnTo>
                      <a:pt x="411771" y="76331"/>
                    </a:lnTo>
                    <a:lnTo>
                      <a:pt x="393838" y="60101"/>
                    </a:lnTo>
                    <a:lnTo>
                      <a:pt x="327392" y="-246"/>
                    </a:lnTo>
                    <a:lnTo>
                      <a:pt x="310624" y="8721"/>
                    </a:lnTo>
                    <a:lnTo>
                      <a:pt x="376621" y="68620"/>
                    </a:lnTo>
                    <a:lnTo>
                      <a:pt x="386485" y="77587"/>
                    </a:lnTo>
                    <a:lnTo>
                      <a:pt x="376621" y="86554"/>
                    </a:lnTo>
                    <a:lnTo>
                      <a:pt x="211540" y="236750"/>
                    </a:lnTo>
                    <a:lnTo>
                      <a:pt x="67620" y="106191"/>
                    </a:lnTo>
                    <a:lnTo>
                      <a:pt x="65648" y="104398"/>
                    </a:lnTo>
                    <a:cubicBezTo>
                      <a:pt x="57309" y="105295"/>
                      <a:pt x="48880" y="105743"/>
                      <a:pt x="40451" y="105833"/>
                    </a:cubicBezTo>
                    <a:lnTo>
                      <a:pt x="47086" y="111841"/>
                    </a:lnTo>
                    <a:lnTo>
                      <a:pt x="198179" y="248855"/>
                    </a:lnTo>
                    <a:lnTo>
                      <a:pt x="29152" y="402280"/>
                    </a:lnTo>
                    <a:lnTo>
                      <a:pt x="11218" y="418510"/>
                    </a:lnTo>
                    <a:lnTo>
                      <a:pt x="9873" y="419765"/>
                    </a:lnTo>
                    <a:lnTo>
                      <a:pt x="11218" y="421020"/>
                    </a:lnTo>
                    <a:lnTo>
                      <a:pt x="29152" y="437250"/>
                    </a:lnTo>
                    <a:lnTo>
                      <a:pt x="198179" y="590675"/>
                    </a:lnTo>
                    <a:lnTo>
                      <a:pt x="29152" y="744009"/>
                    </a:lnTo>
                    <a:lnTo>
                      <a:pt x="11218" y="760240"/>
                    </a:lnTo>
                    <a:lnTo>
                      <a:pt x="9873" y="761495"/>
                    </a:lnTo>
                    <a:lnTo>
                      <a:pt x="11218" y="762750"/>
                    </a:lnTo>
                    <a:lnTo>
                      <a:pt x="29152" y="778980"/>
                    </a:lnTo>
                    <a:lnTo>
                      <a:pt x="198179" y="932405"/>
                    </a:lnTo>
                    <a:lnTo>
                      <a:pt x="29152" y="1085829"/>
                    </a:lnTo>
                    <a:lnTo>
                      <a:pt x="11218" y="1102059"/>
                    </a:lnTo>
                    <a:lnTo>
                      <a:pt x="9873" y="1103314"/>
                    </a:lnTo>
                    <a:lnTo>
                      <a:pt x="11218" y="1104570"/>
                    </a:lnTo>
                    <a:lnTo>
                      <a:pt x="29152" y="1120800"/>
                    </a:lnTo>
                    <a:lnTo>
                      <a:pt x="198179" y="1274224"/>
                    </a:lnTo>
                    <a:lnTo>
                      <a:pt x="29152" y="1427648"/>
                    </a:lnTo>
                    <a:lnTo>
                      <a:pt x="11218" y="1443968"/>
                    </a:lnTo>
                    <a:lnTo>
                      <a:pt x="10" y="1454101"/>
                    </a:lnTo>
                    <a:lnTo>
                      <a:pt x="423070" y="1454101"/>
                    </a:lnTo>
                    <a:lnTo>
                      <a:pt x="411771" y="1443878"/>
                    </a:lnTo>
                    <a:close/>
                    <a:moveTo>
                      <a:pt x="46369" y="428284"/>
                    </a:moveTo>
                    <a:lnTo>
                      <a:pt x="36505" y="419317"/>
                    </a:lnTo>
                    <a:lnTo>
                      <a:pt x="46369" y="410350"/>
                    </a:lnTo>
                    <a:lnTo>
                      <a:pt x="211540" y="260602"/>
                    </a:lnTo>
                    <a:lnTo>
                      <a:pt x="376621" y="410350"/>
                    </a:lnTo>
                    <a:lnTo>
                      <a:pt x="386485" y="419317"/>
                    </a:lnTo>
                    <a:lnTo>
                      <a:pt x="376621" y="428284"/>
                    </a:lnTo>
                    <a:lnTo>
                      <a:pt x="211540" y="578121"/>
                    </a:lnTo>
                    <a:close/>
                    <a:moveTo>
                      <a:pt x="46369" y="770013"/>
                    </a:moveTo>
                    <a:lnTo>
                      <a:pt x="36505" y="761046"/>
                    </a:lnTo>
                    <a:lnTo>
                      <a:pt x="46369" y="752079"/>
                    </a:lnTo>
                    <a:lnTo>
                      <a:pt x="211540" y="602332"/>
                    </a:lnTo>
                    <a:lnTo>
                      <a:pt x="376621" y="752079"/>
                    </a:lnTo>
                    <a:lnTo>
                      <a:pt x="386485" y="761046"/>
                    </a:lnTo>
                    <a:lnTo>
                      <a:pt x="376621" y="770013"/>
                    </a:lnTo>
                    <a:lnTo>
                      <a:pt x="211540" y="919851"/>
                    </a:lnTo>
                    <a:close/>
                    <a:moveTo>
                      <a:pt x="46369" y="1111833"/>
                    </a:moveTo>
                    <a:lnTo>
                      <a:pt x="36505" y="1102866"/>
                    </a:lnTo>
                    <a:lnTo>
                      <a:pt x="46369" y="1093899"/>
                    </a:lnTo>
                    <a:lnTo>
                      <a:pt x="211540" y="944062"/>
                    </a:lnTo>
                    <a:lnTo>
                      <a:pt x="376621" y="1093899"/>
                    </a:lnTo>
                    <a:lnTo>
                      <a:pt x="386485" y="1102866"/>
                    </a:lnTo>
                    <a:lnTo>
                      <a:pt x="376621" y="1111833"/>
                    </a:lnTo>
                    <a:lnTo>
                      <a:pt x="211540" y="1261670"/>
                    </a:lnTo>
                    <a:close/>
                    <a:moveTo>
                      <a:pt x="46369" y="1435719"/>
                    </a:moveTo>
                    <a:lnTo>
                      <a:pt x="211540" y="1285881"/>
                    </a:lnTo>
                    <a:lnTo>
                      <a:pt x="376621" y="14357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7" name="Google Shape;1577;p7"/>
              <p:cNvSpPr/>
              <p:nvPr/>
            </p:nvSpPr>
            <p:spPr>
              <a:xfrm>
                <a:off x="1796110" y="5253457"/>
                <a:ext cx="17933" cy="160624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606246" extrusionOk="0">
                    <a:moveTo>
                      <a:pt x="10" y="10873"/>
                    </a:moveTo>
                    <a:lnTo>
                      <a:pt x="17944" y="-246"/>
                    </a:lnTo>
                    <a:lnTo>
                      <a:pt x="17944" y="1606001"/>
                    </a:lnTo>
                    <a:lnTo>
                      <a:pt x="10" y="160600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8" name="Google Shape;1578;p7"/>
              <p:cNvSpPr/>
              <p:nvPr/>
            </p:nvSpPr>
            <p:spPr>
              <a:xfrm>
                <a:off x="1543690" y="5372089"/>
                <a:ext cx="25842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58427" h="17933" extrusionOk="0">
                    <a:moveTo>
                      <a:pt x="10" y="17688"/>
                    </a:moveTo>
                    <a:lnTo>
                      <a:pt x="258437" y="17688"/>
                    </a:lnTo>
                    <a:lnTo>
                      <a:pt x="258437" y="-246"/>
                    </a:lnTo>
                    <a:lnTo>
                      <a:pt x="43679" y="-246"/>
                    </a:lnTo>
                    <a:cubicBezTo>
                      <a:pt x="29466" y="6524"/>
                      <a:pt x="14886" y="12514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9" name="Google Shape;1579;p7"/>
              <p:cNvSpPr/>
              <p:nvPr/>
            </p:nvSpPr>
            <p:spPr>
              <a:xfrm>
                <a:off x="1425506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0" name="Google Shape;1580;p7"/>
              <p:cNvSpPr/>
              <p:nvPr/>
            </p:nvSpPr>
            <p:spPr>
              <a:xfrm>
                <a:off x="1425506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1" name="Google Shape;1581;p7"/>
              <p:cNvSpPr/>
              <p:nvPr/>
            </p:nvSpPr>
            <p:spPr>
              <a:xfrm>
                <a:off x="1425506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2" name="Google Shape;1582;p7"/>
              <p:cNvSpPr/>
              <p:nvPr/>
            </p:nvSpPr>
            <p:spPr>
              <a:xfrm>
                <a:off x="131040" y="5168809"/>
                <a:ext cx="17933" cy="1690894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690894" extrusionOk="0">
                    <a:moveTo>
                      <a:pt x="10" y="-246"/>
                    </a:moveTo>
                    <a:lnTo>
                      <a:pt x="17944" y="10066"/>
                    </a:lnTo>
                    <a:lnTo>
                      <a:pt x="17944" y="1690649"/>
                    </a:lnTo>
                    <a:lnTo>
                      <a:pt x="10" y="169064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3" name="Google Shape;1583;p7"/>
              <p:cNvSpPr/>
              <p:nvPr/>
            </p:nvSpPr>
            <p:spPr>
              <a:xfrm>
                <a:off x="119831" y="5247000"/>
                <a:ext cx="423059" cy="1510121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510121" extrusionOk="0">
                    <a:moveTo>
                      <a:pt x="411771" y="1499653"/>
                    </a:moveTo>
                    <a:lnTo>
                      <a:pt x="393838" y="1483333"/>
                    </a:lnTo>
                    <a:lnTo>
                      <a:pt x="224811" y="1329999"/>
                    </a:lnTo>
                    <a:lnTo>
                      <a:pt x="393838" y="1176574"/>
                    </a:lnTo>
                    <a:lnTo>
                      <a:pt x="411771" y="1160344"/>
                    </a:lnTo>
                    <a:lnTo>
                      <a:pt x="413116" y="1159089"/>
                    </a:lnTo>
                    <a:lnTo>
                      <a:pt x="411771" y="1157834"/>
                    </a:lnTo>
                    <a:lnTo>
                      <a:pt x="393838" y="1141603"/>
                    </a:lnTo>
                    <a:lnTo>
                      <a:pt x="224811" y="988179"/>
                    </a:lnTo>
                    <a:lnTo>
                      <a:pt x="393838" y="834755"/>
                    </a:lnTo>
                    <a:lnTo>
                      <a:pt x="411771" y="818525"/>
                    </a:lnTo>
                    <a:lnTo>
                      <a:pt x="413116" y="817269"/>
                    </a:lnTo>
                    <a:lnTo>
                      <a:pt x="411771" y="816014"/>
                    </a:lnTo>
                    <a:lnTo>
                      <a:pt x="393838" y="799784"/>
                    </a:lnTo>
                    <a:lnTo>
                      <a:pt x="224811" y="646449"/>
                    </a:lnTo>
                    <a:lnTo>
                      <a:pt x="393838" y="493025"/>
                    </a:lnTo>
                    <a:lnTo>
                      <a:pt x="411771" y="476795"/>
                    </a:lnTo>
                    <a:lnTo>
                      <a:pt x="413116" y="475539"/>
                    </a:lnTo>
                    <a:lnTo>
                      <a:pt x="411771" y="474284"/>
                    </a:lnTo>
                    <a:lnTo>
                      <a:pt x="393838" y="458054"/>
                    </a:lnTo>
                    <a:lnTo>
                      <a:pt x="224811" y="304630"/>
                    </a:lnTo>
                    <a:lnTo>
                      <a:pt x="393838" y="151295"/>
                    </a:lnTo>
                    <a:lnTo>
                      <a:pt x="411771" y="135065"/>
                    </a:lnTo>
                    <a:lnTo>
                      <a:pt x="413116" y="133810"/>
                    </a:lnTo>
                    <a:lnTo>
                      <a:pt x="411771" y="132554"/>
                    </a:lnTo>
                    <a:lnTo>
                      <a:pt x="393838" y="116324"/>
                    </a:lnTo>
                    <a:lnTo>
                      <a:pt x="368640" y="93459"/>
                    </a:lnTo>
                    <a:cubicBezTo>
                      <a:pt x="353038" y="87541"/>
                      <a:pt x="337256" y="81264"/>
                      <a:pt x="321564" y="74897"/>
                    </a:cubicBezTo>
                    <a:lnTo>
                      <a:pt x="376621" y="124843"/>
                    </a:lnTo>
                    <a:lnTo>
                      <a:pt x="386485" y="133810"/>
                    </a:lnTo>
                    <a:lnTo>
                      <a:pt x="376621" y="142777"/>
                    </a:lnTo>
                    <a:lnTo>
                      <a:pt x="211540" y="292973"/>
                    </a:lnTo>
                    <a:lnTo>
                      <a:pt x="46369" y="143225"/>
                    </a:lnTo>
                    <a:lnTo>
                      <a:pt x="36505" y="134258"/>
                    </a:lnTo>
                    <a:lnTo>
                      <a:pt x="46369" y="125291"/>
                    </a:lnTo>
                    <a:lnTo>
                      <a:pt x="174417" y="8721"/>
                    </a:lnTo>
                    <a:lnTo>
                      <a:pt x="157110" y="-246"/>
                    </a:lnTo>
                    <a:lnTo>
                      <a:pt x="29152" y="116324"/>
                    </a:lnTo>
                    <a:lnTo>
                      <a:pt x="11218" y="132554"/>
                    </a:lnTo>
                    <a:lnTo>
                      <a:pt x="9873" y="133810"/>
                    </a:lnTo>
                    <a:lnTo>
                      <a:pt x="11218" y="135065"/>
                    </a:lnTo>
                    <a:lnTo>
                      <a:pt x="29152" y="151295"/>
                    </a:lnTo>
                    <a:lnTo>
                      <a:pt x="198179" y="304630"/>
                    </a:lnTo>
                    <a:lnTo>
                      <a:pt x="29152" y="458054"/>
                    </a:lnTo>
                    <a:lnTo>
                      <a:pt x="11218" y="474284"/>
                    </a:lnTo>
                    <a:lnTo>
                      <a:pt x="9873" y="475539"/>
                    </a:lnTo>
                    <a:lnTo>
                      <a:pt x="11218" y="476795"/>
                    </a:lnTo>
                    <a:lnTo>
                      <a:pt x="29152" y="493025"/>
                    </a:lnTo>
                    <a:lnTo>
                      <a:pt x="198179" y="646449"/>
                    </a:lnTo>
                    <a:lnTo>
                      <a:pt x="29152" y="799784"/>
                    </a:lnTo>
                    <a:lnTo>
                      <a:pt x="11218" y="816014"/>
                    </a:lnTo>
                    <a:lnTo>
                      <a:pt x="9873" y="817269"/>
                    </a:lnTo>
                    <a:lnTo>
                      <a:pt x="11218" y="818525"/>
                    </a:lnTo>
                    <a:lnTo>
                      <a:pt x="29152" y="834755"/>
                    </a:lnTo>
                    <a:lnTo>
                      <a:pt x="198179" y="988179"/>
                    </a:lnTo>
                    <a:lnTo>
                      <a:pt x="29152" y="1141603"/>
                    </a:lnTo>
                    <a:lnTo>
                      <a:pt x="11218" y="1157834"/>
                    </a:lnTo>
                    <a:lnTo>
                      <a:pt x="9873" y="1159089"/>
                    </a:lnTo>
                    <a:lnTo>
                      <a:pt x="11218" y="1160344"/>
                    </a:lnTo>
                    <a:lnTo>
                      <a:pt x="29152" y="1176574"/>
                    </a:lnTo>
                    <a:lnTo>
                      <a:pt x="198179" y="1329999"/>
                    </a:lnTo>
                    <a:lnTo>
                      <a:pt x="29152" y="1483423"/>
                    </a:lnTo>
                    <a:lnTo>
                      <a:pt x="11218" y="1499743"/>
                    </a:lnTo>
                    <a:lnTo>
                      <a:pt x="10" y="1509875"/>
                    </a:lnTo>
                    <a:lnTo>
                      <a:pt x="423070" y="1509875"/>
                    </a:lnTo>
                    <a:close/>
                    <a:moveTo>
                      <a:pt x="46369" y="484506"/>
                    </a:moveTo>
                    <a:lnTo>
                      <a:pt x="36505" y="475539"/>
                    </a:lnTo>
                    <a:lnTo>
                      <a:pt x="46369" y="466573"/>
                    </a:lnTo>
                    <a:lnTo>
                      <a:pt x="211540" y="316825"/>
                    </a:lnTo>
                    <a:lnTo>
                      <a:pt x="376621" y="466573"/>
                    </a:lnTo>
                    <a:lnTo>
                      <a:pt x="386485" y="475539"/>
                    </a:lnTo>
                    <a:lnTo>
                      <a:pt x="376621" y="484506"/>
                    </a:lnTo>
                    <a:lnTo>
                      <a:pt x="211540" y="634344"/>
                    </a:lnTo>
                    <a:close/>
                    <a:moveTo>
                      <a:pt x="46369" y="826236"/>
                    </a:moveTo>
                    <a:lnTo>
                      <a:pt x="36505" y="817269"/>
                    </a:lnTo>
                    <a:lnTo>
                      <a:pt x="46369" y="808302"/>
                    </a:lnTo>
                    <a:lnTo>
                      <a:pt x="211540" y="658555"/>
                    </a:lnTo>
                    <a:lnTo>
                      <a:pt x="376621" y="808302"/>
                    </a:lnTo>
                    <a:lnTo>
                      <a:pt x="386485" y="817269"/>
                    </a:lnTo>
                    <a:lnTo>
                      <a:pt x="376621" y="826236"/>
                    </a:lnTo>
                    <a:lnTo>
                      <a:pt x="211540" y="976074"/>
                    </a:lnTo>
                    <a:close/>
                    <a:moveTo>
                      <a:pt x="46369" y="1168056"/>
                    </a:moveTo>
                    <a:lnTo>
                      <a:pt x="36505" y="1159089"/>
                    </a:lnTo>
                    <a:lnTo>
                      <a:pt x="46369" y="1150122"/>
                    </a:lnTo>
                    <a:lnTo>
                      <a:pt x="211540" y="1000285"/>
                    </a:lnTo>
                    <a:lnTo>
                      <a:pt x="376621" y="1150122"/>
                    </a:lnTo>
                    <a:lnTo>
                      <a:pt x="386485" y="1159089"/>
                    </a:lnTo>
                    <a:lnTo>
                      <a:pt x="376621" y="1168056"/>
                    </a:lnTo>
                    <a:lnTo>
                      <a:pt x="211540" y="1317893"/>
                    </a:lnTo>
                    <a:close/>
                    <a:moveTo>
                      <a:pt x="46369" y="1491942"/>
                    </a:moveTo>
                    <a:lnTo>
                      <a:pt x="211540" y="1342104"/>
                    </a:lnTo>
                    <a:lnTo>
                      <a:pt x="376621" y="149194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4" name="Google Shape;1584;p7"/>
              <p:cNvSpPr/>
              <p:nvPr/>
            </p:nvSpPr>
            <p:spPr>
              <a:xfrm>
                <a:off x="513659" y="5350120"/>
                <a:ext cx="17933" cy="1509583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509583" extrusionOk="0">
                    <a:moveTo>
                      <a:pt x="10" y="-246"/>
                    </a:moveTo>
                    <a:cubicBezTo>
                      <a:pt x="6018" y="1996"/>
                      <a:pt x="11936" y="4148"/>
                      <a:pt x="17944" y="6211"/>
                    </a:cubicBezTo>
                    <a:lnTo>
                      <a:pt x="17944" y="1509337"/>
                    </a:lnTo>
                    <a:lnTo>
                      <a:pt x="10" y="15093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5" name="Google Shape;1585;p7"/>
              <p:cNvSpPr/>
              <p:nvPr/>
            </p:nvSpPr>
            <p:spPr>
              <a:xfrm>
                <a:off x="143056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6" name="Google Shape;1586;p7"/>
              <p:cNvSpPr/>
              <p:nvPr/>
            </p:nvSpPr>
            <p:spPr>
              <a:xfrm>
                <a:off x="143056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7" name="Google Shape;1587;p7"/>
              <p:cNvSpPr/>
              <p:nvPr/>
            </p:nvSpPr>
            <p:spPr>
              <a:xfrm>
                <a:off x="143056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8" name="Google Shape;1588;p7"/>
              <p:cNvSpPr/>
              <p:nvPr/>
            </p:nvSpPr>
            <p:spPr>
              <a:xfrm>
                <a:off x="143056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9" name="Google Shape;1589;p7"/>
              <p:cNvSpPr/>
              <p:nvPr/>
            </p:nvSpPr>
            <p:spPr>
              <a:xfrm>
                <a:off x="11672738" y="5101647"/>
                <a:ext cx="17933" cy="175805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758056" extrusionOk="0">
                    <a:moveTo>
                      <a:pt x="10" y="7914"/>
                    </a:moveTo>
                    <a:lnTo>
                      <a:pt x="10" y="1757811"/>
                    </a:lnTo>
                    <a:lnTo>
                      <a:pt x="17944" y="1757811"/>
                    </a:lnTo>
                    <a:lnTo>
                      <a:pt x="17944" y="-246"/>
                    </a:lnTo>
                    <a:cubicBezTo>
                      <a:pt x="12115" y="2821"/>
                      <a:pt x="6108" y="5547"/>
                      <a:pt x="10" y="79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0" name="Google Shape;1590;p7"/>
              <p:cNvSpPr/>
              <p:nvPr/>
            </p:nvSpPr>
            <p:spPr>
              <a:xfrm>
                <a:off x="11661440" y="4637877"/>
                <a:ext cx="423777" cy="2119244"/>
              </a:xfrm>
              <a:custGeom>
                <a:avLst/>
                <a:gdLst/>
                <a:ahLst/>
                <a:cxnLst/>
                <a:rect l="l" t="t" r="r" b="b"/>
                <a:pathLst>
                  <a:path w="423777" h="2119244" extrusionOk="0">
                    <a:moveTo>
                      <a:pt x="394196" y="2092457"/>
                    </a:moveTo>
                    <a:lnTo>
                      <a:pt x="225259" y="1939122"/>
                    </a:lnTo>
                    <a:lnTo>
                      <a:pt x="394196" y="1785788"/>
                    </a:lnTo>
                    <a:lnTo>
                      <a:pt x="412130" y="1769557"/>
                    </a:lnTo>
                    <a:lnTo>
                      <a:pt x="413565" y="1768213"/>
                    </a:lnTo>
                    <a:lnTo>
                      <a:pt x="412130" y="1766867"/>
                    </a:lnTo>
                    <a:lnTo>
                      <a:pt x="394196" y="1750637"/>
                    </a:lnTo>
                    <a:lnTo>
                      <a:pt x="225259" y="1597303"/>
                    </a:lnTo>
                    <a:lnTo>
                      <a:pt x="394196" y="1443968"/>
                    </a:lnTo>
                    <a:lnTo>
                      <a:pt x="412130" y="1427738"/>
                    </a:lnTo>
                    <a:lnTo>
                      <a:pt x="413565" y="1426393"/>
                    </a:lnTo>
                    <a:lnTo>
                      <a:pt x="412130" y="1425048"/>
                    </a:lnTo>
                    <a:lnTo>
                      <a:pt x="394196" y="1408818"/>
                    </a:lnTo>
                    <a:lnTo>
                      <a:pt x="225259" y="1255573"/>
                    </a:lnTo>
                    <a:lnTo>
                      <a:pt x="394196" y="1102239"/>
                    </a:lnTo>
                    <a:lnTo>
                      <a:pt x="412130" y="1086008"/>
                    </a:lnTo>
                    <a:lnTo>
                      <a:pt x="413565" y="1084663"/>
                    </a:lnTo>
                    <a:lnTo>
                      <a:pt x="412130" y="1083318"/>
                    </a:lnTo>
                    <a:lnTo>
                      <a:pt x="394196" y="1067088"/>
                    </a:lnTo>
                    <a:lnTo>
                      <a:pt x="225259" y="913753"/>
                    </a:lnTo>
                    <a:lnTo>
                      <a:pt x="394196" y="760509"/>
                    </a:lnTo>
                    <a:lnTo>
                      <a:pt x="412130" y="744279"/>
                    </a:lnTo>
                    <a:lnTo>
                      <a:pt x="413565" y="742933"/>
                    </a:lnTo>
                    <a:lnTo>
                      <a:pt x="412130" y="741588"/>
                    </a:lnTo>
                    <a:lnTo>
                      <a:pt x="394196" y="725358"/>
                    </a:lnTo>
                    <a:lnTo>
                      <a:pt x="225259" y="572024"/>
                    </a:lnTo>
                    <a:lnTo>
                      <a:pt x="394196" y="418779"/>
                    </a:lnTo>
                    <a:lnTo>
                      <a:pt x="412130" y="402548"/>
                    </a:lnTo>
                    <a:lnTo>
                      <a:pt x="413565" y="401204"/>
                    </a:lnTo>
                    <a:lnTo>
                      <a:pt x="412130" y="399859"/>
                    </a:lnTo>
                    <a:lnTo>
                      <a:pt x="394196" y="383628"/>
                    </a:lnTo>
                    <a:lnTo>
                      <a:pt x="235482" y="239440"/>
                    </a:lnTo>
                    <a:lnTo>
                      <a:pt x="225349" y="230473"/>
                    </a:lnTo>
                    <a:lnTo>
                      <a:pt x="253236" y="205187"/>
                    </a:lnTo>
                    <a:lnTo>
                      <a:pt x="394196" y="77139"/>
                    </a:lnTo>
                    <a:lnTo>
                      <a:pt x="412130" y="60909"/>
                    </a:lnTo>
                    <a:lnTo>
                      <a:pt x="413565" y="59563"/>
                    </a:lnTo>
                    <a:lnTo>
                      <a:pt x="412130" y="58219"/>
                    </a:lnTo>
                    <a:lnTo>
                      <a:pt x="394196" y="41988"/>
                    </a:lnTo>
                    <a:lnTo>
                      <a:pt x="347748" y="-246"/>
                    </a:lnTo>
                    <a:cubicBezTo>
                      <a:pt x="345326" y="5673"/>
                      <a:pt x="342815" y="11501"/>
                      <a:pt x="340304" y="17688"/>
                    </a:cubicBezTo>
                    <a:lnTo>
                      <a:pt x="376980" y="50955"/>
                    </a:lnTo>
                    <a:lnTo>
                      <a:pt x="386843" y="59922"/>
                    </a:lnTo>
                    <a:lnTo>
                      <a:pt x="376980" y="68889"/>
                    </a:lnTo>
                    <a:lnTo>
                      <a:pt x="275026" y="161428"/>
                    </a:lnTo>
                    <a:lnTo>
                      <a:pt x="215665" y="215230"/>
                    </a:lnTo>
                    <a:cubicBezTo>
                      <a:pt x="205800" y="232536"/>
                      <a:pt x="195669" y="249662"/>
                      <a:pt x="185536" y="266790"/>
                    </a:cubicBezTo>
                    <a:lnTo>
                      <a:pt x="211898" y="242847"/>
                    </a:lnTo>
                    <a:lnTo>
                      <a:pt x="226604" y="256208"/>
                    </a:lnTo>
                    <a:lnTo>
                      <a:pt x="376980" y="392685"/>
                    </a:lnTo>
                    <a:lnTo>
                      <a:pt x="386843" y="401652"/>
                    </a:lnTo>
                    <a:lnTo>
                      <a:pt x="376980" y="410619"/>
                    </a:lnTo>
                    <a:lnTo>
                      <a:pt x="211898" y="560367"/>
                    </a:lnTo>
                    <a:lnTo>
                      <a:pt x="100439" y="459220"/>
                    </a:lnTo>
                    <a:lnTo>
                      <a:pt x="72374" y="433844"/>
                    </a:lnTo>
                    <a:cubicBezTo>
                      <a:pt x="67979" y="437968"/>
                      <a:pt x="63407" y="441913"/>
                      <a:pt x="58744" y="445679"/>
                    </a:cubicBezTo>
                    <a:lnTo>
                      <a:pt x="89679" y="473746"/>
                    </a:lnTo>
                    <a:lnTo>
                      <a:pt x="198538" y="572382"/>
                    </a:lnTo>
                    <a:lnTo>
                      <a:pt x="29242" y="725358"/>
                    </a:lnTo>
                    <a:lnTo>
                      <a:pt x="11308" y="741588"/>
                    </a:lnTo>
                    <a:lnTo>
                      <a:pt x="9873" y="742933"/>
                    </a:lnTo>
                    <a:lnTo>
                      <a:pt x="11308" y="744279"/>
                    </a:lnTo>
                    <a:lnTo>
                      <a:pt x="29242" y="760509"/>
                    </a:lnTo>
                    <a:lnTo>
                      <a:pt x="198179" y="913753"/>
                    </a:lnTo>
                    <a:lnTo>
                      <a:pt x="29242" y="1067088"/>
                    </a:lnTo>
                    <a:lnTo>
                      <a:pt x="11308" y="1083318"/>
                    </a:lnTo>
                    <a:lnTo>
                      <a:pt x="9873" y="1084663"/>
                    </a:lnTo>
                    <a:lnTo>
                      <a:pt x="11308" y="1086008"/>
                    </a:lnTo>
                    <a:lnTo>
                      <a:pt x="29242" y="1102239"/>
                    </a:lnTo>
                    <a:lnTo>
                      <a:pt x="198179" y="1255573"/>
                    </a:lnTo>
                    <a:lnTo>
                      <a:pt x="29242" y="1408818"/>
                    </a:lnTo>
                    <a:lnTo>
                      <a:pt x="11308" y="1425048"/>
                    </a:lnTo>
                    <a:lnTo>
                      <a:pt x="9873" y="1426393"/>
                    </a:lnTo>
                    <a:lnTo>
                      <a:pt x="11308" y="1427738"/>
                    </a:lnTo>
                    <a:lnTo>
                      <a:pt x="29242" y="1443968"/>
                    </a:lnTo>
                    <a:lnTo>
                      <a:pt x="198179" y="1597303"/>
                    </a:lnTo>
                    <a:lnTo>
                      <a:pt x="29242" y="1750637"/>
                    </a:lnTo>
                    <a:lnTo>
                      <a:pt x="11308" y="1766867"/>
                    </a:lnTo>
                    <a:lnTo>
                      <a:pt x="9873" y="1768213"/>
                    </a:lnTo>
                    <a:lnTo>
                      <a:pt x="11308" y="1769557"/>
                    </a:lnTo>
                    <a:lnTo>
                      <a:pt x="29242" y="1785788"/>
                    </a:lnTo>
                    <a:lnTo>
                      <a:pt x="198179" y="1939122"/>
                    </a:lnTo>
                    <a:lnTo>
                      <a:pt x="29242" y="2092457"/>
                    </a:lnTo>
                    <a:lnTo>
                      <a:pt x="11308" y="2108777"/>
                    </a:lnTo>
                    <a:lnTo>
                      <a:pt x="10" y="2118999"/>
                    </a:lnTo>
                    <a:lnTo>
                      <a:pt x="423787" y="2118999"/>
                    </a:lnTo>
                    <a:lnTo>
                      <a:pt x="412489" y="2108777"/>
                    </a:lnTo>
                    <a:close/>
                    <a:moveTo>
                      <a:pt x="47176" y="751900"/>
                    </a:moveTo>
                    <a:lnTo>
                      <a:pt x="37313" y="742933"/>
                    </a:lnTo>
                    <a:lnTo>
                      <a:pt x="47176" y="733967"/>
                    </a:lnTo>
                    <a:lnTo>
                      <a:pt x="212258" y="584129"/>
                    </a:lnTo>
                    <a:lnTo>
                      <a:pt x="377338" y="733967"/>
                    </a:lnTo>
                    <a:lnTo>
                      <a:pt x="387202" y="742933"/>
                    </a:lnTo>
                    <a:lnTo>
                      <a:pt x="377338" y="751900"/>
                    </a:lnTo>
                    <a:lnTo>
                      <a:pt x="211898" y="902096"/>
                    </a:lnTo>
                    <a:close/>
                    <a:moveTo>
                      <a:pt x="47176" y="1093630"/>
                    </a:moveTo>
                    <a:lnTo>
                      <a:pt x="37313" y="1084663"/>
                    </a:lnTo>
                    <a:lnTo>
                      <a:pt x="47176" y="1075696"/>
                    </a:lnTo>
                    <a:lnTo>
                      <a:pt x="212258" y="925948"/>
                    </a:lnTo>
                    <a:lnTo>
                      <a:pt x="377338" y="1075696"/>
                    </a:lnTo>
                    <a:lnTo>
                      <a:pt x="387202" y="1084663"/>
                    </a:lnTo>
                    <a:lnTo>
                      <a:pt x="377338" y="1093630"/>
                    </a:lnTo>
                    <a:lnTo>
                      <a:pt x="212258" y="1243468"/>
                    </a:lnTo>
                    <a:close/>
                    <a:moveTo>
                      <a:pt x="47176" y="1435360"/>
                    </a:moveTo>
                    <a:lnTo>
                      <a:pt x="37313" y="1426393"/>
                    </a:lnTo>
                    <a:lnTo>
                      <a:pt x="47176" y="1417426"/>
                    </a:lnTo>
                    <a:lnTo>
                      <a:pt x="212258" y="1267679"/>
                    </a:lnTo>
                    <a:lnTo>
                      <a:pt x="377338" y="1417426"/>
                    </a:lnTo>
                    <a:lnTo>
                      <a:pt x="387202" y="1426393"/>
                    </a:lnTo>
                    <a:lnTo>
                      <a:pt x="377338" y="1435360"/>
                    </a:lnTo>
                    <a:lnTo>
                      <a:pt x="212258" y="1585197"/>
                    </a:lnTo>
                    <a:close/>
                    <a:moveTo>
                      <a:pt x="47176" y="1777180"/>
                    </a:moveTo>
                    <a:lnTo>
                      <a:pt x="37313" y="1768213"/>
                    </a:lnTo>
                    <a:lnTo>
                      <a:pt x="47176" y="1759246"/>
                    </a:lnTo>
                    <a:lnTo>
                      <a:pt x="212258" y="1609408"/>
                    </a:lnTo>
                    <a:lnTo>
                      <a:pt x="377338" y="1759246"/>
                    </a:lnTo>
                    <a:lnTo>
                      <a:pt x="387202" y="1768213"/>
                    </a:lnTo>
                    <a:lnTo>
                      <a:pt x="377338" y="1777180"/>
                    </a:lnTo>
                    <a:lnTo>
                      <a:pt x="212258" y="1927017"/>
                    </a:lnTo>
                    <a:close/>
                    <a:moveTo>
                      <a:pt x="47176" y="2101065"/>
                    </a:moveTo>
                    <a:lnTo>
                      <a:pt x="211898" y="1951228"/>
                    </a:lnTo>
                    <a:lnTo>
                      <a:pt x="376980" y="21010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1" name="Google Shape;1591;p7"/>
              <p:cNvSpPr/>
              <p:nvPr/>
            </p:nvSpPr>
            <p:spPr>
              <a:xfrm>
                <a:off x="12055626" y="4447598"/>
                <a:ext cx="17933" cy="241210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412105" extrusionOk="0">
                    <a:moveTo>
                      <a:pt x="10" y="42347"/>
                    </a:moveTo>
                    <a:lnTo>
                      <a:pt x="10" y="2411859"/>
                    </a:lnTo>
                    <a:lnTo>
                      <a:pt x="17944" y="2411859"/>
                    </a:lnTo>
                    <a:lnTo>
                      <a:pt x="17944" y="-246"/>
                    </a:lnTo>
                    <a:cubicBezTo>
                      <a:pt x="11667" y="13922"/>
                      <a:pt x="6108" y="28179"/>
                      <a:pt x="10" y="423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2" name="Google Shape;1592;p7"/>
              <p:cNvSpPr/>
              <p:nvPr/>
            </p:nvSpPr>
            <p:spPr>
              <a:xfrm>
                <a:off x="11955286" y="4688361"/>
                <a:ext cx="10634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06347" h="17933" extrusionOk="0">
                    <a:moveTo>
                      <a:pt x="10" y="17688"/>
                    </a:moveTo>
                    <a:lnTo>
                      <a:pt x="106358" y="17688"/>
                    </a:lnTo>
                    <a:lnTo>
                      <a:pt x="106358" y="-246"/>
                    </a:lnTo>
                    <a:lnTo>
                      <a:pt x="8977" y="-246"/>
                    </a:lnTo>
                    <a:cubicBezTo>
                      <a:pt x="6018" y="6031"/>
                      <a:pt x="2969" y="11949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3" name="Google Shape;1593;p7"/>
              <p:cNvSpPr/>
              <p:nvPr/>
            </p:nvSpPr>
            <p:spPr>
              <a:xfrm>
                <a:off x="11754965" y="5030360"/>
                <a:ext cx="30693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06937" h="17933" extrusionOk="0">
                    <a:moveTo>
                      <a:pt x="7452" y="7465"/>
                    </a:moveTo>
                    <a:cubicBezTo>
                      <a:pt x="5120" y="10963"/>
                      <a:pt x="2609" y="14370"/>
                      <a:pt x="10" y="17688"/>
                    </a:cubicBezTo>
                    <a:lnTo>
                      <a:pt x="306948" y="17688"/>
                    </a:lnTo>
                    <a:lnTo>
                      <a:pt x="306948" y="-246"/>
                    </a:lnTo>
                    <a:lnTo>
                      <a:pt x="12652" y="-246"/>
                    </a:lnTo>
                    <a:cubicBezTo>
                      <a:pt x="10590" y="2264"/>
                      <a:pt x="8977" y="4954"/>
                      <a:pt x="7452" y="74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4" name="Google Shape;1594;p7"/>
              <p:cNvSpPr/>
              <p:nvPr/>
            </p:nvSpPr>
            <p:spPr>
              <a:xfrm>
                <a:off x="11685112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5" name="Google Shape;1595;p7"/>
              <p:cNvSpPr/>
              <p:nvPr/>
            </p:nvSpPr>
            <p:spPr>
              <a:xfrm>
                <a:off x="11685112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6" name="Google Shape;1596;p7"/>
              <p:cNvSpPr/>
              <p:nvPr/>
            </p:nvSpPr>
            <p:spPr>
              <a:xfrm>
                <a:off x="11685112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7" name="Google Shape;1597;p7"/>
              <p:cNvSpPr/>
              <p:nvPr/>
            </p:nvSpPr>
            <p:spPr>
              <a:xfrm>
                <a:off x="11685112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8" name="Google Shape;1598;p7"/>
              <p:cNvSpPr/>
              <p:nvPr/>
            </p:nvSpPr>
            <p:spPr>
              <a:xfrm>
                <a:off x="148974" y="5129086"/>
                <a:ext cx="142753" cy="118273"/>
              </a:xfrm>
              <a:custGeom>
                <a:avLst/>
                <a:gdLst/>
                <a:ahLst/>
                <a:cxnLst/>
                <a:rect l="l" t="t" r="r" b="b"/>
                <a:pathLst>
                  <a:path w="142753" h="118273" extrusionOk="0">
                    <a:moveTo>
                      <a:pt x="10" y="-246"/>
                    </a:moveTo>
                    <a:lnTo>
                      <a:pt x="10" y="49789"/>
                    </a:lnTo>
                    <a:cubicBezTo>
                      <a:pt x="42872" y="74117"/>
                      <a:pt x="85525" y="96866"/>
                      <a:pt x="127968" y="118028"/>
                    </a:cubicBezTo>
                    <a:lnTo>
                      <a:pt x="142763" y="104578"/>
                    </a:lnTo>
                    <a:cubicBezTo>
                      <a:pt x="89316" y="78412"/>
                      <a:pt x="40973" y="42921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9" name="Google Shape;1599;p7"/>
              <p:cNvSpPr/>
              <p:nvPr/>
            </p:nvSpPr>
            <p:spPr>
              <a:xfrm>
                <a:off x="294238" y="5242069"/>
                <a:ext cx="147147" cy="80074"/>
              </a:xfrm>
              <a:custGeom>
                <a:avLst/>
                <a:gdLst/>
                <a:ahLst/>
                <a:cxnLst/>
                <a:rect l="l" t="t" r="r" b="b"/>
                <a:pathLst>
                  <a:path w="147147" h="80074" extrusionOk="0">
                    <a:moveTo>
                      <a:pt x="15254" y="-246"/>
                    </a:moveTo>
                    <a:lnTo>
                      <a:pt x="10" y="13653"/>
                    </a:lnTo>
                    <a:cubicBezTo>
                      <a:pt x="49447" y="37864"/>
                      <a:pt x="98496" y="59922"/>
                      <a:pt x="147157" y="79829"/>
                    </a:cubicBezTo>
                    <a:lnTo>
                      <a:pt x="84389" y="22530"/>
                    </a:lnTo>
                    <a:cubicBezTo>
                      <a:pt x="60678" y="17132"/>
                      <a:pt x="37530" y="9501"/>
                      <a:pt x="15254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0" name="Google Shape;1600;p7"/>
              <p:cNvSpPr/>
              <p:nvPr/>
            </p:nvSpPr>
            <p:spPr>
              <a:xfrm>
                <a:off x="1413491" y="5405087"/>
                <a:ext cx="69403" cy="18561"/>
              </a:xfrm>
              <a:custGeom>
                <a:avLst/>
                <a:gdLst/>
                <a:ahLst/>
                <a:cxnLst/>
                <a:rect l="l" t="t" r="r" b="b"/>
                <a:pathLst>
                  <a:path w="69403" h="18561" extrusionOk="0">
                    <a:moveTo>
                      <a:pt x="10" y="2354"/>
                    </a:moveTo>
                    <a:lnTo>
                      <a:pt x="10" y="18316"/>
                    </a:lnTo>
                    <a:lnTo>
                      <a:pt x="17944" y="13922"/>
                    </a:lnTo>
                    <a:cubicBezTo>
                      <a:pt x="23952" y="12487"/>
                      <a:pt x="29959" y="10873"/>
                      <a:pt x="35878" y="9259"/>
                    </a:cubicBezTo>
                    <a:cubicBezTo>
                      <a:pt x="41796" y="7645"/>
                      <a:pt x="49597" y="5583"/>
                      <a:pt x="56412" y="3610"/>
                    </a:cubicBezTo>
                    <a:lnTo>
                      <a:pt x="69414" y="-246"/>
                    </a:lnTo>
                    <a:cubicBezTo>
                      <a:pt x="46485" y="3619"/>
                      <a:pt x="23162" y="4489"/>
                      <a:pt x="10" y="23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1" name="Google Shape;1601;p7"/>
              <p:cNvSpPr/>
              <p:nvPr/>
            </p:nvSpPr>
            <p:spPr>
              <a:xfrm>
                <a:off x="2851876" y="4289870"/>
                <a:ext cx="178352" cy="77832"/>
              </a:xfrm>
              <a:custGeom>
                <a:avLst/>
                <a:gdLst/>
                <a:ahLst/>
                <a:cxnLst/>
                <a:rect l="l" t="t" r="r" b="b"/>
                <a:pathLst>
                  <a:path w="178352" h="77832" extrusionOk="0">
                    <a:moveTo>
                      <a:pt x="53722" y="43692"/>
                    </a:moveTo>
                    <a:cubicBezTo>
                      <a:pt x="37761" y="51493"/>
                      <a:pt x="22606" y="60102"/>
                      <a:pt x="7452" y="69158"/>
                    </a:cubicBezTo>
                    <a:cubicBezTo>
                      <a:pt x="5273" y="72216"/>
                      <a:pt x="2771" y="75040"/>
                      <a:pt x="10" y="77587"/>
                    </a:cubicBezTo>
                    <a:lnTo>
                      <a:pt x="7093" y="74718"/>
                    </a:lnTo>
                    <a:cubicBezTo>
                      <a:pt x="23593" y="68172"/>
                      <a:pt x="40540" y="62164"/>
                      <a:pt x="57757" y="56784"/>
                    </a:cubicBezTo>
                    <a:cubicBezTo>
                      <a:pt x="97175" y="44284"/>
                      <a:pt x="137491" y="34842"/>
                      <a:pt x="178362" y="28538"/>
                    </a:cubicBezTo>
                    <a:lnTo>
                      <a:pt x="146619" y="-246"/>
                    </a:lnTo>
                    <a:cubicBezTo>
                      <a:pt x="116311" y="15715"/>
                      <a:pt x="84568" y="28717"/>
                      <a:pt x="53722" y="4369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2" name="Google Shape;1602;p7"/>
              <p:cNvSpPr/>
              <p:nvPr/>
            </p:nvSpPr>
            <p:spPr>
              <a:xfrm>
                <a:off x="2695941" y="4423208"/>
                <a:ext cx="35867" cy="26900"/>
              </a:xfrm>
              <a:custGeom>
                <a:avLst/>
                <a:gdLst/>
                <a:ahLst/>
                <a:cxnLst/>
                <a:rect l="l" t="t" r="r" b="b"/>
                <a:pathLst>
                  <a:path w="35867" h="26900" extrusionOk="0">
                    <a:moveTo>
                      <a:pt x="10" y="-246"/>
                    </a:moveTo>
                    <a:lnTo>
                      <a:pt x="10" y="26655"/>
                    </a:lnTo>
                    <a:cubicBezTo>
                      <a:pt x="5928" y="22709"/>
                      <a:pt x="11936" y="18943"/>
                      <a:pt x="17944" y="15177"/>
                    </a:cubicBezTo>
                    <a:cubicBezTo>
                      <a:pt x="23952" y="11411"/>
                      <a:pt x="30049" y="7824"/>
                      <a:pt x="35878" y="4148"/>
                    </a:cubicBezTo>
                    <a:cubicBezTo>
                      <a:pt x="23799" y="4013"/>
                      <a:pt x="11766" y="253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3" name="Google Shape;1603;p7"/>
              <p:cNvSpPr/>
              <p:nvPr/>
            </p:nvSpPr>
            <p:spPr>
              <a:xfrm>
                <a:off x="3015074" y="4242794"/>
                <a:ext cx="81419" cy="72632"/>
              </a:xfrm>
              <a:custGeom>
                <a:avLst/>
                <a:gdLst/>
                <a:ahLst/>
                <a:cxnLst/>
                <a:rect l="l" t="t" r="r" b="b"/>
                <a:pathLst>
                  <a:path w="81419" h="72632" extrusionOk="0">
                    <a:moveTo>
                      <a:pt x="51659" y="8990"/>
                    </a:moveTo>
                    <a:lnTo>
                      <a:pt x="42065" y="11321"/>
                    </a:lnTo>
                    <a:cubicBezTo>
                      <a:pt x="38532" y="13931"/>
                      <a:pt x="34855" y="16325"/>
                      <a:pt x="31036" y="18495"/>
                    </a:cubicBezTo>
                    <a:cubicBezTo>
                      <a:pt x="20813" y="25400"/>
                      <a:pt x="10232" y="31856"/>
                      <a:pt x="10" y="37774"/>
                    </a:cubicBezTo>
                    <a:lnTo>
                      <a:pt x="38209" y="72386"/>
                    </a:lnTo>
                    <a:cubicBezTo>
                      <a:pt x="46728" y="71310"/>
                      <a:pt x="55067" y="70414"/>
                      <a:pt x="63496" y="69696"/>
                    </a:cubicBezTo>
                    <a:cubicBezTo>
                      <a:pt x="69504" y="69158"/>
                      <a:pt x="75422" y="68620"/>
                      <a:pt x="81430" y="68262"/>
                    </a:cubicBezTo>
                    <a:lnTo>
                      <a:pt x="81430" y="-246"/>
                    </a:lnTo>
                    <a:cubicBezTo>
                      <a:pt x="71683" y="3368"/>
                      <a:pt x="61747" y="6452"/>
                      <a:pt x="51659" y="899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4" name="Google Shape;1604;p7"/>
              <p:cNvSpPr/>
              <p:nvPr/>
            </p:nvSpPr>
            <p:spPr>
              <a:xfrm>
                <a:off x="3977047" y="4668723"/>
                <a:ext cx="403242" cy="464397"/>
              </a:xfrm>
              <a:custGeom>
                <a:avLst/>
                <a:gdLst/>
                <a:ahLst/>
                <a:cxnLst/>
                <a:rect l="l" t="t" r="r" b="b"/>
                <a:pathLst>
                  <a:path w="403242" h="464397" extrusionOk="0">
                    <a:moveTo>
                      <a:pt x="401908" y="315300"/>
                    </a:moveTo>
                    <a:cubicBezTo>
                      <a:pt x="334566" y="326419"/>
                      <a:pt x="260499" y="302478"/>
                      <a:pt x="229474" y="238095"/>
                    </a:cubicBezTo>
                    <a:cubicBezTo>
                      <a:pt x="223107" y="224573"/>
                      <a:pt x="215862" y="211481"/>
                      <a:pt x="207774" y="198910"/>
                    </a:cubicBezTo>
                    <a:cubicBezTo>
                      <a:pt x="206967" y="197654"/>
                      <a:pt x="205891" y="196219"/>
                      <a:pt x="204725" y="194695"/>
                    </a:cubicBezTo>
                    <a:lnTo>
                      <a:pt x="202752" y="192723"/>
                    </a:lnTo>
                    <a:cubicBezTo>
                      <a:pt x="190468" y="179631"/>
                      <a:pt x="178362" y="166629"/>
                      <a:pt x="165002" y="154434"/>
                    </a:cubicBezTo>
                    <a:cubicBezTo>
                      <a:pt x="134245" y="126367"/>
                      <a:pt x="100709" y="101439"/>
                      <a:pt x="69504" y="73731"/>
                    </a:cubicBezTo>
                    <a:cubicBezTo>
                      <a:pt x="44172" y="51619"/>
                      <a:pt x="21324" y="26808"/>
                      <a:pt x="1355" y="-246"/>
                    </a:cubicBezTo>
                    <a:lnTo>
                      <a:pt x="1355" y="27641"/>
                    </a:lnTo>
                    <a:lnTo>
                      <a:pt x="10" y="28897"/>
                    </a:lnTo>
                    <a:lnTo>
                      <a:pt x="1355" y="30152"/>
                    </a:lnTo>
                    <a:lnTo>
                      <a:pt x="1355" y="94893"/>
                    </a:lnTo>
                    <a:lnTo>
                      <a:pt x="19289" y="111930"/>
                    </a:lnTo>
                    <a:cubicBezTo>
                      <a:pt x="45831" y="137038"/>
                      <a:pt x="72436" y="162388"/>
                      <a:pt x="99095" y="187970"/>
                    </a:cubicBezTo>
                    <a:lnTo>
                      <a:pt x="148861" y="235494"/>
                    </a:lnTo>
                    <a:lnTo>
                      <a:pt x="161863" y="247869"/>
                    </a:lnTo>
                    <a:cubicBezTo>
                      <a:pt x="202214" y="286158"/>
                      <a:pt x="242566" y="324357"/>
                      <a:pt x="284082" y="361659"/>
                    </a:cubicBezTo>
                    <a:lnTo>
                      <a:pt x="303989" y="379593"/>
                    </a:lnTo>
                    <a:cubicBezTo>
                      <a:pt x="314570" y="389098"/>
                      <a:pt x="325151" y="398424"/>
                      <a:pt x="335732" y="407749"/>
                    </a:cubicBezTo>
                    <a:lnTo>
                      <a:pt x="349272" y="419586"/>
                    </a:lnTo>
                    <a:lnTo>
                      <a:pt x="383974" y="449177"/>
                    </a:lnTo>
                    <a:lnTo>
                      <a:pt x="401908" y="464151"/>
                    </a:lnTo>
                    <a:lnTo>
                      <a:pt x="401908" y="371613"/>
                    </a:lnTo>
                    <a:lnTo>
                      <a:pt x="403253" y="370358"/>
                    </a:lnTo>
                    <a:lnTo>
                      <a:pt x="401908" y="369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5" name="Google Shape;1605;p7"/>
              <p:cNvSpPr/>
              <p:nvPr/>
            </p:nvSpPr>
            <p:spPr>
              <a:xfrm>
                <a:off x="6542307" y="4203250"/>
                <a:ext cx="194403" cy="350607"/>
              </a:xfrm>
              <a:custGeom>
                <a:avLst/>
                <a:gdLst/>
                <a:ahLst/>
                <a:cxnLst/>
                <a:rect l="l" t="t" r="r" b="b"/>
                <a:pathLst>
                  <a:path w="194403" h="350607" extrusionOk="0">
                    <a:moveTo>
                      <a:pt x="36147" y="143404"/>
                    </a:moveTo>
                    <a:lnTo>
                      <a:pt x="19289" y="143404"/>
                    </a:lnTo>
                    <a:lnTo>
                      <a:pt x="19289" y="117221"/>
                    </a:lnTo>
                    <a:cubicBezTo>
                      <a:pt x="13398" y="119077"/>
                      <a:pt x="7408" y="120637"/>
                      <a:pt x="1355" y="121884"/>
                    </a:cubicBezTo>
                    <a:lnTo>
                      <a:pt x="1355" y="150937"/>
                    </a:lnTo>
                    <a:lnTo>
                      <a:pt x="10" y="152192"/>
                    </a:lnTo>
                    <a:lnTo>
                      <a:pt x="1355" y="153447"/>
                    </a:lnTo>
                    <a:lnTo>
                      <a:pt x="1355" y="350361"/>
                    </a:lnTo>
                    <a:cubicBezTo>
                      <a:pt x="7453" y="340498"/>
                      <a:pt x="13371" y="330634"/>
                      <a:pt x="19289" y="320681"/>
                    </a:cubicBezTo>
                    <a:cubicBezTo>
                      <a:pt x="38837" y="288220"/>
                      <a:pt x="57963" y="255339"/>
                      <a:pt x="76678" y="222044"/>
                    </a:cubicBezTo>
                    <a:cubicBezTo>
                      <a:pt x="79726" y="216754"/>
                      <a:pt x="82775" y="211374"/>
                      <a:pt x="85644" y="205993"/>
                    </a:cubicBezTo>
                    <a:cubicBezTo>
                      <a:pt x="93957" y="191225"/>
                      <a:pt x="102143" y="176286"/>
                      <a:pt x="110214" y="161159"/>
                    </a:cubicBezTo>
                    <a:lnTo>
                      <a:pt x="119987" y="143225"/>
                    </a:lnTo>
                    <a:cubicBezTo>
                      <a:pt x="145337" y="96059"/>
                      <a:pt x="170140" y="48238"/>
                      <a:pt x="194413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6" name="Google Shape;1606;p7"/>
              <p:cNvSpPr/>
              <p:nvPr/>
            </p:nvSpPr>
            <p:spPr>
              <a:xfrm>
                <a:off x="6798313" y="3670614"/>
                <a:ext cx="147147" cy="269097"/>
              </a:xfrm>
              <a:custGeom>
                <a:avLst/>
                <a:gdLst/>
                <a:ahLst/>
                <a:cxnLst/>
                <a:rect l="l" t="t" r="r" b="b"/>
                <a:pathLst>
                  <a:path w="147147" h="269097" extrusionOk="0">
                    <a:moveTo>
                      <a:pt x="145543" y="292"/>
                    </a:moveTo>
                    <a:lnTo>
                      <a:pt x="145005" y="-246"/>
                    </a:lnTo>
                    <a:cubicBezTo>
                      <a:pt x="137832" y="13384"/>
                      <a:pt x="130057" y="26834"/>
                      <a:pt x="121691" y="40105"/>
                    </a:cubicBezTo>
                    <a:cubicBezTo>
                      <a:pt x="99013" y="76923"/>
                      <a:pt x="63217" y="103771"/>
                      <a:pt x="21530" y="115248"/>
                    </a:cubicBezTo>
                    <a:lnTo>
                      <a:pt x="12563" y="123498"/>
                    </a:lnTo>
                    <a:cubicBezTo>
                      <a:pt x="10653" y="152542"/>
                      <a:pt x="6457" y="181379"/>
                      <a:pt x="10" y="209760"/>
                    </a:cubicBezTo>
                    <a:lnTo>
                      <a:pt x="65109" y="268852"/>
                    </a:lnTo>
                    <a:cubicBezTo>
                      <a:pt x="86272" y="223120"/>
                      <a:pt x="107192" y="177272"/>
                      <a:pt x="127878" y="131299"/>
                    </a:cubicBezTo>
                    <a:cubicBezTo>
                      <a:pt x="133886" y="118028"/>
                      <a:pt x="139804" y="104398"/>
                      <a:pt x="145812" y="91396"/>
                    </a:cubicBezTo>
                    <a:lnTo>
                      <a:pt x="145812" y="2803"/>
                    </a:lnTo>
                    <a:lnTo>
                      <a:pt x="147157" y="15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7" name="Google Shape;1607;p7"/>
              <p:cNvSpPr/>
              <p:nvPr/>
            </p:nvSpPr>
            <p:spPr>
              <a:xfrm>
                <a:off x="7825924" y="2305488"/>
                <a:ext cx="10580" cy="6994"/>
              </a:xfrm>
              <a:custGeom>
                <a:avLst/>
                <a:gdLst/>
                <a:ahLst/>
                <a:cxnLst/>
                <a:rect l="l" t="t" r="r" b="b"/>
                <a:pathLst>
                  <a:path w="10580" h="6994" extrusionOk="0">
                    <a:moveTo>
                      <a:pt x="10" y="-246"/>
                    </a:moveTo>
                    <a:lnTo>
                      <a:pt x="10591" y="-246"/>
                    </a:lnTo>
                    <a:cubicBezTo>
                      <a:pt x="7004" y="1996"/>
                      <a:pt x="3507" y="4417"/>
                      <a:pt x="10" y="67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8" name="Google Shape;1608;p7"/>
              <p:cNvSpPr/>
              <p:nvPr/>
            </p:nvSpPr>
            <p:spPr>
              <a:xfrm>
                <a:off x="7840002" y="2298852"/>
                <a:ext cx="5021" cy="4304"/>
              </a:xfrm>
              <a:custGeom>
                <a:avLst/>
                <a:gdLst/>
                <a:ahLst/>
                <a:cxnLst/>
                <a:rect l="l" t="t" r="r" b="b"/>
                <a:pathLst>
                  <a:path w="5021" h="4304" extrusionOk="0">
                    <a:moveTo>
                      <a:pt x="3866" y="-246"/>
                    </a:moveTo>
                    <a:lnTo>
                      <a:pt x="5031" y="830"/>
                    </a:lnTo>
                    <a:lnTo>
                      <a:pt x="10" y="405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9" name="Google Shape;1609;p7"/>
              <p:cNvSpPr/>
              <p:nvPr/>
            </p:nvSpPr>
            <p:spPr>
              <a:xfrm>
                <a:off x="9106760" y="2638072"/>
                <a:ext cx="146430" cy="248383"/>
              </a:xfrm>
              <a:custGeom>
                <a:avLst/>
                <a:gdLst/>
                <a:ahLst/>
                <a:cxnLst/>
                <a:rect l="l" t="t" r="r" b="b"/>
                <a:pathLst>
                  <a:path w="146430" h="248383" extrusionOk="0">
                    <a:moveTo>
                      <a:pt x="120705" y="177837"/>
                    </a:moveTo>
                    <a:cubicBezTo>
                      <a:pt x="88424" y="128161"/>
                      <a:pt x="56592" y="78035"/>
                      <a:pt x="22696" y="29435"/>
                    </a:cubicBezTo>
                    <a:lnTo>
                      <a:pt x="19379" y="26475"/>
                    </a:lnTo>
                    <a:lnTo>
                      <a:pt x="19379" y="24772"/>
                    </a:lnTo>
                    <a:cubicBezTo>
                      <a:pt x="14357" y="17598"/>
                      <a:pt x="9426" y="10425"/>
                      <a:pt x="4314" y="3341"/>
                    </a:cubicBezTo>
                    <a:lnTo>
                      <a:pt x="1445" y="-246"/>
                    </a:lnTo>
                    <a:lnTo>
                      <a:pt x="1445" y="7555"/>
                    </a:lnTo>
                    <a:lnTo>
                      <a:pt x="10" y="8900"/>
                    </a:lnTo>
                    <a:lnTo>
                      <a:pt x="1445" y="10245"/>
                    </a:lnTo>
                    <a:lnTo>
                      <a:pt x="1445" y="95252"/>
                    </a:lnTo>
                    <a:cubicBezTo>
                      <a:pt x="7453" y="102963"/>
                      <a:pt x="13460" y="110765"/>
                      <a:pt x="19379" y="118566"/>
                    </a:cubicBezTo>
                    <a:cubicBezTo>
                      <a:pt x="51122" y="160414"/>
                      <a:pt x="82327" y="203599"/>
                      <a:pt x="112904" y="248138"/>
                    </a:cubicBezTo>
                    <a:lnTo>
                      <a:pt x="146441" y="2177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0" name="Google Shape;1610;p7"/>
              <p:cNvSpPr/>
              <p:nvPr/>
            </p:nvSpPr>
            <p:spPr>
              <a:xfrm>
                <a:off x="9229698" y="2871391"/>
                <a:ext cx="280216" cy="494078"/>
              </a:xfrm>
              <a:custGeom>
                <a:avLst/>
                <a:gdLst/>
                <a:ahLst/>
                <a:cxnLst/>
                <a:rect l="l" t="t" r="r" b="b"/>
                <a:pathLst>
                  <a:path w="280216" h="494078" extrusionOk="0">
                    <a:moveTo>
                      <a:pt x="279061" y="301850"/>
                    </a:moveTo>
                    <a:lnTo>
                      <a:pt x="275294" y="299070"/>
                    </a:lnTo>
                    <a:cubicBezTo>
                      <a:pt x="176658" y="218368"/>
                      <a:pt x="102860" y="107447"/>
                      <a:pt x="33187" y="-246"/>
                    </a:cubicBezTo>
                    <a:lnTo>
                      <a:pt x="10" y="29883"/>
                    </a:lnTo>
                    <a:cubicBezTo>
                      <a:pt x="17585" y="55645"/>
                      <a:pt x="34890" y="81801"/>
                      <a:pt x="52017" y="108344"/>
                    </a:cubicBezTo>
                    <a:lnTo>
                      <a:pt x="63585" y="126278"/>
                    </a:lnTo>
                    <a:cubicBezTo>
                      <a:pt x="85464" y="160468"/>
                      <a:pt x="107074" y="195296"/>
                      <a:pt x="128416" y="230742"/>
                    </a:cubicBezTo>
                    <a:cubicBezTo>
                      <a:pt x="131644" y="235943"/>
                      <a:pt x="134782" y="241144"/>
                      <a:pt x="137921" y="246434"/>
                    </a:cubicBezTo>
                    <a:cubicBezTo>
                      <a:pt x="172264" y="303581"/>
                      <a:pt x="205980" y="362018"/>
                      <a:pt x="239157" y="421738"/>
                    </a:cubicBezTo>
                    <a:cubicBezTo>
                      <a:pt x="244448" y="431153"/>
                      <a:pt x="249649" y="440568"/>
                      <a:pt x="254849" y="450073"/>
                    </a:cubicBezTo>
                    <a:cubicBezTo>
                      <a:pt x="256912" y="453750"/>
                      <a:pt x="258975" y="457426"/>
                      <a:pt x="260947" y="461103"/>
                    </a:cubicBezTo>
                    <a:cubicBezTo>
                      <a:pt x="262920" y="464779"/>
                      <a:pt x="263547" y="465676"/>
                      <a:pt x="264713" y="468007"/>
                    </a:cubicBezTo>
                    <a:cubicBezTo>
                      <a:pt x="265431" y="469101"/>
                      <a:pt x="266058" y="470240"/>
                      <a:pt x="266597" y="471415"/>
                    </a:cubicBezTo>
                    <a:lnTo>
                      <a:pt x="278881" y="493832"/>
                    </a:lnTo>
                    <a:lnTo>
                      <a:pt x="278881" y="460296"/>
                    </a:lnTo>
                    <a:lnTo>
                      <a:pt x="280226" y="459040"/>
                    </a:lnTo>
                    <a:lnTo>
                      <a:pt x="278881" y="4577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1" name="Google Shape;1611;p7"/>
              <p:cNvSpPr/>
              <p:nvPr/>
            </p:nvSpPr>
            <p:spPr>
              <a:xfrm>
                <a:off x="10390467" y="4843937"/>
                <a:ext cx="82764" cy="173241"/>
              </a:xfrm>
              <a:custGeom>
                <a:avLst/>
                <a:gdLst/>
                <a:ahLst/>
                <a:cxnLst/>
                <a:rect l="l" t="t" r="r" b="b"/>
                <a:pathLst>
                  <a:path w="82764" h="173241" extrusionOk="0">
                    <a:moveTo>
                      <a:pt x="62778" y="94176"/>
                    </a:moveTo>
                    <a:cubicBezTo>
                      <a:pt x="39195" y="64531"/>
                      <a:pt x="18213" y="32941"/>
                      <a:pt x="10" y="-246"/>
                    </a:cubicBezTo>
                    <a:lnTo>
                      <a:pt x="10" y="141970"/>
                    </a:lnTo>
                    <a:cubicBezTo>
                      <a:pt x="5928" y="150130"/>
                      <a:pt x="11935" y="158200"/>
                      <a:pt x="17944" y="166180"/>
                    </a:cubicBezTo>
                    <a:lnTo>
                      <a:pt x="23054" y="172995"/>
                    </a:lnTo>
                    <a:lnTo>
                      <a:pt x="82774" y="119194"/>
                    </a:lnTo>
                    <a:cubicBezTo>
                      <a:pt x="76049" y="110675"/>
                      <a:pt x="69234" y="102605"/>
                      <a:pt x="62778" y="9417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2" name="Google Shape;1612;p7"/>
              <p:cNvSpPr/>
              <p:nvPr/>
            </p:nvSpPr>
            <p:spPr>
              <a:xfrm>
                <a:off x="10423823" y="4976289"/>
                <a:ext cx="367374" cy="397594"/>
              </a:xfrm>
              <a:custGeom>
                <a:avLst/>
                <a:gdLst/>
                <a:ahLst/>
                <a:cxnLst/>
                <a:rect l="l" t="t" r="r" b="b"/>
                <a:pathLst>
                  <a:path w="367374" h="397594" extrusionOk="0">
                    <a:moveTo>
                      <a:pt x="249381" y="217023"/>
                    </a:moveTo>
                    <a:cubicBezTo>
                      <a:pt x="234944" y="188212"/>
                      <a:pt x="221852" y="159070"/>
                      <a:pt x="210106" y="129596"/>
                    </a:cubicBezTo>
                    <a:cubicBezTo>
                      <a:pt x="155945" y="91997"/>
                      <a:pt x="106089" y="48444"/>
                      <a:pt x="61613" y="-246"/>
                    </a:cubicBezTo>
                    <a:lnTo>
                      <a:pt x="1982" y="53556"/>
                    </a:lnTo>
                    <a:lnTo>
                      <a:pt x="10" y="53556"/>
                    </a:lnTo>
                    <a:lnTo>
                      <a:pt x="818" y="54632"/>
                    </a:lnTo>
                    <a:cubicBezTo>
                      <a:pt x="5211" y="60281"/>
                      <a:pt x="9785" y="65930"/>
                      <a:pt x="13999" y="71490"/>
                    </a:cubicBezTo>
                    <a:cubicBezTo>
                      <a:pt x="24669" y="85209"/>
                      <a:pt x="35520" y="98390"/>
                      <a:pt x="46369" y="111751"/>
                    </a:cubicBezTo>
                    <a:cubicBezTo>
                      <a:pt x="141867" y="227155"/>
                      <a:pt x="242117" y="321398"/>
                      <a:pt x="349451" y="386767"/>
                    </a:cubicBezTo>
                    <a:lnTo>
                      <a:pt x="349451" y="386767"/>
                    </a:lnTo>
                    <a:cubicBezTo>
                      <a:pt x="355369" y="390354"/>
                      <a:pt x="361378" y="393941"/>
                      <a:pt x="367385" y="397348"/>
                    </a:cubicBezTo>
                    <a:lnTo>
                      <a:pt x="367385" y="389637"/>
                    </a:lnTo>
                    <a:cubicBezTo>
                      <a:pt x="319950" y="338104"/>
                      <a:pt x="280137" y="279962"/>
                      <a:pt x="249381" y="2170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3" name="Google Shape;1613;p7"/>
              <p:cNvSpPr/>
              <p:nvPr/>
            </p:nvSpPr>
            <p:spPr>
              <a:xfrm>
                <a:off x="11673365" y="4642181"/>
                <a:ext cx="329266" cy="563750"/>
              </a:xfrm>
              <a:custGeom>
                <a:avLst/>
                <a:gdLst/>
                <a:ahLst/>
                <a:cxnLst/>
                <a:rect l="l" t="t" r="r" b="b"/>
                <a:pathLst>
                  <a:path w="329266" h="563750" extrusionOk="0">
                    <a:moveTo>
                      <a:pt x="89052" y="395644"/>
                    </a:moveTo>
                    <a:cubicBezTo>
                      <a:pt x="67711" y="428338"/>
                      <a:pt x="36506" y="453445"/>
                      <a:pt x="10" y="467380"/>
                    </a:cubicBezTo>
                    <a:lnTo>
                      <a:pt x="10" y="563505"/>
                    </a:lnTo>
                    <a:cubicBezTo>
                      <a:pt x="6018" y="556959"/>
                      <a:pt x="12026" y="550324"/>
                      <a:pt x="17944" y="543509"/>
                    </a:cubicBezTo>
                    <a:cubicBezTo>
                      <a:pt x="38299" y="520195"/>
                      <a:pt x="58385" y="495536"/>
                      <a:pt x="78023" y="469263"/>
                    </a:cubicBezTo>
                    <a:cubicBezTo>
                      <a:pt x="81610" y="464537"/>
                      <a:pt x="85196" y="459695"/>
                      <a:pt x="88783" y="454737"/>
                    </a:cubicBezTo>
                    <a:cubicBezTo>
                      <a:pt x="100171" y="439071"/>
                      <a:pt x="111469" y="422877"/>
                      <a:pt x="122678" y="406135"/>
                    </a:cubicBezTo>
                    <a:lnTo>
                      <a:pt x="134514" y="388202"/>
                    </a:lnTo>
                    <a:cubicBezTo>
                      <a:pt x="152807" y="360108"/>
                      <a:pt x="170741" y="330607"/>
                      <a:pt x="188315" y="299698"/>
                    </a:cubicBezTo>
                    <a:cubicBezTo>
                      <a:pt x="197282" y="284006"/>
                      <a:pt x="206249" y="267955"/>
                      <a:pt x="215216" y="251725"/>
                    </a:cubicBezTo>
                    <a:cubicBezTo>
                      <a:pt x="218176" y="246345"/>
                      <a:pt x="221045" y="240875"/>
                      <a:pt x="224183" y="235405"/>
                    </a:cubicBezTo>
                    <a:cubicBezTo>
                      <a:pt x="230102" y="224107"/>
                      <a:pt x="236110" y="212540"/>
                      <a:pt x="242117" y="200972"/>
                    </a:cubicBezTo>
                    <a:cubicBezTo>
                      <a:pt x="249471" y="186446"/>
                      <a:pt x="256823" y="171829"/>
                      <a:pt x="263997" y="156945"/>
                    </a:cubicBezTo>
                    <a:cubicBezTo>
                      <a:pt x="278613" y="127058"/>
                      <a:pt x="292870" y="96212"/>
                      <a:pt x="306949" y="64406"/>
                    </a:cubicBezTo>
                    <a:cubicBezTo>
                      <a:pt x="309638" y="58488"/>
                      <a:pt x="312239" y="52480"/>
                      <a:pt x="314840" y="46472"/>
                    </a:cubicBezTo>
                    <a:cubicBezTo>
                      <a:pt x="319681" y="35443"/>
                      <a:pt x="324524" y="24413"/>
                      <a:pt x="329276" y="13204"/>
                    </a:cubicBezTo>
                    <a:lnTo>
                      <a:pt x="314481" y="-246"/>
                    </a:lnTo>
                    <a:cubicBezTo>
                      <a:pt x="249381" y="137190"/>
                      <a:pt x="174058" y="269524"/>
                      <a:pt x="89052" y="3956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4" name="Google Shape;1614;p7"/>
              <p:cNvSpPr/>
              <p:nvPr/>
            </p:nvSpPr>
            <p:spPr>
              <a:xfrm>
                <a:off x="11995009" y="4447598"/>
                <a:ext cx="78550" cy="190188"/>
              </a:xfrm>
              <a:custGeom>
                <a:avLst/>
                <a:gdLst/>
                <a:ahLst/>
                <a:cxnLst/>
                <a:rect l="l" t="t" r="r" b="b"/>
                <a:pathLst>
                  <a:path w="78550" h="190188" extrusionOk="0">
                    <a:moveTo>
                      <a:pt x="38209" y="93817"/>
                    </a:moveTo>
                    <a:cubicBezTo>
                      <a:pt x="25924" y="121704"/>
                      <a:pt x="13102" y="149412"/>
                      <a:pt x="10" y="177120"/>
                    </a:cubicBezTo>
                    <a:lnTo>
                      <a:pt x="14178" y="189943"/>
                    </a:lnTo>
                    <a:cubicBezTo>
                      <a:pt x="29960" y="152461"/>
                      <a:pt x="45473" y="114199"/>
                      <a:pt x="60626" y="75166"/>
                    </a:cubicBezTo>
                    <a:cubicBezTo>
                      <a:pt x="66635" y="59743"/>
                      <a:pt x="72553" y="44230"/>
                      <a:pt x="78560" y="28628"/>
                    </a:cubicBezTo>
                    <a:lnTo>
                      <a:pt x="78560" y="-246"/>
                    </a:lnTo>
                    <a:cubicBezTo>
                      <a:pt x="65469" y="31255"/>
                      <a:pt x="52018" y="62612"/>
                      <a:pt x="38209" y="938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15" name="Google Shape;1615;p7"/>
            <p:cNvSpPr/>
            <p:nvPr/>
          </p:nvSpPr>
          <p:spPr>
            <a:xfrm>
              <a:off x="1" y="2177475"/>
              <a:ext cx="12191999" cy="3403847"/>
            </a:xfrm>
            <a:custGeom>
              <a:avLst/>
              <a:gdLst/>
              <a:ahLst/>
              <a:cxnLst/>
              <a:rect l="l" t="t" r="r" b="b"/>
              <a:pathLst>
                <a:path w="12191999" h="3455682" extrusionOk="0">
                  <a:moveTo>
                    <a:pt x="8222721" y="6"/>
                  </a:moveTo>
                  <a:cubicBezTo>
                    <a:pt x="8599332" y="-1339"/>
                    <a:pt x="8939089" y="199699"/>
                    <a:pt x="9261989" y="614420"/>
                  </a:cubicBezTo>
                  <a:cubicBezTo>
                    <a:pt x="9536197" y="966551"/>
                    <a:pt x="9764137" y="1424224"/>
                    <a:pt x="9984723" y="1866921"/>
                  </a:cubicBezTo>
                  <a:cubicBezTo>
                    <a:pt x="10345642" y="2591808"/>
                    <a:pt x="10686386" y="3275985"/>
                    <a:pt x="11127380" y="3275985"/>
                  </a:cubicBezTo>
                  <a:lnTo>
                    <a:pt x="11132491" y="3275985"/>
                  </a:lnTo>
                  <a:cubicBezTo>
                    <a:pt x="11359623" y="3273205"/>
                    <a:pt x="11542907" y="3136011"/>
                    <a:pt x="11709512" y="2844227"/>
                  </a:cubicBezTo>
                  <a:cubicBezTo>
                    <a:pt x="11869214" y="2564459"/>
                    <a:pt x="11992689" y="2180674"/>
                    <a:pt x="12123337" y="1774382"/>
                  </a:cubicBezTo>
                  <a:cubicBezTo>
                    <a:pt x="12145215" y="1706350"/>
                    <a:pt x="12167365" y="1637843"/>
                    <a:pt x="12189782" y="1568860"/>
                  </a:cubicBezTo>
                  <a:lnTo>
                    <a:pt x="12191999" y="1569543"/>
                  </a:lnTo>
                  <a:lnTo>
                    <a:pt x="12191999" y="2153883"/>
                  </a:lnTo>
                  <a:lnTo>
                    <a:pt x="12122424" y="2355705"/>
                  </a:lnTo>
                  <a:cubicBezTo>
                    <a:pt x="12045711" y="2569453"/>
                    <a:pt x="11964421" y="2765811"/>
                    <a:pt x="11869662" y="2931655"/>
                  </a:cubicBezTo>
                  <a:cubicBezTo>
                    <a:pt x="11670596" y="3280378"/>
                    <a:pt x="11430282" y="3451737"/>
                    <a:pt x="11134373" y="3455323"/>
                  </a:cubicBezTo>
                  <a:lnTo>
                    <a:pt x="11126662" y="3455323"/>
                  </a:lnTo>
                  <a:cubicBezTo>
                    <a:pt x="10571519" y="3455323"/>
                    <a:pt x="10206116" y="2721828"/>
                    <a:pt x="9819373" y="1945471"/>
                  </a:cubicBezTo>
                  <a:cubicBezTo>
                    <a:pt x="9602822" y="1510665"/>
                    <a:pt x="9378828" y="1061063"/>
                    <a:pt x="9115648" y="723099"/>
                  </a:cubicBezTo>
                  <a:cubicBezTo>
                    <a:pt x="8831217" y="357248"/>
                    <a:pt x="8540061" y="179703"/>
                    <a:pt x="8226218" y="179703"/>
                  </a:cubicBezTo>
                  <a:lnTo>
                    <a:pt x="8223349" y="179703"/>
                  </a:lnTo>
                  <a:cubicBezTo>
                    <a:pt x="7649465" y="181676"/>
                    <a:pt x="7344589" y="867198"/>
                    <a:pt x="7023035" y="1592892"/>
                  </a:cubicBezTo>
                  <a:cubicBezTo>
                    <a:pt x="6826659" y="2035230"/>
                    <a:pt x="6623648" y="2492634"/>
                    <a:pt x="6342803" y="2844944"/>
                  </a:cubicBezTo>
                  <a:cubicBezTo>
                    <a:pt x="6015331" y="3255809"/>
                    <a:pt x="5631458" y="3455593"/>
                    <a:pt x="5169570" y="3455682"/>
                  </a:cubicBezTo>
                  <a:lnTo>
                    <a:pt x="5165446" y="3455682"/>
                  </a:lnTo>
                  <a:cubicBezTo>
                    <a:pt x="4719699" y="3454517"/>
                    <a:pt x="4396620" y="3145516"/>
                    <a:pt x="4084302" y="2846827"/>
                  </a:cubicBezTo>
                  <a:cubicBezTo>
                    <a:pt x="3763376" y="2539890"/>
                    <a:pt x="3460293" y="2249988"/>
                    <a:pt x="3050684" y="2307018"/>
                  </a:cubicBezTo>
                  <a:cubicBezTo>
                    <a:pt x="2728323" y="2351853"/>
                    <a:pt x="2524235" y="2572080"/>
                    <a:pt x="2308222" y="2805131"/>
                  </a:cubicBezTo>
                  <a:cubicBezTo>
                    <a:pt x="2070867" y="3061137"/>
                    <a:pt x="1801859" y="3351307"/>
                    <a:pt x="1341497" y="3430396"/>
                  </a:cubicBezTo>
                  <a:cubicBezTo>
                    <a:pt x="938680" y="3499598"/>
                    <a:pt x="503115" y="3389204"/>
                    <a:pt x="45135" y="3102217"/>
                  </a:cubicBezTo>
                  <a:lnTo>
                    <a:pt x="0" y="3071658"/>
                  </a:lnTo>
                  <a:lnTo>
                    <a:pt x="0" y="2852990"/>
                  </a:lnTo>
                  <a:lnTo>
                    <a:pt x="101483" y="2924065"/>
                  </a:lnTo>
                  <a:cubicBezTo>
                    <a:pt x="535288" y="3206210"/>
                    <a:pt x="940989" y="3317065"/>
                    <a:pt x="1309754" y="3253747"/>
                  </a:cubicBezTo>
                  <a:cubicBezTo>
                    <a:pt x="1708244" y="3185329"/>
                    <a:pt x="1944075" y="2930937"/>
                    <a:pt x="2172283" y="2684705"/>
                  </a:cubicBezTo>
                  <a:cubicBezTo>
                    <a:pt x="2400492" y="2438474"/>
                    <a:pt x="2636950" y="2183454"/>
                    <a:pt x="3024769" y="2129473"/>
                  </a:cubicBezTo>
                  <a:cubicBezTo>
                    <a:pt x="3523958" y="2059531"/>
                    <a:pt x="3874027" y="2394535"/>
                    <a:pt x="4212260" y="2718241"/>
                  </a:cubicBezTo>
                  <a:cubicBezTo>
                    <a:pt x="4511935" y="3004287"/>
                    <a:pt x="4795111" y="3274998"/>
                    <a:pt x="5165893" y="3275985"/>
                  </a:cubicBezTo>
                  <a:lnTo>
                    <a:pt x="5169480" y="3275985"/>
                  </a:lnTo>
                  <a:cubicBezTo>
                    <a:pt x="6075948" y="3275985"/>
                    <a:pt x="6471838" y="2383954"/>
                    <a:pt x="6854726" y="1521156"/>
                  </a:cubicBezTo>
                  <a:cubicBezTo>
                    <a:pt x="7026712" y="1133605"/>
                    <a:pt x="7189192" y="767485"/>
                    <a:pt x="7394714" y="487807"/>
                  </a:cubicBezTo>
                  <a:cubicBezTo>
                    <a:pt x="7635118" y="160693"/>
                    <a:pt x="7905829" y="1082"/>
                    <a:pt x="822272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16" name="Google Shape;1616;p7"/>
          <p:cNvSpPr txBox="1">
            <a:spLocks noGrp="1"/>
          </p:cNvSpPr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617" name="Google Shape;1617;p7"/>
          <p:cNvSpPr txBox="1">
            <a:spLocks noGrp="1"/>
          </p:cNvSpPr>
          <p:nvPr>
            <p:ph type="body" idx="1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1618" name="Google Shape;1618;p7"/>
          <p:cNvGrpSpPr/>
          <p:nvPr/>
        </p:nvGrpSpPr>
        <p:grpSpPr>
          <a:xfrm flipH="1">
            <a:off x="-1181110" y="517753"/>
            <a:ext cx="6233315" cy="6340113"/>
            <a:chOff x="-1322821" y="-545792"/>
            <a:chExt cx="7418847" cy="7545957"/>
          </a:xfrm>
        </p:grpSpPr>
        <p:grpSp>
          <p:nvGrpSpPr>
            <p:cNvPr id="1619" name="Google Shape;1619;p7"/>
            <p:cNvGrpSpPr/>
            <p:nvPr/>
          </p:nvGrpSpPr>
          <p:grpSpPr>
            <a:xfrm>
              <a:off x="-1322821" y="-545792"/>
              <a:ext cx="7418847" cy="7418847"/>
              <a:chOff x="563338" y="2416651"/>
              <a:chExt cx="3811769" cy="3811769"/>
            </a:xfrm>
          </p:grpSpPr>
          <p:sp>
            <p:nvSpPr>
              <p:cNvPr id="1620" name="Google Shape;1620;p7"/>
              <p:cNvSpPr/>
              <p:nvPr/>
            </p:nvSpPr>
            <p:spPr>
              <a:xfrm>
                <a:off x="1006882" y="2853886"/>
                <a:ext cx="2935083" cy="2935089"/>
              </a:xfrm>
              <a:custGeom>
                <a:avLst/>
                <a:gdLst/>
                <a:ahLst/>
                <a:cxnLst/>
                <a:rect l="l" t="t" r="r" b="b"/>
                <a:pathLst>
                  <a:path w="2949832" h="2949838" extrusionOk="0">
                    <a:moveTo>
                      <a:pt x="1474424" y="2949666"/>
                    </a:moveTo>
                    <a:cubicBezTo>
                      <a:pt x="659850" y="2949544"/>
                      <a:pt x="-393" y="2289102"/>
                      <a:pt x="-271" y="1474534"/>
                    </a:cubicBezTo>
                    <a:cubicBezTo>
                      <a:pt x="-154" y="659960"/>
                      <a:pt x="660288" y="-289"/>
                      <a:pt x="1474861" y="-167"/>
                    </a:cubicBezTo>
                    <a:cubicBezTo>
                      <a:pt x="2289435" y="-44"/>
                      <a:pt x="2949678" y="660397"/>
                      <a:pt x="2949562" y="1474971"/>
                    </a:cubicBezTo>
                    <a:cubicBezTo>
                      <a:pt x="2949503" y="1866147"/>
                      <a:pt x="2794046" y="2241280"/>
                      <a:pt x="2517398" y="2517841"/>
                    </a:cubicBezTo>
                    <a:cubicBezTo>
                      <a:pt x="2241368" y="2795300"/>
                      <a:pt x="1865803" y="2950798"/>
                      <a:pt x="1474424" y="2949666"/>
                    </a:cubicBezTo>
                    <a:close/>
                    <a:moveTo>
                      <a:pt x="1474424" y="17281"/>
                    </a:moveTo>
                    <a:cubicBezTo>
                      <a:pt x="670821" y="17281"/>
                      <a:pt x="17014" y="670855"/>
                      <a:pt x="17014" y="1474691"/>
                    </a:cubicBezTo>
                    <a:cubicBezTo>
                      <a:pt x="17014" y="2278528"/>
                      <a:pt x="670587" y="2932160"/>
                      <a:pt x="1474424" y="2932160"/>
                    </a:cubicBezTo>
                    <a:cubicBezTo>
                      <a:pt x="2278260" y="2932160"/>
                      <a:pt x="2931892" y="2278586"/>
                      <a:pt x="2931892" y="1474691"/>
                    </a:cubicBezTo>
                    <a:cubicBezTo>
                      <a:pt x="2931892" y="670796"/>
                      <a:pt x="2278085" y="17281"/>
                      <a:pt x="1474424" y="17281"/>
                    </a:cubicBezTo>
                    <a:close/>
                  </a:path>
                </a:pathLst>
              </a:custGeom>
              <a:solidFill>
                <a:srgbClr val="022B39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621" name="Google Shape;1621;p7"/>
              <p:cNvGrpSpPr/>
              <p:nvPr/>
            </p:nvGrpSpPr>
            <p:grpSpPr>
              <a:xfrm rot="-4004204">
                <a:off x="1018398" y="2871711"/>
                <a:ext cx="2901649" cy="2901649"/>
                <a:chOff x="1225090" y="909059"/>
                <a:chExt cx="4619207" cy="4619207"/>
              </a:xfrm>
            </p:grpSpPr>
            <p:sp>
              <p:nvSpPr>
                <p:cNvPr id="1622" name="Google Shape;1622;p7"/>
                <p:cNvSpPr/>
                <p:nvPr/>
              </p:nvSpPr>
              <p:spPr>
                <a:xfrm rot="-4138533">
                  <a:off x="3521779" y="909696"/>
                  <a:ext cx="27569" cy="46180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4" extrusionOk="0">
                      <a:moveTo>
                        <a:pt x="0" y="0"/>
                      </a:moveTo>
                      <a:lnTo>
                        <a:pt x="17506" y="0"/>
                      </a:lnTo>
                      <a:lnTo>
                        <a:pt x="17506" y="2932385"/>
                      </a:lnTo>
                      <a:lnTo>
                        <a:pt x="0" y="2932385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3" name="Google Shape;1623;p7"/>
                <p:cNvSpPr/>
                <p:nvPr/>
              </p:nvSpPr>
              <p:spPr>
                <a:xfrm rot="-4138533">
                  <a:off x="1227652" y="3204013"/>
                  <a:ext cx="4618039" cy="275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4" h="17506" extrusionOk="0">
                      <a:moveTo>
                        <a:pt x="0" y="0"/>
                      </a:moveTo>
                      <a:lnTo>
                        <a:pt x="2932384" y="0"/>
                      </a:lnTo>
                      <a:lnTo>
                        <a:pt x="2932384" y="17506"/>
                      </a:lnTo>
                      <a:lnTo>
                        <a:pt x="0" y="17506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4" name="Google Shape;1624;p7"/>
                <p:cNvSpPr/>
                <p:nvPr/>
              </p:nvSpPr>
              <p:spPr>
                <a:xfrm rot="-6837749">
                  <a:off x="1226417" y="3202908"/>
                  <a:ext cx="4620903" cy="27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5" name="Google Shape;1625;p7"/>
                <p:cNvSpPr/>
                <p:nvPr/>
              </p:nvSpPr>
              <p:spPr>
                <a:xfrm rot="-5487289">
                  <a:off x="1226115" y="3204872"/>
                  <a:ext cx="4619996" cy="27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6" name="Google Shape;1626;p7"/>
                <p:cNvSpPr/>
                <p:nvPr/>
              </p:nvSpPr>
              <p:spPr>
                <a:xfrm rot="-8192473">
                  <a:off x="1221339" y="3202828"/>
                  <a:ext cx="4625599" cy="27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40"/>
                      </a:lnTo>
                      <a:lnTo>
                        <a:pt x="-271" y="17340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7" name="Google Shape;1627;p7"/>
                <p:cNvSpPr/>
                <p:nvPr/>
              </p:nvSpPr>
              <p:spPr>
                <a:xfrm rot="-6837749">
                  <a:off x="3522869" y="908449"/>
                  <a:ext cx="27586" cy="46209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8" name="Google Shape;1628;p7"/>
                <p:cNvSpPr/>
                <p:nvPr/>
              </p:nvSpPr>
              <p:spPr>
                <a:xfrm rot="-8192473">
                  <a:off x="3522891" y="903370"/>
                  <a:ext cx="27614" cy="4625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9" name="Google Shape;1629;p7"/>
                <p:cNvSpPr/>
                <p:nvPr/>
              </p:nvSpPr>
              <p:spPr>
                <a:xfrm rot="-5487289">
                  <a:off x="3520903" y="908170"/>
                  <a:ext cx="27581" cy="4619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30" name="Google Shape;1630;p7"/>
              <p:cNvGrpSpPr/>
              <p:nvPr/>
            </p:nvGrpSpPr>
            <p:grpSpPr>
              <a:xfrm>
                <a:off x="2313507" y="2766645"/>
                <a:ext cx="362700" cy="329770"/>
                <a:chOff x="5827769" y="3261698"/>
                <a:chExt cx="529876" cy="393520"/>
              </a:xfrm>
            </p:grpSpPr>
            <p:sp>
              <p:nvSpPr>
                <p:cNvPr id="1631" name="Google Shape;1631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2" name="Google Shape;1632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3" name="Google Shape;1633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4" name="Google Shape;1634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35" name="Google Shape;1635;p7"/>
              <p:cNvGrpSpPr/>
              <p:nvPr/>
            </p:nvGrpSpPr>
            <p:grpSpPr>
              <a:xfrm>
                <a:off x="1771419" y="2870262"/>
                <a:ext cx="362700" cy="329770"/>
                <a:chOff x="5827769" y="3261698"/>
                <a:chExt cx="529876" cy="393520"/>
              </a:xfrm>
            </p:grpSpPr>
            <p:sp>
              <p:nvSpPr>
                <p:cNvPr id="1636" name="Google Shape;1636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7" name="Google Shape;1637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8" name="Google Shape;1638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9" name="Google Shape;1639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40" name="Google Shape;1640;p7"/>
              <p:cNvGrpSpPr/>
              <p:nvPr/>
            </p:nvGrpSpPr>
            <p:grpSpPr>
              <a:xfrm>
                <a:off x="1288736" y="3169672"/>
                <a:ext cx="362700" cy="329770"/>
                <a:chOff x="5827769" y="3261698"/>
                <a:chExt cx="529876" cy="393520"/>
              </a:xfrm>
            </p:grpSpPr>
            <p:sp>
              <p:nvSpPr>
                <p:cNvPr id="1641" name="Google Shape;1641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2" name="Google Shape;1642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3" name="Google Shape;1643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4" name="Google Shape;1644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45" name="Google Shape;1645;p7"/>
              <p:cNvGrpSpPr/>
              <p:nvPr/>
            </p:nvGrpSpPr>
            <p:grpSpPr>
              <a:xfrm>
                <a:off x="953933" y="3635002"/>
                <a:ext cx="362700" cy="329770"/>
                <a:chOff x="5827769" y="3261698"/>
                <a:chExt cx="529876" cy="393520"/>
              </a:xfrm>
            </p:grpSpPr>
            <p:sp>
              <p:nvSpPr>
                <p:cNvPr id="1646" name="Google Shape;1646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7" name="Google Shape;1647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8" name="Google Shape;1648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9" name="Google Shape;1649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50" name="Google Shape;1650;p7"/>
              <p:cNvGrpSpPr/>
              <p:nvPr/>
            </p:nvGrpSpPr>
            <p:grpSpPr>
              <a:xfrm>
                <a:off x="843472" y="4204766"/>
                <a:ext cx="362700" cy="329770"/>
                <a:chOff x="5827769" y="3261698"/>
                <a:chExt cx="529876" cy="393520"/>
              </a:xfrm>
            </p:grpSpPr>
            <p:sp>
              <p:nvSpPr>
                <p:cNvPr id="1651" name="Google Shape;1651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2" name="Google Shape;1652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3" name="Google Shape;1653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4" name="Google Shape;1654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55" name="Google Shape;1655;p7"/>
              <p:cNvGrpSpPr/>
              <p:nvPr/>
            </p:nvGrpSpPr>
            <p:grpSpPr>
              <a:xfrm>
                <a:off x="947093" y="4746850"/>
                <a:ext cx="362700" cy="329770"/>
                <a:chOff x="5827769" y="3261698"/>
                <a:chExt cx="529876" cy="393520"/>
              </a:xfrm>
            </p:grpSpPr>
            <p:sp>
              <p:nvSpPr>
                <p:cNvPr id="1656" name="Google Shape;1656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7" name="Google Shape;1657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8" name="Google Shape;1658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9" name="Google Shape;1659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60" name="Google Shape;1660;p7"/>
              <p:cNvGrpSpPr/>
              <p:nvPr/>
            </p:nvGrpSpPr>
            <p:grpSpPr>
              <a:xfrm>
                <a:off x="1253001" y="5217084"/>
                <a:ext cx="362700" cy="329770"/>
                <a:chOff x="5827769" y="3261698"/>
                <a:chExt cx="529876" cy="393520"/>
              </a:xfrm>
            </p:grpSpPr>
            <p:sp>
              <p:nvSpPr>
                <p:cNvPr id="1661" name="Google Shape;1661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2" name="Google Shape;1662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3" name="Google Shape;1663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4" name="Google Shape;1664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65" name="Google Shape;1665;p7"/>
              <p:cNvGrpSpPr/>
              <p:nvPr/>
            </p:nvGrpSpPr>
            <p:grpSpPr>
              <a:xfrm>
                <a:off x="1712270" y="5539216"/>
                <a:ext cx="362700" cy="329770"/>
                <a:chOff x="5827769" y="3261698"/>
                <a:chExt cx="529876" cy="393520"/>
              </a:xfrm>
            </p:grpSpPr>
            <p:sp>
              <p:nvSpPr>
                <p:cNvPr id="1666" name="Google Shape;1666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7" name="Google Shape;1667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8" name="Google Shape;1668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9" name="Google Shape;1669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70" name="Google Shape;1670;p7"/>
              <p:cNvGrpSpPr/>
              <p:nvPr/>
            </p:nvGrpSpPr>
            <p:grpSpPr>
              <a:xfrm>
                <a:off x="2269249" y="5662021"/>
                <a:ext cx="362700" cy="329770"/>
                <a:chOff x="5827769" y="3261698"/>
                <a:chExt cx="529876" cy="393520"/>
              </a:xfrm>
            </p:grpSpPr>
            <p:sp>
              <p:nvSpPr>
                <p:cNvPr id="1671" name="Google Shape;1671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2" name="Google Shape;1672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3" name="Google Shape;1673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4" name="Google Shape;1674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75" name="Google Shape;1675;p7"/>
              <p:cNvGrpSpPr/>
              <p:nvPr/>
            </p:nvGrpSpPr>
            <p:grpSpPr>
              <a:xfrm flipH="1">
                <a:off x="2858594" y="2889231"/>
                <a:ext cx="362700" cy="329770"/>
                <a:chOff x="5827769" y="3261698"/>
                <a:chExt cx="529876" cy="393520"/>
              </a:xfrm>
            </p:grpSpPr>
            <p:sp>
              <p:nvSpPr>
                <p:cNvPr id="1676" name="Google Shape;1676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7" name="Google Shape;1677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8" name="Google Shape;1678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9" name="Google Shape;1679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80" name="Google Shape;1680;p7"/>
              <p:cNvGrpSpPr/>
              <p:nvPr/>
            </p:nvGrpSpPr>
            <p:grpSpPr>
              <a:xfrm flipH="1">
                <a:off x="3330530" y="320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1681" name="Google Shape;1681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2" name="Google Shape;1682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3" name="Google Shape;1683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4" name="Google Shape;1684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85" name="Google Shape;1685;p7"/>
              <p:cNvGrpSpPr/>
              <p:nvPr/>
            </p:nvGrpSpPr>
            <p:grpSpPr>
              <a:xfrm flipH="1">
                <a:off x="3648891" y="3682034"/>
                <a:ext cx="362700" cy="329770"/>
                <a:chOff x="5827769" y="3261698"/>
                <a:chExt cx="529876" cy="393520"/>
              </a:xfrm>
            </p:grpSpPr>
            <p:sp>
              <p:nvSpPr>
                <p:cNvPr id="1686" name="Google Shape;1686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7" name="Google Shape;1687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8" name="Google Shape;1688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9" name="Google Shape;1689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90" name="Google Shape;1690;p7"/>
              <p:cNvGrpSpPr/>
              <p:nvPr/>
            </p:nvGrpSpPr>
            <p:grpSpPr>
              <a:xfrm flipH="1">
                <a:off x="3739404" y="425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1691" name="Google Shape;1691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2" name="Google Shape;1692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3" name="Google Shape;1693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4" name="Google Shape;1694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95" name="Google Shape;1695;p7"/>
              <p:cNvGrpSpPr/>
              <p:nvPr/>
            </p:nvGrpSpPr>
            <p:grpSpPr>
              <a:xfrm flipH="1">
                <a:off x="3616926" y="4793444"/>
                <a:ext cx="362700" cy="329770"/>
                <a:chOff x="5827769" y="3261698"/>
                <a:chExt cx="529876" cy="393520"/>
              </a:xfrm>
            </p:grpSpPr>
            <p:sp>
              <p:nvSpPr>
                <p:cNvPr id="1696" name="Google Shape;1696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7" name="Google Shape;1697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8" name="Google Shape;1698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9" name="Google Shape;1699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700" name="Google Shape;1700;p7"/>
              <p:cNvGrpSpPr/>
              <p:nvPr/>
            </p:nvGrpSpPr>
            <p:grpSpPr>
              <a:xfrm flipH="1">
                <a:off x="3294796" y="5252713"/>
                <a:ext cx="362700" cy="329770"/>
                <a:chOff x="5827769" y="3261698"/>
                <a:chExt cx="529876" cy="393520"/>
              </a:xfrm>
            </p:grpSpPr>
            <p:sp>
              <p:nvSpPr>
                <p:cNvPr id="1701" name="Google Shape;1701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02" name="Google Shape;1702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03" name="Google Shape;1703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04" name="Google Shape;1704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705" name="Google Shape;1705;p7"/>
              <p:cNvGrpSpPr/>
              <p:nvPr/>
            </p:nvGrpSpPr>
            <p:grpSpPr>
              <a:xfrm flipH="1">
                <a:off x="2824566" y="5558618"/>
                <a:ext cx="362700" cy="329770"/>
                <a:chOff x="5827769" y="3261698"/>
                <a:chExt cx="529876" cy="393520"/>
              </a:xfrm>
            </p:grpSpPr>
            <p:sp>
              <p:nvSpPr>
                <p:cNvPr id="1706" name="Google Shape;1706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07" name="Google Shape;1707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08" name="Google Shape;1708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09" name="Google Shape;1709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710" name="Google Shape;1710;p7"/>
            <p:cNvSpPr/>
            <p:nvPr/>
          </p:nvSpPr>
          <p:spPr>
            <a:xfrm>
              <a:off x="291113" y="1109101"/>
              <a:ext cx="4190436" cy="4106462"/>
            </a:xfrm>
            <a:custGeom>
              <a:avLst/>
              <a:gdLst/>
              <a:ahLst/>
              <a:cxnLst/>
              <a:rect l="l" t="t" r="r" b="b"/>
              <a:pathLst>
                <a:path w="1860349" h="1860232" extrusionOk="0">
                  <a:moveTo>
                    <a:pt x="929846" y="1860066"/>
                  </a:moveTo>
                  <a:cubicBezTo>
                    <a:pt x="417024" y="1860066"/>
                    <a:pt x="-271" y="1442830"/>
                    <a:pt x="-271" y="929950"/>
                  </a:cubicBezTo>
                  <a:cubicBezTo>
                    <a:pt x="-271" y="417070"/>
                    <a:pt x="417024" y="-167"/>
                    <a:pt x="929846" y="-167"/>
                  </a:cubicBezTo>
                  <a:cubicBezTo>
                    <a:pt x="1442667" y="-167"/>
                    <a:pt x="1860078" y="417070"/>
                    <a:pt x="1860078" y="929950"/>
                  </a:cubicBezTo>
                  <a:cubicBezTo>
                    <a:pt x="1860078" y="1442830"/>
                    <a:pt x="1442725" y="1860066"/>
                    <a:pt x="929846" y="1860066"/>
                  </a:cubicBezTo>
                  <a:close/>
                  <a:moveTo>
                    <a:pt x="929846" y="17340"/>
                  </a:moveTo>
                  <a:cubicBezTo>
                    <a:pt x="426652" y="17340"/>
                    <a:pt x="17236" y="426757"/>
                    <a:pt x="17236" y="929950"/>
                  </a:cubicBezTo>
                  <a:cubicBezTo>
                    <a:pt x="17236" y="1433143"/>
                    <a:pt x="426652" y="1842560"/>
                    <a:pt x="929846" y="1842560"/>
                  </a:cubicBezTo>
                  <a:cubicBezTo>
                    <a:pt x="1433038" y="1842560"/>
                    <a:pt x="1842572" y="1433201"/>
                    <a:pt x="1842572" y="929950"/>
                  </a:cubicBezTo>
                  <a:cubicBezTo>
                    <a:pt x="1842572" y="426698"/>
                    <a:pt x="1433097" y="17340"/>
                    <a:pt x="929846" y="17340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11" name="Google Shape;1711;p7"/>
            <p:cNvGrpSpPr/>
            <p:nvPr/>
          </p:nvGrpSpPr>
          <p:grpSpPr>
            <a:xfrm>
              <a:off x="1109157" y="2941998"/>
              <a:ext cx="2538755" cy="4058167"/>
              <a:chOff x="4244107" y="3277890"/>
              <a:chExt cx="1196679" cy="1912876"/>
            </a:xfrm>
          </p:grpSpPr>
          <p:sp>
            <p:nvSpPr>
              <p:cNvPr id="1712" name="Google Shape;1712;p7"/>
              <p:cNvSpPr/>
              <p:nvPr/>
            </p:nvSpPr>
            <p:spPr>
              <a:xfrm>
                <a:off x="4707521" y="3277890"/>
                <a:ext cx="262704" cy="262318"/>
              </a:xfrm>
              <a:custGeom>
                <a:avLst/>
                <a:gdLst/>
                <a:ahLst/>
                <a:cxnLst/>
                <a:rect l="l" t="t" r="r" b="b"/>
                <a:pathLst>
                  <a:path w="648652" h="647700" extrusionOk="0">
                    <a:moveTo>
                      <a:pt x="323850" y="438150"/>
                    </a:moveTo>
                    <a:cubicBezTo>
                      <a:pt x="260985" y="438150"/>
                      <a:pt x="209550" y="386715"/>
                      <a:pt x="209550" y="323850"/>
                    </a:cubicBezTo>
                    <a:cubicBezTo>
                      <a:pt x="209550" y="260985"/>
                      <a:pt x="260985" y="209550"/>
                      <a:pt x="323850" y="209550"/>
                    </a:cubicBezTo>
                    <a:cubicBezTo>
                      <a:pt x="386715" y="209550"/>
                      <a:pt x="438150" y="260985"/>
                      <a:pt x="438150" y="323850"/>
                    </a:cubicBezTo>
                    <a:cubicBezTo>
                      <a:pt x="438150" y="386715"/>
                      <a:pt x="386715" y="438150"/>
                      <a:pt x="323850" y="438150"/>
                    </a:cubicBezTo>
                    <a:close/>
                    <a:moveTo>
                      <a:pt x="581025" y="252413"/>
                    </a:moveTo>
                    <a:cubicBezTo>
                      <a:pt x="575310" y="231458"/>
                      <a:pt x="566738" y="211455"/>
                      <a:pt x="556260" y="193358"/>
                    </a:cubicBezTo>
                    <a:lnTo>
                      <a:pt x="580073" y="121920"/>
                    </a:lnTo>
                    <a:lnTo>
                      <a:pt x="525780" y="67628"/>
                    </a:lnTo>
                    <a:lnTo>
                      <a:pt x="454343" y="91440"/>
                    </a:lnTo>
                    <a:cubicBezTo>
                      <a:pt x="435293" y="80963"/>
                      <a:pt x="415290" y="72390"/>
                      <a:pt x="394335" y="66675"/>
                    </a:cubicBezTo>
                    <a:lnTo>
                      <a:pt x="361950" y="0"/>
                    </a:lnTo>
                    <a:lnTo>
                      <a:pt x="285750" y="0"/>
                    </a:lnTo>
                    <a:lnTo>
                      <a:pt x="252413" y="66675"/>
                    </a:lnTo>
                    <a:cubicBezTo>
                      <a:pt x="231458" y="72390"/>
                      <a:pt x="211455" y="80963"/>
                      <a:pt x="193358" y="91440"/>
                    </a:cubicBezTo>
                    <a:lnTo>
                      <a:pt x="121920" y="67628"/>
                    </a:lnTo>
                    <a:lnTo>
                      <a:pt x="67628" y="121920"/>
                    </a:lnTo>
                    <a:lnTo>
                      <a:pt x="91440" y="193358"/>
                    </a:lnTo>
                    <a:cubicBezTo>
                      <a:pt x="80963" y="212408"/>
                      <a:pt x="72390" y="232410"/>
                      <a:pt x="66675" y="253365"/>
                    </a:cubicBezTo>
                    <a:lnTo>
                      <a:pt x="0" y="285750"/>
                    </a:lnTo>
                    <a:lnTo>
                      <a:pt x="0" y="361950"/>
                    </a:lnTo>
                    <a:lnTo>
                      <a:pt x="66675" y="395288"/>
                    </a:lnTo>
                    <a:cubicBezTo>
                      <a:pt x="72390" y="416243"/>
                      <a:pt x="80963" y="436245"/>
                      <a:pt x="91440" y="454343"/>
                    </a:cubicBezTo>
                    <a:lnTo>
                      <a:pt x="67628" y="525780"/>
                    </a:lnTo>
                    <a:lnTo>
                      <a:pt x="121920" y="580073"/>
                    </a:lnTo>
                    <a:lnTo>
                      <a:pt x="193358" y="556260"/>
                    </a:lnTo>
                    <a:cubicBezTo>
                      <a:pt x="212408" y="566738"/>
                      <a:pt x="232410" y="575310"/>
                      <a:pt x="253365" y="581025"/>
                    </a:cubicBezTo>
                    <a:lnTo>
                      <a:pt x="286703" y="647700"/>
                    </a:lnTo>
                    <a:lnTo>
                      <a:pt x="362903" y="647700"/>
                    </a:lnTo>
                    <a:lnTo>
                      <a:pt x="396240" y="581025"/>
                    </a:lnTo>
                    <a:cubicBezTo>
                      <a:pt x="417195" y="575310"/>
                      <a:pt x="437198" y="566738"/>
                      <a:pt x="455295" y="556260"/>
                    </a:cubicBezTo>
                    <a:lnTo>
                      <a:pt x="526733" y="580073"/>
                    </a:lnTo>
                    <a:lnTo>
                      <a:pt x="581025" y="525780"/>
                    </a:lnTo>
                    <a:lnTo>
                      <a:pt x="557213" y="454343"/>
                    </a:lnTo>
                    <a:cubicBezTo>
                      <a:pt x="567690" y="435293"/>
                      <a:pt x="576263" y="415290"/>
                      <a:pt x="581978" y="394335"/>
                    </a:cubicBezTo>
                    <a:lnTo>
                      <a:pt x="648653" y="360998"/>
                    </a:lnTo>
                    <a:lnTo>
                      <a:pt x="648653" y="284798"/>
                    </a:lnTo>
                    <a:lnTo>
                      <a:pt x="581025" y="252413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713" name="Google Shape;1713;p7"/>
              <p:cNvGrpSpPr/>
              <p:nvPr/>
            </p:nvGrpSpPr>
            <p:grpSpPr>
              <a:xfrm>
                <a:off x="4244107" y="3389095"/>
                <a:ext cx="1196679" cy="1801671"/>
                <a:chOff x="9628189" y="3549300"/>
                <a:chExt cx="1196679" cy="1801671"/>
              </a:xfrm>
            </p:grpSpPr>
            <p:sp>
              <p:nvSpPr>
                <p:cNvPr id="1714" name="Google Shape;1714;p7"/>
                <p:cNvSpPr/>
                <p:nvPr/>
              </p:nvSpPr>
              <p:spPr>
                <a:xfrm rot="-4364553">
                  <a:off x="9023276" y="4398956"/>
                  <a:ext cx="1861672" cy="102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979" h="46683" extrusionOk="0">
                      <a:moveTo>
                        <a:pt x="-271" y="-167"/>
                      </a:moveTo>
                      <a:lnTo>
                        <a:pt x="2103709" y="-167"/>
                      </a:lnTo>
                      <a:lnTo>
                        <a:pt x="2103709" y="46517"/>
                      </a:lnTo>
                      <a:lnTo>
                        <a:pt x="-271" y="46517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498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15" name="Google Shape;1715;p7"/>
                <p:cNvSpPr/>
                <p:nvPr/>
              </p:nvSpPr>
              <p:spPr>
                <a:xfrm rot="-803187">
                  <a:off x="10447779" y="3519339"/>
                  <a:ext cx="102332" cy="186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83" h="2103979" extrusionOk="0">
                      <a:moveTo>
                        <a:pt x="-271" y="-167"/>
                      </a:moveTo>
                      <a:lnTo>
                        <a:pt x="46413" y="-167"/>
                      </a:lnTo>
                      <a:lnTo>
                        <a:pt x="46413" y="2103813"/>
                      </a:lnTo>
                      <a:lnTo>
                        <a:pt x="-271" y="2103813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498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716" name="Google Shape;1716;p7"/>
              <p:cNvSpPr/>
              <p:nvPr/>
            </p:nvSpPr>
            <p:spPr>
              <a:xfrm>
                <a:off x="4775718" y="3345895"/>
                <a:ext cx="126300" cy="126300"/>
              </a:xfrm>
              <a:prstGeom prst="ellipse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498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717" name="Google Shape;1717;p7"/>
          <p:cNvGrpSpPr/>
          <p:nvPr/>
        </p:nvGrpSpPr>
        <p:grpSpPr>
          <a:xfrm>
            <a:off x="780819" y="2914528"/>
            <a:ext cx="3750500" cy="3943264"/>
            <a:chOff x="1659465" y="1166502"/>
            <a:chExt cx="4879651" cy="5130451"/>
          </a:xfrm>
        </p:grpSpPr>
        <p:sp>
          <p:nvSpPr>
            <p:cNvPr id="1718" name="Google Shape;1718;p7"/>
            <p:cNvSpPr/>
            <p:nvPr/>
          </p:nvSpPr>
          <p:spPr>
            <a:xfrm flipH="1">
              <a:off x="1659465" y="4088269"/>
              <a:ext cx="4879651" cy="2205179"/>
            </a:xfrm>
            <a:custGeom>
              <a:avLst/>
              <a:gdLst/>
              <a:ahLst/>
              <a:cxnLst/>
              <a:rect l="l" t="t" r="r" b="b"/>
              <a:pathLst>
                <a:path w="4109180" h="1856993" extrusionOk="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7"/>
            <p:cNvSpPr/>
            <p:nvPr/>
          </p:nvSpPr>
          <p:spPr>
            <a:xfrm flipH="1">
              <a:off x="2157555" y="4088269"/>
              <a:ext cx="3898314" cy="2205179"/>
            </a:xfrm>
            <a:custGeom>
              <a:avLst/>
              <a:gdLst/>
              <a:ahLst/>
              <a:cxnLst/>
              <a:rect l="l" t="t" r="r" b="b"/>
              <a:pathLst>
                <a:path w="3282791" h="1856993" extrusionOk="0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7"/>
            <p:cNvSpPr/>
            <p:nvPr/>
          </p:nvSpPr>
          <p:spPr>
            <a:xfrm flipH="1">
              <a:off x="2598122" y="4088269"/>
              <a:ext cx="3022169" cy="2205179"/>
            </a:xfrm>
            <a:custGeom>
              <a:avLst/>
              <a:gdLst/>
              <a:ahLst/>
              <a:cxnLst/>
              <a:rect l="l" t="t" r="r" b="b"/>
              <a:pathLst>
                <a:path w="2544984" h="1856993" extrusionOk="0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7"/>
            <p:cNvSpPr/>
            <p:nvPr/>
          </p:nvSpPr>
          <p:spPr>
            <a:xfrm flipH="1">
              <a:off x="3079811" y="4088269"/>
              <a:ext cx="2057797" cy="2205179"/>
            </a:xfrm>
            <a:custGeom>
              <a:avLst/>
              <a:gdLst/>
              <a:ahLst/>
              <a:cxnLst/>
              <a:rect l="l" t="t" r="r" b="b"/>
              <a:pathLst>
                <a:path w="1732882" h="1856993" extrusionOk="0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7"/>
            <p:cNvSpPr/>
            <p:nvPr/>
          </p:nvSpPr>
          <p:spPr>
            <a:xfrm flipH="1">
              <a:off x="3561705" y="4088269"/>
              <a:ext cx="1072050" cy="2205179"/>
            </a:xfrm>
            <a:custGeom>
              <a:avLst/>
              <a:gdLst/>
              <a:ahLst/>
              <a:cxnLst/>
              <a:rect l="l" t="t" r="r" b="b"/>
              <a:pathLst>
                <a:path w="902779" h="1856993" extrusionOk="0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7"/>
            <p:cNvSpPr/>
            <p:nvPr/>
          </p:nvSpPr>
          <p:spPr>
            <a:xfrm flipH="1">
              <a:off x="4006559" y="4088157"/>
              <a:ext cx="181088" cy="2201108"/>
            </a:xfrm>
            <a:custGeom>
              <a:avLst/>
              <a:gdLst/>
              <a:ahLst/>
              <a:cxnLst/>
              <a:rect l="l" t="t" r="r" b="b"/>
              <a:pathLst>
                <a:path w="152495" h="1853565" extrusionOk="0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7"/>
            <p:cNvSpPr/>
            <p:nvPr/>
          </p:nvSpPr>
          <p:spPr>
            <a:xfrm flipH="1">
              <a:off x="3470731" y="1166523"/>
              <a:ext cx="627417" cy="276964"/>
            </a:xfrm>
            <a:custGeom>
              <a:avLst/>
              <a:gdLst/>
              <a:ahLst/>
              <a:cxnLst/>
              <a:rect l="l" t="t" r="r" b="b"/>
              <a:pathLst>
                <a:path w="528351" h="233233" extrusionOk="0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7"/>
            <p:cNvSpPr/>
            <p:nvPr/>
          </p:nvSpPr>
          <p:spPr>
            <a:xfrm rot="10800000" flipH="1">
              <a:off x="4080310" y="1166502"/>
              <a:ext cx="26807" cy="567922"/>
            </a:xfrm>
            <a:custGeom>
              <a:avLst/>
              <a:gdLst/>
              <a:ahLst/>
              <a:cxnLst/>
              <a:rect l="l" t="t" r="r" b="b"/>
              <a:pathLst>
                <a:path w="22574" h="478250" extrusionOk="0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7"/>
            <p:cNvSpPr/>
            <p:nvPr/>
          </p:nvSpPr>
          <p:spPr>
            <a:xfrm flipH="1">
              <a:off x="1781838" y="1893732"/>
              <a:ext cx="4635108" cy="2252120"/>
            </a:xfrm>
            <a:custGeom>
              <a:avLst/>
              <a:gdLst/>
              <a:ahLst/>
              <a:cxnLst/>
              <a:rect l="l" t="t" r="r" b="b"/>
              <a:pathLst>
                <a:path w="3903249" h="1896522" extrusionOk="0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7"/>
            <p:cNvSpPr/>
            <p:nvPr/>
          </p:nvSpPr>
          <p:spPr>
            <a:xfrm flipH="1">
              <a:off x="2103530" y="1893732"/>
              <a:ext cx="3991516" cy="2252120"/>
            </a:xfrm>
            <a:custGeom>
              <a:avLst/>
              <a:gdLst/>
              <a:ahLst/>
              <a:cxnLst/>
              <a:rect l="l" t="t" r="r" b="b"/>
              <a:pathLst>
                <a:path w="3361277" h="1896522" extrusionOk="0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7"/>
            <p:cNvSpPr/>
            <p:nvPr/>
          </p:nvSpPr>
          <p:spPr>
            <a:xfrm flipH="1">
              <a:off x="2510079" y="1893732"/>
              <a:ext cx="3177129" cy="2252120"/>
            </a:xfrm>
            <a:custGeom>
              <a:avLst/>
              <a:gdLst/>
              <a:ahLst/>
              <a:cxnLst/>
              <a:rect l="l" t="t" r="r" b="b"/>
              <a:pathLst>
                <a:path w="2675477" h="1896522" extrusionOk="0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7"/>
            <p:cNvSpPr/>
            <p:nvPr/>
          </p:nvSpPr>
          <p:spPr>
            <a:xfrm flipH="1">
              <a:off x="3107700" y="1893732"/>
              <a:ext cx="1980657" cy="2252120"/>
            </a:xfrm>
            <a:custGeom>
              <a:avLst/>
              <a:gdLst/>
              <a:ahLst/>
              <a:cxnLst/>
              <a:rect l="l" t="t" r="r" b="b"/>
              <a:pathLst>
                <a:path w="1667922" h="1896522" extrusionOk="0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7"/>
            <p:cNvSpPr/>
            <p:nvPr/>
          </p:nvSpPr>
          <p:spPr>
            <a:xfrm flipH="1">
              <a:off x="3710179" y="1893732"/>
              <a:ext cx="774233" cy="2252120"/>
            </a:xfrm>
            <a:custGeom>
              <a:avLst/>
              <a:gdLst/>
              <a:ahLst/>
              <a:cxnLst/>
              <a:rect l="l" t="t" r="r" b="b"/>
              <a:pathLst>
                <a:path w="651986" h="1896522" extrusionOk="0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7"/>
            <p:cNvSpPr/>
            <p:nvPr/>
          </p:nvSpPr>
          <p:spPr>
            <a:xfrm flipH="1">
              <a:off x="2507429" y="4145788"/>
              <a:ext cx="598235" cy="200359"/>
            </a:xfrm>
            <a:custGeom>
              <a:avLst/>
              <a:gdLst/>
              <a:ahLst/>
              <a:cxnLst/>
              <a:rect l="l" t="t" r="r" b="b"/>
              <a:pathLst>
                <a:path w="503777" h="168723" extrusionOk="0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7"/>
            <p:cNvSpPr/>
            <p:nvPr/>
          </p:nvSpPr>
          <p:spPr>
            <a:xfrm flipH="1">
              <a:off x="2099621" y="4145788"/>
              <a:ext cx="407194" cy="210425"/>
            </a:xfrm>
            <a:custGeom>
              <a:avLst/>
              <a:gdLst/>
              <a:ahLst/>
              <a:cxnLst/>
              <a:rect l="l" t="t" r="r" b="b"/>
              <a:pathLst>
                <a:path w="342900" h="177200" extrusionOk="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7"/>
            <p:cNvSpPr/>
            <p:nvPr/>
          </p:nvSpPr>
          <p:spPr>
            <a:xfrm flipH="1">
              <a:off x="5687173" y="4145788"/>
              <a:ext cx="407194" cy="205769"/>
            </a:xfrm>
            <a:custGeom>
              <a:avLst/>
              <a:gdLst/>
              <a:ahLst/>
              <a:cxnLst/>
              <a:rect l="l" t="t" r="r" b="b"/>
              <a:pathLst>
                <a:path w="342900" h="173279" extrusionOk="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7"/>
            <p:cNvSpPr/>
            <p:nvPr/>
          </p:nvSpPr>
          <p:spPr>
            <a:xfrm flipH="1">
              <a:off x="6094697" y="4145788"/>
              <a:ext cx="321875" cy="210389"/>
            </a:xfrm>
            <a:custGeom>
              <a:avLst/>
              <a:gdLst/>
              <a:ahLst/>
              <a:cxnLst/>
              <a:rect l="l" t="t" r="r" b="b"/>
              <a:pathLst>
                <a:path w="271053" h="177170" extrusionOk="0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5" name="Google Shape;1735;p7"/>
            <p:cNvSpPr/>
            <p:nvPr/>
          </p:nvSpPr>
          <p:spPr>
            <a:xfrm flipH="1">
              <a:off x="5088973" y="4145788"/>
              <a:ext cx="598800" cy="205052"/>
            </a:xfrm>
            <a:custGeom>
              <a:avLst/>
              <a:gdLst/>
              <a:ahLst/>
              <a:cxnLst/>
              <a:rect l="l" t="t" r="r" b="b"/>
              <a:pathLst>
                <a:path w="504253" h="172675" extrusionOk="0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6" name="Google Shape;1736;p7"/>
            <p:cNvSpPr/>
            <p:nvPr/>
          </p:nvSpPr>
          <p:spPr>
            <a:xfrm flipH="1">
              <a:off x="4485146" y="4145448"/>
              <a:ext cx="603212" cy="210045"/>
            </a:xfrm>
            <a:custGeom>
              <a:avLst/>
              <a:gdLst/>
              <a:ahLst/>
              <a:cxnLst/>
              <a:rect l="l" t="t" r="r" b="b"/>
              <a:pathLst>
                <a:path w="507968" h="176880" extrusionOk="0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7"/>
            <p:cNvSpPr/>
            <p:nvPr/>
          </p:nvSpPr>
          <p:spPr>
            <a:xfrm flipH="1">
              <a:off x="3710293" y="4145788"/>
              <a:ext cx="774233" cy="199980"/>
            </a:xfrm>
            <a:custGeom>
              <a:avLst/>
              <a:gdLst/>
              <a:ahLst/>
              <a:cxnLst/>
              <a:rect l="l" t="t" r="r" b="b"/>
              <a:pathLst>
                <a:path w="651986" h="168404" extrusionOk="0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7"/>
            <p:cNvSpPr/>
            <p:nvPr/>
          </p:nvSpPr>
          <p:spPr>
            <a:xfrm flipH="1">
              <a:off x="3106284" y="4145788"/>
              <a:ext cx="603212" cy="195186"/>
            </a:xfrm>
            <a:custGeom>
              <a:avLst/>
              <a:gdLst/>
              <a:ahLst/>
              <a:cxnLst/>
              <a:rect l="l" t="t" r="r" b="b"/>
              <a:pathLst>
                <a:path w="507968" h="164367" extrusionOk="0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7"/>
            <p:cNvSpPr/>
            <p:nvPr/>
          </p:nvSpPr>
          <p:spPr>
            <a:xfrm flipH="1">
              <a:off x="1777305" y="4145788"/>
              <a:ext cx="321670" cy="200038"/>
            </a:xfrm>
            <a:custGeom>
              <a:avLst/>
              <a:gdLst/>
              <a:ahLst/>
              <a:cxnLst/>
              <a:rect l="l" t="t" r="r" b="b"/>
              <a:pathLst>
                <a:path w="270880" h="168453" extrusionOk="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7"/>
            <p:cNvSpPr/>
            <p:nvPr/>
          </p:nvSpPr>
          <p:spPr>
            <a:xfrm flipH="1">
              <a:off x="3628373" y="1657543"/>
              <a:ext cx="937789" cy="707838"/>
            </a:xfrm>
            <a:custGeom>
              <a:avLst/>
              <a:gdLst/>
              <a:ahLst/>
              <a:cxnLst/>
              <a:rect l="l" t="t" r="r" b="b"/>
              <a:pathLst>
                <a:path w="789717" h="596074" extrusionOk="0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7"/>
            <p:cNvSpPr/>
            <p:nvPr/>
          </p:nvSpPr>
          <p:spPr>
            <a:xfrm flipH="1">
              <a:off x="3693568" y="1657543"/>
              <a:ext cx="807714" cy="707838"/>
            </a:xfrm>
            <a:custGeom>
              <a:avLst/>
              <a:gdLst/>
              <a:ahLst/>
              <a:cxnLst/>
              <a:rect l="l" t="t" r="r" b="b"/>
              <a:pathLst>
                <a:path w="680180" h="596074" extrusionOk="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7"/>
            <p:cNvSpPr/>
            <p:nvPr/>
          </p:nvSpPr>
          <p:spPr>
            <a:xfrm flipH="1">
              <a:off x="3775941" y="1657543"/>
              <a:ext cx="642800" cy="707838"/>
            </a:xfrm>
            <a:custGeom>
              <a:avLst/>
              <a:gdLst/>
              <a:ahLst/>
              <a:cxnLst/>
              <a:rect l="l" t="t" r="r" b="b"/>
              <a:pathLst>
                <a:path w="541305" h="596074" extrusionOk="0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7"/>
            <p:cNvSpPr/>
            <p:nvPr/>
          </p:nvSpPr>
          <p:spPr>
            <a:xfrm flipH="1">
              <a:off x="3896845" y="1657543"/>
              <a:ext cx="400746" cy="707838"/>
            </a:xfrm>
            <a:custGeom>
              <a:avLst/>
              <a:gdLst/>
              <a:ahLst/>
              <a:cxnLst/>
              <a:rect l="l" t="t" r="r" b="b"/>
              <a:pathLst>
                <a:path w="337470" h="596074" extrusionOk="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7"/>
            <p:cNvSpPr/>
            <p:nvPr/>
          </p:nvSpPr>
          <p:spPr>
            <a:xfrm flipH="1">
              <a:off x="4018763" y="1657543"/>
              <a:ext cx="156656" cy="707838"/>
            </a:xfrm>
            <a:custGeom>
              <a:avLst/>
              <a:gdLst/>
              <a:ahLst/>
              <a:cxnLst/>
              <a:rect l="l" t="t" r="r" b="b"/>
              <a:pathLst>
                <a:path w="131921" h="596074" extrusionOk="0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7"/>
            <p:cNvSpPr/>
            <p:nvPr/>
          </p:nvSpPr>
          <p:spPr>
            <a:xfrm flipH="1">
              <a:off x="3775405" y="2365316"/>
              <a:ext cx="121026" cy="63057"/>
            </a:xfrm>
            <a:custGeom>
              <a:avLst/>
              <a:gdLst/>
              <a:ahLst/>
              <a:cxnLst/>
              <a:rect l="l" t="t" r="r" b="b"/>
              <a:pathLst>
                <a:path w="101917" h="53101" extrusionOk="0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7"/>
            <p:cNvSpPr/>
            <p:nvPr/>
          </p:nvSpPr>
          <p:spPr>
            <a:xfrm flipH="1">
              <a:off x="3692823" y="2365316"/>
              <a:ext cx="82456" cy="66177"/>
            </a:xfrm>
            <a:custGeom>
              <a:avLst/>
              <a:gdLst/>
              <a:ahLst/>
              <a:cxnLst/>
              <a:rect l="l" t="t" r="r" b="b"/>
              <a:pathLst>
                <a:path w="69437" h="55728" extrusionOk="0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7" name="Google Shape;1747;p7"/>
            <p:cNvSpPr/>
            <p:nvPr/>
          </p:nvSpPr>
          <p:spPr>
            <a:xfrm flipH="1">
              <a:off x="4418713" y="2365316"/>
              <a:ext cx="82456" cy="64772"/>
            </a:xfrm>
            <a:custGeom>
              <a:avLst/>
              <a:gdLst/>
              <a:ahLst/>
              <a:cxnLst/>
              <a:rect l="l" t="t" r="r" b="b"/>
              <a:pathLst>
                <a:path w="69437" h="54545" extrusionOk="0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8" name="Google Shape;1748;p7"/>
            <p:cNvSpPr/>
            <p:nvPr/>
          </p:nvSpPr>
          <p:spPr>
            <a:xfrm flipH="1">
              <a:off x="4501124" y="2365316"/>
              <a:ext cx="65145" cy="66169"/>
            </a:xfrm>
            <a:custGeom>
              <a:avLst/>
              <a:gdLst/>
              <a:ahLst/>
              <a:cxnLst/>
              <a:rect l="l" t="t" r="r" b="b"/>
              <a:pathLst>
                <a:path w="54859" h="55721" extrusionOk="0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7"/>
            <p:cNvSpPr/>
            <p:nvPr/>
          </p:nvSpPr>
          <p:spPr>
            <a:xfrm flipH="1">
              <a:off x="4297375" y="2365316"/>
              <a:ext cx="120687" cy="64510"/>
            </a:xfrm>
            <a:custGeom>
              <a:avLst/>
              <a:gdLst/>
              <a:ahLst/>
              <a:cxnLst/>
              <a:rect l="l" t="t" r="r" b="b"/>
              <a:pathLst>
                <a:path w="101631" h="54324" extrusionOk="0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7"/>
            <p:cNvSpPr/>
            <p:nvPr/>
          </p:nvSpPr>
          <p:spPr>
            <a:xfrm flipH="1">
              <a:off x="4175546" y="2365316"/>
              <a:ext cx="122044" cy="66057"/>
            </a:xfrm>
            <a:custGeom>
              <a:avLst/>
              <a:gdLst/>
              <a:ahLst/>
              <a:cxnLst/>
              <a:rect l="l" t="t" r="r" b="b"/>
              <a:pathLst>
                <a:path w="102774" h="55627" extrusionOk="0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7"/>
            <p:cNvSpPr/>
            <p:nvPr/>
          </p:nvSpPr>
          <p:spPr>
            <a:xfrm flipH="1">
              <a:off x="4018764" y="2365316"/>
              <a:ext cx="156429" cy="62888"/>
            </a:xfrm>
            <a:custGeom>
              <a:avLst/>
              <a:gdLst/>
              <a:ahLst/>
              <a:cxnLst/>
              <a:rect l="l" t="t" r="r" b="b"/>
              <a:pathLst>
                <a:path w="131730" h="52958" extrusionOk="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7"/>
            <p:cNvSpPr/>
            <p:nvPr/>
          </p:nvSpPr>
          <p:spPr>
            <a:xfrm flipH="1">
              <a:off x="3896558" y="2364864"/>
              <a:ext cx="121931" cy="61434"/>
            </a:xfrm>
            <a:custGeom>
              <a:avLst/>
              <a:gdLst/>
              <a:ahLst/>
              <a:cxnLst/>
              <a:rect l="l" t="t" r="r" b="b"/>
              <a:pathLst>
                <a:path w="102679" h="51734" extrusionOk="0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7"/>
            <p:cNvSpPr/>
            <p:nvPr/>
          </p:nvSpPr>
          <p:spPr>
            <a:xfrm flipH="1">
              <a:off x="3627661" y="2365316"/>
              <a:ext cx="65096" cy="62907"/>
            </a:xfrm>
            <a:custGeom>
              <a:avLst/>
              <a:gdLst/>
              <a:ahLst/>
              <a:cxnLst/>
              <a:rect l="l" t="t" r="r" b="b"/>
              <a:pathLst>
                <a:path w="54818" h="52974" extrusionOk="0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54" name="Google Shape;1754;p7"/>
            <p:cNvGrpSpPr/>
            <p:nvPr/>
          </p:nvGrpSpPr>
          <p:grpSpPr>
            <a:xfrm flipH="1">
              <a:off x="1777038" y="4150507"/>
              <a:ext cx="4639492" cy="210982"/>
              <a:chOff x="2422006" y="4665565"/>
              <a:chExt cx="5073810" cy="230732"/>
            </a:xfrm>
          </p:grpSpPr>
          <p:sp>
            <p:nvSpPr>
              <p:cNvPr id="1755" name="Google Shape;1755;p7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6" name="Google Shape;1756;p7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7" name="Google Shape;1757;p7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8" name="Google Shape;1758;p7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9" name="Google Shape;1759;p7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0" name="Google Shape;1760;p7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1" name="Google Shape;1761;p7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2" name="Google Shape;1762;p7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3" name="Google Shape;1763;p7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64" name="Google Shape;1764;p7"/>
            <p:cNvGrpSpPr/>
            <p:nvPr/>
          </p:nvGrpSpPr>
          <p:grpSpPr>
            <a:xfrm flipH="1">
              <a:off x="3631973" y="2369121"/>
              <a:ext cx="938653" cy="66698"/>
              <a:chOff x="4445473" y="2718342"/>
              <a:chExt cx="1026523" cy="72941"/>
            </a:xfrm>
          </p:grpSpPr>
          <p:sp>
            <p:nvSpPr>
              <p:cNvPr id="1765" name="Google Shape;1765;p7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6" name="Google Shape;1766;p7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7" name="Google Shape;1767;p7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8" name="Google Shape;1768;p7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9" name="Google Shape;1769;p7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0" name="Google Shape;1770;p7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1" name="Google Shape;1771;p7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2" name="Google Shape;1772;p7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3" name="Google Shape;1773;p7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74" name="Google Shape;1774;p7"/>
            <p:cNvSpPr/>
            <p:nvPr/>
          </p:nvSpPr>
          <p:spPr>
            <a:xfrm flipH="1">
              <a:off x="4091213" y="4418222"/>
              <a:ext cx="9596" cy="172658"/>
            </a:xfrm>
            <a:custGeom>
              <a:avLst/>
              <a:gdLst/>
              <a:ahLst/>
              <a:cxnLst/>
              <a:rect l="l" t="t" r="r" b="b"/>
              <a:pathLst>
                <a:path w="10487" h="188697" extrusionOk="0">
                  <a:moveTo>
                    <a:pt x="9947" y="414"/>
                  </a:moveTo>
                  <a:cubicBezTo>
                    <a:pt x="10223" y="63467"/>
                    <a:pt x="6725" y="126480"/>
                    <a:pt x="-525" y="189111"/>
                  </a:cubicBezTo>
                  <a:cubicBezTo>
                    <a:pt x="6792" y="103455"/>
                    <a:pt x="9343" y="39012"/>
                    <a:pt x="9947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7"/>
            <p:cNvSpPr/>
            <p:nvPr/>
          </p:nvSpPr>
          <p:spPr>
            <a:xfrm flipH="1">
              <a:off x="4090928" y="4380349"/>
              <a:ext cx="856" cy="36853"/>
            </a:xfrm>
            <a:custGeom>
              <a:avLst/>
              <a:gdLst/>
              <a:ahLst/>
              <a:cxnLst/>
              <a:rect l="l" t="t" r="r" b="b"/>
              <a:pathLst>
                <a:path w="935" h="40276" extrusionOk="0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7"/>
            <p:cNvSpPr/>
            <p:nvPr/>
          </p:nvSpPr>
          <p:spPr>
            <a:xfrm flipH="1">
              <a:off x="4090207" y="4380594"/>
              <a:ext cx="766" cy="36546"/>
            </a:xfrm>
            <a:custGeom>
              <a:avLst/>
              <a:gdLst/>
              <a:ahLst/>
              <a:cxnLst/>
              <a:rect l="l" t="t" r="r" b="b"/>
              <a:pathLst>
                <a:path w="837" h="39941" extrusionOk="0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7"/>
            <p:cNvSpPr/>
            <p:nvPr/>
          </p:nvSpPr>
          <p:spPr>
            <a:xfrm flipH="1">
              <a:off x="3565239" y="4398886"/>
              <a:ext cx="1049459" cy="1893953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7"/>
            <p:cNvSpPr/>
            <p:nvPr/>
          </p:nvSpPr>
          <p:spPr>
            <a:xfrm flipH="1">
              <a:off x="3569462" y="4402999"/>
              <a:ext cx="1049459" cy="1893953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79" name="Google Shape;1779;p7"/>
            <p:cNvGrpSpPr/>
            <p:nvPr/>
          </p:nvGrpSpPr>
          <p:grpSpPr>
            <a:xfrm flipH="1">
              <a:off x="3332170" y="4593467"/>
              <a:ext cx="1522938" cy="1702243"/>
              <a:chOff x="1969851" y="5110588"/>
              <a:chExt cx="1665505" cy="1861596"/>
            </a:xfrm>
          </p:grpSpPr>
          <p:sp>
            <p:nvSpPr>
              <p:cNvPr id="1780" name="Google Shape;1780;p7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635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1" name="Google Shape;1781;p7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 1 1 1">
  <p:cSld name="CUSTOM_16_1_1_1">
    <p:spTree>
      <p:nvGrpSpPr>
        <p:cNvPr id="1" name="Shape 1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3" name="Google Shape;1783;p8"/>
          <p:cNvGrpSpPr/>
          <p:nvPr/>
        </p:nvGrpSpPr>
        <p:grpSpPr>
          <a:xfrm flipH="1">
            <a:off x="2285747" y="3580030"/>
            <a:ext cx="9899903" cy="3277860"/>
            <a:chOff x="1" y="2177475"/>
            <a:chExt cx="12191999" cy="4680651"/>
          </a:xfrm>
        </p:grpSpPr>
        <p:grpSp>
          <p:nvGrpSpPr>
            <p:cNvPr id="1784" name="Google Shape;1784;p8"/>
            <p:cNvGrpSpPr/>
            <p:nvPr/>
          </p:nvGrpSpPr>
          <p:grpSpPr>
            <a:xfrm>
              <a:off x="119831" y="2343268"/>
              <a:ext cx="11965386" cy="4514858"/>
              <a:chOff x="119831" y="2273655"/>
              <a:chExt cx="11965386" cy="4586406"/>
            </a:xfrm>
          </p:grpSpPr>
          <p:sp>
            <p:nvSpPr>
              <p:cNvPr id="1785" name="Google Shape;1785;p8"/>
              <p:cNvSpPr/>
              <p:nvPr/>
            </p:nvSpPr>
            <p:spPr>
              <a:xfrm>
                <a:off x="10390467" y="4843937"/>
                <a:ext cx="17933" cy="201576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015766" extrusionOk="0">
                    <a:moveTo>
                      <a:pt x="10" y="-246"/>
                    </a:moveTo>
                    <a:lnTo>
                      <a:pt x="10" y="2015521"/>
                    </a:lnTo>
                    <a:lnTo>
                      <a:pt x="17944" y="2015521"/>
                    </a:lnTo>
                    <a:lnTo>
                      <a:pt x="17944" y="30690"/>
                    </a:lnTo>
                    <a:cubicBezTo>
                      <a:pt x="11846" y="20468"/>
                      <a:pt x="5839" y="10156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6" name="Google Shape;1786;p8"/>
              <p:cNvSpPr/>
              <p:nvPr/>
            </p:nvSpPr>
            <p:spPr>
              <a:xfrm>
                <a:off x="10379168" y="5017357"/>
                <a:ext cx="423060" cy="1739764"/>
              </a:xfrm>
              <a:custGeom>
                <a:avLst/>
                <a:gdLst/>
                <a:ahLst/>
                <a:cxnLst/>
                <a:rect l="l" t="t" r="r" b="b"/>
                <a:pathLst>
                  <a:path w="423060" h="1739764" extrusionOk="0">
                    <a:moveTo>
                      <a:pt x="394106" y="1713066"/>
                    </a:moveTo>
                    <a:lnTo>
                      <a:pt x="225080" y="1559642"/>
                    </a:lnTo>
                    <a:lnTo>
                      <a:pt x="394106" y="1406217"/>
                    </a:lnTo>
                    <a:lnTo>
                      <a:pt x="412040" y="1389987"/>
                    </a:lnTo>
                    <a:lnTo>
                      <a:pt x="413385" y="1388732"/>
                    </a:lnTo>
                    <a:lnTo>
                      <a:pt x="412040" y="1387477"/>
                    </a:lnTo>
                    <a:lnTo>
                      <a:pt x="394106" y="1371246"/>
                    </a:lnTo>
                    <a:lnTo>
                      <a:pt x="225080" y="1217822"/>
                    </a:lnTo>
                    <a:lnTo>
                      <a:pt x="394106" y="1064398"/>
                    </a:lnTo>
                    <a:lnTo>
                      <a:pt x="412040" y="1048168"/>
                    </a:lnTo>
                    <a:lnTo>
                      <a:pt x="413385" y="1046912"/>
                    </a:lnTo>
                    <a:lnTo>
                      <a:pt x="412040" y="1045657"/>
                    </a:lnTo>
                    <a:lnTo>
                      <a:pt x="394106" y="1029427"/>
                    </a:lnTo>
                    <a:lnTo>
                      <a:pt x="225080" y="876092"/>
                    </a:lnTo>
                    <a:lnTo>
                      <a:pt x="394106" y="722668"/>
                    </a:lnTo>
                    <a:lnTo>
                      <a:pt x="412040" y="706438"/>
                    </a:lnTo>
                    <a:lnTo>
                      <a:pt x="413385" y="705182"/>
                    </a:lnTo>
                    <a:lnTo>
                      <a:pt x="412040" y="703927"/>
                    </a:lnTo>
                    <a:lnTo>
                      <a:pt x="394106" y="687697"/>
                    </a:lnTo>
                    <a:lnTo>
                      <a:pt x="225080" y="534273"/>
                    </a:lnTo>
                    <a:lnTo>
                      <a:pt x="394106" y="380938"/>
                    </a:lnTo>
                    <a:lnTo>
                      <a:pt x="412040" y="364708"/>
                    </a:lnTo>
                    <a:lnTo>
                      <a:pt x="413385" y="363453"/>
                    </a:lnTo>
                    <a:lnTo>
                      <a:pt x="412040" y="362197"/>
                    </a:lnTo>
                    <a:lnTo>
                      <a:pt x="394106" y="346057"/>
                    </a:lnTo>
                    <a:lnTo>
                      <a:pt x="394106" y="346057"/>
                    </a:lnTo>
                    <a:lnTo>
                      <a:pt x="225080" y="192633"/>
                    </a:lnTo>
                    <a:lnTo>
                      <a:pt x="278881" y="144032"/>
                    </a:lnTo>
                    <a:cubicBezTo>
                      <a:pt x="276192" y="138051"/>
                      <a:pt x="273591" y="132312"/>
                      <a:pt x="271080" y="126815"/>
                    </a:cubicBezTo>
                    <a:lnTo>
                      <a:pt x="211898" y="180617"/>
                    </a:lnTo>
                    <a:lnTo>
                      <a:pt x="91204" y="71131"/>
                    </a:lnTo>
                    <a:lnTo>
                      <a:pt x="46369" y="30869"/>
                    </a:lnTo>
                    <a:lnTo>
                      <a:pt x="36506" y="21902"/>
                    </a:lnTo>
                    <a:lnTo>
                      <a:pt x="45473" y="14012"/>
                    </a:lnTo>
                    <a:lnTo>
                      <a:pt x="46637" y="12935"/>
                    </a:lnTo>
                    <a:lnTo>
                      <a:pt x="44665" y="12935"/>
                    </a:lnTo>
                    <a:lnTo>
                      <a:pt x="34532" y="-246"/>
                    </a:lnTo>
                    <a:lnTo>
                      <a:pt x="29422" y="4327"/>
                    </a:lnTo>
                    <a:lnTo>
                      <a:pt x="11488" y="20557"/>
                    </a:lnTo>
                    <a:lnTo>
                      <a:pt x="10053" y="21902"/>
                    </a:lnTo>
                    <a:lnTo>
                      <a:pt x="11488" y="23247"/>
                    </a:lnTo>
                    <a:lnTo>
                      <a:pt x="29422" y="39477"/>
                    </a:lnTo>
                    <a:lnTo>
                      <a:pt x="198358" y="192723"/>
                    </a:lnTo>
                    <a:lnTo>
                      <a:pt x="29242" y="345877"/>
                    </a:lnTo>
                    <a:lnTo>
                      <a:pt x="11308" y="362108"/>
                    </a:lnTo>
                    <a:lnTo>
                      <a:pt x="9873" y="363453"/>
                    </a:lnTo>
                    <a:lnTo>
                      <a:pt x="11308" y="364798"/>
                    </a:lnTo>
                    <a:lnTo>
                      <a:pt x="29242" y="381028"/>
                    </a:lnTo>
                    <a:lnTo>
                      <a:pt x="198179" y="534273"/>
                    </a:lnTo>
                    <a:lnTo>
                      <a:pt x="29242" y="687608"/>
                    </a:lnTo>
                    <a:lnTo>
                      <a:pt x="11308" y="703838"/>
                    </a:lnTo>
                    <a:lnTo>
                      <a:pt x="9873" y="705182"/>
                    </a:lnTo>
                    <a:lnTo>
                      <a:pt x="11308" y="706528"/>
                    </a:lnTo>
                    <a:lnTo>
                      <a:pt x="29242" y="722758"/>
                    </a:lnTo>
                    <a:lnTo>
                      <a:pt x="198179" y="876092"/>
                    </a:lnTo>
                    <a:lnTo>
                      <a:pt x="29242" y="1029337"/>
                    </a:lnTo>
                    <a:lnTo>
                      <a:pt x="11308" y="1045567"/>
                    </a:lnTo>
                    <a:lnTo>
                      <a:pt x="9873" y="1046912"/>
                    </a:lnTo>
                    <a:lnTo>
                      <a:pt x="11308" y="1048257"/>
                    </a:lnTo>
                    <a:lnTo>
                      <a:pt x="29242" y="1064488"/>
                    </a:lnTo>
                    <a:lnTo>
                      <a:pt x="198179" y="1217822"/>
                    </a:lnTo>
                    <a:lnTo>
                      <a:pt x="29242" y="1371157"/>
                    </a:lnTo>
                    <a:lnTo>
                      <a:pt x="11308" y="1387387"/>
                    </a:lnTo>
                    <a:lnTo>
                      <a:pt x="9873" y="1388732"/>
                    </a:lnTo>
                    <a:lnTo>
                      <a:pt x="11308" y="1390077"/>
                    </a:lnTo>
                    <a:lnTo>
                      <a:pt x="29242" y="1406307"/>
                    </a:lnTo>
                    <a:lnTo>
                      <a:pt x="198179" y="1559642"/>
                    </a:lnTo>
                    <a:lnTo>
                      <a:pt x="29242" y="1712976"/>
                    </a:lnTo>
                    <a:lnTo>
                      <a:pt x="11308" y="1729296"/>
                    </a:lnTo>
                    <a:lnTo>
                      <a:pt x="10" y="1739518"/>
                    </a:lnTo>
                    <a:lnTo>
                      <a:pt x="423070" y="1739518"/>
                    </a:lnTo>
                    <a:lnTo>
                      <a:pt x="411862" y="1729386"/>
                    </a:lnTo>
                    <a:close/>
                    <a:moveTo>
                      <a:pt x="46637" y="372420"/>
                    </a:moveTo>
                    <a:lnTo>
                      <a:pt x="36774" y="363453"/>
                    </a:lnTo>
                    <a:lnTo>
                      <a:pt x="46637" y="354486"/>
                    </a:lnTo>
                    <a:lnTo>
                      <a:pt x="211719" y="204648"/>
                    </a:lnTo>
                    <a:lnTo>
                      <a:pt x="376801" y="354486"/>
                    </a:lnTo>
                    <a:lnTo>
                      <a:pt x="386664" y="363453"/>
                    </a:lnTo>
                    <a:lnTo>
                      <a:pt x="376801" y="372420"/>
                    </a:lnTo>
                    <a:lnTo>
                      <a:pt x="211719" y="522616"/>
                    </a:lnTo>
                    <a:close/>
                    <a:moveTo>
                      <a:pt x="46637" y="714149"/>
                    </a:moveTo>
                    <a:lnTo>
                      <a:pt x="36774" y="705182"/>
                    </a:lnTo>
                    <a:lnTo>
                      <a:pt x="46637" y="696216"/>
                    </a:lnTo>
                    <a:lnTo>
                      <a:pt x="211719" y="546468"/>
                    </a:lnTo>
                    <a:lnTo>
                      <a:pt x="376801" y="696216"/>
                    </a:lnTo>
                    <a:lnTo>
                      <a:pt x="386664" y="705182"/>
                    </a:lnTo>
                    <a:lnTo>
                      <a:pt x="376801" y="714149"/>
                    </a:lnTo>
                    <a:lnTo>
                      <a:pt x="211719" y="863987"/>
                    </a:lnTo>
                    <a:close/>
                    <a:moveTo>
                      <a:pt x="46637" y="1055879"/>
                    </a:moveTo>
                    <a:lnTo>
                      <a:pt x="36774" y="1046912"/>
                    </a:lnTo>
                    <a:lnTo>
                      <a:pt x="46637" y="1037945"/>
                    </a:lnTo>
                    <a:lnTo>
                      <a:pt x="211719" y="888198"/>
                    </a:lnTo>
                    <a:lnTo>
                      <a:pt x="376801" y="1037945"/>
                    </a:lnTo>
                    <a:lnTo>
                      <a:pt x="386664" y="1046912"/>
                    </a:lnTo>
                    <a:lnTo>
                      <a:pt x="376801" y="1055879"/>
                    </a:lnTo>
                    <a:lnTo>
                      <a:pt x="211719" y="1205717"/>
                    </a:lnTo>
                    <a:close/>
                    <a:moveTo>
                      <a:pt x="46637" y="1397699"/>
                    </a:moveTo>
                    <a:lnTo>
                      <a:pt x="36774" y="1388732"/>
                    </a:lnTo>
                    <a:lnTo>
                      <a:pt x="46637" y="1379765"/>
                    </a:lnTo>
                    <a:lnTo>
                      <a:pt x="211719" y="1229928"/>
                    </a:lnTo>
                    <a:lnTo>
                      <a:pt x="376801" y="1379765"/>
                    </a:lnTo>
                    <a:lnTo>
                      <a:pt x="386664" y="1388732"/>
                    </a:lnTo>
                    <a:lnTo>
                      <a:pt x="376801" y="1397699"/>
                    </a:lnTo>
                    <a:lnTo>
                      <a:pt x="211719" y="1547536"/>
                    </a:lnTo>
                    <a:close/>
                    <a:moveTo>
                      <a:pt x="46637" y="1721585"/>
                    </a:moveTo>
                    <a:lnTo>
                      <a:pt x="211719" y="1571747"/>
                    </a:lnTo>
                    <a:lnTo>
                      <a:pt x="376801" y="17215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7" name="Google Shape;1787;p8"/>
              <p:cNvSpPr/>
              <p:nvPr/>
            </p:nvSpPr>
            <p:spPr>
              <a:xfrm>
                <a:off x="10773264" y="5346802"/>
                <a:ext cx="17933" cy="1512901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512901" extrusionOk="0">
                    <a:moveTo>
                      <a:pt x="10" y="-246"/>
                    </a:moveTo>
                    <a:lnTo>
                      <a:pt x="10" y="1512655"/>
                    </a:lnTo>
                    <a:lnTo>
                      <a:pt x="17944" y="1512655"/>
                    </a:lnTo>
                    <a:lnTo>
                      <a:pt x="17944" y="19481"/>
                    </a:lnTo>
                    <a:cubicBezTo>
                      <a:pt x="11757" y="13025"/>
                      <a:pt x="5839" y="647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8" name="Google Shape;1788;p8"/>
              <p:cNvSpPr/>
              <p:nvPr/>
            </p:nvSpPr>
            <p:spPr>
              <a:xfrm>
                <a:off x="10402572" y="5030360"/>
                <a:ext cx="15692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56921" h="17933" extrusionOk="0">
                    <a:moveTo>
                      <a:pt x="13666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156931" y="17688"/>
                    </a:lnTo>
                    <a:cubicBezTo>
                      <a:pt x="150026" y="11859"/>
                      <a:pt x="143301" y="5851"/>
                      <a:pt x="136666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9" name="Google Shape;1789;p8"/>
              <p:cNvSpPr/>
              <p:nvPr/>
            </p:nvSpPr>
            <p:spPr>
              <a:xfrm>
                <a:off x="10402662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0" name="Google Shape;1790;p8"/>
              <p:cNvSpPr/>
              <p:nvPr/>
            </p:nvSpPr>
            <p:spPr>
              <a:xfrm>
                <a:off x="10402662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1" name="Google Shape;1791;p8"/>
              <p:cNvSpPr/>
              <p:nvPr/>
            </p:nvSpPr>
            <p:spPr>
              <a:xfrm>
                <a:off x="10402662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2" name="Google Shape;1792;p8"/>
              <p:cNvSpPr/>
              <p:nvPr/>
            </p:nvSpPr>
            <p:spPr>
              <a:xfrm>
                <a:off x="10402662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3" name="Google Shape;1793;p8"/>
              <p:cNvSpPr/>
              <p:nvPr/>
            </p:nvSpPr>
            <p:spPr>
              <a:xfrm>
                <a:off x="9108195" y="2638072"/>
                <a:ext cx="17933" cy="4221631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221631" extrusionOk="0">
                    <a:moveTo>
                      <a:pt x="2879" y="3341"/>
                    </a:moveTo>
                    <a:lnTo>
                      <a:pt x="10" y="-246"/>
                    </a:lnTo>
                    <a:lnTo>
                      <a:pt x="10" y="4221386"/>
                    </a:lnTo>
                    <a:lnTo>
                      <a:pt x="17944" y="4221386"/>
                    </a:lnTo>
                    <a:lnTo>
                      <a:pt x="17944" y="24861"/>
                    </a:lnTo>
                    <a:cubicBezTo>
                      <a:pt x="12922" y="17598"/>
                      <a:pt x="7991" y="10425"/>
                      <a:pt x="2879" y="33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4" name="Google Shape;1794;p8"/>
              <p:cNvSpPr/>
              <p:nvPr/>
            </p:nvSpPr>
            <p:spPr>
              <a:xfrm>
                <a:off x="9096897" y="2886814"/>
                <a:ext cx="423060" cy="3870307"/>
              </a:xfrm>
              <a:custGeom>
                <a:avLst/>
                <a:gdLst/>
                <a:ahLst/>
                <a:cxnLst/>
                <a:rect l="l" t="t" r="r" b="b"/>
                <a:pathLst>
                  <a:path w="423060" h="3870307" extrusionOk="0">
                    <a:moveTo>
                      <a:pt x="393928" y="3843609"/>
                    </a:moveTo>
                    <a:lnTo>
                      <a:pt x="224900" y="3690185"/>
                    </a:lnTo>
                    <a:lnTo>
                      <a:pt x="393928" y="3536760"/>
                    </a:lnTo>
                    <a:lnTo>
                      <a:pt x="411862" y="3520530"/>
                    </a:lnTo>
                    <a:lnTo>
                      <a:pt x="413206" y="3519275"/>
                    </a:lnTo>
                    <a:lnTo>
                      <a:pt x="411862" y="3518020"/>
                    </a:lnTo>
                    <a:lnTo>
                      <a:pt x="393928" y="3501790"/>
                    </a:lnTo>
                    <a:lnTo>
                      <a:pt x="224900" y="3348366"/>
                    </a:lnTo>
                    <a:lnTo>
                      <a:pt x="393928" y="3194941"/>
                    </a:lnTo>
                    <a:lnTo>
                      <a:pt x="411862" y="3178711"/>
                    </a:lnTo>
                    <a:lnTo>
                      <a:pt x="413206" y="3177455"/>
                    </a:lnTo>
                    <a:lnTo>
                      <a:pt x="411862" y="3176200"/>
                    </a:lnTo>
                    <a:lnTo>
                      <a:pt x="393928" y="3159970"/>
                    </a:lnTo>
                    <a:lnTo>
                      <a:pt x="224900" y="3006635"/>
                    </a:lnTo>
                    <a:lnTo>
                      <a:pt x="393928" y="2853211"/>
                    </a:lnTo>
                    <a:lnTo>
                      <a:pt x="411862" y="2836981"/>
                    </a:lnTo>
                    <a:lnTo>
                      <a:pt x="413206" y="2835726"/>
                    </a:lnTo>
                    <a:lnTo>
                      <a:pt x="411862" y="2834470"/>
                    </a:lnTo>
                    <a:lnTo>
                      <a:pt x="393928" y="2818240"/>
                    </a:lnTo>
                    <a:lnTo>
                      <a:pt x="224900" y="2664816"/>
                    </a:lnTo>
                    <a:lnTo>
                      <a:pt x="393928" y="2511482"/>
                    </a:lnTo>
                    <a:lnTo>
                      <a:pt x="411862" y="2495252"/>
                    </a:lnTo>
                    <a:lnTo>
                      <a:pt x="413206" y="2493996"/>
                    </a:lnTo>
                    <a:lnTo>
                      <a:pt x="411862" y="2492741"/>
                    </a:lnTo>
                    <a:lnTo>
                      <a:pt x="393928" y="2476510"/>
                    </a:lnTo>
                    <a:lnTo>
                      <a:pt x="224900" y="2323086"/>
                    </a:lnTo>
                    <a:lnTo>
                      <a:pt x="393928" y="2169752"/>
                    </a:lnTo>
                    <a:lnTo>
                      <a:pt x="411862" y="2153522"/>
                    </a:lnTo>
                    <a:lnTo>
                      <a:pt x="413206" y="2152266"/>
                    </a:lnTo>
                    <a:lnTo>
                      <a:pt x="411862" y="2151011"/>
                    </a:lnTo>
                    <a:lnTo>
                      <a:pt x="393928" y="2134781"/>
                    </a:lnTo>
                    <a:lnTo>
                      <a:pt x="224900" y="1981357"/>
                    </a:lnTo>
                    <a:lnTo>
                      <a:pt x="393928" y="1828022"/>
                    </a:lnTo>
                    <a:lnTo>
                      <a:pt x="411862" y="1811792"/>
                    </a:lnTo>
                    <a:lnTo>
                      <a:pt x="413206" y="1810537"/>
                    </a:lnTo>
                    <a:lnTo>
                      <a:pt x="411862" y="1809281"/>
                    </a:lnTo>
                    <a:lnTo>
                      <a:pt x="393928" y="1793051"/>
                    </a:lnTo>
                    <a:lnTo>
                      <a:pt x="224900" y="1639896"/>
                    </a:lnTo>
                    <a:lnTo>
                      <a:pt x="393928" y="1486561"/>
                    </a:lnTo>
                    <a:lnTo>
                      <a:pt x="411862" y="1470331"/>
                    </a:lnTo>
                    <a:lnTo>
                      <a:pt x="413206" y="1469076"/>
                    </a:lnTo>
                    <a:lnTo>
                      <a:pt x="411862" y="1467820"/>
                    </a:lnTo>
                    <a:lnTo>
                      <a:pt x="393928" y="1451590"/>
                    </a:lnTo>
                    <a:lnTo>
                      <a:pt x="224900" y="1298256"/>
                    </a:lnTo>
                    <a:lnTo>
                      <a:pt x="393928" y="1144831"/>
                    </a:lnTo>
                    <a:lnTo>
                      <a:pt x="411862" y="1128601"/>
                    </a:lnTo>
                    <a:lnTo>
                      <a:pt x="413206" y="1127346"/>
                    </a:lnTo>
                    <a:lnTo>
                      <a:pt x="411862" y="1126091"/>
                    </a:lnTo>
                    <a:lnTo>
                      <a:pt x="393928" y="1109860"/>
                    </a:lnTo>
                    <a:lnTo>
                      <a:pt x="224900" y="956436"/>
                    </a:lnTo>
                    <a:lnTo>
                      <a:pt x="393928" y="803101"/>
                    </a:lnTo>
                    <a:lnTo>
                      <a:pt x="411862" y="786871"/>
                    </a:lnTo>
                    <a:lnTo>
                      <a:pt x="413206" y="785616"/>
                    </a:lnTo>
                    <a:lnTo>
                      <a:pt x="411862" y="784361"/>
                    </a:lnTo>
                    <a:lnTo>
                      <a:pt x="393928" y="768131"/>
                    </a:lnTo>
                    <a:lnTo>
                      <a:pt x="224900" y="614706"/>
                    </a:lnTo>
                    <a:lnTo>
                      <a:pt x="393928" y="461372"/>
                    </a:lnTo>
                    <a:lnTo>
                      <a:pt x="399577" y="456261"/>
                    </a:lnTo>
                    <a:lnTo>
                      <a:pt x="411862" y="445142"/>
                    </a:lnTo>
                    <a:lnTo>
                      <a:pt x="413206" y="443886"/>
                    </a:lnTo>
                    <a:lnTo>
                      <a:pt x="411862" y="442631"/>
                    </a:lnTo>
                    <a:lnTo>
                      <a:pt x="393928" y="426401"/>
                    </a:lnTo>
                    <a:lnTo>
                      <a:pt x="372138" y="406584"/>
                    </a:lnTo>
                    <a:lnTo>
                      <a:pt x="224900" y="272976"/>
                    </a:lnTo>
                    <a:lnTo>
                      <a:pt x="270901" y="231280"/>
                    </a:lnTo>
                    <a:lnTo>
                      <a:pt x="314749" y="191557"/>
                    </a:lnTo>
                    <a:cubicBezTo>
                      <a:pt x="310804" y="186984"/>
                      <a:pt x="306948" y="182590"/>
                      <a:pt x="303093" y="177748"/>
                    </a:cubicBezTo>
                    <a:lnTo>
                      <a:pt x="261396" y="215588"/>
                    </a:lnTo>
                    <a:lnTo>
                      <a:pt x="211539" y="260871"/>
                    </a:lnTo>
                    <a:lnTo>
                      <a:pt x="46459" y="111123"/>
                    </a:lnTo>
                    <a:lnTo>
                      <a:pt x="36595" y="102157"/>
                    </a:lnTo>
                    <a:lnTo>
                      <a:pt x="46459" y="93190"/>
                    </a:lnTo>
                    <a:lnTo>
                      <a:pt x="132989" y="14729"/>
                    </a:lnTo>
                    <a:cubicBezTo>
                      <a:pt x="129671" y="9707"/>
                      <a:pt x="126264" y="4686"/>
                      <a:pt x="122768" y="-246"/>
                    </a:cubicBezTo>
                    <a:lnTo>
                      <a:pt x="29242" y="84312"/>
                    </a:lnTo>
                    <a:lnTo>
                      <a:pt x="11308" y="100542"/>
                    </a:lnTo>
                    <a:lnTo>
                      <a:pt x="9873" y="101888"/>
                    </a:lnTo>
                    <a:lnTo>
                      <a:pt x="11308" y="103233"/>
                    </a:lnTo>
                    <a:lnTo>
                      <a:pt x="29242" y="119463"/>
                    </a:lnTo>
                    <a:lnTo>
                      <a:pt x="198179" y="272707"/>
                    </a:lnTo>
                    <a:lnTo>
                      <a:pt x="29242" y="426042"/>
                    </a:lnTo>
                    <a:lnTo>
                      <a:pt x="11308" y="442272"/>
                    </a:lnTo>
                    <a:lnTo>
                      <a:pt x="9873" y="443617"/>
                    </a:lnTo>
                    <a:lnTo>
                      <a:pt x="11308" y="444962"/>
                    </a:lnTo>
                    <a:lnTo>
                      <a:pt x="29242" y="461192"/>
                    </a:lnTo>
                    <a:lnTo>
                      <a:pt x="198179" y="614437"/>
                    </a:lnTo>
                    <a:lnTo>
                      <a:pt x="29242" y="767772"/>
                    </a:lnTo>
                    <a:lnTo>
                      <a:pt x="11308" y="784002"/>
                    </a:lnTo>
                    <a:lnTo>
                      <a:pt x="9873" y="785347"/>
                    </a:lnTo>
                    <a:lnTo>
                      <a:pt x="11308" y="786692"/>
                    </a:lnTo>
                    <a:lnTo>
                      <a:pt x="29242" y="802922"/>
                    </a:lnTo>
                    <a:lnTo>
                      <a:pt x="198179" y="956167"/>
                    </a:lnTo>
                    <a:lnTo>
                      <a:pt x="29242" y="1109502"/>
                    </a:lnTo>
                    <a:lnTo>
                      <a:pt x="11308" y="1125732"/>
                    </a:lnTo>
                    <a:lnTo>
                      <a:pt x="9873" y="1127077"/>
                    </a:lnTo>
                    <a:lnTo>
                      <a:pt x="11308" y="1128422"/>
                    </a:lnTo>
                    <a:lnTo>
                      <a:pt x="29242" y="1144652"/>
                    </a:lnTo>
                    <a:lnTo>
                      <a:pt x="198179" y="1297987"/>
                    </a:lnTo>
                    <a:lnTo>
                      <a:pt x="29242" y="1451590"/>
                    </a:lnTo>
                    <a:lnTo>
                      <a:pt x="11308" y="1467820"/>
                    </a:lnTo>
                    <a:lnTo>
                      <a:pt x="9873" y="1469165"/>
                    </a:lnTo>
                    <a:lnTo>
                      <a:pt x="11308" y="1470510"/>
                    </a:lnTo>
                    <a:lnTo>
                      <a:pt x="29242" y="1486741"/>
                    </a:lnTo>
                    <a:lnTo>
                      <a:pt x="198179" y="1639896"/>
                    </a:lnTo>
                    <a:lnTo>
                      <a:pt x="29242" y="1792961"/>
                    </a:lnTo>
                    <a:lnTo>
                      <a:pt x="11308" y="1809191"/>
                    </a:lnTo>
                    <a:lnTo>
                      <a:pt x="9873" y="1810537"/>
                    </a:lnTo>
                    <a:lnTo>
                      <a:pt x="11308" y="1811881"/>
                    </a:lnTo>
                    <a:lnTo>
                      <a:pt x="29242" y="1828111"/>
                    </a:lnTo>
                    <a:lnTo>
                      <a:pt x="198179" y="1981357"/>
                    </a:lnTo>
                    <a:lnTo>
                      <a:pt x="29242" y="2134691"/>
                    </a:lnTo>
                    <a:lnTo>
                      <a:pt x="11308" y="2150921"/>
                    </a:lnTo>
                    <a:lnTo>
                      <a:pt x="9873" y="2152266"/>
                    </a:lnTo>
                    <a:lnTo>
                      <a:pt x="11308" y="2153611"/>
                    </a:lnTo>
                    <a:lnTo>
                      <a:pt x="29242" y="2169841"/>
                    </a:lnTo>
                    <a:lnTo>
                      <a:pt x="198179" y="2323086"/>
                    </a:lnTo>
                    <a:lnTo>
                      <a:pt x="29242" y="2476421"/>
                    </a:lnTo>
                    <a:lnTo>
                      <a:pt x="11308" y="2492651"/>
                    </a:lnTo>
                    <a:lnTo>
                      <a:pt x="9873" y="2493996"/>
                    </a:lnTo>
                    <a:lnTo>
                      <a:pt x="11308" y="2495341"/>
                    </a:lnTo>
                    <a:lnTo>
                      <a:pt x="29242" y="2511571"/>
                    </a:lnTo>
                    <a:lnTo>
                      <a:pt x="198179" y="2664816"/>
                    </a:lnTo>
                    <a:lnTo>
                      <a:pt x="29242" y="2818151"/>
                    </a:lnTo>
                    <a:lnTo>
                      <a:pt x="11308" y="2834381"/>
                    </a:lnTo>
                    <a:lnTo>
                      <a:pt x="9873" y="2835726"/>
                    </a:lnTo>
                    <a:lnTo>
                      <a:pt x="11308" y="2837071"/>
                    </a:lnTo>
                    <a:lnTo>
                      <a:pt x="29242" y="2853301"/>
                    </a:lnTo>
                    <a:lnTo>
                      <a:pt x="198179" y="3006635"/>
                    </a:lnTo>
                    <a:lnTo>
                      <a:pt x="29242" y="3159880"/>
                    </a:lnTo>
                    <a:lnTo>
                      <a:pt x="11308" y="3176111"/>
                    </a:lnTo>
                    <a:lnTo>
                      <a:pt x="9873" y="3177455"/>
                    </a:lnTo>
                    <a:lnTo>
                      <a:pt x="11308" y="3178801"/>
                    </a:lnTo>
                    <a:lnTo>
                      <a:pt x="29242" y="3195031"/>
                    </a:lnTo>
                    <a:lnTo>
                      <a:pt x="198179" y="3348366"/>
                    </a:lnTo>
                    <a:lnTo>
                      <a:pt x="29242" y="3501700"/>
                    </a:lnTo>
                    <a:lnTo>
                      <a:pt x="11308" y="3517930"/>
                    </a:lnTo>
                    <a:lnTo>
                      <a:pt x="9873" y="3519275"/>
                    </a:lnTo>
                    <a:lnTo>
                      <a:pt x="11308" y="3520620"/>
                    </a:lnTo>
                    <a:lnTo>
                      <a:pt x="29242" y="3536850"/>
                    </a:lnTo>
                    <a:lnTo>
                      <a:pt x="198179" y="3690185"/>
                    </a:lnTo>
                    <a:lnTo>
                      <a:pt x="29242" y="3843519"/>
                    </a:lnTo>
                    <a:lnTo>
                      <a:pt x="11308" y="3859839"/>
                    </a:lnTo>
                    <a:lnTo>
                      <a:pt x="10" y="3870062"/>
                    </a:lnTo>
                    <a:lnTo>
                      <a:pt x="423070" y="3870062"/>
                    </a:lnTo>
                    <a:lnTo>
                      <a:pt x="411862" y="3859929"/>
                    </a:lnTo>
                    <a:close/>
                    <a:moveTo>
                      <a:pt x="46459" y="452584"/>
                    </a:moveTo>
                    <a:lnTo>
                      <a:pt x="36595" y="443617"/>
                    </a:lnTo>
                    <a:lnTo>
                      <a:pt x="46459" y="434650"/>
                    </a:lnTo>
                    <a:lnTo>
                      <a:pt x="211539" y="284813"/>
                    </a:lnTo>
                    <a:lnTo>
                      <a:pt x="376621" y="434650"/>
                    </a:lnTo>
                    <a:lnTo>
                      <a:pt x="386484" y="443617"/>
                    </a:lnTo>
                    <a:lnTo>
                      <a:pt x="376621" y="452584"/>
                    </a:lnTo>
                    <a:lnTo>
                      <a:pt x="211539" y="602332"/>
                    </a:lnTo>
                    <a:close/>
                    <a:moveTo>
                      <a:pt x="46459" y="794314"/>
                    </a:moveTo>
                    <a:lnTo>
                      <a:pt x="36595" y="785347"/>
                    </a:lnTo>
                    <a:lnTo>
                      <a:pt x="46459" y="776380"/>
                    </a:lnTo>
                    <a:lnTo>
                      <a:pt x="211539" y="626632"/>
                    </a:lnTo>
                    <a:lnTo>
                      <a:pt x="376621" y="776470"/>
                    </a:lnTo>
                    <a:lnTo>
                      <a:pt x="386484" y="785437"/>
                    </a:lnTo>
                    <a:lnTo>
                      <a:pt x="376621" y="794404"/>
                    </a:lnTo>
                    <a:lnTo>
                      <a:pt x="211539" y="944151"/>
                    </a:lnTo>
                    <a:close/>
                    <a:moveTo>
                      <a:pt x="46459" y="1136044"/>
                    </a:moveTo>
                    <a:lnTo>
                      <a:pt x="36595" y="1127077"/>
                    </a:lnTo>
                    <a:lnTo>
                      <a:pt x="46459" y="1118110"/>
                    </a:lnTo>
                    <a:lnTo>
                      <a:pt x="211539" y="968272"/>
                    </a:lnTo>
                    <a:lnTo>
                      <a:pt x="376621" y="1118110"/>
                    </a:lnTo>
                    <a:lnTo>
                      <a:pt x="386484" y="1127077"/>
                    </a:lnTo>
                    <a:lnTo>
                      <a:pt x="376621" y="1136044"/>
                    </a:lnTo>
                    <a:lnTo>
                      <a:pt x="211539" y="1285792"/>
                    </a:lnTo>
                    <a:close/>
                    <a:moveTo>
                      <a:pt x="46459" y="1477774"/>
                    </a:moveTo>
                    <a:lnTo>
                      <a:pt x="36595" y="1468807"/>
                    </a:lnTo>
                    <a:lnTo>
                      <a:pt x="46459" y="1459840"/>
                    </a:lnTo>
                    <a:lnTo>
                      <a:pt x="211539" y="1310092"/>
                    </a:lnTo>
                    <a:lnTo>
                      <a:pt x="376621" y="1459840"/>
                    </a:lnTo>
                    <a:lnTo>
                      <a:pt x="386484" y="1468807"/>
                    </a:lnTo>
                    <a:lnTo>
                      <a:pt x="376621" y="1477774"/>
                    </a:lnTo>
                    <a:lnTo>
                      <a:pt x="211539" y="1627521"/>
                    </a:lnTo>
                    <a:close/>
                    <a:moveTo>
                      <a:pt x="46459" y="1819504"/>
                    </a:moveTo>
                    <a:lnTo>
                      <a:pt x="36595" y="1810537"/>
                    </a:lnTo>
                    <a:lnTo>
                      <a:pt x="46459" y="1801570"/>
                    </a:lnTo>
                    <a:lnTo>
                      <a:pt x="211539" y="1651732"/>
                    </a:lnTo>
                    <a:lnTo>
                      <a:pt x="376621" y="1801300"/>
                    </a:lnTo>
                    <a:lnTo>
                      <a:pt x="386484" y="1810267"/>
                    </a:lnTo>
                    <a:lnTo>
                      <a:pt x="376621" y="1819234"/>
                    </a:lnTo>
                    <a:lnTo>
                      <a:pt x="211539" y="1968982"/>
                    </a:lnTo>
                    <a:close/>
                    <a:moveTo>
                      <a:pt x="46459" y="2161233"/>
                    </a:moveTo>
                    <a:lnTo>
                      <a:pt x="36595" y="2152266"/>
                    </a:lnTo>
                    <a:lnTo>
                      <a:pt x="46459" y="2143299"/>
                    </a:lnTo>
                    <a:lnTo>
                      <a:pt x="211539" y="1993462"/>
                    </a:lnTo>
                    <a:lnTo>
                      <a:pt x="376621" y="2143299"/>
                    </a:lnTo>
                    <a:lnTo>
                      <a:pt x="386484" y="2152266"/>
                    </a:lnTo>
                    <a:lnTo>
                      <a:pt x="376621" y="2161233"/>
                    </a:lnTo>
                    <a:lnTo>
                      <a:pt x="211539" y="2310981"/>
                    </a:lnTo>
                    <a:close/>
                    <a:moveTo>
                      <a:pt x="46459" y="2502963"/>
                    </a:moveTo>
                    <a:lnTo>
                      <a:pt x="36595" y="2493996"/>
                    </a:lnTo>
                    <a:lnTo>
                      <a:pt x="46459" y="2485029"/>
                    </a:lnTo>
                    <a:lnTo>
                      <a:pt x="211539" y="2335191"/>
                    </a:lnTo>
                    <a:lnTo>
                      <a:pt x="376621" y="2485029"/>
                    </a:lnTo>
                    <a:lnTo>
                      <a:pt x="386484" y="2493996"/>
                    </a:lnTo>
                    <a:lnTo>
                      <a:pt x="376621" y="2502963"/>
                    </a:lnTo>
                    <a:lnTo>
                      <a:pt x="211539" y="2653159"/>
                    </a:lnTo>
                    <a:close/>
                    <a:moveTo>
                      <a:pt x="46459" y="2844693"/>
                    </a:moveTo>
                    <a:lnTo>
                      <a:pt x="36595" y="2835726"/>
                    </a:lnTo>
                    <a:lnTo>
                      <a:pt x="46459" y="2826759"/>
                    </a:lnTo>
                    <a:lnTo>
                      <a:pt x="211539" y="2677011"/>
                    </a:lnTo>
                    <a:lnTo>
                      <a:pt x="376621" y="2826759"/>
                    </a:lnTo>
                    <a:lnTo>
                      <a:pt x="386484" y="2835726"/>
                    </a:lnTo>
                    <a:lnTo>
                      <a:pt x="376621" y="2844693"/>
                    </a:lnTo>
                    <a:lnTo>
                      <a:pt x="211539" y="2994530"/>
                    </a:lnTo>
                    <a:close/>
                    <a:moveTo>
                      <a:pt x="46459" y="3186422"/>
                    </a:moveTo>
                    <a:lnTo>
                      <a:pt x="36595" y="3177455"/>
                    </a:lnTo>
                    <a:lnTo>
                      <a:pt x="46459" y="3168488"/>
                    </a:lnTo>
                    <a:lnTo>
                      <a:pt x="211539" y="3018741"/>
                    </a:lnTo>
                    <a:lnTo>
                      <a:pt x="376621" y="3168488"/>
                    </a:lnTo>
                    <a:lnTo>
                      <a:pt x="386484" y="3177455"/>
                    </a:lnTo>
                    <a:lnTo>
                      <a:pt x="376621" y="3186422"/>
                    </a:lnTo>
                    <a:lnTo>
                      <a:pt x="211539" y="3336260"/>
                    </a:lnTo>
                    <a:close/>
                    <a:moveTo>
                      <a:pt x="46459" y="3528242"/>
                    </a:moveTo>
                    <a:lnTo>
                      <a:pt x="36595" y="3519275"/>
                    </a:lnTo>
                    <a:lnTo>
                      <a:pt x="46459" y="3510308"/>
                    </a:lnTo>
                    <a:lnTo>
                      <a:pt x="211539" y="3360471"/>
                    </a:lnTo>
                    <a:lnTo>
                      <a:pt x="376621" y="3510308"/>
                    </a:lnTo>
                    <a:lnTo>
                      <a:pt x="386484" y="3519275"/>
                    </a:lnTo>
                    <a:lnTo>
                      <a:pt x="376621" y="3528242"/>
                    </a:lnTo>
                    <a:lnTo>
                      <a:pt x="211539" y="3678079"/>
                    </a:lnTo>
                    <a:close/>
                    <a:moveTo>
                      <a:pt x="46459" y="3852128"/>
                    </a:moveTo>
                    <a:lnTo>
                      <a:pt x="211539" y="3702290"/>
                    </a:lnTo>
                    <a:lnTo>
                      <a:pt x="376621" y="38521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5" name="Google Shape;1795;p8"/>
              <p:cNvSpPr/>
              <p:nvPr/>
            </p:nvSpPr>
            <p:spPr>
              <a:xfrm>
                <a:off x="9490815" y="3158512"/>
                <a:ext cx="17933" cy="3701190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3701190" extrusionOk="0">
                    <a:moveTo>
                      <a:pt x="14177" y="11949"/>
                    </a:moveTo>
                    <a:cubicBezTo>
                      <a:pt x="9424" y="8003"/>
                      <a:pt x="4672" y="3879"/>
                      <a:pt x="10" y="-246"/>
                    </a:cubicBezTo>
                    <a:lnTo>
                      <a:pt x="10" y="3700945"/>
                    </a:lnTo>
                    <a:lnTo>
                      <a:pt x="17944" y="3700945"/>
                    </a:lnTo>
                    <a:lnTo>
                      <a:pt x="17944" y="147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6" name="Google Shape;1796;p8"/>
              <p:cNvSpPr/>
              <p:nvPr/>
            </p:nvSpPr>
            <p:spPr>
              <a:xfrm>
                <a:off x="9120300" y="2979981"/>
                <a:ext cx="228298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28298" h="17933" extrusionOk="0">
                    <a:moveTo>
                      <a:pt x="21521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228309" y="17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7" name="Google Shape;1797;p8"/>
              <p:cNvSpPr/>
              <p:nvPr/>
            </p:nvSpPr>
            <p:spPr>
              <a:xfrm>
                <a:off x="9120211" y="332171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8" name="Google Shape;1798;p8"/>
              <p:cNvSpPr/>
              <p:nvPr/>
            </p:nvSpPr>
            <p:spPr>
              <a:xfrm>
                <a:off x="9120211" y="366344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9" name="Google Shape;1799;p8"/>
              <p:cNvSpPr/>
              <p:nvPr/>
            </p:nvSpPr>
            <p:spPr>
              <a:xfrm>
                <a:off x="9120211" y="400517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0" name="Google Shape;1800;p8"/>
              <p:cNvSpPr/>
              <p:nvPr/>
            </p:nvSpPr>
            <p:spPr>
              <a:xfrm>
                <a:off x="9120211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1" name="Google Shape;1801;p8"/>
              <p:cNvSpPr/>
              <p:nvPr/>
            </p:nvSpPr>
            <p:spPr>
              <a:xfrm>
                <a:off x="9120211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2" name="Google Shape;1802;p8"/>
              <p:cNvSpPr/>
              <p:nvPr/>
            </p:nvSpPr>
            <p:spPr>
              <a:xfrm>
                <a:off x="9120211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3" name="Google Shape;1803;p8"/>
              <p:cNvSpPr/>
              <p:nvPr/>
            </p:nvSpPr>
            <p:spPr>
              <a:xfrm>
                <a:off x="9120211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4" name="Google Shape;1804;p8"/>
              <p:cNvSpPr/>
              <p:nvPr/>
            </p:nvSpPr>
            <p:spPr>
              <a:xfrm>
                <a:off x="9120211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5" name="Google Shape;1805;p8"/>
              <p:cNvSpPr/>
              <p:nvPr/>
            </p:nvSpPr>
            <p:spPr>
              <a:xfrm>
                <a:off x="9120211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6" name="Google Shape;1806;p8"/>
              <p:cNvSpPr/>
              <p:nvPr/>
            </p:nvSpPr>
            <p:spPr>
              <a:xfrm>
                <a:off x="9120211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7" name="Google Shape;1807;p8"/>
              <p:cNvSpPr/>
              <p:nvPr/>
            </p:nvSpPr>
            <p:spPr>
              <a:xfrm>
                <a:off x="7825744" y="2305488"/>
                <a:ext cx="17933" cy="455421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554215" extrusionOk="0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54215"/>
                    </a:lnTo>
                    <a:lnTo>
                      <a:pt x="0" y="45542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8" name="Google Shape;1808;p8"/>
              <p:cNvSpPr/>
              <p:nvPr/>
            </p:nvSpPr>
            <p:spPr>
              <a:xfrm>
                <a:off x="7814625" y="2298942"/>
                <a:ext cx="422880" cy="4458179"/>
              </a:xfrm>
              <a:custGeom>
                <a:avLst/>
                <a:gdLst/>
                <a:ahLst/>
                <a:cxnLst/>
                <a:rect l="l" t="t" r="r" b="b"/>
                <a:pathLst>
                  <a:path w="422880" h="4458179" extrusionOk="0">
                    <a:moveTo>
                      <a:pt x="411682" y="4447801"/>
                    </a:moveTo>
                    <a:lnTo>
                      <a:pt x="393748" y="4431481"/>
                    </a:lnTo>
                    <a:lnTo>
                      <a:pt x="224721" y="4278057"/>
                    </a:lnTo>
                    <a:lnTo>
                      <a:pt x="393748" y="4124632"/>
                    </a:lnTo>
                    <a:lnTo>
                      <a:pt x="411682" y="4108402"/>
                    </a:lnTo>
                    <a:lnTo>
                      <a:pt x="413027" y="4107147"/>
                    </a:lnTo>
                    <a:lnTo>
                      <a:pt x="411682" y="4105892"/>
                    </a:lnTo>
                    <a:lnTo>
                      <a:pt x="393748" y="4089662"/>
                    </a:lnTo>
                    <a:lnTo>
                      <a:pt x="224721" y="3936238"/>
                    </a:lnTo>
                    <a:lnTo>
                      <a:pt x="393748" y="3782813"/>
                    </a:lnTo>
                    <a:lnTo>
                      <a:pt x="411682" y="3766583"/>
                    </a:lnTo>
                    <a:lnTo>
                      <a:pt x="413027" y="3765327"/>
                    </a:lnTo>
                    <a:lnTo>
                      <a:pt x="411682" y="3764072"/>
                    </a:lnTo>
                    <a:lnTo>
                      <a:pt x="393748" y="3747842"/>
                    </a:lnTo>
                    <a:lnTo>
                      <a:pt x="224721" y="3594507"/>
                    </a:lnTo>
                    <a:lnTo>
                      <a:pt x="393748" y="3441083"/>
                    </a:lnTo>
                    <a:lnTo>
                      <a:pt x="411682" y="3424853"/>
                    </a:lnTo>
                    <a:lnTo>
                      <a:pt x="413027" y="3423598"/>
                    </a:lnTo>
                    <a:lnTo>
                      <a:pt x="411682" y="3422342"/>
                    </a:lnTo>
                    <a:lnTo>
                      <a:pt x="393748" y="3406112"/>
                    </a:lnTo>
                    <a:lnTo>
                      <a:pt x="224721" y="3252688"/>
                    </a:lnTo>
                    <a:lnTo>
                      <a:pt x="393748" y="3099354"/>
                    </a:lnTo>
                    <a:lnTo>
                      <a:pt x="411682" y="3083124"/>
                    </a:lnTo>
                    <a:lnTo>
                      <a:pt x="413027" y="3081868"/>
                    </a:lnTo>
                    <a:lnTo>
                      <a:pt x="411682" y="3080613"/>
                    </a:lnTo>
                    <a:lnTo>
                      <a:pt x="393748" y="3064382"/>
                    </a:lnTo>
                    <a:lnTo>
                      <a:pt x="224721" y="2910958"/>
                    </a:lnTo>
                    <a:lnTo>
                      <a:pt x="393748" y="2757624"/>
                    </a:lnTo>
                    <a:lnTo>
                      <a:pt x="411682" y="2741394"/>
                    </a:lnTo>
                    <a:lnTo>
                      <a:pt x="413027" y="2740138"/>
                    </a:lnTo>
                    <a:lnTo>
                      <a:pt x="411682" y="2738883"/>
                    </a:lnTo>
                    <a:lnTo>
                      <a:pt x="393748" y="2722653"/>
                    </a:lnTo>
                    <a:lnTo>
                      <a:pt x="224721" y="2569229"/>
                    </a:lnTo>
                    <a:lnTo>
                      <a:pt x="393748" y="2416073"/>
                    </a:lnTo>
                    <a:lnTo>
                      <a:pt x="411682" y="2399843"/>
                    </a:lnTo>
                    <a:lnTo>
                      <a:pt x="413027" y="2398588"/>
                    </a:lnTo>
                    <a:lnTo>
                      <a:pt x="411682" y="2397332"/>
                    </a:lnTo>
                    <a:lnTo>
                      <a:pt x="393748" y="2381102"/>
                    </a:lnTo>
                    <a:lnTo>
                      <a:pt x="224721" y="2227768"/>
                    </a:lnTo>
                    <a:lnTo>
                      <a:pt x="393748" y="2074433"/>
                    </a:lnTo>
                    <a:lnTo>
                      <a:pt x="411682" y="2058203"/>
                    </a:lnTo>
                    <a:lnTo>
                      <a:pt x="413027" y="2056948"/>
                    </a:lnTo>
                    <a:lnTo>
                      <a:pt x="411682" y="2055692"/>
                    </a:lnTo>
                    <a:lnTo>
                      <a:pt x="393748" y="2039462"/>
                    </a:lnTo>
                    <a:lnTo>
                      <a:pt x="224721" y="1886128"/>
                    </a:lnTo>
                    <a:lnTo>
                      <a:pt x="393748" y="1732703"/>
                    </a:lnTo>
                    <a:lnTo>
                      <a:pt x="411682" y="1716473"/>
                    </a:lnTo>
                    <a:lnTo>
                      <a:pt x="413027" y="1715218"/>
                    </a:lnTo>
                    <a:lnTo>
                      <a:pt x="411682" y="1713963"/>
                    </a:lnTo>
                    <a:lnTo>
                      <a:pt x="393748" y="1697733"/>
                    </a:lnTo>
                    <a:lnTo>
                      <a:pt x="224721" y="1544039"/>
                    </a:lnTo>
                    <a:lnTo>
                      <a:pt x="393748" y="1390705"/>
                    </a:lnTo>
                    <a:lnTo>
                      <a:pt x="411682" y="1374474"/>
                    </a:lnTo>
                    <a:lnTo>
                      <a:pt x="413027" y="1373219"/>
                    </a:lnTo>
                    <a:lnTo>
                      <a:pt x="411682" y="1371964"/>
                    </a:lnTo>
                    <a:lnTo>
                      <a:pt x="393748" y="1355734"/>
                    </a:lnTo>
                    <a:lnTo>
                      <a:pt x="224721" y="1202310"/>
                    </a:lnTo>
                    <a:lnTo>
                      <a:pt x="393748" y="1048975"/>
                    </a:lnTo>
                    <a:lnTo>
                      <a:pt x="411682" y="1032745"/>
                    </a:lnTo>
                    <a:lnTo>
                      <a:pt x="413027" y="1031489"/>
                    </a:lnTo>
                    <a:lnTo>
                      <a:pt x="411682" y="1030234"/>
                    </a:lnTo>
                    <a:lnTo>
                      <a:pt x="393748" y="1014004"/>
                    </a:lnTo>
                    <a:lnTo>
                      <a:pt x="224721" y="860580"/>
                    </a:lnTo>
                    <a:lnTo>
                      <a:pt x="393748" y="707245"/>
                    </a:lnTo>
                    <a:lnTo>
                      <a:pt x="411682" y="691015"/>
                    </a:lnTo>
                    <a:lnTo>
                      <a:pt x="413027" y="689760"/>
                    </a:lnTo>
                    <a:lnTo>
                      <a:pt x="411682" y="688504"/>
                    </a:lnTo>
                    <a:lnTo>
                      <a:pt x="393748" y="672274"/>
                    </a:lnTo>
                    <a:lnTo>
                      <a:pt x="224721" y="518939"/>
                    </a:lnTo>
                    <a:lnTo>
                      <a:pt x="393748" y="365515"/>
                    </a:lnTo>
                    <a:lnTo>
                      <a:pt x="411682" y="349285"/>
                    </a:lnTo>
                    <a:lnTo>
                      <a:pt x="413027" y="348030"/>
                    </a:lnTo>
                    <a:lnTo>
                      <a:pt x="411682" y="346774"/>
                    </a:lnTo>
                    <a:lnTo>
                      <a:pt x="393748" y="330544"/>
                    </a:lnTo>
                    <a:lnTo>
                      <a:pt x="224721" y="177210"/>
                    </a:lnTo>
                    <a:lnTo>
                      <a:pt x="393748" y="23875"/>
                    </a:lnTo>
                    <a:lnTo>
                      <a:pt x="405853" y="12935"/>
                    </a:lnTo>
                    <a:lnTo>
                      <a:pt x="393837" y="-246"/>
                    </a:lnTo>
                    <a:lnTo>
                      <a:pt x="393837" y="-246"/>
                    </a:lnTo>
                    <a:lnTo>
                      <a:pt x="211360" y="165373"/>
                    </a:lnTo>
                    <a:lnTo>
                      <a:pt x="30318" y="1010"/>
                    </a:lnTo>
                    <a:lnTo>
                      <a:pt x="29152" y="-67"/>
                    </a:lnTo>
                    <a:lnTo>
                      <a:pt x="25297" y="4238"/>
                    </a:lnTo>
                    <a:lnTo>
                      <a:pt x="23145" y="6569"/>
                    </a:lnTo>
                    <a:lnTo>
                      <a:pt x="17047" y="13204"/>
                    </a:lnTo>
                    <a:lnTo>
                      <a:pt x="29063" y="24144"/>
                    </a:lnTo>
                    <a:lnTo>
                      <a:pt x="198090" y="177479"/>
                    </a:lnTo>
                    <a:lnTo>
                      <a:pt x="29242" y="330544"/>
                    </a:lnTo>
                    <a:lnTo>
                      <a:pt x="11308" y="346774"/>
                    </a:lnTo>
                    <a:lnTo>
                      <a:pt x="9963" y="348030"/>
                    </a:lnTo>
                    <a:lnTo>
                      <a:pt x="11308" y="349285"/>
                    </a:lnTo>
                    <a:lnTo>
                      <a:pt x="29242" y="365515"/>
                    </a:lnTo>
                    <a:lnTo>
                      <a:pt x="198269" y="518939"/>
                    </a:lnTo>
                    <a:lnTo>
                      <a:pt x="29242" y="672274"/>
                    </a:lnTo>
                    <a:lnTo>
                      <a:pt x="11308" y="688504"/>
                    </a:lnTo>
                    <a:lnTo>
                      <a:pt x="9963" y="689760"/>
                    </a:lnTo>
                    <a:lnTo>
                      <a:pt x="11308" y="691015"/>
                    </a:lnTo>
                    <a:lnTo>
                      <a:pt x="29242" y="707245"/>
                    </a:lnTo>
                    <a:lnTo>
                      <a:pt x="198269" y="860580"/>
                    </a:lnTo>
                    <a:lnTo>
                      <a:pt x="29242" y="1014004"/>
                    </a:lnTo>
                    <a:lnTo>
                      <a:pt x="11308" y="1030234"/>
                    </a:lnTo>
                    <a:lnTo>
                      <a:pt x="9963" y="1031489"/>
                    </a:lnTo>
                    <a:lnTo>
                      <a:pt x="11308" y="1032745"/>
                    </a:lnTo>
                    <a:lnTo>
                      <a:pt x="29242" y="1048975"/>
                    </a:lnTo>
                    <a:lnTo>
                      <a:pt x="198269" y="1202310"/>
                    </a:lnTo>
                    <a:lnTo>
                      <a:pt x="29242" y="1355734"/>
                    </a:lnTo>
                    <a:lnTo>
                      <a:pt x="11308" y="1371964"/>
                    </a:lnTo>
                    <a:lnTo>
                      <a:pt x="9963" y="1373219"/>
                    </a:lnTo>
                    <a:lnTo>
                      <a:pt x="11308" y="1374474"/>
                    </a:lnTo>
                    <a:lnTo>
                      <a:pt x="29242" y="1390705"/>
                    </a:lnTo>
                    <a:lnTo>
                      <a:pt x="198269" y="1544039"/>
                    </a:lnTo>
                    <a:lnTo>
                      <a:pt x="29242" y="1697463"/>
                    </a:lnTo>
                    <a:lnTo>
                      <a:pt x="11308" y="1713694"/>
                    </a:lnTo>
                    <a:lnTo>
                      <a:pt x="9963" y="1714949"/>
                    </a:lnTo>
                    <a:lnTo>
                      <a:pt x="11308" y="1716204"/>
                    </a:lnTo>
                    <a:lnTo>
                      <a:pt x="29242" y="1732434"/>
                    </a:lnTo>
                    <a:lnTo>
                      <a:pt x="198269" y="1885859"/>
                    </a:lnTo>
                    <a:lnTo>
                      <a:pt x="29242" y="2039462"/>
                    </a:lnTo>
                    <a:lnTo>
                      <a:pt x="11308" y="2055692"/>
                    </a:lnTo>
                    <a:lnTo>
                      <a:pt x="9963" y="2056948"/>
                    </a:lnTo>
                    <a:lnTo>
                      <a:pt x="11308" y="2058203"/>
                    </a:lnTo>
                    <a:lnTo>
                      <a:pt x="29242" y="2074433"/>
                    </a:lnTo>
                    <a:lnTo>
                      <a:pt x="198090" y="2227768"/>
                    </a:lnTo>
                    <a:lnTo>
                      <a:pt x="29242" y="2380923"/>
                    </a:lnTo>
                    <a:lnTo>
                      <a:pt x="11308" y="2397153"/>
                    </a:lnTo>
                    <a:lnTo>
                      <a:pt x="9963" y="2398409"/>
                    </a:lnTo>
                    <a:lnTo>
                      <a:pt x="11308" y="2399664"/>
                    </a:lnTo>
                    <a:lnTo>
                      <a:pt x="29242" y="2415894"/>
                    </a:lnTo>
                    <a:lnTo>
                      <a:pt x="198269" y="2569229"/>
                    </a:lnTo>
                    <a:lnTo>
                      <a:pt x="29242" y="2722653"/>
                    </a:lnTo>
                    <a:lnTo>
                      <a:pt x="11308" y="2738883"/>
                    </a:lnTo>
                    <a:lnTo>
                      <a:pt x="9963" y="2740138"/>
                    </a:lnTo>
                    <a:lnTo>
                      <a:pt x="11308" y="2741394"/>
                    </a:lnTo>
                    <a:lnTo>
                      <a:pt x="29242" y="2757624"/>
                    </a:lnTo>
                    <a:lnTo>
                      <a:pt x="198269" y="2910958"/>
                    </a:lnTo>
                    <a:lnTo>
                      <a:pt x="29242" y="3064382"/>
                    </a:lnTo>
                    <a:lnTo>
                      <a:pt x="11308" y="3080613"/>
                    </a:lnTo>
                    <a:lnTo>
                      <a:pt x="9963" y="3081868"/>
                    </a:lnTo>
                    <a:lnTo>
                      <a:pt x="11308" y="3083124"/>
                    </a:lnTo>
                    <a:lnTo>
                      <a:pt x="29242" y="3099354"/>
                    </a:lnTo>
                    <a:lnTo>
                      <a:pt x="198269" y="3252688"/>
                    </a:lnTo>
                    <a:lnTo>
                      <a:pt x="29242" y="3406112"/>
                    </a:lnTo>
                    <a:lnTo>
                      <a:pt x="11308" y="3422342"/>
                    </a:lnTo>
                    <a:lnTo>
                      <a:pt x="9963" y="3423598"/>
                    </a:lnTo>
                    <a:lnTo>
                      <a:pt x="11308" y="3424853"/>
                    </a:lnTo>
                    <a:lnTo>
                      <a:pt x="29242" y="3441083"/>
                    </a:lnTo>
                    <a:lnTo>
                      <a:pt x="198269" y="3594507"/>
                    </a:lnTo>
                    <a:lnTo>
                      <a:pt x="29242" y="3747842"/>
                    </a:lnTo>
                    <a:lnTo>
                      <a:pt x="11308" y="3764072"/>
                    </a:lnTo>
                    <a:lnTo>
                      <a:pt x="9963" y="3765327"/>
                    </a:lnTo>
                    <a:lnTo>
                      <a:pt x="11308" y="3766583"/>
                    </a:lnTo>
                    <a:lnTo>
                      <a:pt x="29242" y="3782813"/>
                    </a:lnTo>
                    <a:lnTo>
                      <a:pt x="198269" y="3936238"/>
                    </a:lnTo>
                    <a:lnTo>
                      <a:pt x="29242" y="4089662"/>
                    </a:lnTo>
                    <a:lnTo>
                      <a:pt x="11308" y="4105892"/>
                    </a:lnTo>
                    <a:lnTo>
                      <a:pt x="9963" y="4107147"/>
                    </a:lnTo>
                    <a:lnTo>
                      <a:pt x="11308" y="4108402"/>
                    </a:lnTo>
                    <a:lnTo>
                      <a:pt x="29242" y="4124632"/>
                    </a:lnTo>
                    <a:lnTo>
                      <a:pt x="198269" y="4278057"/>
                    </a:lnTo>
                    <a:lnTo>
                      <a:pt x="29242" y="4431391"/>
                    </a:lnTo>
                    <a:lnTo>
                      <a:pt x="11308" y="4447711"/>
                    </a:lnTo>
                    <a:lnTo>
                      <a:pt x="10" y="4457934"/>
                    </a:lnTo>
                    <a:lnTo>
                      <a:pt x="422891" y="4457934"/>
                    </a:lnTo>
                    <a:close/>
                    <a:moveTo>
                      <a:pt x="46279" y="356997"/>
                    </a:moveTo>
                    <a:lnTo>
                      <a:pt x="36416" y="348030"/>
                    </a:lnTo>
                    <a:lnTo>
                      <a:pt x="46279" y="339063"/>
                    </a:lnTo>
                    <a:lnTo>
                      <a:pt x="211360" y="189315"/>
                    </a:lnTo>
                    <a:lnTo>
                      <a:pt x="376531" y="339063"/>
                    </a:lnTo>
                    <a:lnTo>
                      <a:pt x="386395" y="348030"/>
                    </a:lnTo>
                    <a:lnTo>
                      <a:pt x="376531" y="356997"/>
                    </a:lnTo>
                    <a:lnTo>
                      <a:pt x="211360" y="506744"/>
                    </a:lnTo>
                    <a:close/>
                    <a:moveTo>
                      <a:pt x="46279" y="698727"/>
                    </a:moveTo>
                    <a:lnTo>
                      <a:pt x="36416" y="689760"/>
                    </a:lnTo>
                    <a:lnTo>
                      <a:pt x="46279" y="680793"/>
                    </a:lnTo>
                    <a:lnTo>
                      <a:pt x="211360" y="531045"/>
                    </a:lnTo>
                    <a:lnTo>
                      <a:pt x="376531" y="680793"/>
                    </a:lnTo>
                    <a:lnTo>
                      <a:pt x="386395" y="689760"/>
                    </a:lnTo>
                    <a:lnTo>
                      <a:pt x="376531" y="698727"/>
                    </a:lnTo>
                    <a:lnTo>
                      <a:pt x="211360" y="848474"/>
                    </a:lnTo>
                    <a:close/>
                    <a:moveTo>
                      <a:pt x="46279" y="1040456"/>
                    </a:moveTo>
                    <a:lnTo>
                      <a:pt x="36416" y="1031489"/>
                    </a:lnTo>
                    <a:lnTo>
                      <a:pt x="46279" y="1022522"/>
                    </a:lnTo>
                    <a:lnTo>
                      <a:pt x="211360" y="872685"/>
                    </a:lnTo>
                    <a:lnTo>
                      <a:pt x="376531" y="1022522"/>
                    </a:lnTo>
                    <a:lnTo>
                      <a:pt x="386395" y="1031489"/>
                    </a:lnTo>
                    <a:lnTo>
                      <a:pt x="376531" y="1040456"/>
                    </a:lnTo>
                    <a:lnTo>
                      <a:pt x="211360" y="1190204"/>
                    </a:lnTo>
                    <a:close/>
                    <a:moveTo>
                      <a:pt x="46279" y="1382186"/>
                    </a:moveTo>
                    <a:lnTo>
                      <a:pt x="36416" y="1373219"/>
                    </a:lnTo>
                    <a:lnTo>
                      <a:pt x="46279" y="1364252"/>
                    </a:lnTo>
                    <a:lnTo>
                      <a:pt x="211360" y="1214504"/>
                    </a:lnTo>
                    <a:lnTo>
                      <a:pt x="376531" y="1364342"/>
                    </a:lnTo>
                    <a:lnTo>
                      <a:pt x="386395" y="1373309"/>
                    </a:lnTo>
                    <a:lnTo>
                      <a:pt x="376531" y="1382276"/>
                    </a:lnTo>
                    <a:lnTo>
                      <a:pt x="211360" y="1532023"/>
                    </a:lnTo>
                    <a:close/>
                    <a:moveTo>
                      <a:pt x="46279" y="1723916"/>
                    </a:moveTo>
                    <a:lnTo>
                      <a:pt x="36416" y="1714949"/>
                    </a:lnTo>
                    <a:lnTo>
                      <a:pt x="46279" y="1705982"/>
                    </a:lnTo>
                    <a:lnTo>
                      <a:pt x="211360" y="1556145"/>
                    </a:lnTo>
                    <a:lnTo>
                      <a:pt x="376531" y="1705982"/>
                    </a:lnTo>
                    <a:lnTo>
                      <a:pt x="386395" y="1714949"/>
                    </a:lnTo>
                    <a:lnTo>
                      <a:pt x="376531" y="1723916"/>
                    </a:lnTo>
                    <a:lnTo>
                      <a:pt x="211360" y="1873664"/>
                    </a:lnTo>
                    <a:close/>
                    <a:moveTo>
                      <a:pt x="46279" y="2065646"/>
                    </a:moveTo>
                    <a:lnTo>
                      <a:pt x="36416" y="2056679"/>
                    </a:lnTo>
                    <a:lnTo>
                      <a:pt x="46279" y="2047712"/>
                    </a:lnTo>
                    <a:lnTo>
                      <a:pt x="211360" y="1897964"/>
                    </a:lnTo>
                    <a:lnTo>
                      <a:pt x="376531" y="2047712"/>
                    </a:lnTo>
                    <a:lnTo>
                      <a:pt x="386395" y="2056679"/>
                    </a:lnTo>
                    <a:lnTo>
                      <a:pt x="376531" y="2065646"/>
                    </a:lnTo>
                    <a:lnTo>
                      <a:pt x="211360" y="2215393"/>
                    </a:lnTo>
                    <a:close/>
                    <a:moveTo>
                      <a:pt x="46279" y="2407376"/>
                    </a:moveTo>
                    <a:lnTo>
                      <a:pt x="36416" y="2398409"/>
                    </a:lnTo>
                    <a:lnTo>
                      <a:pt x="46279" y="2389442"/>
                    </a:lnTo>
                    <a:lnTo>
                      <a:pt x="211360" y="2239604"/>
                    </a:lnTo>
                    <a:lnTo>
                      <a:pt x="376531" y="2389173"/>
                    </a:lnTo>
                    <a:lnTo>
                      <a:pt x="386395" y="2398139"/>
                    </a:lnTo>
                    <a:lnTo>
                      <a:pt x="376531" y="2407106"/>
                    </a:lnTo>
                    <a:lnTo>
                      <a:pt x="211360" y="2556854"/>
                    </a:lnTo>
                    <a:close/>
                    <a:moveTo>
                      <a:pt x="46279" y="2749105"/>
                    </a:moveTo>
                    <a:lnTo>
                      <a:pt x="36416" y="2740138"/>
                    </a:lnTo>
                    <a:lnTo>
                      <a:pt x="46279" y="2731171"/>
                    </a:lnTo>
                    <a:lnTo>
                      <a:pt x="211360" y="2581334"/>
                    </a:lnTo>
                    <a:lnTo>
                      <a:pt x="376531" y="2731171"/>
                    </a:lnTo>
                    <a:lnTo>
                      <a:pt x="386395" y="2740138"/>
                    </a:lnTo>
                    <a:lnTo>
                      <a:pt x="376531" y="2749105"/>
                    </a:lnTo>
                    <a:lnTo>
                      <a:pt x="211360" y="2898853"/>
                    </a:lnTo>
                    <a:close/>
                    <a:moveTo>
                      <a:pt x="46279" y="3090835"/>
                    </a:moveTo>
                    <a:lnTo>
                      <a:pt x="36416" y="3081868"/>
                    </a:lnTo>
                    <a:lnTo>
                      <a:pt x="46279" y="3072901"/>
                    </a:lnTo>
                    <a:lnTo>
                      <a:pt x="211360" y="2923064"/>
                    </a:lnTo>
                    <a:lnTo>
                      <a:pt x="376531" y="3072901"/>
                    </a:lnTo>
                    <a:lnTo>
                      <a:pt x="386395" y="3081868"/>
                    </a:lnTo>
                    <a:lnTo>
                      <a:pt x="376531" y="3090835"/>
                    </a:lnTo>
                    <a:lnTo>
                      <a:pt x="211360" y="3241031"/>
                    </a:lnTo>
                    <a:close/>
                    <a:moveTo>
                      <a:pt x="46279" y="3432565"/>
                    </a:moveTo>
                    <a:lnTo>
                      <a:pt x="36416" y="3423598"/>
                    </a:lnTo>
                    <a:lnTo>
                      <a:pt x="46279" y="3414631"/>
                    </a:lnTo>
                    <a:lnTo>
                      <a:pt x="211360" y="3264883"/>
                    </a:lnTo>
                    <a:lnTo>
                      <a:pt x="376531" y="3414631"/>
                    </a:lnTo>
                    <a:lnTo>
                      <a:pt x="386395" y="3423598"/>
                    </a:lnTo>
                    <a:lnTo>
                      <a:pt x="376531" y="3432565"/>
                    </a:lnTo>
                    <a:lnTo>
                      <a:pt x="211360" y="3582402"/>
                    </a:lnTo>
                    <a:close/>
                    <a:moveTo>
                      <a:pt x="46279" y="3774294"/>
                    </a:moveTo>
                    <a:lnTo>
                      <a:pt x="36416" y="3765327"/>
                    </a:lnTo>
                    <a:lnTo>
                      <a:pt x="46279" y="3756360"/>
                    </a:lnTo>
                    <a:lnTo>
                      <a:pt x="211360" y="3606613"/>
                    </a:lnTo>
                    <a:lnTo>
                      <a:pt x="376531" y="3756360"/>
                    </a:lnTo>
                    <a:lnTo>
                      <a:pt x="386395" y="3765327"/>
                    </a:lnTo>
                    <a:lnTo>
                      <a:pt x="376531" y="3774294"/>
                    </a:lnTo>
                    <a:lnTo>
                      <a:pt x="211360" y="3924132"/>
                    </a:lnTo>
                    <a:close/>
                    <a:moveTo>
                      <a:pt x="46279" y="4116114"/>
                    </a:moveTo>
                    <a:lnTo>
                      <a:pt x="36416" y="4107147"/>
                    </a:lnTo>
                    <a:lnTo>
                      <a:pt x="46279" y="4098180"/>
                    </a:lnTo>
                    <a:lnTo>
                      <a:pt x="211360" y="3948343"/>
                    </a:lnTo>
                    <a:lnTo>
                      <a:pt x="376531" y="4098180"/>
                    </a:lnTo>
                    <a:lnTo>
                      <a:pt x="386395" y="4107147"/>
                    </a:lnTo>
                    <a:lnTo>
                      <a:pt x="376531" y="4116114"/>
                    </a:lnTo>
                    <a:lnTo>
                      <a:pt x="211360" y="4265951"/>
                    </a:lnTo>
                    <a:close/>
                    <a:moveTo>
                      <a:pt x="46279" y="4440000"/>
                    </a:moveTo>
                    <a:lnTo>
                      <a:pt x="211360" y="4290162"/>
                    </a:lnTo>
                    <a:lnTo>
                      <a:pt x="376441" y="44400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9" name="Google Shape;1809;p8"/>
              <p:cNvSpPr/>
              <p:nvPr/>
            </p:nvSpPr>
            <p:spPr>
              <a:xfrm>
                <a:off x="8208363" y="2273655"/>
                <a:ext cx="17933" cy="4586047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586047" extrusionOk="0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86048"/>
                    </a:lnTo>
                    <a:lnTo>
                      <a:pt x="0" y="45860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0" name="Google Shape;1810;p8"/>
              <p:cNvSpPr/>
              <p:nvPr/>
            </p:nvSpPr>
            <p:spPr>
              <a:xfrm>
                <a:off x="7837760" y="2638251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1" name="Google Shape;1811;p8"/>
              <p:cNvSpPr/>
              <p:nvPr/>
            </p:nvSpPr>
            <p:spPr>
              <a:xfrm>
                <a:off x="7837760" y="2979981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2" name="Google Shape;1812;p8"/>
              <p:cNvSpPr/>
              <p:nvPr/>
            </p:nvSpPr>
            <p:spPr>
              <a:xfrm>
                <a:off x="7837760" y="332171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3" name="Google Shape;1813;p8"/>
              <p:cNvSpPr/>
              <p:nvPr/>
            </p:nvSpPr>
            <p:spPr>
              <a:xfrm>
                <a:off x="7837760" y="366344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4" name="Google Shape;1814;p8"/>
              <p:cNvSpPr/>
              <p:nvPr/>
            </p:nvSpPr>
            <p:spPr>
              <a:xfrm>
                <a:off x="7837760" y="400517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5" name="Google Shape;1815;p8"/>
              <p:cNvSpPr/>
              <p:nvPr/>
            </p:nvSpPr>
            <p:spPr>
              <a:xfrm>
                <a:off x="7837760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6" name="Google Shape;1816;p8"/>
              <p:cNvSpPr/>
              <p:nvPr/>
            </p:nvSpPr>
            <p:spPr>
              <a:xfrm>
                <a:off x="7837760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7" name="Google Shape;1817;p8"/>
              <p:cNvSpPr/>
              <p:nvPr/>
            </p:nvSpPr>
            <p:spPr>
              <a:xfrm>
                <a:off x="7837760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8" name="Google Shape;1818;p8"/>
              <p:cNvSpPr/>
              <p:nvPr/>
            </p:nvSpPr>
            <p:spPr>
              <a:xfrm>
                <a:off x="7837760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9" name="Google Shape;1819;p8"/>
              <p:cNvSpPr/>
              <p:nvPr/>
            </p:nvSpPr>
            <p:spPr>
              <a:xfrm>
                <a:off x="7837760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0" name="Google Shape;1820;p8"/>
              <p:cNvSpPr/>
              <p:nvPr/>
            </p:nvSpPr>
            <p:spPr>
              <a:xfrm>
                <a:off x="7837760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1" name="Google Shape;1821;p8"/>
              <p:cNvSpPr/>
              <p:nvPr/>
            </p:nvSpPr>
            <p:spPr>
              <a:xfrm>
                <a:off x="7837760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2" name="Google Shape;1822;p8"/>
              <p:cNvSpPr/>
              <p:nvPr/>
            </p:nvSpPr>
            <p:spPr>
              <a:xfrm>
                <a:off x="6543652" y="4320716"/>
                <a:ext cx="17933" cy="2538987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538987" extrusionOk="0">
                    <a:moveTo>
                      <a:pt x="10" y="4596"/>
                    </a:moveTo>
                    <a:lnTo>
                      <a:pt x="10" y="2538741"/>
                    </a:lnTo>
                    <a:lnTo>
                      <a:pt x="17944" y="2538741"/>
                    </a:lnTo>
                    <a:lnTo>
                      <a:pt x="17944" y="-246"/>
                    </a:lnTo>
                    <a:cubicBezTo>
                      <a:pt x="12053" y="1673"/>
                      <a:pt x="6062" y="3287"/>
                      <a:pt x="10" y="45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3" name="Google Shape;1823;p8"/>
              <p:cNvSpPr/>
              <p:nvPr/>
            </p:nvSpPr>
            <p:spPr>
              <a:xfrm>
                <a:off x="6532354" y="3939981"/>
                <a:ext cx="423059" cy="2817141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2817141" extrusionOk="0">
                    <a:moveTo>
                      <a:pt x="11308" y="2806673"/>
                    </a:moveTo>
                    <a:lnTo>
                      <a:pt x="10" y="2816895"/>
                    </a:lnTo>
                    <a:lnTo>
                      <a:pt x="423070" y="2816895"/>
                    </a:lnTo>
                    <a:lnTo>
                      <a:pt x="411861" y="2806763"/>
                    </a:lnTo>
                    <a:lnTo>
                      <a:pt x="393927" y="2790443"/>
                    </a:lnTo>
                    <a:lnTo>
                      <a:pt x="224901" y="2637019"/>
                    </a:lnTo>
                    <a:lnTo>
                      <a:pt x="393927" y="2483594"/>
                    </a:lnTo>
                    <a:lnTo>
                      <a:pt x="411861" y="2467364"/>
                    </a:lnTo>
                    <a:lnTo>
                      <a:pt x="413206" y="2466109"/>
                    </a:lnTo>
                    <a:lnTo>
                      <a:pt x="411861" y="2464853"/>
                    </a:lnTo>
                    <a:lnTo>
                      <a:pt x="393927" y="2448623"/>
                    </a:lnTo>
                    <a:lnTo>
                      <a:pt x="224901" y="2295199"/>
                    </a:lnTo>
                    <a:lnTo>
                      <a:pt x="393927" y="2141775"/>
                    </a:lnTo>
                    <a:lnTo>
                      <a:pt x="411861" y="2125545"/>
                    </a:lnTo>
                    <a:lnTo>
                      <a:pt x="413206" y="2124289"/>
                    </a:lnTo>
                    <a:lnTo>
                      <a:pt x="411861" y="2123034"/>
                    </a:lnTo>
                    <a:lnTo>
                      <a:pt x="393927" y="2106804"/>
                    </a:lnTo>
                    <a:lnTo>
                      <a:pt x="224901" y="1953469"/>
                    </a:lnTo>
                    <a:lnTo>
                      <a:pt x="393927" y="1800045"/>
                    </a:lnTo>
                    <a:lnTo>
                      <a:pt x="411861" y="1783815"/>
                    </a:lnTo>
                    <a:lnTo>
                      <a:pt x="413206" y="1782559"/>
                    </a:lnTo>
                    <a:lnTo>
                      <a:pt x="411861" y="1781304"/>
                    </a:lnTo>
                    <a:lnTo>
                      <a:pt x="393927" y="1765074"/>
                    </a:lnTo>
                    <a:lnTo>
                      <a:pt x="224542" y="1611650"/>
                    </a:lnTo>
                    <a:lnTo>
                      <a:pt x="393569" y="1458315"/>
                    </a:lnTo>
                    <a:lnTo>
                      <a:pt x="411503" y="1442085"/>
                    </a:lnTo>
                    <a:lnTo>
                      <a:pt x="412848" y="1440830"/>
                    </a:lnTo>
                    <a:lnTo>
                      <a:pt x="411503" y="1439574"/>
                    </a:lnTo>
                    <a:lnTo>
                      <a:pt x="393569" y="1423344"/>
                    </a:lnTo>
                    <a:lnTo>
                      <a:pt x="224542" y="1269920"/>
                    </a:lnTo>
                    <a:lnTo>
                      <a:pt x="393569" y="1116586"/>
                    </a:lnTo>
                    <a:lnTo>
                      <a:pt x="411503" y="1100356"/>
                    </a:lnTo>
                    <a:lnTo>
                      <a:pt x="412848" y="1099100"/>
                    </a:lnTo>
                    <a:lnTo>
                      <a:pt x="411503" y="1097845"/>
                    </a:lnTo>
                    <a:lnTo>
                      <a:pt x="393569" y="1081614"/>
                    </a:lnTo>
                    <a:lnTo>
                      <a:pt x="224542" y="928190"/>
                    </a:lnTo>
                    <a:lnTo>
                      <a:pt x="393569" y="775035"/>
                    </a:lnTo>
                    <a:lnTo>
                      <a:pt x="411503" y="758805"/>
                    </a:lnTo>
                    <a:lnTo>
                      <a:pt x="412848" y="757549"/>
                    </a:lnTo>
                    <a:lnTo>
                      <a:pt x="411503" y="756294"/>
                    </a:lnTo>
                    <a:lnTo>
                      <a:pt x="393569" y="740064"/>
                    </a:lnTo>
                    <a:lnTo>
                      <a:pt x="224542" y="586729"/>
                    </a:lnTo>
                    <a:lnTo>
                      <a:pt x="393569" y="433395"/>
                    </a:lnTo>
                    <a:lnTo>
                      <a:pt x="411503" y="417165"/>
                    </a:lnTo>
                    <a:lnTo>
                      <a:pt x="412848" y="415909"/>
                    </a:lnTo>
                    <a:lnTo>
                      <a:pt x="411503" y="414654"/>
                    </a:lnTo>
                    <a:lnTo>
                      <a:pt x="393569" y="398424"/>
                    </a:lnTo>
                    <a:lnTo>
                      <a:pt x="224542" y="245089"/>
                    </a:lnTo>
                    <a:lnTo>
                      <a:pt x="393569" y="91665"/>
                    </a:lnTo>
                    <a:lnTo>
                      <a:pt x="411503" y="75435"/>
                    </a:lnTo>
                    <a:lnTo>
                      <a:pt x="412848" y="74179"/>
                    </a:lnTo>
                    <a:lnTo>
                      <a:pt x="411503" y="72924"/>
                    </a:lnTo>
                    <a:lnTo>
                      <a:pt x="393569" y="56694"/>
                    </a:lnTo>
                    <a:lnTo>
                      <a:pt x="330800" y="-246"/>
                    </a:lnTo>
                    <a:lnTo>
                      <a:pt x="322909" y="16791"/>
                    </a:lnTo>
                    <a:lnTo>
                      <a:pt x="376711" y="65213"/>
                    </a:lnTo>
                    <a:lnTo>
                      <a:pt x="386574" y="74179"/>
                    </a:lnTo>
                    <a:lnTo>
                      <a:pt x="376711" y="83146"/>
                    </a:lnTo>
                    <a:lnTo>
                      <a:pt x="226515" y="219085"/>
                    </a:lnTo>
                    <a:cubicBezTo>
                      <a:pt x="219251" y="233970"/>
                      <a:pt x="211809" y="248766"/>
                      <a:pt x="204367" y="263920"/>
                    </a:cubicBezTo>
                    <a:lnTo>
                      <a:pt x="211540" y="257374"/>
                    </a:lnTo>
                    <a:lnTo>
                      <a:pt x="376711" y="407122"/>
                    </a:lnTo>
                    <a:lnTo>
                      <a:pt x="386574" y="416089"/>
                    </a:lnTo>
                    <a:lnTo>
                      <a:pt x="376711" y="425056"/>
                    </a:lnTo>
                    <a:lnTo>
                      <a:pt x="211540" y="574803"/>
                    </a:lnTo>
                    <a:lnTo>
                      <a:pt x="95598" y="469621"/>
                    </a:lnTo>
                    <a:lnTo>
                      <a:pt x="46458" y="424787"/>
                    </a:lnTo>
                    <a:lnTo>
                      <a:pt x="36595" y="415820"/>
                    </a:lnTo>
                    <a:lnTo>
                      <a:pt x="46458" y="406853"/>
                    </a:lnTo>
                    <a:lnTo>
                      <a:pt x="29242" y="406853"/>
                    </a:lnTo>
                    <a:lnTo>
                      <a:pt x="29242" y="398424"/>
                    </a:lnTo>
                    <a:lnTo>
                      <a:pt x="11308" y="414654"/>
                    </a:lnTo>
                    <a:lnTo>
                      <a:pt x="9963" y="415909"/>
                    </a:lnTo>
                    <a:lnTo>
                      <a:pt x="11308" y="417165"/>
                    </a:lnTo>
                    <a:lnTo>
                      <a:pt x="29242" y="433395"/>
                    </a:lnTo>
                    <a:lnTo>
                      <a:pt x="86631" y="485493"/>
                    </a:lnTo>
                    <a:lnTo>
                      <a:pt x="197910" y="586729"/>
                    </a:lnTo>
                    <a:lnTo>
                      <a:pt x="29242" y="739885"/>
                    </a:lnTo>
                    <a:lnTo>
                      <a:pt x="11308" y="756115"/>
                    </a:lnTo>
                    <a:lnTo>
                      <a:pt x="9963" y="757370"/>
                    </a:lnTo>
                    <a:lnTo>
                      <a:pt x="11308" y="758625"/>
                    </a:lnTo>
                    <a:lnTo>
                      <a:pt x="29242" y="774855"/>
                    </a:lnTo>
                    <a:lnTo>
                      <a:pt x="198269" y="928190"/>
                    </a:lnTo>
                    <a:lnTo>
                      <a:pt x="29242" y="1081614"/>
                    </a:lnTo>
                    <a:lnTo>
                      <a:pt x="11308" y="1097845"/>
                    </a:lnTo>
                    <a:lnTo>
                      <a:pt x="9963" y="1099100"/>
                    </a:lnTo>
                    <a:lnTo>
                      <a:pt x="11308" y="1100356"/>
                    </a:lnTo>
                    <a:lnTo>
                      <a:pt x="29242" y="1116586"/>
                    </a:lnTo>
                    <a:lnTo>
                      <a:pt x="198269" y="1269920"/>
                    </a:lnTo>
                    <a:lnTo>
                      <a:pt x="29242" y="1423344"/>
                    </a:lnTo>
                    <a:lnTo>
                      <a:pt x="11308" y="1439574"/>
                    </a:lnTo>
                    <a:lnTo>
                      <a:pt x="9963" y="1440830"/>
                    </a:lnTo>
                    <a:lnTo>
                      <a:pt x="11308" y="1442085"/>
                    </a:lnTo>
                    <a:lnTo>
                      <a:pt x="29242" y="1458315"/>
                    </a:lnTo>
                    <a:lnTo>
                      <a:pt x="198269" y="1611650"/>
                    </a:lnTo>
                    <a:lnTo>
                      <a:pt x="29242" y="1765074"/>
                    </a:lnTo>
                    <a:lnTo>
                      <a:pt x="11308" y="1781304"/>
                    </a:lnTo>
                    <a:lnTo>
                      <a:pt x="9963" y="1782559"/>
                    </a:lnTo>
                    <a:lnTo>
                      <a:pt x="11308" y="1783815"/>
                    </a:lnTo>
                    <a:lnTo>
                      <a:pt x="29242" y="1800045"/>
                    </a:lnTo>
                    <a:lnTo>
                      <a:pt x="198269" y="1953469"/>
                    </a:lnTo>
                    <a:lnTo>
                      <a:pt x="29242" y="2106804"/>
                    </a:lnTo>
                    <a:lnTo>
                      <a:pt x="11308" y="2123034"/>
                    </a:lnTo>
                    <a:lnTo>
                      <a:pt x="9963" y="2124289"/>
                    </a:lnTo>
                    <a:lnTo>
                      <a:pt x="11308" y="2125545"/>
                    </a:lnTo>
                    <a:lnTo>
                      <a:pt x="29242" y="2141775"/>
                    </a:lnTo>
                    <a:lnTo>
                      <a:pt x="198269" y="2295199"/>
                    </a:lnTo>
                    <a:lnTo>
                      <a:pt x="29242" y="2448623"/>
                    </a:lnTo>
                    <a:lnTo>
                      <a:pt x="11308" y="2464853"/>
                    </a:lnTo>
                    <a:lnTo>
                      <a:pt x="9963" y="2466109"/>
                    </a:lnTo>
                    <a:lnTo>
                      <a:pt x="11308" y="2467364"/>
                    </a:lnTo>
                    <a:lnTo>
                      <a:pt x="29242" y="2483594"/>
                    </a:lnTo>
                    <a:lnTo>
                      <a:pt x="198269" y="2637019"/>
                    </a:lnTo>
                    <a:lnTo>
                      <a:pt x="29242" y="2790353"/>
                    </a:lnTo>
                    <a:close/>
                    <a:moveTo>
                      <a:pt x="46100" y="766068"/>
                    </a:moveTo>
                    <a:lnTo>
                      <a:pt x="36237" y="757101"/>
                    </a:lnTo>
                    <a:lnTo>
                      <a:pt x="46100" y="748134"/>
                    </a:lnTo>
                    <a:lnTo>
                      <a:pt x="211181" y="598297"/>
                    </a:lnTo>
                    <a:lnTo>
                      <a:pt x="376352" y="748134"/>
                    </a:lnTo>
                    <a:lnTo>
                      <a:pt x="386216" y="757101"/>
                    </a:lnTo>
                    <a:lnTo>
                      <a:pt x="376352" y="766068"/>
                    </a:lnTo>
                    <a:lnTo>
                      <a:pt x="211181" y="915816"/>
                    </a:lnTo>
                    <a:close/>
                    <a:moveTo>
                      <a:pt x="46100" y="1107798"/>
                    </a:moveTo>
                    <a:lnTo>
                      <a:pt x="36237" y="1098831"/>
                    </a:lnTo>
                    <a:lnTo>
                      <a:pt x="46100" y="1089864"/>
                    </a:lnTo>
                    <a:lnTo>
                      <a:pt x="211181" y="940027"/>
                    </a:lnTo>
                    <a:lnTo>
                      <a:pt x="376352" y="1089864"/>
                    </a:lnTo>
                    <a:lnTo>
                      <a:pt x="386216" y="1098831"/>
                    </a:lnTo>
                    <a:lnTo>
                      <a:pt x="376352" y="1107798"/>
                    </a:lnTo>
                    <a:lnTo>
                      <a:pt x="211181" y="1257546"/>
                    </a:lnTo>
                    <a:close/>
                    <a:moveTo>
                      <a:pt x="46100" y="1449527"/>
                    </a:moveTo>
                    <a:lnTo>
                      <a:pt x="36237" y="1440560"/>
                    </a:lnTo>
                    <a:lnTo>
                      <a:pt x="46100" y="1431593"/>
                    </a:lnTo>
                    <a:lnTo>
                      <a:pt x="211181" y="1281756"/>
                    </a:lnTo>
                    <a:lnTo>
                      <a:pt x="376352" y="1431593"/>
                    </a:lnTo>
                    <a:lnTo>
                      <a:pt x="386216" y="1440560"/>
                    </a:lnTo>
                    <a:lnTo>
                      <a:pt x="376352" y="1449527"/>
                    </a:lnTo>
                    <a:lnTo>
                      <a:pt x="211181" y="1599993"/>
                    </a:lnTo>
                    <a:close/>
                    <a:moveTo>
                      <a:pt x="46100" y="1791258"/>
                    </a:moveTo>
                    <a:lnTo>
                      <a:pt x="36237" y="1782291"/>
                    </a:lnTo>
                    <a:lnTo>
                      <a:pt x="46100" y="1773324"/>
                    </a:lnTo>
                    <a:lnTo>
                      <a:pt x="211181" y="1623576"/>
                    </a:lnTo>
                    <a:lnTo>
                      <a:pt x="376352" y="1773324"/>
                    </a:lnTo>
                    <a:lnTo>
                      <a:pt x="386216" y="1782291"/>
                    </a:lnTo>
                    <a:lnTo>
                      <a:pt x="376352" y="1791258"/>
                    </a:lnTo>
                    <a:lnTo>
                      <a:pt x="211181" y="1941095"/>
                    </a:lnTo>
                    <a:close/>
                    <a:moveTo>
                      <a:pt x="46100" y="2132987"/>
                    </a:moveTo>
                    <a:lnTo>
                      <a:pt x="36237" y="2124020"/>
                    </a:lnTo>
                    <a:lnTo>
                      <a:pt x="46100" y="2115053"/>
                    </a:lnTo>
                    <a:lnTo>
                      <a:pt x="211181" y="1965305"/>
                    </a:lnTo>
                    <a:lnTo>
                      <a:pt x="376352" y="2115053"/>
                    </a:lnTo>
                    <a:lnTo>
                      <a:pt x="386216" y="2124020"/>
                    </a:lnTo>
                    <a:lnTo>
                      <a:pt x="376352" y="2132987"/>
                    </a:lnTo>
                    <a:lnTo>
                      <a:pt x="211181" y="2282825"/>
                    </a:lnTo>
                    <a:close/>
                    <a:moveTo>
                      <a:pt x="46100" y="2474807"/>
                    </a:moveTo>
                    <a:lnTo>
                      <a:pt x="36237" y="2465840"/>
                    </a:lnTo>
                    <a:lnTo>
                      <a:pt x="46100" y="2456873"/>
                    </a:lnTo>
                    <a:lnTo>
                      <a:pt x="211181" y="2307035"/>
                    </a:lnTo>
                    <a:lnTo>
                      <a:pt x="376352" y="2456873"/>
                    </a:lnTo>
                    <a:lnTo>
                      <a:pt x="386216" y="2465840"/>
                    </a:lnTo>
                    <a:lnTo>
                      <a:pt x="376352" y="2474807"/>
                    </a:lnTo>
                    <a:lnTo>
                      <a:pt x="211181" y="2624913"/>
                    </a:lnTo>
                    <a:close/>
                    <a:moveTo>
                      <a:pt x="211181" y="2649124"/>
                    </a:moveTo>
                    <a:lnTo>
                      <a:pt x="376263" y="2798961"/>
                    </a:lnTo>
                    <a:lnTo>
                      <a:pt x="46100" y="27989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4" name="Google Shape;1824;p8"/>
              <p:cNvSpPr/>
              <p:nvPr/>
            </p:nvSpPr>
            <p:spPr>
              <a:xfrm>
                <a:off x="6925913" y="3670614"/>
                <a:ext cx="17933" cy="318908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3189089" extrusionOk="0">
                    <a:moveTo>
                      <a:pt x="10" y="30331"/>
                    </a:moveTo>
                    <a:lnTo>
                      <a:pt x="10" y="3188844"/>
                    </a:lnTo>
                    <a:lnTo>
                      <a:pt x="17944" y="3188844"/>
                    </a:lnTo>
                    <a:lnTo>
                      <a:pt x="17944" y="292"/>
                    </a:lnTo>
                    <a:lnTo>
                      <a:pt x="17406" y="-246"/>
                    </a:lnTo>
                    <a:cubicBezTo>
                      <a:pt x="12294" y="10066"/>
                      <a:pt x="6107" y="20199"/>
                      <a:pt x="10" y="303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5" name="Google Shape;1825;p8"/>
              <p:cNvSpPr/>
              <p:nvPr/>
            </p:nvSpPr>
            <p:spPr>
              <a:xfrm>
                <a:off x="6824227" y="4005170"/>
                <a:ext cx="107603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07603" h="17933" extrusionOk="0">
                    <a:moveTo>
                      <a:pt x="107613" y="-246"/>
                    </a:moveTo>
                    <a:lnTo>
                      <a:pt x="107613" y="17688"/>
                    </a:lnTo>
                    <a:lnTo>
                      <a:pt x="10" y="17688"/>
                    </a:lnTo>
                    <a:cubicBezTo>
                      <a:pt x="2790" y="11770"/>
                      <a:pt x="5659" y="5762"/>
                      <a:pt x="8439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6" name="Google Shape;1826;p8"/>
              <p:cNvSpPr/>
              <p:nvPr/>
            </p:nvSpPr>
            <p:spPr>
              <a:xfrm>
                <a:off x="6555220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7" name="Google Shape;1827;p8"/>
              <p:cNvSpPr/>
              <p:nvPr/>
            </p:nvSpPr>
            <p:spPr>
              <a:xfrm>
                <a:off x="6555309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8" name="Google Shape;1828;p8"/>
              <p:cNvSpPr/>
              <p:nvPr/>
            </p:nvSpPr>
            <p:spPr>
              <a:xfrm>
                <a:off x="6555309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9" name="Google Shape;1829;p8"/>
              <p:cNvSpPr/>
              <p:nvPr/>
            </p:nvSpPr>
            <p:spPr>
              <a:xfrm>
                <a:off x="6555309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0" name="Google Shape;1830;p8"/>
              <p:cNvSpPr/>
              <p:nvPr/>
            </p:nvSpPr>
            <p:spPr>
              <a:xfrm>
                <a:off x="6555309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1" name="Google Shape;1831;p8"/>
              <p:cNvSpPr/>
              <p:nvPr/>
            </p:nvSpPr>
            <p:spPr>
              <a:xfrm>
                <a:off x="6555309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2" name="Google Shape;1832;p8"/>
              <p:cNvSpPr/>
              <p:nvPr/>
            </p:nvSpPr>
            <p:spPr>
              <a:xfrm>
                <a:off x="6555309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3" name="Google Shape;1833;p8"/>
              <p:cNvSpPr/>
              <p:nvPr/>
            </p:nvSpPr>
            <p:spPr>
              <a:xfrm>
                <a:off x="5260843" y="5470815"/>
                <a:ext cx="17933" cy="1388888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388888" extrusionOk="0">
                    <a:moveTo>
                      <a:pt x="10" y="-246"/>
                    </a:moveTo>
                    <a:lnTo>
                      <a:pt x="10" y="1388642"/>
                    </a:lnTo>
                    <a:lnTo>
                      <a:pt x="17944" y="1388642"/>
                    </a:lnTo>
                    <a:lnTo>
                      <a:pt x="17944" y="11321"/>
                    </a:lnTo>
                    <a:cubicBezTo>
                      <a:pt x="11738" y="7824"/>
                      <a:pt x="5749" y="395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4" name="Google Shape;1834;p8"/>
              <p:cNvSpPr/>
              <p:nvPr/>
            </p:nvSpPr>
            <p:spPr>
              <a:xfrm>
                <a:off x="5249545" y="5432616"/>
                <a:ext cx="423059" cy="1324953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324953" extrusionOk="0">
                    <a:moveTo>
                      <a:pt x="393927" y="1297807"/>
                    </a:moveTo>
                    <a:lnTo>
                      <a:pt x="224901" y="1144383"/>
                    </a:lnTo>
                    <a:lnTo>
                      <a:pt x="393927" y="990959"/>
                    </a:lnTo>
                    <a:lnTo>
                      <a:pt x="411861" y="974728"/>
                    </a:lnTo>
                    <a:lnTo>
                      <a:pt x="413206" y="973473"/>
                    </a:lnTo>
                    <a:lnTo>
                      <a:pt x="411861" y="972218"/>
                    </a:lnTo>
                    <a:lnTo>
                      <a:pt x="393927" y="955988"/>
                    </a:lnTo>
                    <a:lnTo>
                      <a:pt x="224901" y="802564"/>
                    </a:lnTo>
                    <a:lnTo>
                      <a:pt x="393927" y="649139"/>
                    </a:lnTo>
                    <a:lnTo>
                      <a:pt x="411861" y="632909"/>
                    </a:lnTo>
                    <a:lnTo>
                      <a:pt x="413206" y="631654"/>
                    </a:lnTo>
                    <a:lnTo>
                      <a:pt x="411861" y="630399"/>
                    </a:lnTo>
                    <a:lnTo>
                      <a:pt x="393927" y="614168"/>
                    </a:lnTo>
                    <a:lnTo>
                      <a:pt x="224901" y="460834"/>
                    </a:lnTo>
                    <a:lnTo>
                      <a:pt x="393927" y="307409"/>
                    </a:lnTo>
                    <a:lnTo>
                      <a:pt x="411861" y="291179"/>
                    </a:lnTo>
                    <a:lnTo>
                      <a:pt x="413206" y="289924"/>
                    </a:lnTo>
                    <a:lnTo>
                      <a:pt x="411861" y="288668"/>
                    </a:lnTo>
                    <a:lnTo>
                      <a:pt x="393927" y="272438"/>
                    </a:lnTo>
                    <a:lnTo>
                      <a:pt x="224901" y="119014"/>
                    </a:lnTo>
                    <a:lnTo>
                      <a:pt x="356445" y="-246"/>
                    </a:lnTo>
                    <a:cubicBezTo>
                      <a:pt x="345748" y="2032"/>
                      <a:pt x="334943" y="3771"/>
                      <a:pt x="324075" y="4955"/>
                    </a:cubicBezTo>
                    <a:lnTo>
                      <a:pt x="211540" y="107357"/>
                    </a:lnTo>
                    <a:lnTo>
                      <a:pt x="160249" y="60819"/>
                    </a:lnTo>
                    <a:cubicBezTo>
                      <a:pt x="153694" y="63231"/>
                      <a:pt x="146978" y="65204"/>
                      <a:pt x="140163" y="66737"/>
                    </a:cubicBezTo>
                    <a:lnTo>
                      <a:pt x="198269" y="119462"/>
                    </a:lnTo>
                    <a:lnTo>
                      <a:pt x="29242" y="272887"/>
                    </a:lnTo>
                    <a:lnTo>
                      <a:pt x="11308" y="289117"/>
                    </a:lnTo>
                    <a:lnTo>
                      <a:pt x="9963" y="290372"/>
                    </a:lnTo>
                    <a:lnTo>
                      <a:pt x="11308" y="291628"/>
                    </a:lnTo>
                    <a:lnTo>
                      <a:pt x="29242" y="307858"/>
                    </a:lnTo>
                    <a:lnTo>
                      <a:pt x="198269" y="461282"/>
                    </a:lnTo>
                    <a:lnTo>
                      <a:pt x="29242" y="614617"/>
                    </a:lnTo>
                    <a:lnTo>
                      <a:pt x="11308" y="630847"/>
                    </a:lnTo>
                    <a:lnTo>
                      <a:pt x="9963" y="632102"/>
                    </a:lnTo>
                    <a:lnTo>
                      <a:pt x="11308" y="633357"/>
                    </a:lnTo>
                    <a:lnTo>
                      <a:pt x="29242" y="649587"/>
                    </a:lnTo>
                    <a:lnTo>
                      <a:pt x="198269" y="803012"/>
                    </a:lnTo>
                    <a:lnTo>
                      <a:pt x="29242" y="956436"/>
                    </a:lnTo>
                    <a:lnTo>
                      <a:pt x="11308" y="972666"/>
                    </a:lnTo>
                    <a:lnTo>
                      <a:pt x="9963" y="973922"/>
                    </a:lnTo>
                    <a:lnTo>
                      <a:pt x="11308" y="975177"/>
                    </a:lnTo>
                    <a:lnTo>
                      <a:pt x="29242" y="991407"/>
                    </a:lnTo>
                    <a:lnTo>
                      <a:pt x="198269" y="1144831"/>
                    </a:lnTo>
                    <a:lnTo>
                      <a:pt x="29242" y="1298166"/>
                    </a:lnTo>
                    <a:lnTo>
                      <a:pt x="11308" y="1314486"/>
                    </a:lnTo>
                    <a:lnTo>
                      <a:pt x="10" y="1324708"/>
                    </a:lnTo>
                    <a:lnTo>
                      <a:pt x="423070" y="1324708"/>
                    </a:lnTo>
                    <a:lnTo>
                      <a:pt x="411861" y="1314575"/>
                    </a:lnTo>
                    <a:close/>
                    <a:moveTo>
                      <a:pt x="46458" y="298891"/>
                    </a:moveTo>
                    <a:lnTo>
                      <a:pt x="36595" y="289924"/>
                    </a:lnTo>
                    <a:lnTo>
                      <a:pt x="46458" y="280957"/>
                    </a:lnTo>
                    <a:lnTo>
                      <a:pt x="211540" y="131209"/>
                    </a:lnTo>
                    <a:lnTo>
                      <a:pt x="376711" y="280957"/>
                    </a:lnTo>
                    <a:lnTo>
                      <a:pt x="386574" y="289924"/>
                    </a:lnTo>
                    <a:lnTo>
                      <a:pt x="376711" y="298891"/>
                    </a:lnTo>
                    <a:lnTo>
                      <a:pt x="211540" y="448728"/>
                    </a:lnTo>
                    <a:close/>
                    <a:moveTo>
                      <a:pt x="46458" y="640620"/>
                    </a:moveTo>
                    <a:lnTo>
                      <a:pt x="36595" y="631654"/>
                    </a:lnTo>
                    <a:lnTo>
                      <a:pt x="46458" y="622687"/>
                    </a:lnTo>
                    <a:lnTo>
                      <a:pt x="211540" y="472939"/>
                    </a:lnTo>
                    <a:lnTo>
                      <a:pt x="376711" y="622687"/>
                    </a:lnTo>
                    <a:lnTo>
                      <a:pt x="386574" y="631654"/>
                    </a:lnTo>
                    <a:lnTo>
                      <a:pt x="376711" y="640620"/>
                    </a:lnTo>
                    <a:lnTo>
                      <a:pt x="211540" y="790458"/>
                    </a:lnTo>
                    <a:close/>
                    <a:moveTo>
                      <a:pt x="46458" y="982440"/>
                    </a:moveTo>
                    <a:lnTo>
                      <a:pt x="36595" y="973473"/>
                    </a:lnTo>
                    <a:lnTo>
                      <a:pt x="46458" y="964507"/>
                    </a:lnTo>
                    <a:lnTo>
                      <a:pt x="211540" y="814669"/>
                    </a:lnTo>
                    <a:lnTo>
                      <a:pt x="376711" y="964507"/>
                    </a:lnTo>
                    <a:lnTo>
                      <a:pt x="386574" y="973473"/>
                    </a:lnTo>
                    <a:lnTo>
                      <a:pt x="376711" y="982440"/>
                    </a:lnTo>
                    <a:lnTo>
                      <a:pt x="211540" y="1132278"/>
                    </a:lnTo>
                    <a:close/>
                    <a:moveTo>
                      <a:pt x="46458" y="1306326"/>
                    </a:moveTo>
                    <a:lnTo>
                      <a:pt x="211540" y="1156488"/>
                    </a:lnTo>
                    <a:lnTo>
                      <a:pt x="376621" y="13063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5" name="Google Shape;1835;p8"/>
              <p:cNvSpPr/>
              <p:nvPr/>
            </p:nvSpPr>
            <p:spPr>
              <a:xfrm>
                <a:off x="5643462" y="5416027"/>
                <a:ext cx="17933" cy="144367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443676" extrusionOk="0">
                    <a:moveTo>
                      <a:pt x="10" y="5941"/>
                    </a:moveTo>
                    <a:lnTo>
                      <a:pt x="10" y="1443430"/>
                    </a:lnTo>
                    <a:lnTo>
                      <a:pt x="17944" y="1443430"/>
                    </a:lnTo>
                    <a:lnTo>
                      <a:pt x="17944" y="-246"/>
                    </a:lnTo>
                    <a:cubicBezTo>
                      <a:pt x="12474" y="1727"/>
                      <a:pt x="6018" y="3878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6" name="Google Shape;1836;p8"/>
              <p:cNvSpPr/>
              <p:nvPr/>
            </p:nvSpPr>
            <p:spPr>
              <a:xfrm>
                <a:off x="5272859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7" name="Google Shape;1837;p8"/>
              <p:cNvSpPr/>
              <p:nvPr/>
            </p:nvSpPr>
            <p:spPr>
              <a:xfrm>
                <a:off x="5272859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8" name="Google Shape;1838;p8"/>
              <p:cNvSpPr/>
              <p:nvPr/>
            </p:nvSpPr>
            <p:spPr>
              <a:xfrm>
                <a:off x="5272859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9" name="Google Shape;1839;p8"/>
              <p:cNvSpPr/>
              <p:nvPr/>
            </p:nvSpPr>
            <p:spPr>
              <a:xfrm>
                <a:off x="3978392" y="4668454"/>
                <a:ext cx="17933" cy="219124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191249" extrusionOk="0">
                    <a:moveTo>
                      <a:pt x="10" y="-246"/>
                    </a:moveTo>
                    <a:lnTo>
                      <a:pt x="10" y="2191003"/>
                    </a:lnTo>
                    <a:lnTo>
                      <a:pt x="17944" y="2191003"/>
                    </a:lnTo>
                    <a:lnTo>
                      <a:pt x="17944" y="22530"/>
                    </a:lnTo>
                    <a:cubicBezTo>
                      <a:pt x="11667" y="14997"/>
                      <a:pt x="5659" y="7465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0" name="Google Shape;1840;p8"/>
              <p:cNvSpPr/>
              <p:nvPr/>
            </p:nvSpPr>
            <p:spPr>
              <a:xfrm>
                <a:off x="3967184" y="4684774"/>
                <a:ext cx="422970" cy="2072348"/>
              </a:xfrm>
              <a:custGeom>
                <a:avLst/>
                <a:gdLst/>
                <a:ahLst/>
                <a:cxnLst/>
                <a:rect l="l" t="t" r="r" b="b"/>
                <a:pathLst>
                  <a:path w="422970" h="2072348" extrusionOk="0">
                    <a:moveTo>
                      <a:pt x="393837" y="2045650"/>
                    </a:moveTo>
                    <a:lnTo>
                      <a:pt x="224811" y="1892226"/>
                    </a:lnTo>
                    <a:lnTo>
                      <a:pt x="393837" y="1738801"/>
                    </a:lnTo>
                    <a:lnTo>
                      <a:pt x="411771" y="1722571"/>
                    </a:lnTo>
                    <a:lnTo>
                      <a:pt x="413116" y="1721316"/>
                    </a:lnTo>
                    <a:lnTo>
                      <a:pt x="411771" y="1720060"/>
                    </a:lnTo>
                    <a:lnTo>
                      <a:pt x="393837" y="1703830"/>
                    </a:lnTo>
                    <a:lnTo>
                      <a:pt x="224811" y="1550406"/>
                    </a:lnTo>
                    <a:lnTo>
                      <a:pt x="393837" y="1396982"/>
                    </a:lnTo>
                    <a:lnTo>
                      <a:pt x="411771" y="1380751"/>
                    </a:lnTo>
                    <a:lnTo>
                      <a:pt x="413116" y="1379496"/>
                    </a:lnTo>
                    <a:lnTo>
                      <a:pt x="411771" y="1378241"/>
                    </a:lnTo>
                    <a:lnTo>
                      <a:pt x="393837" y="1362011"/>
                    </a:lnTo>
                    <a:lnTo>
                      <a:pt x="224811" y="1208676"/>
                    </a:lnTo>
                    <a:lnTo>
                      <a:pt x="393837" y="1055252"/>
                    </a:lnTo>
                    <a:lnTo>
                      <a:pt x="411771" y="1039022"/>
                    </a:lnTo>
                    <a:lnTo>
                      <a:pt x="413116" y="1037766"/>
                    </a:lnTo>
                    <a:lnTo>
                      <a:pt x="411771" y="1036511"/>
                    </a:lnTo>
                    <a:lnTo>
                      <a:pt x="393837" y="1020281"/>
                    </a:lnTo>
                    <a:lnTo>
                      <a:pt x="224811" y="866857"/>
                    </a:lnTo>
                    <a:lnTo>
                      <a:pt x="393837" y="713522"/>
                    </a:lnTo>
                    <a:lnTo>
                      <a:pt x="411771" y="697292"/>
                    </a:lnTo>
                    <a:lnTo>
                      <a:pt x="413116" y="696037"/>
                    </a:lnTo>
                    <a:lnTo>
                      <a:pt x="411771" y="694781"/>
                    </a:lnTo>
                    <a:lnTo>
                      <a:pt x="393837" y="678551"/>
                    </a:lnTo>
                    <a:lnTo>
                      <a:pt x="224811" y="525127"/>
                    </a:lnTo>
                    <a:lnTo>
                      <a:pt x="359315" y="403266"/>
                    </a:lnTo>
                    <a:lnTo>
                      <a:pt x="394017" y="371793"/>
                    </a:lnTo>
                    <a:lnTo>
                      <a:pt x="411950" y="355562"/>
                    </a:lnTo>
                    <a:lnTo>
                      <a:pt x="413296" y="354307"/>
                    </a:lnTo>
                    <a:lnTo>
                      <a:pt x="411950" y="353051"/>
                    </a:lnTo>
                    <a:lnTo>
                      <a:pt x="394017" y="336821"/>
                    </a:lnTo>
                    <a:lnTo>
                      <a:pt x="352679" y="299250"/>
                    </a:lnTo>
                    <a:cubicBezTo>
                      <a:pt x="339928" y="297403"/>
                      <a:pt x="327419" y="294157"/>
                      <a:pt x="315377" y="289565"/>
                    </a:cubicBezTo>
                    <a:lnTo>
                      <a:pt x="376621" y="345071"/>
                    </a:lnTo>
                    <a:lnTo>
                      <a:pt x="386484" y="354038"/>
                    </a:lnTo>
                    <a:lnTo>
                      <a:pt x="376621" y="363005"/>
                    </a:lnTo>
                    <a:lnTo>
                      <a:pt x="345595" y="391161"/>
                    </a:lnTo>
                    <a:lnTo>
                      <a:pt x="211091" y="512752"/>
                    </a:lnTo>
                    <a:lnTo>
                      <a:pt x="46010" y="363005"/>
                    </a:lnTo>
                    <a:lnTo>
                      <a:pt x="36147" y="354038"/>
                    </a:lnTo>
                    <a:lnTo>
                      <a:pt x="46010" y="345071"/>
                    </a:lnTo>
                    <a:lnTo>
                      <a:pt x="171547" y="231280"/>
                    </a:lnTo>
                    <a:lnTo>
                      <a:pt x="211271" y="195413"/>
                    </a:lnTo>
                    <a:lnTo>
                      <a:pt x="238172" y="220072"/>
                    </a:lnTo>
                    <a:cubicBezTo>
                      <a:pt x="231957" y="207069"/>
                      <a:pt x="224945" y="194462"/>
                      <a:pt x="217189" y="182321"/>
                    </a:cubicBezTo>
                    <a:cubicBezTo>
                      <a:pt x="216382" y="181066"/>
                      <a:pt x="215306" y="179631"/>
                      <a:pt x="214140" y="178106"/>
                    </a:cubicBezTo>
                    <a:lnTo>
                      <a:pt x="212167" y="176134"/>
                    </a:lnTo>
                    <a:cubicBezTo>
                      <a:pt x="201048" y="164298"/>
                      <a:pt x="190019" y="152551"/>
                      <a:pt x="178093" y="141342"/>
                    </a:cubicBezTo>
                    <a:lnTo>
                      <a:pt x="169126" y="133541"/>
                    </a:lnTo>
                    <a:cubicBezTo>
                      <a:pt x="139715" y="107178"/>
                      <a:pt x="108151" y="83416"/>
                      <a:pt x="78560" y="57322"/>
                    </a:cubicBezTo>
                    <a:cubicBezTo>
                      <a:pt x="58501" y="39693"/>
                      <a:pt x="39939" y="20441"/>
                      <a:pt x="23055" y="-246"/>
                    </a:cubicBezTo>
                    <a:lnTo>
                      <a:pt x="10411" y="11232"/>
                    </a:lnTo>
                    <a:lnTo>
                      <a:pt x="9066" y="12487"/>
                    </a:lnTo>
                    <a:lnTo>
                      <a:pt x="10411" y="13742"/>
                    </a:lnTo>
                    <a:lnTo>
                      <a:pt x="28345" y="29973"/>
                    </a:lnTo>
                    <a:lnTo>
                      <a:pt x="197372" y="183307"/>
                    </a:lnTo>
                    <a:lnTo>
                      <a:pt x="157917" y="219175"/>
                    </a:lnTo>
                    <a:lnTo>
                      <a:pt x="28345" y="336821"/>
                    </a:lnTo>
                    <a:lnTo>
                      <a:pt x="10411" y="353051"/>
                    </a:lnTo>
                    <a:lnTo>
                      <a:pt x="9066" y="354307"/>
                    </a:lnTo>
                    <a:lnTo>
                      <a:pt x="10411" y="355562"/>
                    </a:lnTo>
                    <a:lnTo>
                      <a:pt x="28345" y="371793"/>
                    </a:lnTo>
                    <a:lnTo>
                      <a:pt x="197372" y="525127"/>
                    </a:lnTo>
                    <a:lnTo>
                      <a:pt x="29152" y="678551"/>
                    </a:lnTo>
                    <a:lnTo>
                      <a:pt x="11218" y="694781"/>
                    </a:lnTo>
                    <a:lnTo>
                      <a:pt x="9873" y="696037"/>
                    </a:lnTo>
                    <a:lnTo>
                      <a:pt x="11218" y="697292"/>
                    </a:lnTo>
                    <a:lnTo>
                      <a:pt x="29152" y="713522"/>
                    </a:lnTo>
                    <a:lnTo>
                      <a:pt x="198179" y="866857"/>
                    </a:lnTo>
                    <a:lnTo>
                      <a:pt x="29152" y="1020281"/>
                    </a:lnTo>
                    <a:lnTo>
                      <a:pt x="11218" y="1036511"/>
                    </a:lnTo>
                    <a:lnTo>
                      <a:pt x="9873" y="1037766"/>
                    </a:lnTo>
                    <a:lnTo>
                      <a:pt x="11218" y="1039022"/>
                    </a:lnTo>
                    <a:lnTo>
                      <a:pt x="29152" y="1055252"/>
                    </a:lnTo>
                    <a:lnTo>
                      <a:pt x="198179" y="1208676"/>
                    </a:lnTo>
                    <a:lnTo>
                      <a:pt x="29152" y="1362011"/>
                    </a:lnTo>
                    <a:lnTo>
                      <a:pt x="11218" y="1378241"/>
                    </a:lnTo>
                    <a:lnTo>
                      <a:pt x="9873" y="1379496"/>
                    </a:lnTo>
                    <a:lnTo>
                      <a:pt x="11218" y="1380751"/>
                    </a:lnTo>
                    <a:lnTo>
                      <a:pt x="29152" y="1396982"/>
                    </a:lnTo>
                    <a:lnTo>
                      <a:pt x="198179" y="1550406"/>
                    </a:lnTo>
                    <a:lnTo>
                      <a:pt x="29152" y="1703830"/>
                    </a:lnTo>
                    <a:lnTo>
                      <a:pt x="11218" y="1720060"/>
                    </a:lnTo>
                    <a:lnTo>
                      <a:pt x="9873" y="1721316"/>
                    </a:lnTo>
                    <a:lnTo>
                      <a:pt x="11218" y="1722571"/>
                    </a:lnTo>
                    <a:lnTo>
                      <a:pt x="29152" y="1738801"/>
                    </a:lnTo>
                    <a:lnTo>
                      <a:pt x="198179" y="1892226"/>
                    </a:lnTo>
                    <a:lnTo>
                      <a:pt x="29152" y="2045650"/>
                    </a:lnTo>
                    <a:lnTo>
                      <a:pt x="11218" y="2061970"/>
                    </a:lnTo>
                    <a:lnTo>
                      <a:pt x="10" y="2072102"/>
                    </a:lnTo>
                    <a:lnTo>
                      <a:pt x="422980" y="2072102"/>
                    </a:lnTo>
                    <a:lnTo>
                      <a:pt x="411771" y="2061970"/>
                    </a:lnTo>
                    <a:close/>
                    <a:moveTo>
                      <a:pt x="46369" y="705003"/>
                    </a:moveTo>
                    <a:lnTo>
                      <a:pt x="36505" y="696037"/>
                    </a:lnTo>
                    <a:lnTo>
                      <a:pt x="46369" y="687070"/>
                    </a:lnTo>
                    <a:lnTo>
                      <a:pt x="211450" y="537232"/>
                    </a:lnTo>
                    <a:lnTo>
                      <a:pt x="376621" y="687070"/>
                    </a:lnTo>
                    <a:lnTo>
                      <a:pt x="386484" y="696037"/>
                    </a:lnTo>
                    <a:lnTo>
                      <a:pt x="376621" y="705003"/>
                    </a:lnTo>
                    <a:lnTo>
                      <a:pt x="211450" y="855200"/>
                    </a:lnTo>
                    <a:close/>
                    <a:moveTo>
                      <a:pt x="46369" y="1046733"/>
                    </a:moveTo>
                    <a:lnTo>
                      <a:pt x="36505" y="1037766"/>
                    </a:lnTo>
                    <a:lnTo>
                      <a:pt x="46369" y="1028799"/>
                    </a:lnTo>
                    <a:lnTo>
                      <a:pt x="211450" y="879051"/>
                    </a:lnTo>
                    <a:lnTo>
                      <a:pt x="376621" y="1028799"/>
                    </a:lnTo>
                    <a:lnTo>
                      <a:pt x="386484" y="1037766"/>
                    </a:lnTo>
                    <a:lnTo>
                      <a:pt x="376621" y="1046733"/>
                    </a:lnTo>
                    <a:lnTo>
                      <a:pt x="211450" y="1196571"/>
                    </a:lnTo>
                    <a:close/>
                    <a:moveTo>
                      <a:pt x="46369" y="1388463"/>
                    </a:moveTo>
                    <a:lnTo>
                      <a:pt x="36505" y="1379496"/>
                    </a:lnTo>
                    <a:lnTo>
                      <a:pt x="46369" y="1370529"/>
                    </a:lnTo>
                    <a:lnTo>
                      <a:pt x="211450" y="1220782"/>
                    </a:lnTo>
                    <a:lnTo>
                      <a:pt x="376621" y="1370529"/>
                    </a:lnTo>
                    <a:lnTo>
                      <a:pt x="386484" y="1379496"/>
                    </a:lnTo>
                    <a:lnTo>
                      <a:pt x="376621" y="1388463"/>
                    </a:lnTo>
                    <a:lnTo>
                      <a:pt x="211450" y="1538300"/>
                    </a:lnTo>
                    <a:close/>
                    <a:moveTo>
                      <a:pt x="46369" y="1730283"/>
                    </a:moveTo>
                    <a:lnTo>
                      <a:pt x="36505" y="1721316"/>
                    </a:lnTo>
                    <a:lnTo>
                      <a:pt x="46369" y="1712349"/>
                    </a:lnTo>
                    <a:lnTo>
                      <a:pt x="211450" y="1562511"/>
                    </a:lnTo>
                    <a:lnTo>
                      <a:pt x="376621" y="1712349"/>
                    </a:lnTo>
                    <a:lnTo>
                      <a:pt x="386484" y="1721316"/>
                    </a:lnTo>
                    <a:lnTo>
                      <a:pt x="376621" y="1730283"/>
                    </a:lnTo>
                    <a:lnTo>
                      <a:pt x="211450" y="1880120"/>
                    </a:lnTo>
                    <a:close/>
                    <a:moveTo>
                      <a:pt x="46369" y="2054168"/>
                    </a:moveTo>
                    <a:lnTo>
                      <a:pt x="211450" y="1904331"/>
                    </a:lnTo>
                    <a:lnTo>
                      <a:pt x="376621" y="20541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1" name="Google Shape;1841;p8"/>
              <p:cNvSpPr/>
              <p:nvPr/>
            </p:nvSpPr>
            <p:spPr>
              <a:xfrm>
                <a:off x="4361011" y="4984269"/>
                <a:ext cx="17933" cy="1875792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875792" extrusionOk="0">
                    <a:moveTo>
                      <a:pt x="10" y="1458"/>
                    </a:moveTo>
                    <a:lnTo>
                      <a:pt x="10" y="1875547"/>
                    </a:lnTo>
                    <a:lnTo>
                      <a:pt x="17944" y="1875547"/>
                    </a:lnTo>
                    <a:lnTo>
                      <a:pt x="17944" y="-246"/>
                    </a:lnTo>
                    <a:cubicBezTo>
                      <a:pt x="12025" y="292"/>
                      <a:pt x="6018" y="1010"/>
                      <a:pt x="10" y="145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2" name="Google Shape;1842;p8"/>
              <p:cNvSpPr/>
              <p:nvPr/>
            </p:nvSpPr>
            <p:spPr>
              <a:xfrm>
                <a:off x="3990408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3" name="Google Shape;1843;p8"/>
              <p:cNvSpPr/>
              <p:nvPr/>
            </p:nvSpPr>
            <p:spPr>
              <a:xfrm>
                <a:off x="3990408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4" name="Google Shape;1844;p8"/>
              <p:cNvSpPr/>
              <p:nvPr/>
            </p:nvSpPr>
            <p:spPr>
              <a:xfrm>
                <a:off x="3990408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5" name="Google Shape;1845;p8"/>
              <p:cNvSpPr/>
              <p:nvPr/>
            </p:nvSpPr>
            <p:spPr>
              <a:xfrm>
                <a:off x="3990408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6" name="Google Shape;1846;p8"/>
              <p:cNvSpPr/>
              <p:nvPr/>
            </p:nvSpPr>
            <p:spPr>
              <a:xfrm>
                <a:off x="3990408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7" name="Google Shape;1847;p8"/>
              <p:cNvSpPr/>
              <p:nvPr/>
            </p:nvSpPr>
            <p:spPr>
              <a:xfrm>
                <a:off x="2695941" y="4423208"/>
                <a:ext cx="17933" cy="243649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436495" extrusionOk="0">
                    <a:moveTo>
                      <a:pt x="10" y="-246"/>
                    </a:moveTo>
                    <a:lnTo>
                      <a:pt x="10" y="2436249"/>
                    </a:lnTo>
                    <a:lnTo>
                      <a:pt x="17944" y="2436249"/>
                    </a:lnTo>
                    <a:lnTo>
                      <a:pt x="17944" y="2713"/>
                    </a:lnTo>
                    <a:cubicBezTo>
                      <a:pt x="11918" y="2041"/>
                      <a:pt x="5928" y="105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8" name="Google Shape;1848;p8"/>
              <p:cNvSpPr/>
              <p:nvPr/>
            </p:nvSpPr>
            <p:spPr>
              <a:xfrm>
                <a:off x="2684733" y="4315695"/>
                <a:ext cx="423059" cy="2441426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2441426" extrusionOk="0">
                    <a:moveTo>
                      <a:pt x="393838" y="2414639"/>
                    </a:moveTo>
                    <a:lnTo>
                      <a:pt x="224811" y="2261304"/>
                    </a:lnTo>
                    <a:lnTo>
                      <a:pt x="393838" y="2107880"/>
                    </a:lnTo>
                    <a:lnTo>
                      <a:pt x="411772" y="2091649"/>
                    </a:lnTo>
                    <a:lnTo>
                      <a:pt x="413116" y="2090395"/>
                    </a:lnTo>
                    <a:lnTo>
                      <a:pt x="411772" y="2089139"/>
                    </a:lnTo>
                    <a:lnTo>
                      <a:pt x="393838" y="2072909"/>
                    </a:lnTo>
                    <a:lnTo>
                      <a:pt x="224811" y="1919485"/>
                    </a:lnTo>
                    <a:lnTo>
                      <a:pt x="393838" y="1766060"/>
                    </a:lnTo>
                    <a:lnTo>
                      <a:pt x="411772" y="1749830"/>
                    </a:lnTo>
                    <a:lnTo>
                      <a:pt x="413116" y="1748575"/>
                    </a:lnTo>
                    <a:lnTo>
                      <a:pt x="411772" y="1747320"/>
                    </a:lnTo>
                    <a:lnTo>
                      <a:pt x="393838" y="1731090"/>
                    </a:lnTo>
                    <a:lnTo>
                      <a:pt x="224811" y="1577755"/>
                    </a:lnTo>
                    <a:lnTo>
                      <a:pt x="393838" y="1424331"/>
                    </a:lnTo>
                    <a:lnTo>
                      <a:pt x="411772" y="1408100"/>
                    </a:lnTo>
                    <a:lnTo>
                      <a:pt x="413116" y="1406845"/>
                    </a:lnTo>
                    <a:lnTo>
                      <a:pt x="411772" y="1405589"/>
                    </a:lnTo>
                    <a:lnTo>
                      <a:pt x="393838" y="1389359"/>
                    </a:lnTo>
                    <a:lnTo>
                      <a:pt x="224811" y="1235935"/>
                    </a:lnTo>
                    <a:lnTo>
                      <a:pt x="393838" y="1082601"/>
                    </a:lnTo>
                    <a:lnTo>
                      <a:pt x="411772" y="1066371"/>
                    </a:lnTo>
                    <a:lnTo>
                      <a:pt x="413116" y="1065115"/>
                    </a:lnTo>
                    <a:lnTo>
                      <a:pt x="411772" y="1063860"/>
                    </a:lnTo>
                    <a:lnTo>
                      <a:pt x="393838" y="1047630"/>
                    </a:lnTo>
                    <a:lnTo>
                      <a:pt x="224811" y="894206"/>
                    </a:lnTo>
                    <a:lnTo>
                      <a:pt x="393838" y="740871"/>
                    </a:lnTo>
                    <a:lnTo>
                      <a:pt x="411772" y="724641"/>
                    </a:lnTo>
                    <a:lnTo>
                      <a:pt x="413116" y="723386"/>
                    </a:lnTo>
                    <a:lnTo>
                      <a:pt x="411772" y="722130"/>
                    </a:lnTo>
                    <a:lnTo>
                      <a:pt x="393838" y="705900"/>
                    </a:lnTo>
                    <a:lnTo>
                      <a:pt x="224811" y="552476"/>
                    </a:lnTo>
                    <a:lnTo>
                      <a:pt x="393838" y="399321"/>
                    </a:lnTo>
                    <a:lnTo>
                      <a:pt x="411772" y="383090"/>
                    </a:lnTo>
                    <a:lnTo>
                      <a:pt x="413116" y="381835"/>
                    </a:lnTo>
                    <a:lnTo>
                      <a:pt x="411772" y="380579"/>
                    </a:lnTo>
                    <a:lnTo>
                      <a:pt x="393838" y="364349"/>
                    </a:lnTo>
                    <a:lnTo>
                      <a:pt x="224811" y="211015"/>
                    </a:lnTo>
                    <a:lnTo>
                      <a:pt x="393838" y="57680"/>
                    </a:lnTo>
                    <a:lnTo>
                      <a:pt x="411772" y="41450"/>
                    </a:lnTo>
                    <a:lnTo>
                      <a:pt x="413116" y="40195"/>
                    </a:lnTo>
                    <a:lnTo>
                      <a:pt x="411772" y="38939"/>
                    </a:lnTo>
                    <a:lnTo>
                      <a:pt x="393838" y="22709"/>
                    </a:lnTo>
                    <a:lnTo>
                      <a:pt x="368551" y="-246"/>
                    </a:lnTo>
                    <a:lnTo>
                      <a:pt x="357790" y="1189"/>
                    </a:lnTo>
                    <a:lnTo>
                      <a:pt x="345506" y="2982"/>
                    </a:lnTo>
                    <a:lnTo>
                      <a:pt x="376621" y="31228"/>
                    </a:lnTo>
                    <a:lnTo>
                      <a:pt x="386485" y="40195"/>
                    </a:lnTo>
                    <a:lnTo>
                      <a:pt x="376621" y="49162"/>
                    </a:lnTo>
                    <a:lnTo>
                      <a:pt x="211540" y="198910"/>
                    </a:lnTo>
                    <a:lnTo>
                      <a:pt x="103130" y="100273"/>
                    </a:lnTo>
                    <a:cubicBezTo>
                      <a:pt x="96826" y="102936"/>
                      <a:pt x="90316" y="105089"/>
                      <a:pt x="83671" y="106729"/>
                    </a:cubicBezTo>
                    <a:lnTo>
                      <a:pt x="198179" y="211015"/>
                    </a:lnTo>
                    <a:lnTo>
                      <a:pt x="29152" y="364170"/>
                    </a:lnTo>
                    <a:lnTo>
                      <a:pt x="11218" y="380400"/>
                    </a:lnTo>
                    <a:lnTo>
                      <a:pt x="9873" y="381656"/>
                    </a:lnTo>
                    <a:lnTo>
                      <a:pt x="11218" y="382911"/>
                    </a:lnTo>
                    <a:lnTo>
                      <a:pt x="29152" y="399141"/>
                    </a:lnTo>
                    <a:lnTo>
                      <a:pt x="198179" y="552476"/>
                    </a:lnTo>
                    <a:lnTo>
                      <a:pt x="29152" y="705900"/>
                    </a:lnTo>
                    <a:lnTo>
                      <a:pt x="11218" y="722130"/>
                    </a:lnTo>
                    <a:lnTo>
                      <a:pt x="9873" y="723386"/>
                    </a:lnTo>
                    <a:lnTo>
                      <a:pt x="11218" y="724641"/>
                    </a:lnTo>
                    <a:lnTo>
                      <a:pt x="29152" y="740871"/>
                    </a:lnTo>
                    <a:lnTo>
                      <a:pt x="198179" y="894206"/>
                    </a:lnTo>
                    <a:lnTo>
                      <a:pt x="29152" y="1047630"/>
                    </a:lnTo>
                    <a:lnTo>
                      <a:pt x="11218" y="1063860"/>
                    </a:lnTo>
                    <a:lnTo>
                      <a:pt x="9873" y="1065115"/>
                    </a:lnTo>
                    <a:lnTo>
                      <a:pt x="11218" y="1066371"/>
                    </a:lnTo>
                    <a:lnTo>
                      <a:pt x="29152" y="1082601"/>
                    </a:lnTo>
                    <a:lnTo>
                      <a:pt x="198179" y="1235935"/>
                    </a:lnTo>
                    <a:lnTo>
                      <a:pt x="29152" y="1389359"/>
                    </a:lnTo>
                    <a:lnTo>
                      <a:pt x="11218" y="1405589"/>
                    </a:lnTo>
                    <a:lnTo>
                      <a:pt x="9873" y="1406845"/>
                    </a:lnTo>
                    <a:lnTo>
                      <a:pt x="11218" y="1408100"/>
                    </a:lnTo>
                    <a:lnTo>
                      <a:pt x="29152" y="1424331"/>
                    </a:lnTo>
                    <a:lnTo>
                      <a:pt x="198179" y="1577755"/>
                    </a:lnTo>
                    <a:lnTo>
                      <a:pt x="29152" y="1731090"/>
                    </a:lnTo>
                    <a:lnTo>
                      <a:pt x="11218" y="1747320"/>
                    </a:lnTo>
                    <a:lnTo>
                      <a:pt x="9873" y="1748575"/>
                    </a:lnTo>
                    <a:lnTo>
                      <a:pt x="11218" y="1749830"/>
                    </a:lnTo>
                    <a:lnTo>
                      <a:pt x="29152" y="1766060"/>
                    </a:lnTo>
                    <a:lnTo>
                      <a:pt x="198179" y="1919485"/>
                    </a:lnTo>
                    <a:lnTo>
                      <a:pt x="29152" y="2072909"/>
                    </a:lnTo>
                    <a:lnTo>
                      <a:pt x="11218" y="2089139"/>
                    </a:lnTo>
                    <a:lnTo>
                      <a:pt x="9873" y="2090395"/>
                    </a:lnTo>
                    <a:lnTo>
                      <a:pt x="11218" y="2091649"/>
                    </a:lnTo>
                    <a:lnTo>
                      <a:pt x="29152" y="2107880"/>
                    </a:lnTo>
                    <a:lnTo>
                      <a:pt x="198179" y="2261304"/>
                    </a:lnTo>
                    <a:lnTo>
                      <a:pt x="29152" y="2414728"/>
                    </a:lnTo>
                    <a:lnTo>
                      <a:pt x="11218" y="2431048"/>
                    </a:lnTo>
                    <a:lnTo>
                      <a:pt x="10" y="2441181"/>
                    </a:lnTo>
                    <a:lnTo>
                      <a:pt x="423070" y="2441181"/>
                    </a:lnTo>
                    <a:lnTo>
                      <a:pt x="411772" y="2430959"/>
                    </a:lnTo>
                    <a:close/>
                    <a:moveTo>
                      <a:pt x="46369" y="390354"/>
                    </a:moveTo>
                    <a:lnTo>
                      <a:pt x="36505" y="381387"/>
                    </a:lnTo>
                    <a:lnTo>
                      <a:pt x="46369" y="372420"/>
                    </a:lnTo>
                    <a:lnTo>
                      <a:pt x="211540" y="222582"/>
                    </a:lnTo>
                    <a:lnTo>
                      <a:pt x="376621" y="372420"/>
                    </a:lnTo>
                    <a:lnTo>
                      <a:pt x="386485" y="381387"/>
                    </a:lnTo>
                    <a:lnTo>
                      <a:pt x="376621" y="390354"/>
                    </a:lnTo>
                    <a:lnTo>
                      <a:pt x="211540" y="540101"/>
                    </a:lnTo>
                    <a:close/>
                    <a:moveTo>
                      <a:pt x="46369" y="732083"/>
                    </a:moveTo>
                    <a:lnTo>
                      <a:pt x="36505" y="723116"/>
                    </a:lnTo>
                    <a:lnTo>
                      <a:pt x="46369" y="714149"/>
                    </a:lnTo>
                    <a:lnTo>
                      <a:pt x="211540" y="564312"/>
                    </a:lnTo>
                    <a:lnTo>
                      <a:pt x="376621" y="714149"/>
                    </a:lnTo>
                    <a:lnTo>
                      <a:pt x="386485" y="723116"/>
                    </a:lnTo>
                    <a:lnTo>
                      <a:pt x="376621" y="732083"/>
                    </a:lnTo>
                    <a:lnTo>
                      <a:pt x="211540" y="881831"/>
                    </a:lnTo>
                    <a:close/>
                    <a:moveTo>
                      <a:pt x="46369" y="1073813"/>
                    </a:moveTo>
                    <a:lnTo>
                      <a:pt x="36505" y="1064846"/>
                    </a:lnTo>
                    <a:lnTo>
                      <a:pt x="46369" y="1055879"/>
                    </a:lnTo>
                    <a:lnTo>
                      <a:pt x="211540" y="906042"/>
                    </a:lnTo>
                    <a:lnTo>
                      <a:pt x="376621" y="1055879"/>
                    </a:lnTo>
                    <a:lnTo>
                      <a:pt x="386485" y="1064846"/>
                    </a:lnTo>
                    <a:lnTo>
                      <a:pt x="376621" y="1073813"/>
                    </a:lnTo>
                    <a:lnTo>
                      <a:pt x="211540" y="1224278"/>
                    </a:lnTo>
                    <a:close/>
                    <a:moveTo>
                      <a:pt x="46369" y="1415543"/>
                    </a:moveTo>
                    <a:lnTo>
                      <a:pt x="36505" y="1406576"/>
                    </a:lnTo>
                    <a:lnTo>
                      <a:pt x="46369" y="1397609"/>
                    </a:lnTo>
                    <a:lnTo>
                      <a:pt x="211540" y="1247861"/>
                    </a:lnTo>
                    <a:lnTo>
                      <a:pt x="376621" y="1397609"/>
                    </a:lnTo>
                    <a:lnTo>
                      <a:pt x="386485" y="1406576"/>
                    </a:lnTo>
                    <a:lnTo>
                      <a:pt x="376621" y="1415543"/>
                    </a:lnTo>
                    <a:lnTo>
                      <a:pt x="211540" y="1565380"/>
                    </a:lnTo>
                    <a:close/>
                    <a:moveTo>
                      <a:pt x="46369" y="1757273"/>
                    </a:moveTo>
                    <a:lnTo>
                      <a:pt x="36505" y="1748306"/>
                    </a:lnTo>
                    <a:lnTo>
                      <a:pt x="46369" y="1739339"/>
                    </a:lnTo>
                    <a:lnTo>
                      <a:pt x="211540" y="1589591"/>
                    </a:lnTo>
                    <a:lnTo>
                      <a:pt x="376621" y="1739339"/>
                    </a:lnTo>
                    <a:lnTo>
                      <a:pt x="386485" y="1748306"/>
                    </a:lnTo>
                    <a:lnTo>
                      <a:pt x="376621" y="1757273"/>
                    </a:lnTo>
                    <a:lnTo>
                      <a:pt x="211540" y="1907110"/>
                    </a:lnTo>
                    <a:close/>
                    <a:moveTo>
                      <a:pt x="46369" y="2099092"/>
                    </a:moveTo>
                    <a:lnTo>
                      <a:pt x="36505" y="2090125"/>
                    </a:lnTo>
                    <a:lnTo>
                      <a:pt x="46369" y="2081158"/>
                    </a:lnTo>
                    <a:lnTo>
                      <a:pt x="211540" y="1931321"/>
                    </a:lnTo>
                    <a:lnTo>
                      <a:pt x="376621" y="2081158"/>
                    </a:lnTo>
                    <a:lnTo>
                      <a:pt x="386485" y="2090125"/>
                    </a:lnTo>
                    <a:lnTo>
                      <a:pt x="376621" y="2099092"/>
                    </a:lnTo>
                    <a:lnTo>
                      <a:pt x="211540" y="2249199"/>
                    </a:lnTo>
                    <a:close/>
                    <a:moveTo>
                      <a:pt x="46369" y="2422978"/>
                    </a:moveTo>
                    <a:lnTo>
                      <a:pt x="211540" y="2273409"/>
                    </a:lnTo>
                    <a:lnTo>
                      <a:pt x="376621" y="242324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9" name="Google Shape;1849;p8"/>
              <p:cNvSpPr/>
              <p:nvPr/>
            </p:nvSpPr>
            <p:spPr>
              <a:xfrm>
                <a:off x="3078561" y="4242794"/>
                <a:ext cx="17933" cy="261690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616909" extrusionOk="0">
                    <a:moveTo>
                      <a:pt x="10" y="5941"/>
                    </a:moveTo>
                    <a:lnTo>
                      <a:pt x="10" y="2616664"/>
                    </a:lnTo>
                    <a:lnTo>
                      <a:pt x="17944" y="2616664"/>
                    </a:lnTo>
                    <a:lnTo>
                      <a:pt x="17944" y="-246"/>
                    </a:lnTo>
                    <a:cubicBezTo>
                      <a:pt x="12115" y="1906"/>
                      <a:pt x="6107" y="3879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0" name="Google Shape;1850;p8"/>
              <p:cNvSpPr/>
              <p:nvPr/>
            </p:nvSpPr>
            <p:spPr>
              <a:xfrm>
                <a:off x="2854746" y="4346900"/>
                <a:ext cx="229822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29822" h="17933" extrusionOk="0">
                    <a:moveTo>
                      <a:pt x="4583" y="12128"/>
                    </a:moveTo>
                    <a:cubicBezTo>
                      <a:pt x="2790" y="14460"/>
                      <a:pt x="1355" y="16253"/>
                      <a:pt x="10" y="17688"/>
                    </a:cubicBezTo>
                    <a:lnTo>
                      <a:pt x="229832" y="17688"/>
                    </a:lnTo>
                    <a:lnTo>
                      <a:pt x="229832" y="-246"/>
                    </a:lnTo>
                    <a:lnTo>
                      <a:pt x="25924" y="-246"/>
                    </a:lnTo>
                    <a:cubicBezTo>
                      <a:pt x="18751" y="3789"/>
                      <a:pt x="11667" y="7914"/>
                      <a:pt x="4583" y="121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1" name="Google Shape;1851;p8"/>
              <p:cNvSpPr/>
              <p:nvPr/>
            </p:nvSpPr>
            <p:spPr>
              <a:xfrm>
                <a:off x="2707957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2" name="Google Shape;1852;p8"/>
              <p:cNvSpPr/>
              <p:nvPr/>
            </p:nvSpPr>
            <p:spPr>
              <a:xfrm>
                <a:off x="2707957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3" name="Google Shape;1853;p8"/>
              <p:cNvSpPr/>
              <p:nvPr/>
            </p:nvSpPr>
            <p:spPr>
              <a:xfrm>
                <a:off x="2707957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4" name="Google Shape;1854;p8"/>
              <p:cNvSpPr/>
              <p:nvPr/>
            </p:nvSpPr>
            <p:spPr>
              <a:xfrm>
                <a:off x="2707957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5" name="Google Shape;1855;p8"/>
              <p:cNvSpPr/>
              <p:nvPr/>
            </p:nvSpPr>
            <p:spPr>
              <a:xfrm>
                <a:off x="2707957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6" name="Google Shape;1856;p8"/>
              <p:cNvSpPr/>
              <p:nvPr/>
            </p:nvSpPr>
            <p:spPr>
              <a:xfrm>
                <a:off x="2707957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7" name="Google Shape;1857;p8"/>
              <p:cNvSpPr/>
              <p:nvPr/>
            </p:nvSpPr>
            <p:spPr>
              <a:xfrm>
                <a:off x="1413491" y="5407688"/>
                <a:ext cx="17933" cy="145201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452015" extrusionOk="0">
                    <a:moveTo>
                      <a:pt x="10" y="-246"/>
                    </a:moveTo>
                    <a:lnTo>
                      <a:pt x="10" y="1451770"/>
                    </a:lnTo>
                    <a:lnTo>
                      <a:pt x="17944" y="1451770"/>
                    </a:lnTo>
                    <a:lnTo>
                      <a:pt x="17944" y="920"/>
                    </a:lnTo>
                    <a:cubicBezTo>
                      <a:pt x="11936" y="741"/>
                      <a:pt x="6018" y="382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8" name="Google Shape;1858;p8"/>
              <p:cNvSpPr/>
              <p:nvPr/>
            </p:nvSpPr>
            <p:spPr>
              <a:xfrm>
                <a:off x="1402282" y="5303223"/>
                <a:ext cx="423059" cy="1454346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454346" extrusionOk="0">
                    <a:moveTo>
                      <a:pt x="393838" y="1427110"/>
                    </a:moveTo>
                    <a:lnTo>
                      <a:pt x="224811" y="1273776"/>
                    </a:lnTo>
                    <a:lnTo>
                      <a:pt x="393838" y="1120351"/>
                    </a:lnTo>
                    <a:lnTo>
                      <a:pt x="411771" y="1104121"/>
                    </a:lnTo>
                    <a:lnTo>
                      <a:pt x="413116" y="1102866"/>
                    </a:lnTo>
                    <a:lnTo>
                      <a:pt x="411771" y="1101611"/>
                    </a:lnTo>
                    <a:lnTo>
                      <a:pt x="393838" y="1085381"/>
                    </a:lnTo>
                    <a:lnTo>
                      <a:pt x="224811" y="931957"/>
                    </a:lnTo>
                    <a:lnTo>
                      <a:pt x="393838" y="778532"/>
                    </a:lnTo>
                    <a:lnTo>
                      <a:pt x="411771" y="762302"/>
                    </a:lnTo>
                    <a:lnTo>
                      <a:pt x="413116" y="761046"/>
                    </a:lnTo>
                    <a:lnTo>
                      <a:pt x="411771" y="759791"/>
                    </a:lnTo>
                    <a:lnTo>
                      <a:pt x="393838" y="743561"/>
                    </a:lnTo>
                    <a:lnTo>
                      <a:pt x="224811" y="590226"/>
                    </a:lnTo>
                    <a:lnTo>
                      <a:pt x="393838" y="436802"/>
                    </a:lnTo>
                    <a:lnTo>
                      <a:pt x="411771" y="420572"/>
                    </a:lnTo>
                    <a:lnTo>
                      <a:pt x="413116" y="419317"/>
                    </a:lnTo>
                    <a:lnTo>
                      <a:pt x="411771" y="418061"/>
                    </a:lnTo>
                    <a:lnTo>
                      <a:pt x="393838" y="401831"/>
                    </a:lnTo>
                    <a:lnTo>
                      <a:pt x="224811" y="248407"/>
                    </a:lnTo>
                    <a:lnTo>
                      <a:pt x="393838" y="95073"/>
                    </a:lnTo>
                    <a:lnTo>
                      <a:pt x="411771" y="78842"/>
                    </a:lnTo>
                    <a:lnTo>
                      <a:pt x="413116" y="77587"/>
                    </a:lnTo>
                    <a:lnTo>
                      <a:pt x="411771" y="76331"/>
                    </a:lnTo>
                    <a:lnTo>
                      <a:pt x="393838" y="60101"/>
                    </a:lnTo>
                    <a:lnTo>
                      <a:pt x="327392" y="-246"/>
                    </a:lnTo>
                    <a:lnTo>
                      <a:pt x="310624" y="8721"/>
                    </a:lnTo>
                    <a:lnTo>
                      <a:pt x="376621" y="68620"/>
                    </a:lnTo>
                    <a:lnTo>
                      <a:pt x="386485" y="77587"/>
                    </a:lnTo>
                    <a:lnTo>
                      <a:pt x="376621" y="86554"/>
                    </a:lnTo>
                    <a:lnTo>
                      <a:pt x="211540" y="236750"/>
                    </a:lnTo>
                    <a:lnTo>
                      <a:pt x="67620" y="106191"/>
                    </a:lnTo>
                    <a:lnTo>
                      <a:pt x="65648" y="104398"/>
                    </a:lnTo>
                    <a:cubicBezTo>
                      <a:pt x="57309" y="105295"/>
                      <a:pt x="48880" y="105743"/>
                      <a:pt x="40451" y="105833"/>
                    </a:cubicBezTo>
                    <a:lnTo>
                      <a:pt x="47086" y="111841"/>
                    </a:lnTo>
                    <a:lnTo>
                      <a:pt x="198179" y="248855"/>
                    </a:lnTo>
                    <a:lnTo>
                      <a:pt x="29152" y="402280"/>
                    </a:lnTo>
                    <a:lnTo>
                      <a:pt x="11218" y="418510"/>
                    </a:lnTo>
                    <a:lnTo>
                      <a:pt x="9873" y="419765"/>
                    </a:lnTo>
                    <a:lnTo>
                      <a:pt x="11218" y="421020"/>
                    </a:lnTo>
                    <a:lnTo>
                      <a:pt x="29152" y="437250"/>
                    </a:lnTo>
                    <a:lnTo>
                      <a:pt x="198179" y="590675"/>
                    </a:lnTo>
                    <a:lnTo>
                      <a:pt x="29152" y="744009"/>
                    </a:lnTo>
                    <a:lnTo>
                      <a:pt x="11218" y="760240"/>
                    </a:lnTo>
                    <a:lnTo>
                      <a:pt x="9873" y="761495"/>
                    </a:lnTo>
                    <a:lnTo>
                      <a:pt x="11218" y="762750"/>
                    </a:lnTo>
                    <a:lnTo>
                      <a:pt x="29152" y="778980"/>
                    </a:lnTo>
                    <a:lnTo>
                      <a:pt x="198179" y="932405"/>
                    </a:lnTo>
                    <a:lnTo>
                      <a:pt x="29152" y="1085829"/>
                    </a:lnTo>
                    <a:lnTo>
                      <a:pt x="11218" y="1102059"/>
                    </a:lnTo>
                    <a:lnTo>
                      <a:pt x="9873" y="1103314"/>
                    </a:lnTo>
                    <a:lnTo>
                      <a:pt x="11218" y="1104570"/>
                    </a:lnTo>
                    <a:lnTo>
                      <a:pt x="29152" y="1120800"/>
                    </a:lnTo>
                    <a:lnTo>
                      <a:pt x="198179" y="1274224"/>
                    </a:lnTo>
                    <a:lnTo>
                      <a:pt x="29152" y="1427648"/>
                    </a:lnTo>
                    <a:lnTo>
                      <a:pt x="11218" y="1443968"/>
                    </a:lnTo>
                    <a:lnTo>
                      <a:pt x="10" y="1454101"/>
                    </a:lnTo>
                    <a:lnTo>
                      <a:pt x="423070" y="1454101"/>
                    </a:lnTo>
                    <a:lnTo>
                      <a:pt x="411771" y="1443878"/>
                    </a:lnTo>
                    <a:close/>
                    <a:moveTo>
                      <a:pt x="46369" y="428284"/>
                    </a:moveTo>
                    <a:lnTo>
                      <a:pt x="36505" y="419317"/>
                    </a:lnTo>
                    <a:lnTo>
                      <a:pt x="46369" y="410350"/>
                    </a:lnTo>
                    <a:lnTo>
                      <a:pt x="211540" y="260602"/>
                    </a:lnTo>
                    <a:lnTo>
                      <a:pt x="376621" y="410350"/>
                    </a:lnTo>
                    <a:lnTo>
                      <a:pt x="386485" y="419317"/>
                    </a:lnTo>
                    <a:lnTo>
                      <a:pt x="376621" y="428284"/>
                    </a:lnTo>
                    <a:lnTo>
                      <a:pt x="211540" y="578121"/>
                    </a:lnTo>
                    <a:close/>
                    <a:moveTo>
                      <a:pt x="46369" y="770013"/>
                    </a:moveTo>
                    <a:lnTo>
                      <a:pt x="36505" y="761046"/>
                    </a:lnTo>
                    <a:lnTo>
                      <a:pt x="46369" y="752079"/>
                    </a:lnTo>
                    <a:lnTo>
                      <a:pt x="211540" y="602332"/>
                    </a:lnTo>
                    <a:lnTo>
                      <a:pt x="376621" y="752079"/>
                    </a:lnTo>
                    <a:lnTo>
                      <a:pt x="386485" y="761046"/>
                    </a:lnTo>
                    <a:lnTo>
                      <a:pt x="376621" y="770013"/>
                    </a:lnTo>
                    <a:lnTo>
                      <a:pt x="211540" y="919851"/>
                    </a:lnTo>
                    <a:close/>
                    <a:moveTo>
                      <a:pt x="46369" y="1111833"/>
                    </a:moveTo>
                    <a:lnTo>
                      <a:pt x="36505" y="1102866"/>
                    </a:lnTo>
                    <a:lnTo>
                      <a:pt x="46369" y="1093899"/>
                    </a:lnTo>
                    <a:lnTo>
                      <a:pt x="211540" y="944062"/>
                    </a:lnTo>
                    <a:lnTo>
                      <a:pt x="376621" y="1093899"/>
                    </a:lnTo>
                    <a:lnTo>
                      <a:pt x="386485" y="1102866"/>
                    </a:lnTo>
                    <a:lnTo>
                      <a:pt x="376621" y="1111833"/>
                    </a:lnTo>
                    <a:lnTo>
                      <a:pt x="211540" y="1261670"/>
                    </a:lnTo>
                    <a:close/>
                    <a:moveTo>
                      <a:pt x="46369" y="1435719"/>
                    </a:moveTo>
                    <a:lnTo>
                      <a:pt x="211540" y="1285881"/>
                    </a:lnTo>
                    <a:lnTo>
                      <a:pt x="376621" y="14357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9" name="Google Shape;1859;p8"/>
              <p:cNvSpPr/>
              <p:nvPr/>
            </p:nvSpPr>
            <p:spPr>
              <a:xfrm>
                <a:off x="1796110" y="5253457"/>
                <a:ext cx="17933" cy="160624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606246" extrusionOk="0">
                    <a:moveTo>
                      <a:pt x="10" y="10873"/>
                    </a:moveTo>
                    <a:lnTo>
                      <a:pt x="17944" y="-246"/>
                    </a:lnTo>
                    <a:lnTo>
                      <a:pt x="17944" y="1606001"/>
                    </a:lnTo>
                    <a:lnTo>
                      <a:pt x="10" y="160600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0" name="Google Shape;1860;p8"/>
              <p:cNvSpPr/>
              <p:nvPr/>
            </p:nvSpPr>
            <p:spPr>
              <a:xfrm>
                <a:off x="1543690" y="5372089"/>
                <a:ext cx="25842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58427" h="17933" extrusionOk="0">
                    <a:moveTo>
                      <a:pt x="10" y="17688"/>
                    </a:moveTo>
                    <a:lnTo>
                      <a:pt x="258437" y="17688"/>
                    </a:lnTo>
                    <a:lnTo>
                      <a:pt x="258437" y="-246"/>
                    </a:lnTo>
                    <a:lnTo>
                      <a:pt x="43679" y="-246"/>
                    </a:lnTo>
                    <a:cubicBezTo>
                      <a:pt x="29466" y="6524"/>
                      <a:pt x="14886" y="12514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1" name="Google Shape;1861;p8"/>
              <p:cNvSpPr/>
              <p:nvPr/>
            </p:nvSpPr>
            <p:spPr>
              <a:xfrm>
                <a:off x="1425506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2" name="Google Shape;1862;p8"/>
              <p:cNvSpPr/>
              <p:nvPr/>
            </p:nvSpPr>
            <p:spPr>
              <a:xfrm>
                <a:off x="1425506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3" name="Google Shape;1863;p8"/>
              <p:cNvSpPr/>
              <p:nvPr/>
            </p:nvSpPr>
            <p:spPr>
              <a:xfrm>
                <a:off x="1425506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4" name="Google Shape;1864;p8"/>
              <p:cNvSpPr/>
              <p:nvPr/>
            </p:nvSpPr>
            <p:spPr>
              <a:xfrm>
                <a:off x="131040" y="5168809"/>
                <a:ext cx="17933" cy="1690894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690894" extrusionOk="0">
                    <a:moveTo>
                      <a:pt x="10" y="-246"/>
                    </a:moveTo>
                    <a:lnTo>
                      <a:pt x="17944" y="10066"/>
                    </a:lnTo>
                    <a:lnTo>
                      <a:pt x="17944" y="1690649"/>
                    </a:lnTo>
                    <a:lnTo>
                      <a:pt x="10" y="169064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5" name="Google Shape;1865;p8"/>
              <p:cNvSpPr/>
              <p:nvPr/>
            </p:nvSpPr>
            <p:spPr>
              <a:xfrm>
                <a:off x="119831" y="5247000"/>
                <a:ext cx="423059" cy="1510121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510121" extrusionOk="0">
                    <a:moveTo>
                      <a:pt x="411771" y="1499653"/>
                    </a:moveTo>
                    <a:lnTo>
                      <a:pt x="393838" y="1483333"/>
                    </a:lnTo>
                    <a:lnTo>
                      <a:pt x="224811" y="1329999"/>
                    </a:lnTo>
                    <a:lnTo>
                      <a:pt x="393838" y="1176574"/>
                    </a:lnTo>
                    <a:lnTo>
                      <a:pt x="411771" y="1160344"/>
                    </a:lnTo>
                    <a:lnTo>
                      <a:pt x="413116" y="1159089"/>
                    </a:lnTo>
                    <a:lnTo>
                      <a:pt x="411771" y="1157834"/>
                    </a:lnTo>
                    <a:lnTo>
                      <a:pt x="393838" y="1141603"/>
                    </a:lnTo>
                    <a:lnTo>
                      <a:pt x="224811" y="988179"/>
                    </a:lnTo>
                    <a:lnTo>
                      <a:pt x="393838" y="834755"/>
                    </a:lnTo>
                    <a:lnTo>
                      <a:pt x="411771" y="818525"/>
                    </a:lnTo>
                    <a:lnTo>
                      <a:pt x="413116" y="817269"/>
                    </a:lnTo>
                    <a:lnTo>
                      <a:pt x="411771" y="816014"/>
                    </a:lnTo>
                    <a:lnTo>
                      <a:pt x="393838" y="799784"/>
                    </a:lnTo>
                    <a:lnTo>
                      <a:pt x="224811" y="646449"/>
                    </a:lnTo>
                    <a:lnTo>
                      <a:pt x="393838" y="493025"/>
                    </a:lnTo>
                    <a:lnTo>
                      <a:pt x="411771" y="476795"/>
                    </a:lnTo>
                    <a:lnTo>
                      <a:pt x="413116" y="475539"/>
                    </a:lnTo>
                    <a:lnTo>
                      <a:pt x="411771" y="474284"/>
                    </a:lnTo>
                    <a:lnTo>
                      <a:pt x="393838" y="458054"/>
                    </a:lnTo>
                    <a:lnTo>
                      <a:pt x="224811" y="304630"/>
                    </a:lnTo>
                    <a:lnTo>
                      <a:pt x="393838" y="151295"/>
                    </a:lnTo>
                    <a:lnTo>
                      <a:pt x="411771" y="135065"/>
                    </a:lnTo>
                    <a:lnTo>
                      <a:pt x="413116" y="133810"/>
                    </a:lnTo>
                    <a:lnTo>
                      <a:pt x="411771" y="132554"/>
                    </a:lnTo>
                    <a:lnTo>
                      <a:pt x="393838" y="116324"/>
                    </a:lnTo>
                    <a:lnTo>
                      <a:pt x="368640" y="93459"/>
                    </a:lnTo>
                    <a:cubicBezTo>
                      <a:pt x="353038" y="87541"/>
                      <a:pt x="337256" y="81264"/>
                      <a:pt x="321564" y="74897"/>
                    </a:cubicBezTo>
                    <a:lnTo>
                      <a:pt x="376621" y="124843"/>
                    </a:lnTo>
                    <a:lnTo>
                      <a:pt x="386485" y="133810"/>
                    </a:lnTo>
                    <a:lnTo>
                      <a:pt x="376621" y="142777"/>
                    </a:lnTo>
                    <a:lnTo>
                      <a:pt x="211540" y="292973"/>
                    </a:lnTo>
                    <a:lnTo>
                      <a:pt x="46369" y="143225"/>
                    </a:lnTo>
                    <a:lnTo>
                      <a:pt x="36505" y="134258"/>
                    </a:lnTo>
                    <a:lnTo>
                      <a:pt x="46369" y="125291"/>
                    </a:lnTo>
                    <a:lnTo>
                      <a:pt x="174417" y="8721"/>
                    </a:lnTo>
                    <a:lnTo>
                      <a:pt x="157110" y="-246"/>
                    </a:lnTo>
                    <a:lnTo>
                      <a:pt x="29152" y="116324"/>
                    </a:lnTo>
                    <a:lnTo>
                      <a:pt x="11218" y="132554"/>
                    </a:lnTo>
                    <a:lnTo>
                      <a:pt x="9873" y="133810"/>
                    </a:lnTo>
                    <a:lnTo>
                      <a:pt x="11218" y="135065"/>
                    </a:lnTo>
                    <a:lnTo>
                      <a:pt x="29152" y="151295"/>
                    </a:lnTo>
                    <a:lnTo>
                      <a:pt x="198179" y="304630"/>
                    </a:lnTo>
                    <a:lnTo>
                      <a:pt x="29152" y="458054"/>
                    </a:lnTo>
                    <a:lnTo>
                      <a:pt x="11218" y="474284"/>
                    </a:lnTo>
                    <a:lnTo>
                      <a:pt x="9873" y="475539"/>
                    </a:lnTo>
                    <a:lnTo>
                      <a:pt x="11218" y="476795"/>
                    </a:lnTo>
                    <a:lnTo>
                      <a:pt x="29152" y="493025"/>
                    </a:lnTo>
                    <a:lnTo>
                      <a:pt x="198179" y="646449"/>
                    </a:lnTo>
                    <a:lnTo>
                      <a:pt x="29152" y="799784"/>
                    </a:lnTo>
                    <a:lnTo>
                      <a:pt x="11218" y="816014"/>
                    </a:lnTo>
                    <a:lnTo>
                      <a:pt x="9873" y="817269"/>
                    </a:lnTo>
                    <a:lnTo>
                      <a:pt x="11218" y="818525"/>
                    </a:lnTo>
                    <a:lnTo>
                      <a:pt x="29152" y="834755"/>
                    </a:lnTo>
                    <a:lnTo>
                      <a:pt x="198179" y="988179"/>
                    </a:lnTo>
                    <a:lnTo>
                      <a:pt x="29152" y="1141603"/>
                    </a:lnTo>
                    <a:lnTo>
                      <a:pt x="11218" y="1157834"/>
                    </a:lnTo>
                    <a:lnTo>
                      <a:pt x="9873" y="1159089"/>
                    </a:lnTo>
                    <a:lnTo>
                      <a:pt x="11218" y="1160344"/>
                    </a:lnTo>
                    <a:lnTo>
                      <a:pt x="29152" y="1176574"/>
                    </a:lnTo>
                    <a:lnTo>
                      <a:pt x="198179" y="1329999"/>
                    </a:lnTo>
                    <a:lnTo>
                      <a:pt x="29152" y="1483423"/>
                    </a:lnTo>
                    <a:lnTo>
                      <a:pt x="11218" y="1499743"/>
                    </a:lnTo>
                    <a:lnTo>
                      <a:pt x="10" y="1509875"/>
                    </a:lnTo>
                    <a:lnTo>
                      <a:pt x="423070" y="1509875"/>
                    </a:lnTo>
                    <a:close/>
                    <a:moveTo>
                      <a:pt x="46369" y="484506"/>
                    </a:moveTo>
                    <a:lnTo>
                      <a:pt x="36505" y="475539"/>
                    </a:lnTo>
                    <a:lnTo>
                      <a:pt x="46369" y="466573"/>
                    </a:lnTo>
                    <a:lnTo>
                      <a:pt x="211540" y="316825"/>
                    </a:lnTo>
                    <a:lnTo>
                      <a:pt x="376621" y="466573"/>
                    </a:lnTo>
                    <a:lnTo>
                      <a:pt x="386485" y="475539"/>
                    </a:lnTo>
                    <a:lnTo>
                      <a:pt x="376621" y="484506"/>
                    </a:lnTo>
                    <a:lnTo>
                      <a:pt x="211540" y="634344"/>
                    </a:lnTo>
                    <a:close/>
                    <a:moveTo>
                      <a:pt x="46369" y="826236"/>
                    </a:moveTo>
                    <a:lnTo>
                      <a:pt x="36505" y="817269"/>
                    </a:lnTo>
                    <a:lnTo>
                      <a:pt x="46369" y="808302"/>
                    </a:lnTo>
                    <a:lnTo>
                      <a:pt x="211540" y="658555"/>
                    </a:lnTo>
                    <a:lnTo>
                      <a:pt x="376621" y="808302"/>
                    </a:lnTo>
                    <a:lnTo>
                      <a:pt x="386485" y="817269"/>
                    </a:lnTo>
                    <a:lnTo>
                      <a:pt x="376621" y="826236"/>
                    </a:lnTo>
                    <a:lnTo>
                      <a:pt x="211540" y="976074"/>
                    </a:lnTo>
                    <a:close/>
                    <a:moveTo>
                      <a:pt x="46369" y="1168056"/>
                    </a:moveTo>
                    <a:lnTo>
                      <a:pt x="36505" y="1159089"/>
                    </a:lnTo>
                    <a:lnTo>
                      <a:pt x="46369" y="1150122"/>
                    </a:lnTo>
                    <a:lnTo>
                      <a:pt x="211540" y="1000285"/>
                    </a:lnTo>
                    <a:lnTo>
                      <a:pt x="376621" y="1150122"/>
                    </a:lnTo>
                    <a:lnTo>
                      <a:pt x="386485" y="1159089"/>
                    </a:lnTo>
                    <a:lnTo>
                      <a:pt x="376621" y="1168056"/>
                    </a:lnTo>
                    <a:lnTo>
                      <a:pt x="211540" y="1317893"/>
                    </a:lnTo>
                    <a:close/>
                    <a:moveTo>
                      <a:pt x="46369" y="1491942"/>
                    </a:moveTo>
                    <a:lnTo>
                      <a:pt x="211540" y="1342104"/>
                    </a:lnTo>
                    <a:lnTo>
                      <a:pt x="376621" y="149194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6" name="Google Shape;1866;p8"/>
              <p:cNvSpPr/>
              <p:nvPr/>
            </p:nvSpPr>
            <p:spPr>
              <a:xfrm>
                <a:off x="513659" y="5350120"/>
                <a:ext cx="17933" cy="1509583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509583" extrusionOk="0">
                    <a:moveTo>
                      <a:pt x="10" y="-246"/>
                    </a:moveTo>
                    <a:cubicBezTo>
                      <a:pt x="6018" y="1996"/>
                      <a:pt x="11936" y="4148"/>
                      <a:pt x="17944" y="6211"/>
                    </a:cubicBezTo>
                    <a:lnTo>
                      <a:pt x="17944" y="1509337"/>
                    </a:lnTo>
                    <a:lnTo>
                      <a:pt x="10" y="15093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7" name="Google Shape;1867;p8"/>
              <p:cNvSpPr/>
              <p:nvPr/>
            </p:nvSpPr>
            <p:spPr>
              <a:xfrm>
                <a:off x="143056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8" name="Google Shape;1868;p8"/>
              <p:cNvSpPr/>
              <p:nvPr/>
            </p:nvSpPr>
            <p:spPr>
              <a:xfrm>
                <a:off x="143056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9" name="Google Shape;1869;p8"/>
              <p:cNvSpPr/>
              <p:nvPr/>
            </p:nvSpPr>
            <p:spPr>
              <a:xfrm>
                <a:off x="143056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0" name="Google Shape;1870;p8"/>
              <p:cNvSpPr/>
              <p:nvPr/>
            </p:nvSpPr>
            <p:spPr>
              <a:xfrm>
                <a:off x="143056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1" name="Google Shape;1871;p8"/>
              <p:cNvSpPr/>
              <p:nvPr/>
            </p:nvSpPr>
            <p:spPr>
              <a:xfrm>
                <a:off x="11672738" y="5101647"/>
                <a:ext cx="17933" cy="175805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758056" extrusionOk="0">
                    <a:moveTo>
                      <a:pt x="10" y="7914"/>
                    </a:moveTo>
                    <a:lnTo>
                      <a:pt x="10" y="1757811"/>
                    </a:lnTo>
                    <a:lnTo>
                      <a:pt x="17944" y="1757811"/>
                    </a:lnTo>
                    <a:lnTo>
                      <a:pt x="17944" y="-246"/>
                    </a:lnTo>
                    <a:cubicBezTo>
                      <a:pt x="12115" y="2821"/>
                      <a:pt x="6108" y="5547"/>
                      <a:pt x="10" y="79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2" name="Google Shape;1872;p8"/>
              <p:cNvSpPr/>
              <p:nvPr/>
            </p:nvSpPr>
            <p:spPr>
              <a:xfrm>
                <a:off x="11661440" y="4637877"/>
                <a:ext cx="423777" cy="2119244"/>
              </a:xfrm>
              <a:custGeom>
                <a:avLst/>
                <a:gdLst/>
                <a:ahLst/>
                <a:cxnLst/>
                <a:rect l="l" t="t" r="r" b="b"/>
                <a:pathLst>
                  <a:path w="423777" h="2119244" extrusionOk="0">
                    <a:moveTo>
                      <a:pt x="394196" y="2092457"/>
                    </a:moveTo>
                    <a:lnTo>
                      <a:pt x="225259" y="1939122"/>
                    </a:lnTo>
                    <a:lnTo>
                      <a:pt x="394196" y="1785788"/>
                    </a:lnTo>
                    <a:lnTo>
                      <a:pt x="412130" y="1769557"/>
                    </a:lnTo>
                    <a:lnTo>
                      <a:pt x="413565" y="1768213"/>
                    </a:lnTo>
                    <a:lnTo>
                      <a:pt x="412130" y="1766867"/>
                    </a:lnTo>
                    <a:lnTo>
                      <a:pt x="394196" y="1750637"/>
                    </a:lnTo>
                    <a:lnTo>
                      <a:pt x="225259" y="1597303"/>
                    </a:lnTo>
                    <a:lnTo>
                      <a:pt x="394196" y="1443968"/>
                    </a:lnTo>
                    <a:lnTo>
                      <a:pt x="412130" y="1427738"/>
                    </a:lnTo>
                    <a:lnTo>
                      <a:pt x="413565" y="1426393"/>
                    </a:lnTo>
                    <a:lnTo>
                      <a:pt x="412130" y="1425048"/>
                    </a:lnTo>
                    <a:lnTo>
                      <a:pt x="394196" y="1408818"/>
                    </a:lnTo>
                    <a:lnTo>
                      <a:pt x="225259" y="1255573"/>
                    </a:lnTo>
                    <a:lnTo>
                      <a:pt x="394196" y="1102239"/>
                    </a:lnTo>
                    <a:lnTo>
                      <a:pt x="412130" y="1086008"/>
                    </a:lnTo>
                    <a:lnTo>
                      <a:pt x="413565" y="1084663"/>
                    </a:lnTo>
                    <a:lnTo>
                      <a:pt x="412130" y="1083318"/>
                    </a:lnTo>
                    <a:lnTo>
                      <a:pt x="394196" y="1067088"/>
                    </a:lnTo>
                    <a:lnTo>
                      <a:pt x="225259" y="913753"/>
                    </a:lnTo>
                    <a:lnTo>
                      <a:pt x="394196" y="760509"/>
                    </a:lnTo>
                    <a:lnTo>
                      <a:pt x="412130" y="744279"/>
                    </a:lnTo>
                    <a:lnTo>
                      <a:pt x="413565" y="742933"/>
                    </a:lnTo>
                    <a:lnTo>
                      <a:pt x="412130" y="741588"/>
                    </a:lnTo>
                    <a:lnTo>
                      <a:pt x="394196" y="725358"/>
                    </a:lnTo>
                    <a:lnTo>
                      <a:pt x="225259" y="572024"/>
                    </a:lnTo>
                    <a:lnTo>
                      <a:pt x="394196" y="418779"/>
                    </a:lnTo>
                    <a:lnTo>
                      <a:pt x="412130" y="402548"/>
                    </a:lnTo>
                    <a:lnTo>
                      <a:pt x="413565" y="401204"/>
                    </a:lnTo>
                    <a:lnTo>
                      <a:pt x="412130" y="399859"/>
                    </a:lnTo>
                    <a:lnTo>
                      <a:pt x="394196" y="383628"/>
                    </a:lnTo>
                    <a:lnTo>
                      <a:pt x="235482" y="239440"/>
                    </a:lnTo>
                    <a:lnTo>
                      <a:pt x="225349" y="230473"/>
                    </a:lnTo>
                    <a:lnTo>
                      <a:pt x="253236" y="205187"/>
                    </a:lnTo>
                    <a:lnTo>
                      <a:pt x="394196" y="77139"/>
                    </a:lnTo>
                    <a:lnTo>
                      <a:pt x="412130" y="60909"/>
                    </a:lnTo>
                    <a:lnTo>
                      <a:pt x="413565" y="59563"/>
                    </a:lnTo>
                    <a:lnTo>
                      <a:pt x="412130" y="58219"/>
                    </a:lnTo>
                    <a:lnTo>
                      <a:pt x="394196" y="41988"/>
                    </a:lnTo>
                    <a:lnTo>
                      <a:pt x="347748" y="-246"/>
                    </a:lnTo>
                    <a:cubicBezTo>
                      <a:pt x="345326" y="5673"/>
                      <a:pt x="342815" y="11501"/>
                      <a:pt x="340304" y="17688"/>
                    </a:cubicBezTo>
                    <a:lnTo>
                      <a:pt x="376980" y="50955"/>
                    </a:lnTo>
                    <a:lnTo>
                      <a:pt x="386843" y="59922"/>
                    </a:lnTo>
                    <a:lnTo>
                      <a:pt x="376980" y="68889"/>
                    </a:lnTo>
                    <a:lnTo>
                      <a:pt x="275026" y="161428"/>
                    </a:lnTo>
                    <a:lnTo>
                      <a:pt x="215665" y="215230"/>
                    </a:lnTo>
                    <a:cubicBezTo>
                      <a:pt x="205800" y="232536"/>
                      <a:pt x="195669" y="249662"/>
                      <a:pt x="185536" y="266790"/>
                    </a:cubicBezTo>
                    <a:lnTo>
                      <a:pt x="211898" y="242847"/>
                    </a:lnTo>
                    <a:lnTo>
                      <a:pt x="226604" y="256208"/>
                    </a:lnTo>
                    <a:lnTo>
                      <a:pt x="376980" y="392685"/>
                    </a:lnTo>
                    <a:lnTo>
                      <a:pt x="386843" y="401652"/>
                    </a:lnTo>
                    <a:lnTo>
                      <a:pt x="376980" y="410619"/>
                    </a:lnTo>
                    <a:lnTo>
                      <a:pt x="211898" y="560367"/>
                    </a:lnTo>
                    <a:lnTo>
                      <a:pt x="100439" y="459220"/>
                    </a:lnTo>
                    <a:lnTo>
                      <a:pt x="72374" y="433844"/>
                    </a:lnTo>
                    <a:cubicBezTo>
                      <a:pt x="67979" y="437968"/>
                      <a:pt x="63407" y="441913"/>
                      <a:pt x="58744" y="445679"/>
                    </a:cubicBezTo>
                    <a:lnTo>
                      <a:pt x="89679" y="473746"/>
                    </a:lnTo>
                    <a:lnTo>
                      <a:pt x="198538" y="572382"/>
                    </a:lnTo>
                    <a:lnTo>
                      <a:pt x="29242" y="725358"/>
                    </a:lnTo>
                    <a:lnTo>
                      <a:pt x="11308" y="741588"/>
                    </a:lnTo>
                    <a:lnTo>
                      <a:pt x="9873" y="742933"/>
                    </a:lnTo>
                    <a:lnTo>
                      <a:pt x="11308" y="744279"/>
                    </a:lnTo>
                    <a:lnTo>
                      <a:pt x="29242" y="760509"/>
                    </a:lnTo>
                    <a:lnTo>
                      <a:pt x="198179" y="913753"/>
                    </a:lnTo>
                    <a:lnTo>
                      <a:pt x="29242" y="1067088"/>
                    </a:lnTo>
                    <a:lnTo>
                      <a:pt x="11308" y="1083318"/>
                    </a:lnTo>
                    <a:lnTo>
                      <a:pt x="9873" y="1084663"/>
                    </a:lnTo>
                    <a:lnTo>
                      <a:pt x="11308" y="1086008"/>
                    </a:lnTo>
                    <a:lnTo>
                      <a:pt x="29242" y="1102239"/>
                    </a:lnTo>
                    <a:lnTo>
                      <a:pt x="198179" y="1255573"/>
                    </a:lnTo>
                    <a:lnTo>
                      <a:pt x="29242" y="1408818"/>
                    </a:lnTo>
                    <a:lnTo>
                      <a:pt x="11308" y="1425048"/>
                    </a:lnTo>
                    <a:lnTo>
                      <a:pt x="9873" y="1426393"/>
                    </a:lnTo>
                    <a:lnTo>
                      <a:pt x="11308" y="1427738"/>
                    </a:lnTo>
                    <a:lnTo>
                      <a:pt x="29242" y="1443968"/>
                    </a:lnTo>
                    <a:lnTo>
                      <a:pt x="198179" y="1597303"/>
                    </a:lnTo>
                    <a:lnTo>
                      <a:pt x="29242" y="1750637"/>
                    </a:lnTo>
                    <a:lnTo>
                      <a:pt x="11308" y="1766867"/>
                    </a:lnTo>
                    <a:lnTo>
                      <a:pt x="9873" y="1768213"/>
                    </a:lnTo>
                    <a:lnTo>
                      <a:pt x="11308" y="1769557"/>
                    </a:lnTo>
                    <a:lnTo>
                      <a:pt x="29242" y="1785788"/>
                    </a:lnTo>
                    <a:lnTo>
                      <a:pt x="198179" y="1939122"/>
                    </a:lnTo>
                    <a:lnTo>
                      <a:pt x="29242" y="2092457"/>
                    </a:lnTo>
                    <a:lnTo>
                      <a:pt x="11308" y="2108777"/>
                    </a:lnTo>
                    <a:lnTo>
                      <a:pt x="10" y="2118999"/>
                    </a:lnTo>
                    <a:lnTo>
                      <a:pt x="423787" y="2118999"/>
                    </a:lnTo>
                    <a:lnTo>
                      <a:pt x="412489" y="2108777"/>
                    </a:lnTo>
                    <a:close/>
                    <a:moveTo>
                      <a:pt x="47176" y="751900"/>
                    </a:moveTo>
                    <a:lnTo>
                      <a:pt x="37313" y="742933"/>
                    </a:lnTo>
                    <a:lnTo>
                      <a:pt x="47176" y="733967"/>
                    </a:lnTo>
                    <a:lnTo>
                      <a:pt x="212258" y="584129"/>
                    </a:lnTo>
                    <a:lnTo>
                      <a:pt x="377338" y="733967"/>
                    </a:lnTo>
                    <a:lnTo>
                      <a:pt x="387202" y="742933"/>
                    </a:lnTo>
                    <a:lnTo>
                      <a:pt x="377338" y="751900"/>
                    </a:lnTo>
                    <a:lnTo>
                      <a:pt x="211898" y="902096"/>
                    </a:lnTo>
                    <a:close/>
                    <a:moveTo>
                      <a:pt x="47176" y="1093630"/>
                    </a:moveTo>
                    <a:lnTo>
                      <a:pt x="37313" y="1084663"/>
                    </a:lnTo>
                    <a:lnTo>
                      <a:pt x="47176" y="1075696"/>
                    </a:lnTo>
                    <a:lnTo>
                      <a:pt x="212258" y="925948"/>
                    </a:lnTo>
                    <a:lnTo>
                      <a:pt x="377338" y="1075696"/>
                    </a:lnTo>
                    <a:lnTo>
                      <a:pt x="387202" y="1084663"/>
                    </a:lnTo>
                    <a:lnTo>
                      <a:pt x="377338" y="1093630"/>
                    </a:lnTo>
                    <a:lnTo>
                      <a:pt x="212258" y="1243468"/>
                    </a:lnTo>
                    <a:close/>
                    <a:moveTo>
                      <a:pt x="47176" y="1435360"/>
                    </a:moveTo>
                    <a:lnTo>
                      <a:pt x="37313" y="1426393"/>
                    </a:lnTo>
                    <a:lnTo>
                      <a:pt x="47176" y="1417426"/>
                    </a:lnTo>
                    <a:lnTo>
                      <a:pt x="212258" y="1267679"/>
                    </a:lnTo>
                    <a:lnTo>
                      <a:pt x="377338" y="1417426"/>
                    </a:lnTo>
                    <a:lnTo>
                      <a:pt x="387202" y="1426393"/>
                    </a:lnTo>
                    <a:lnTo>
                      <a:pt x="377338" y="1435360"/>
                    </a:lnTo>
                    <a:lnTo>
                      <a:pt x="212258" y="1585197"/>
                    </a:lnTo>
                    <a:close/>
                    <a:moveTo>
                      <a:pt x="47176" y="1777180"/>
                    </a:moveTo>
                    <a:lnTo>
                      <a:pt x="37313" y="1768213"/>
                    </a:lnTo>
                    <a:lnTo>
                      <a:pt x="47176" y="1759246"/>
                    </a:lnTo>
                    <a:lnTo>
                      <a:pt x="212258" y="1609408"/>
                    </a:lnTo>
                    <a:lnTo>
                      <a:pt x="377338" y="1759246"/>
                    </a:lnTo>
                    <a:lnTo>
                      <a:pt x="387202" y="1768213"/>
                    </a:lnTo>
                    <a:lnTo>
                      <a:pt x="377338" y="1777180"/>
                    </a:lnTo>
                    <a:lnTo>
                      <a:pt x="212258" y="1927017"/>
                    </a:lnTo>
                    <a:close/>
                    <a:moveTo>
                      <a:pt x="47176" y="2101065"/>
                    </a:moveTo>
                    <a:lnTo>
                      <a:pt x="211898" y="1951228"/>
                    </a:lnTo>
                    <a:lnTo>
                      <a:pt x="376980" y="21010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3" name="Google Shape;1873;p8"/>
              <p:cNvSpPr/>
              <p:nvPr/>
            </p:nvSpPr>
            <p:spPr>
              <a:xfrm>
                <a:off x="12055626" y="4447598"/>
                <a:ext cx="17933" cy="241210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412105" extrusionOk="0">
                    <a:moveTo>
                      <a:pt x="10" y="42347"/>
                    </a:moveTo>
                    <a:lnTo>
                      <a:pt x="10" y="2411859"/>
                    </a:lnTo>
                    <a:lnTo>
                      <a:pt x="17944" y="2411859"/>
                    </a:lnTo>
                    <a:lnTo>
                      <a:pt x="17944" y="-246"/>
                    </a:lnTo>
                    <a:cubicBezTo>
                      <a:pt x="11667" y="13922"/>
                      <a:pt x="6108" y="28179"/>
                      <a:pt x="10" y="423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4" name="Google Shape;1874;p8"/>
              <p:cNvSpPr/>
              <p:nvPr/>
            </p:nvSpPr>
            <p:spPr>
              <a:xfrm>
                <a:off x="11955286" y="4688361"/>
                <a:ext cx="10634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06347" h="17933" extrusionOk="0">
                    <a:moveTo>
                      <a:pt x="10" y="17688"/>
                    </a:moveTo>
                    <a:lnTo>
                      <a:pt x="106358" y="17688"/>
                    </a:lnTo>
                    <a:lnTo>
                      <a:pt x="106358" y="-246"/>
                    </a:lnTo>
                    <a:lnTo>
                      <a:pt x="8977" y="-246"/>
                    </a:lnTo>
                    <a:cubicBezTo>
                      <a:pt x="6018" y="6031"/>
                      <a:pt x="2969" y="11949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5" name="Google Shape;1875;p8"/>
              <p:cNvSpPr/>
              <p:nvPr/>
            </p:nvSpPr>
            <p:spPr>
              <a:xfrm>
                <a:off x="11754965" y="5030360"/>
                <a:ext cx="30693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06937" h="17933" extrusionOk="0">
                    <a:moveTo>
                      <a:pt x="7452" y="7465"/>
                    </a:moveTo>
                    <a:cubicBezTo>
                      <a:pt x="5120" y="10963"/>
                      <a:pt x="2609" y="14370"/>
                      <a:pt x="10" y="17688"/>
                    </a:cubicBezTo>
                    <a:lnTo>
                      <a:pt x="306948" y="17688"/>
                    </a:lnTo>
                    <a:lnTo>
                      <a:pt x="306948" y="-246"/>
                    </a:lnTo>
                    <a:lnTo>
                      <a:pt x="12652" y="-246"/>
                    </a:lnTo>
                    <a:cubicBezTo>
                      <a:pt x="10590" y="2264"/>
                      <a:pt x="8977" y="4954"/>
                      <a:pt x="7452" y="74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6" name="Google Shape;1876;p8"/>
              <p:cNvSpPr/>
              <p:nvPr/>
            </p:nvSpPr>
            <p:spPr>
              <a:xfrm>
                <a:off x="11685112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7" name="Google Shape;1877;p8"/>
              <p:cNvSpPr/>
              <p:nvPr/>
            </p:nvSpPr>
            <p:spPr>
              <a:xfrm>
                <a:off x="11685112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8" name="Google Shape;1878;p8"/>
              <p:cNvSpPr/>
              <p:nvPr/>
            </p:nvSpPr>
            <p:spPr>
              <a:xfrm>
                <a:off x="11685112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9" name="Google Shape;1879;p8"/>
              <p:cNvSpPr/>
              <p:nvPr/>
            </p:nvSpPr>
            <p:spPr>
              <a:xfrm>
                <a:off x="11685112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0" name="Google Shape;1880;p8"/>
              <p:cNvSpPr/>
              <p:nvPr/>
            </p:nvSpPr>
            <p:spPr>
              <a:xfrm>
                <a:off x="148974" y="5129086"/>
                <a:ext cx="142753" cy="118273"/>
              </a:xfrm>
              <a:custGeom>
                <a:avLst/>
                <a:gdLst/>
                <a:ahLst/>
                <a:cxnLst/>
                <a:rect l="l" t="t" r="r" b="b"/>
                <a:pathLst>
                  <a:path w="142753" h="118273" extrusionOk="0">
                    <a:moveTo>
                      <a:pt x="10" y="-246"/>
                    </a:moveTo>
                    <a:lnTo>
                      <a:pt x="10" y="49789"/>
                    </a:lnTo>
                    <a:cubicBezTo>
                      <a:pt x="42872" y="74117"/>
                      <a:pt x="85525" y="96866"/>
                      <a:pt x="127968" y="118028"/>
                    </a:cubicBezTo>
                    <a:lnTo>
                      <a:pt x="142763" y="104578"/>
                    </a:lnTo>
                    <a:cubicBezTo>
                      <a:pt x="89316" y="78412"/>
                      <a:pt x="40973" y="42921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1" name="Google Shape;1881;p8"/>
              <p:cNvSpPr/>
              <p:nvPr/>
            </p:nvSpPr>
            <p:spPr>
              <a:xfrm>
                <a:off x="294238" y="5242069"/>
                <a:ext cx="147147" cy="80074"/>
              </a:xfrm>
              <a:custGeom>
                <a:avLst/>
                <a:gdLst/>
                <a:ahLst/>
                <a:cxnLst/>
                <a:rect l="l" t="t" r="r" b="b"/>
                <a:pathLst>
                  <a:path w="147147" h="80074" extrusionOk="0">
                    <a:moveTo>
                      <a:pt x="15254" y="-246"/>
                    </a:moveTo>
                    <a:lnTo>
                      <a:pt x="10" y="13653"/>
                    </a:lnTo>
                    <a:cubicBezTo>
                      <a:pt x="49447" y="37864"/>
                      <a:pt x="98496" y="59922"/>
                      <a:pt x="147157" y="79829"/>
                    </a:cubicBezTo>
                    <a:lnTo>
                      <a:pt x="84389" y="22530"/>
                    </a:lnTo>
                    <a:cubicBezTo>
                      <a:pt x="60678" y="17132"/>
                      <a:pt x="37530" y="9501"/>
                      <a:pt x="15254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2" name="Google Shape;1882;p8"/>
              <p:cNvSpPr/>
              <p:nvPr/>
            </p:nvSpPr>
            <p:spPr>
              <a:xfrm>
                <a:off x="1413491" y="5405087"/>
                <a:ext cx="69403" cy="18561"/>
              </a:xfrm>
              <a:custGeom>
                <a:avLst/>
                <a:gdLst/>
                <a:ahLst/>
                <a:cxnLst/>
                <a:rect l="l" t="t" r="r" b="b"/>
                <a:pathLst>
                  <a:path w="69403" h="18561" extrusionOk="0">
                    <a:moveTo>
                      <a:pt x="10" y="2354"/>
                    </a:moveTo>
                    <a:lnTo>
                      <a:pt x="10" y="18316"/>
                    </a:lnTo>
                    <a:lnTo>
                      <a:pt x="17944" y="13922"/>
                    </a:lnTo>
                    <a:cubicBezTo>
                      <a:pt x="23952" y="12487"/>
                      <a:pt x="29959" y="10873"/>
                      <a:pt x="35878" y="9259"/>
                    </a:cubicBezTo>
                    <a:cubicBezTo>
                      <a:pt x="41796" y="7645"/>
                      <a:pt x="49597" y="5583"/>
                      <a:pt x="56412" y="3610"/>
                    </a:cubicBezTo>
                    <a:lnTo>
                      <a:pt x="69414" y="-246"/>
                    </a:lnTo>
                    <a:cubicBezTo>
                      <a:pt x="46485" y="3619"/>
                      <a:pt x="23162" y="4489"/>
                      <a:pt x="10" y="23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3" name="Google Shape;1883;p8"/>
              <p:cNvSpPr/>
              <p:nvPr/>
            </p:nvSpPr>
            <p:spPr>
              <a:xfrm>
                <a:off x="2851876" y="4289870"/>
                <a:ext cx="178352" cy="77832"/>
              </a:xfrm>
              <a:custGeom>
                <a:avLst/>
                <a:gdLst/>
                <a:ahLst/>
                <a:cxnLst/>
                <a:rect l="l" t="t" r="r" b="b"/>
                <a:pathLst>
                  <a:path w="178352" h="77832" extrusionOk="0">
                    <a:moveTo>
                      <a:pt x="53722" y="43692"/>
                    </a:moveTo>
                    <a:cubicBezTo>
                      <a:pt x="37761" y="51493"/>
                      <a:pt x="22606" y="60102"/>
                      <a:pt x="7452" y="69158"/>
                    </a:cubicBezTo>
                    <a:cubicBezTo>
                      <a:pt x="5273" y="72216"/>
                      <a:pt x="2771" y="75040"/>
                      <a:pt x="10" y="77587"/>
                    </a:cubicBezTo>
                    <a:lnTo>
                      <a:pt x="7093" y="74718"/>
                    </a:lnTo>
                    <a:cubicBezTo>
                      <a:pt x="23593" y="68172"/>
                      <a:pt x="40540" y="62164"/>
                      <a:pt x="57757" y="56784"/>
                    </a:cubicBezTo>
                    <a:cubicBezTo>
                      <a:pt x="97175" y="44284"/>
                      <a:pt x="137491" y="34842"/>
                      <a:pt x="178362" y="28538"/>
                    </a:cubicBezTo>
                    <a:lnTo>
                      <a:pt x="146619" y="-246"/>
                    </a:lnTo>
                    <a:cubicBezTo>
                      <a:pt x="116311" y="15715"/>
                      <a:pt x="84568" y="28717"/>
                      <a:pt x="53722" y="4369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4" name="Google Shape;1884;p8"/>
              <p:cNvSpPr/>
              <p:nvPr/>
            </p:nvSpPr>
            <p:spPr>
              <a:xfrm>
                <a:off x="2695941" y="4423208"/>
                <a:ext cx="35867" cy="26900"/>
              </a:xfrm>
              <a:custGeom>
                <a:avLst/>
                <a:gdLst/>
                <a:ahLst/>
                <a:cxnLst/>
                <a:rect l="l" t="t" r="r" b="b"/>
                <a:pathLst>
                  <a:path w="35867" h="26900" extrusionOk="0">
                    <a:moveTo>
                      <a:pt x="10" y="-246"/>
                    </a:moveTo>
                    <a:lnTo>
                      <a:pt x="10" y="26655"/>
                    </a:lnTo>
                    <a:cubicBezTo>
                      <a:pt x="5928" y="22709"/>
                      <a:pt x="11936" y="18943"/>
                      <a:pt x="17944" y="15177"/>
                    </a:cubicBezTo>
                    <a:cubicBezTo>
                      <a:pt x="23952" y="11411"/>
                      <a:pt x="30049" y="7824"/>
                      <a:pt x="35878" y="4148"/>
                    </a:cubicBezTo>
                    <a:cubicBezTo>
                      <a:pt x="23799" y="4013"/>
                      <a:pt x="11766" y="253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5" name="Google Shape;1885;p8"/>
              <p:cNvSpPr/>
              <p:nvPr/>
            </p:nvSpPr>
            <p:spPr>
              <a:xfrm>
                <a:off x="3015074" y="4242794"/>
                <a:ext cx="81419" cy="72632"/>
              </a:xfrm>
              <a:custGeom>
                <a:avLst/>
                <a:gdLst/>
                <a:ahLst/>
                <a:cxnLst/>
                <a:rect l="l" t="t" r="r" b="b"/>
                <a:pathLst>
                  <a:path w="81419" h="72632" extrusionOk="0">
                    <a:moveTo>
                      <a:pt x="51659" y="8990"/>
                    </a:moveTo>
                    <a:lnTo>
                      <a:pt x="42065" y="11321"/>
                    </a:lnTo>
                    <a:cubicBezTo>
                      <a:pt x="38532" y="13931"/>
                      <a:pt x="34855" y="16325"/>
                      <a:pt x="31036" y="18495"/>
                    </a:cubicBezTo>
                    <a:cubicBezTo>
                      <a:pt x="20813" y="25400"/>
                      <a:pt x="10232" y="31856"/>
                      <a:pt x="10" y="37774"/>
                    </a:cubicBezTo>
                    <a:lnTo>
                      <a:pt x="38209" y="72386"/>
                    </a:lnTo>
                    <a:cubicBezTo>
                      <a:pt x="46728" y="71310"/>
                      <a:pt x="55067" y="70414"/>
                      <a:pt x="63496" y="69696"/>
                    </a:cubicBezTo>
                    <a:cubicBezTo>
                      <a:pt x="69504" y="69158"/>
                      <a:pt x="75422" y="68620"/>
                      <a:pt x="81430" y="68262"/>
                    </a:cubicBezTo>
                    <a:lnTo>
                      <a:pt x="81430" y="-246"/>
                    </a:lnTo>
                    <a:cubicBezTo>
                      <a:pt x="71683" y="3368"/>
                      <a:pt x="61747" y="6452"/>
                      <a:pt x="51659" y="899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6" name="Google Shape;1886;p8"/>
              <p:cNvSpPr/>
              <p:nvPr/>
            </p:nvSpPr>
            <p:spPr>
              <a:xfrm>
                <a:off x="3977047" y="4668723"/>
                <a:ext cx="403242" cy="464397"/>
              </a:xfrm>
              <a:custGeom>
                <a:avLst/>
                <a:gdLst/>
                <a:ahLst/>
                <a:cxnLst/>
                <a:rect l="l" t="t" r="r" b="b"/>
                <a:pathLst>
                  <a:path w="403242" h="464397" extrusionOk="0">
                    <a:moveTo>
                      <a:pt x="401908" y="315300"/>
                    </a:moveTo>
                    <a:cubicBezTo>
                      <a:pt x="334566" y="326419"/>
                      <a:pt x="260499" y="302478"/>
                      <a:pt x="229474" y="238095"/>
                    </a:cubicBezTo>
                    <a:cubicBezTo>
                      <a:pt x="223107" y="224573"/>
                      <a:pt x="215862" y="211481"/>
                      <a:pt x="207774" y="198910"/>
                    </a:cubicBezTo>
                    <a:cubicBezTo>
                      <a:pt x="206967" y="197654"/>
                      <a:pt x="205891" y="196219"/>
                      <a:pt x="204725" y="194695"/>
                    </a:cubicBezTo>
                    <a:lnTo>
                      <a:pt x="202752" y="192723"/>
                    </a:lnTo>
                    <a:cubicBezTo>
                      <a:pt x="190468" y="179631"/>
                      <a:pt x="178362" y="166629"/>
                      <a:pt x="165002" y="154434"/>
                    </a:cubicBezTo>
                    <a:cubicBezTo>
                      <a:pt x="134245" y="126367"/>
                      <a:pt x="100709" y="101439"/>
                      <a:pt x="69504" y="73731"/>
                    </a:cubicBezTo>
                    <a:cubicBezTo>
                      <a:pt x="44172" y="51619"/>
                      <a:pt x="21324" y="26808"/>
                      <a:pt x="1355" y="-246"/>
                    </a:cubicBezTo>
                    <a:lnTo>
                      <a:pt x="1355" y="27641"/>
                    </a:lnTo>
                    <a:lnTo>
                      <a:pt x="10" y="28897"/>
                    </a:lnTo>
                    <a:lnTo>
                      <a:pt x="1355" y="30152"/>
                    </a:lnTo>
                    <a:lnTo>
                      <a:pt x="1355" y="94893"/>
                    </a:lnTo>
                    <a:lnTo>
                      <a:pt x="19289" y="111930"/>
                    </a:lnTo>
                    <a:cubicBezTo>
                      <a:pt x="45831" y="137038"/>
                      <a:pt x="72436" y="162388"/>
                      <a:pt x="99095" y="187970"/>
                    </a:cubicBezTo>
                    <a:lnTo>
                      <a:pt x="148861" y="235494"/>
                    </a:lnTo>
                    <a:lnTo>
                      <a:pt x="161863" y="247869"/>
                    </a:lnTo>
                    <a:cubicBezTo>
                      <a:pt x="202214" y="286158"/>
                      <a:pt x="242566" y="324357"/>
                      <a:pt x="284082" y="361659"/>
                    </a:cubicBezTo>
                    <a:lnTo>
                      <a:pt x="303989" y="379593"/>
                    </a:lnTo>
                    <a:cubicBezTo>
                      <a:pt x="314570" y="389098"/>
                      <a:pt x="325151" y="398424"/>
                      <a:pt x="335732" y="407749"/>
                    </a:cubicBezTo>
                    <a:lnTo>
                      <a:pt x="349272" y="419586"/>
                    </a:lnTo>
                    <a:lnTo>
                      <a:pt x="383974" y="449177"/>
                    </a:lnTo>
                    <a:lnTo>
                      <a:pt x="401908" y="464151"/>
                    </a:lnTo>
                    <a:lnTo>
                      <a:pt x="401908" y="371613"/>
                    </a:lnTo>
                    <a:lnTo>
                      <a:pt x="403253" y="370358"/>
                    </a:lnTo>
                    <a:lnTo>
                      <a:pt x="401908" y="369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7" name="Google Shape;1887;p8"/>
              <p:cNvSpPr/>
              <p:nvPr/>
            </p:nvSpPr>
            <p:spPr>
              <a:xfrm>
                <a:off x="6542307" y="4203250"/>
                <a:ext cx="194403" cy="350607"/>
              </a:xfrm>
              <a:custGeom>
                <a:avLst/>
                <a:gdLst/>
                <a:ahLst/>
                <a:cxnLst/>
                <a:rect l="l" t="t" r="r" b="b"/>
                <a:pathLst>
                  <a:path w="194403" h="350607" extrusionOk="0">
                    <a:moveTo>
                      <a:pt x="36147" y="143404"/>
                    </a:moveTo>
                    <a:lnTo>
                      <a:pt x="19289" y="143404"/>
                    </a:lnTo>
                    <a:lnTo>
                      <a:pt x="19289" y="117221"/>
                    </a:lnTo>
                    <a:cubicBezTo>
                      <a:pt x="13398" y="119077"/>
                      <a:pt x="7408" y="120637"/>
                      <a:pt x="1355" y="121884"/>
                    </a:cubicBezTo>
                    <a:lnTo>
                      <a:pt x="1355" y="150937"/>
                    </a:lnTo>
                    <a:lnTo>
                      <a:pt x="10" y="152192"/>
                    </a:lnTo>
                    <a:lnTo>
                      <a:pt x="1355" y="153447"/>
                    </a:lnTo>
                    <a:lnTo>
                      <a:pt x="1355" y="350361"/>
                    </a:lnTo>
                    <a:cubicBezTo>
                      <a:pt x="7453" y="340498"/>
                      <a:pt x="13371" y="330634"/>
                      <a:pt x="19289" y="320681"/>
                    </a:cubicBezTo>
                    <a:cubicBezTo>
                      <a:pt x="38837" y="288220"/>
                      <a:pt x="57963" y="255339"/>
                      <a:pt x="76678" y="222044"/>
                    </a:cubicBezTo>
                    <a:cubicBezTo>
                      <a:pt x="79726" y="216754"/>
                      <a:pt x="82775" y="211374"/>
                      <a:pt x="85644" y="205993"/>
                    </a:cubicBezTo>
                    <a:cubicBezTo>
                      <a:pt x="93957" y="191225"/>
                      <a:pt x="102143" y="176286"/>
                      <a:pt x="110214" y="161159"/>
                    </a:cubicBezTo>
                    <a:lnTo>
                      <a:pt x="119987" y="143225"/>
                    </a:lnTo>
                    <a:cubicBezTo>
                      <a:pt x="145337" y="96059"/>
                      <a:pt x="170140" y="48238"/>
                      <a:pt x="194413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8" name="Google Shape;1888;p8"/>
              <p:cNvSpPr/>
              <p:nvPr/>
            </p:nvSpPr>
            <p:spPr>
              <a:xfrm>
                <a:off x="6798313" y="3670614"/>
                <a:ext cx="147147" cy="269097"/>
              </a:xfrm>
              <a:custGeom>
                <a:avLst/>
                <a:gdLst/>
                <a:ahLst/>
                <a:cxnLst/>
                <a:rect l="l" t="t" r="r" b="b"/>
                <a:pathLst>
                  <a:path w="147147" h="269097" extrusionOk="0">
                    <a:moveTo>
                      <a:pt x="145543" y="292"/>
                    </a:moveTo>
                    <a:lnTo>
                      <a:pt x="145005" y="-246"/>
                    </a:lnTo>
                    <a:cubicBezTo>
                      <a:pt x="137832" y="13384"/>
                      <a:pt x="130057" y="26834"/>
                      <a:pt x="121691" y="40105"/>
                    </a:cubicBezTo>
                    <a:cubicBezTo>
                      <a:pt x="99013" y="76923"/>
                      <a:pt x="63217" y="103771"/>
                      <a:pt x="21530" y="115248"/>
                    </a:cubicBezTo>
                    <a:lnTo>
                      <a:pt x="12563" y="123498"/>
                    </a:lnTo>
                    <a:cubicBezTo>
                      <a:pt x="10653" y="152542"/>
                      <a:pt x="6457" y="181379"/>
                      <a:pt x="10" y="209760"/>
                    </a:cubicBezTo>
                    <a:lnTo>
                      <a:pt x="65109" y="268852"/>
                    </a:lnTo>
                    <a:cubicBezTo>
                      <a:pt x="86272" y="223120"/>
                      <a:pt x="107192" y="177272"/>
                      <a:pt x="127878" y="131299"/>
                    </a:cubicBezTo>
                    <a:cubicBezTo>
                      <a:pt x="133886" y="118028"/>
                      <a:pt x="139804" y="104398"/>
                      <a:pt x="145812" y="91396"/>
                    </a:cubicBezTo>
                    <a:lnTo>
                      <a:pt x="145812" y="2803"/>
                    </a:lnTo>
                    <a:lnTo>
                      <a:pt x="147157" y="15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9" name="Google Shape;1889;p8"/>
              <p:cNvSpPr/>
              <p:nvPr/>
            </p:nvSpPr>
            <p:spPr>
              <a:xfrm>
                <a:off x="7825924" y="2305488"/>
                <a:ext cx="10580" cy="6994"/>
              </a:xfrm>
              <a:custGeom>
                <a:avLst/>
                <a:gdLst/>
                <a:ahLst/>
                <a:cxnLst/>
                <a:rect l="l" t="t" r="r" b="b"/>
                <a:pathLst>
                  <a:path w="10580" h="6994" extrusionOk="0">
                    <a:moveTo>
                      <a:pt x="10" y="-246"/>
                    </a:moveTo>
                    <a:lnTo>
                      <a:pt x="10591" y="-246"/>
                    </a:lnTo>
                    <a:cubicBezTo>
                      <a:pt x="7004" y="1996"/>
                      <a:pt x="3507" y="4417"/>
                      <a:pt x="10" y="67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0" name="Google Shape;1890;p8"/>
              <p:cNvSpPr/>
              <p:nvPr/>
            </p:nvSpPr>
            <p:spPr>
              <a:xfrm>
                <a:off x="7840002" y="2298852"/>
                <a:ext cx="5021" cy="4304"/>
              </a:xfrm>
              <a:custGeom>
                <a:avLst/>
                <a:gdLst/>
                <a:ahLst/>
                <a:cxnLst/>
                <a:rect l="l" t="t" r="r" b="b"/>
                <a:pathLst>
                  <a:path w="5021" h="4304" extrusionOk="0">
                    <a:moveTo>
                      <a:pt x="3866" y="-246"/>
                    </a:moveTo>
                    <a:lnTo>
                      <a:pt x="5031" y="830"/>
                    </a:lnTo>
                    <a:lnTo>
                      <a:pt x="10" y="405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1" name="Google Shape;1891;p8"/>
              <p:cNvSpPr/>
              <p:nvPr/>
            </p:nvSpPr>
            <p:spPr>
              <a:xfrm>
                <a:off x="9106760" y="2638072"/>
                <a:ext cx="146430" cy="248383"/>
              </a:xfrm>
              <a:custGeom>
                <a:avLst/>
                <a:gdLst/>
                <a:ahLst/>
                <a:cxnLst/>
                <a:rect l="l" t="t" r="r" b="b"/>
                <a:pathLst>
                  <a:path w="146430" h="248383" extrusionOk="0">
                    <a:moveTo>
                      <a:pt x="120705" y="177837"/>
                    </a:moveTo>
                    <a:cubicBezTo>
                      <a:pt x="88424" y="128161"/>
                      <a:pt x="56592" y="78035"/>
                      <a:pt x="22696" y="29435"/>
                    </a:cubicBezTo>
                    <a:lnTo>
                      <a:pt x="19379" y="26475"/>
                    </a:lnTo>
                    <a:lnTo>
                      <a:pt x="19379" y="24772"/>
                    </a:lnTo>
                    <a:cubicBezTo>
                      <a:pt x="14357" y="17598"/>
                      <a:pt x="9426" y="10425"/>
                      <a:pt x="4314" y="3341"/>
                    </a:cubicBezTo>
                    <a:lnTo>
                      <a:pt x="1445" y="-246"/>
                    </a:lnTo>
                    <a:lnTo>
                      <a:pt x="1445" y="7555"/>
                    </a:lnTo>
                    <a:lnTo>
                      <a:pt x="10" y="8900"/>
                    </a:lnTo>
                    <a:lnTo>
                      <a:pt x="1445" y="10245"/>
                    </a:lnTo>
                    <a:lnTo>
                      <a:pt x="1445" y="95252"/>
                    </a:lnTo>
                    <a:cubicBezTo>
                      <a:pt x="7453" y="102963"/>
                      <a:pt x="13460" y="110765"/>
                      <a:pt x="19379" y="118566"/>
                    </a:cubicBezTo>
                    <a:cubicBezTo>
                      <a:pt x="51122" y="160414"/>
                      <a:pt x="82327" y="203599"/>
                      <a:pt x="112904" y="248138"/>
                    </a:cubicBezTo>
                    <a:lnTo>
                      <a:pt x="146441" y="2177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2" name="Google Shape;1892;p8"/>
              <p:cNvSpPr/>
              <p:nvPr/>
            </p:nvSpPr>
            <p:spPr>
              <a:xfrm>
                <a:off x="9229698" y="2871391"/>
                <a:ext cx="280216" cy="494078"/>
              </a:xfrm>
              <a:custGeom>
                <a:avLst/>
                <a:gdLst/>
                <a:ahLst/>
                <a:cxnLst/>
                <a:rect l="l" t="t" r="r" b="b"/>
                <a:pathLst>
                  <a:path w="280216" h="494078" extrusionOk="0">
                    <a:moveTo>
                      <a:pt x="279061" y="301850"/>
                    </a:moveTo>
                    <a:lnTo>
                      <a:pt x="275294" y="299070"/>
                    </a:lnTo>
                    <a:cubicBezTo>
                      <a:pt x="176658" y="218368"/>
                      <a:pt x="102860" y="107447"/>
                      <a:pt x="33187" y="-246"/>
                    </a:cubicBezTo>
                    <a:lnTo>
                      <a:pt x="10" y="29883"/>
                    </a:lnTo>
                    <a:cubicBezTo>
                      <a:pt x="17585" y="55645"/>
                      <a:pt x="34890" y="81801"/>
                      <a:pt x="52017" y="108344"/>
                    </a:cubicBezTo>
                    <a:lnTo>
                      <a:pt x="63585" y="126278"/>
                    </a:lnTo>
                    <a:cubicBezTo>
                      <a:pt x="85464" y="160468"/>
                      <a:pt x="107074" y="195296"/>
                      <a:pt x="128416" y="230742"/>
                    </a:cubicBezTo>
                    <a:cubicBezTo>
                      <a:pt x="131644" y="235943"/>
                      <a:pt x="134782" y="241144"/>
                      <a:pt x="137921" y="246434"/>
                    </a:cubicBezTo>
                    <a:cubicBezTo>
                      <a:pt x="172264" y="303581"/>
                      <a:pt x="205980" y="362018"/>
                      <a:pt x="239157" y="421738"/>
                    </a:cubicBezTo>
                    <a:cubicBezTo>
                      <a:pt x="244448" y="431153"/>
                      <a:pt x="249649" y="440568"/>
                      <a:pt x="254849" y="450073"/>
                    </a:cubicBezTo>
                    <a:cubicBezTo>
                      <a:pt x="256912" y="453750"/>
                      <a:pt x="258975" y="457426"/>
                      <a:pt x="260947" y="461103"/>
                    </a:cubicBezTo>
                    <a:cubicBezTo>
                      <a:pt x="262920" y="464779"/>
                      <a:pt x="263547" y="465676"/>
                      <a:pt x="264713" y="468007"/>
                    </a:cubicBezTo>
                    <a:cubicBezTo>
                      <a:pt x="265431" y="469101"/>
                      <a:pt x="266058" y="470240"/>
                      <a:pt x="266597" y="471415"/>
                    </a:cubicBezTo>
                    <a:lnTo>
                      <a:pt x="278881" y="493832"/>
                    </a:lnTo>
                    <a:lnTo>
                      <a:pt x="278881" y="460296"/>
                    </a:lnTo>
                    <a:lnTo>
                      <a:pt x="280226" y="459040"/>
                    </a:lnTo>
                    <a:lnTo>
                      <a:pt x="278881" y="4577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3" name="Google Shape;1893;p8"/>
              <p:cNvSpPr/>
              <p:nvPr/>
            </p:nvSpPr>
            <p:spPr>
              <a:xfrm>
                <a:off x="10390467" y="4843937"/>
                <a:ext cx="82764" cy="173241"/>
              </a:xfrm>
              <a:custGeom>
                <a:avLst/>
                <a:gdLst/>
                <a:ahLst/>
                <a:cxnLst/>
                <a:rect l="l" t="t" r="r" b="b"/>
                <a:pathLst>
                  <a:path w="82764" h="173241" extrusionOk="0">
                    <a:moveTo>
                      <a:pt x="62778" y="94176"/>
                    </a:moveTo>
                    <a:cubicBezTo>
                      <a:pt x="39195" y="64531"/>
                      <a:pt x="18213" y="32941"/>
                      <a:pt x="10" y="-246"/>
                    </a:cubicBezTo>
                    <a:lnTo>
                      <a:pt x="10" y="141970"/>
                    </a:lnTo>
                    <a:cubicBezTo>
                      <a:pt x="5928" y="150130"/>
                      <a:pt x="11935" y="158200"/>
                      <a:pt x="17944" y="166180"/>
                    </a:cubicBezTo>
                    <a:lnTo>
                      <a:pt x="23054" y="172995"/>
                    </a:lnTo>
                    <a:lnTo>
                      <a:pt x="82774" y="119194"/>
                    </a:lnTo>
                    <a:cubicBezTo>
                      <a:pt x="76049" y="110675"/>
                      <a:pt x="69234" y="102605"/>
                      <a:pt x="62778" y="9417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4" name="Google Shape;1894;p8"/>
              <p:cNvSpPr/>
              <p:nvPr/>
            </p:nvSpPr>
            <p:spPr>
              <a:xfrm>
                <a:off x="10423823" y="4976289"/>
                <a:ext cx="367374" cy="397594"/>
              </a:xfrm>
              <a:custGeom>
                <a:avLst/>
                <a:gdLst/>
                <a:ahLst/>
                <a:cxnLst/>
                <a:rect l="l" t="t" r="r" b="b"/>
                <a:pathLst>
                  <a:path w="367374" h="397594" extrusionOk="0">
                    <a:moveTo>
                      <a:pt x="249381" y="217023"/>
                    </a:moveTo>
                    <a:cubicBezTo>
                      <a:pt x="234944" y="188212"/>
                      <a:pt x="221852" y="159070"/>
                      <a:pt x="210106" y="129596"/>
                    </a:cubicBezTo>
                    <a:cubicBezTo>
                      <a:pt x="155945" y="91997"/>
                      <a:pt x="106089" y="48444"/>
                      <a:pt x="61613" y="-246"/>
                    </a:cubicBezTo>
                    <a:lnTo>
                      <a:pt x="1982" y="53556"/>
                    </a:lnTo>
                    <a:lnTo>
                      <a:pt x="10" y="53556"/>
                    </a:lnTo>
                    <a:lnTo>
                      <a:pt x="818" y="54632"/>
                    </a:lnTo>
                    <a:cubicBezTo>
                      <a:pt x="5211" y="60281"/>
                      <a:pt x="9785" y="65930"/>
                      <a:pt x="13999" y="71490"/>
                    </a:cubicBezTo>
                    <a:cubicBezTo>
                      <a:pt x="24669" y="85209"/>
                      <a:pt x="35520" y="98390"/>
                      <a:pt x="46369" y="111751"/>
                    </a:cubicBezTo>
                    <a:cubicBezTo>
                      <a:pt x="141867" y="227155"/>
                      <a:pt x="242117" y="321398"/>
                      <a:pt x="349451" y="386767"/>
                    </a:cubicBezTo>
                    <a:lnTo>
                      <a:pt x="349451" y="386767"/>
                    </a:lnTo>
                    <a:cubicBezTo>
                      <a:pt x="355369" y="390354"/>
                      <a:pt x="361378" y="393941"/>
                      <a:pt x="367385" y="397348"/>
                    </a:cubicBezTo>
                    <a:lnTo>
                      <a:pt x="367385" y="389637"/>
                    </a:lnTo>
                    <a:cubicBezTo>
                      <a:pt x="319950" y="338104"/>
                      <a:pt x="280137" y="279962"/>
                      <a:pt x="249381" y="2170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5" name="Google Shape;1895;p8"/>
              <p:cNvSpPr/>
              <p:nvPr/>
            </p:nvSpPr>
            <p:spPr>
              <a:xfrm>
                <a:off x="11673365" y="4642181"/>
                <a:ext cx="329266" cy="563750"/>
              </a:xfrm>
              <a:custGeom>
                <a:avLst/>
                <a:gdLst/>
                <a:ahLst/>
                <a:cxnLst/>
                <a:rect l="l" t="t" r="r" b="b"/>
                <a:pathLst>
                  <a:path w="329266" h="563750" extrusionOk="0">
                    <a:moveTo>
                      <a:pt x="89052" y="395644"/>
                    </a:moveTo>
                    <a:cubicBezTo>
                      <a:pt x="67711" y="428338"/>
                      <a:pt x="36506" y="453445"/>
                      <a:pt x="10" y="467380"/>
                    </a:cubicBezTo>
                    <a:lnTo>
                      <a:pt x="10" y="563505"/>
                    </a:lnTo>
                    <a:cubicBezTo>
                      <a:pt x="6018" y="556959"/>
                      <a:pt x="12026" y="550324"/>
                      <a:pt x="17944" y="543509"/>
                    </a:cubicBezTo>
                    <a:cubicBezTo>
                      <a:pt x="38299" y="520195"/>
                      <a:pt x="58385" y="495536"/>
                      <a:pt x="78023" y="469263"/>
                    </a:cubicBezTo>
                    <a:cubicBezTo>
                      <a:pt x="81610" y="464537"/>
                      <a:pt x="85196" y="459695"/>
                      <a:pt x="88783" y="454737"/>
                    </a:cubicBezTo>
                    <a:cubicBezTo>
                      <a:pt x="100171" y="439071"/>
                      <a:pt x="111469" y="422877"/>
                      <a:pt x="122678" y="406135"/>
                    </a:cubicBezTo>
                    <a:lnTo>
                      <a:pt x="134514" y="388202"/>
                    </a:lnTo>
                    <a:cubicBezTo>
                      <a:pt x="152807" y="360108"/>
                      <a:pt x="170741" y="330607"/>
                      <a:pt x="188315" y="299698"/>
                    </a:cubicBezTo>
                    <a:cubicBezTo>
                      <a:pt x="197282" y="284006"/>
                      <a:pt x="206249" y="267955"/>
                      <a:pt x="215216" y="251725"/>
                    </a:cubicBezTo>
                    <a:cubicBezTo>
                      <a:pt x="218176" y="246345"/>
                      <a:pt x="221045" y="240875"/>
                      <a:pt x="224183" y="235405"/>
                    </a:cubicBezTo>
                    <a:cubicBezTo>
                      <a:pt x="230102" y="224107"/>
                      <a:pt x="236110" y="212540"/>
                      <a:pt x="242117" y="200972"/>
                    </a:cubicBezTo>
                    <a:cubicBezTo>
                      <a:pt x="249471" y="186446"/>
                      <a:pt x="256823" y="171829"/>
                      <a:pt x="263997" y="156945"/>
                    </a:cubicBezTo>
                    <a:cubicBezTo>
                      <a:pt x="278613" y="127058"/>
                      <a:pt x="292870" y="96212"/>
                      <a:pt x="306949" y="64406"/>
                    </a:cubicBezTo>
                    <a:cubicBezTo>
                      <a:pt x="309638" y="58488"/>
                      <a:pt x="312239" y="52480"/>
                      <a:pt x="314840" y="46472"/>
                    </a:cubicBezTo>
                    <a:cubicBezTo>
                      <a:pt x="319681" y="35443"/>
                      <a:pt x="324524" y="24413"/>
                      <a:pt x="329276" y="13204"/>
                    </a:cubicBezTo>
                    <a:lnTo>
                      <a:pt x="314481" y="-246"/>
                    </a:lnTo>
                    <a:cubicBezTo>
                      <a:pt x="249381" y="137190"/>
                      <a:pt x="174058" y="269524"/>
                      <a:pt x="89052" y="3956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6" name="Google Shape;1896;p8"/>
              <p:cNvSpPr/>
              <p:nvPr/>
            </p:nvSpPr>
            <p:spPr>
              <a:xfrm>
                <a:off x="11995009" y="4447598"/>
                <a:ext cx="78550" cy="190188"/>
              </a:xfrm>
              <a:custGeom>
                <a:avLst/>
                <a:gdLst/>
                <a:ahLst/>
                <a:cxnLst/>
                <a:rect l="l" t="t" r="r" b="b"/>
                <a:pathLst>
                  <a:path w="78550" h="190188" extrusionOk="0">
                    <a:moveTo>
                      <a:pt x="38209" y="93817"/>
                    </a:moveTo>
                    <a:cubicBezTo>
                      <a:pt x="25924" y="121704"/>
                      <a:pt x="13102" y="149412"/>
                      <a:pt x="10" y="177120"/>
                    </a:cubicBezTo>
                    <a:lnTo>
                      <a:pt x="14178" y="189943"/>
                    </a:lnTo>
                    <a:cubicBezTo>
                      <a:pt x="29960" y="152461"/>
                      <a:pt x="45473" y="114199"/>
                      <a:pt x="60626" y="75166"/>
                    </a:cubicBezTo>
                    <a:cubicBezTo>
                      <a:pt x="66635" y="59743"/>
                      <a:pt x="72553" y="44230"/>
                      <a:pt x="78560" y="28628"/>
                    </a:cubicBezTo>
                    <a:lnTo>
                      <a:pt x="78560" y="-246"/>
                    </a:lnTo>
                    <a:cubicBezTo>
                      <a:pt x="65469" y="31255"/>
                      <a:pt x="52018" y="62612"/>
                      <a:pt x="38209" y="938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97" name="Google Shape;1897;p8"/>
            <p:cNvSpPr/>
            <p:nvPr/>
          </p:nvSpPr>
          <p:spPr>
            <a:xfrm>
              <a:off x="1" y="2177475"/>
              <a:ext cx="12191999" cy="3403847"/>
            </a:xfrm>
            <a:custGeom>
              <a:avLst/>
              <a:gdLst/>
              <a:ahLst/>
              <a:cxnLst/>
              <a:rect l="l" t="t" r="r" b="b"/>
              <a:pathLst>
                <a:path w="12191999" h="3455682" extrusionOk="0">
                  <a:moveTo>
                    <a:pt x="8222721" y="6"/>
                  </a:moveTo>
                  <a:cubicBezTo>
                    <a:pt x="8599332" y="-1339"/>
                    <a:pt x="8939089" y="199699"/>
                    <a:pt x="9261989" y="614420"/>
                  </a:cubicBezTo>
                  <a:cubicBezTo>
                    <a:pt x="9536197" y="966551"/>
                    <a:pt x="9764137" y="1424224"/>
                    <a:pt x="9984723" y="1866921"/>
                  </a:cubicBezTo>
                  <a:cubicBezTo>
                    <a:pt x="10345642" y="2591808"/>
                    <a:pt x="10686386" y="3275985"/>
                    <a:pt x="11127380" y="3275985"/>
                  </a:cubicBezTo>
                  <a:lnTo>
                    <a:pt x="11132491" y="3275985"/>
                  </a:lnTo>
                  <a:cubicBezTo>
                    <a:pt x="11359623" y="3273205"/>
                    <a:pt x="11542907" y="3136011"/>
                    <a:pt x="11709512" y="2844227"/>
                  </a:cubicBezTo>
                  <a:cubicBezTo>
                    <a:pt x="11869214" y="2564459"/>
                    <a:pt x="11992689" y="2180674"/>
                    <a:pt x="12123337" y="1774382"/>
                  </a:cubicBezTo>
                  <a:cubicBezTo>
                    <a:pt x="12145215" y="1706350"/>
                    <a:pt x="12167365" y="1637843"/>
                    <a:pt x="12189782" y="1568860"/>
                  </a:cubicBezTo>
                  <a:lnTo>
                    <a:pt x="12191999" y="1569543"/>
                  </a:lnTo>
                  <a:lnTo>
                    <a:pt x="12191999" y="2153883"/>
                  </a:lnTo>
                  <a:lnTo>
                    <a:pt x="12122424" y="2355705"/>
                  </a:lnTo>
                  <a:cubicBezTo>
                    <a:pt x="12045711" y="2569453"/>
                    <a:pt x="11964421" y="2765811"/>
                    <a:pt x="11869662" y="2931655"/>
                  </a:cubicBezTo>
                  <a:cubicBezTo>
                    <a:pt x="11670596" y="3280378"/>
                    <a:pt x="11430282" y="3451737"/>
                    <a:pt x="11134373" y="3455323"/>
                  </a:cubicBezTo>
                  <a:lnTo>
                    <a:pt x="11126662" y="3455323"/>
                  </a:lnTo>
                  <a:cubicBezTo>
                    <a:pt x="10571519" y="3455323"/>
                    <a:pt x="10206116" y="2721828"/>
                    <a:pt x="9819373" y="1945471"/>
                  </a:cubicBezTo>
                  <a:cubicBezTo>
                    <a:pt x="9602822" y="1510665"/>
                    <a:pt x="9378828" y="1061063"/>
                    <a:pt x="9115648" y="723099"/>
                  </a:cubicBezTo>
                  <a:cubicBezTo>
                    <a:pt x="8831217" y="357248"/>
                    <a:pt x="8540061" y="179703"/>
                    <a:pt x="8226218" y="179703"/>
                  </a:cubicBezTo>
                  <a:lnTo>
                    <a:pt x="8223349" y="179703"/>
                  </a:lnTo>
                  <a:cubicBezTo>
                    <a:pt x="7649465" y="181676"/>
                    <a:pt x="7344589" y="867198"/>
                    <a:pt x="7023035" y="1592892"/>
                  </a:cubicBezTo>
                  <a:cubicBezTo>
                    <a:pt x="6826659" y="2035230"/>
                    <a:pt x="6623648" y="2492634"/>
                    <a:pt x="6342803" y="2844944"/>
                  </a:cubicBezTo>
                  <a:cubicBezTo>
                    <a:pt x="6015331" y="3255809"/>
                    <a:pt x="5631458" y="3455593"/>
                    <a:pt x="5169570" y="3455682"/>
                  </a:cubicBezTo>
                  <a:lnTo>
                    <a:pt x="5165446" y="3455682"/>
                  </a:lnTo>
                  <a:cubicBezTo>
                    <a:pt x="4719699" y="3454517"/>
                    <a:pt x="4396620" y="3145516"/>
                    <a:pt x="4084302" y="2846827"/>
                  </a:cubicBezTo>
                  <a:cubicBezTo>
                    <a:pt x="3763376" y="2539890"/>
                    <a:pt x="3460293" y="2249988"/>
                    <a:pt x="3050684" y="2307018"/>
                  </a:cubicBezTo>
                  <a:cubicBezTo>
                    <a:pt x="2728323" y="2351853"/>
                    <a:pt x="2524235" y="2572080"/>
                    <a:pt x="2308222" y="2805131"/>
                  </a:cubicBezTo>
                  <a:cubicBezTo>
                    <a:pt x="2070867" y="3061137"/>
                    <a:pt x="1801859" y="3351307"/>
                    <a:pt x="1341497" y="3430396"/>
                  </a:cubicBezTo>
                  <a:cubicBezTo>
                    <a:pt x="938680" y="3499598"/>
                    <a:pt x="503115" y="3389204"/>
                    <a:pt x="45135" y="3102217"/>
                  </a:cubicBezTo>
                  <a:lnTo>
                    <a:pt x="0" y="3071658"/>
                  </a:lnTo>
                  <a:lnTo>
                    <a:pt x="0" y="2852990"/>
                  </a:lnTo>
                  <a:lnTo>
                    <a:pt x="101483" y="2924065"/>
                  </a:lnTo>
                  <a:cubicBezTo>
                    <a:pt x="535288" y="3206210"/>
                    <a:pt x="940989" y="3317065"/>
                    <a:pt x="1309754" y="3253747"/>
                  </a:cubicBezTo>
                  <a:cubicBezTo>
                    <a:pt x="1708244" y="3185329"/>
                    <a:pt x="1944075" y="2930937"/>
                    <a:pt x="2172283" y="2684705"/>
                  </a:cubicBezTo>
                  <a:cubicBezTo>
                    <a:pt x="2400492" y="2438474"/>
                    <a:pt x="2636950" y="2183454"/>
                    <a:pt x="3024769" y="2129473"/>
                  </a:cubicBezTo>
                  <a:cubicBezTo>
                    <a:pt x="3523958" y="2059531"/>
                    <a:pt x="3874027" y="2394535"/>
                    <a:pt x="4212260" y="2718241"/>
                  </a:cubicBezTo>
                  <a:cubicBezTo>
                    <a:pt x="4511935" y="3004287"/>
                    <a:pt x="4795111" y="3274998"/>
                    <a:pt x="5165893" y="3275985"/>
                  </a:cubicBezTo>
                  <a:lnTo>
                    <a:pt x="5169480" y="3275985"/>
                  </a:lnTo>
                  <a:cubicBezTo>
                    <a:pt x="6075948" y="3275985"/>
                    <a:pt x="6471838" y="2383954"/>
                    <a:pt x="6854726" y="1521156"/>
                  </a:cubicBezTo>
                  <a:cubicBezTo>
                    <a:pt x="7026712" y="1133605"/>
                    <a:pt x="7189192" y="767485"/>
                    <a:pt x="7394714" y="487807"/>
                  </a:cubicBezTo>
                  <a:cubicBezTo>
                    <a:pt x="7635118" y="160693"/>
                    <a:pt x="7905829" y="1082"/>
                    <a:pt x="822272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8" name="Google Shape;1898;p8"/>
          <p:cNvSpPr txBox="1">
            <a:spLocks noGrp="1"/>
          </p:cNvSpPr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899" name="Google Shape;1899;p8"/>
          <p:cNvSpPr txBox="1">
            <a:spLocks noGrp="1"/>
          </p:cNvSpPr>
          <p:nvPr>
            <p:ph type="body" idx="1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1900" name="Google Shape;1900;p8"/>
          <p:cNvGrpSpPr/>
          <p:nvPr/>
        </p:nvGrpSpPr>
        <p:grpSpPr>
          <a:xfrm flipH="1">
            <a:off x="-1181110" y="517753"/>
            <a:ext cx="6233315" cy="6340113"/>
            <a:chOff x="-1322821" y="-545792"/>
            <a:chExt cx="7418847" cy="7545957"/>
          </a:xfrm>
        </p:grpSpPr>
        <p:grpSp>
          <p:nvGrpSpPr>
            <p:cNvPr id="1901" name="Google Shape;1901;p8"/>
            <p:cNvGrpSpPr/>
            <p:nvPr/>
          </p:nvGrpSpPr>
          <p:grpSpPr>
            <a:xfrm>
              <a:off x="-1322821" y="-545792"/>
              <a:ext cx="7418847" cy="7418847"/>
              <a:chOff x="563338" y="2416651"/>
              <a:chExt cx="3811769" cy="3811769"/>
            </a:xfrm>
          </p:grpSpPr>
          <p:sp>
            <p:nvSpPr>
              <p:cNvPr id="1902" name="Google Shape;1902;p8"/>
              <p:cNvSpPr/>
              <p:nvPr/>
            </p:nvSpPr>
            <p:spPr>
              <a:xfrm>
                <a:off x="1006882" y="2853886"/>
                <a:ext cx="2935083" cy="2935089"/>
              </a:xfrm>
              <a:custGeom>
                <a:avLst/>
                <a:gdLst/>
                <a:ahLst/>
                <a:cxnLst/>
                <a:rect l="l" t="t" r="r" b="b"/>
                <a:pathLst>
                  <a:path w="2949832" h="2949838" extrusionOk="0">
                    <a:moveTo>
                      <a:pt x="1474424" y="2949666"/>
                    </a:moveTo>
                    <a:cubicBezTo>
                      <a:pt x="659850" y="2949544"/>
                      <a:pt x="-393" y="2289102"/>
                      <a:pt x="-271" y="1474534"/>
                    </a:cubicBezTo>
                    <a:cubicBezTo>
                      <a:pt x="-154" y="659960"/>
                      <a:pt x="660288" y="-289"/>
                      <a:pt x="1474861" y="-167"/>
                    </a:cubicBezTo>
                    <a:cubicBezTo>
                      <a:pt x="2289435" y="-44"/>
                      <a:pt x="2949678" y="660397"/>
                      <a:pt x="2949562" y="1474971"/>
                    </a:cubicBezTo>
                    <a:cubicBezTo>
                      <a:pt x="2949503" y="1866147"/>
                      <a:pt x="2794046" y="2241280"/>
                      <a:pt x="2517398" y="2517841"/>
                    </a:cubicBezTo>
                    <a:cubicBezTo>
                      <a:pt x="2241368" y="2795300"/>
                      <a:pt x="1865803" y="2950798"/>
                      <a:pt x="1474424" y="2949666"/>
                    </a:cubicBezTo>
                    <a:close/>
                    <a:moveTo>
                      <a:pt x="1474424" y="17281"/>
                    </a:moveTo>
                    <a:cubicBezTo>
                      <a:pt x="670821" y="17281"/>
                      <a:pt x="17014" y="670855"/>
                      <a:pt x="17014" y="1474691"/>
                    </a:cubicBezTo>
                    <a:cubicBezTo>
                      <a:pt x="17014" y="2278528"/>
                      <a:pt x="670587" y="2932160"/>
                      <a:pt x="1474424" y="2932160"/>
                    </a:cubicBezTo>
                    <a:cubicBezTo>
                      <a:pt x="2278260" y="2932160"/>
                      <a:pt x="2931892" y="2278586"/>
                      <a:pt x="2931892" y="1474691"/>
                    </a:cubicBezTo>
                    <a:cubicBezTo>
                      <a:pt x="2931892" y="670796"/>
                      <a:pt x="2278085" y="17281"/>
                      <a:pt x="1474424" y="17281"/>
                    </a:cubicBezTo>
                    <a:close/>
                  </a:path>
                </a:pathLst>
              </a:custGeom>
              <a:solidFill>
                <a:srgbClr val="022B39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903" name="Google Shape;1903;p8"/>
              <p:cNvGrpSpPr/>
              <p:nvPr/>
            </p:nvGrpSpPr>
            <p:grpSpPr>
              <a:xfrm rot="-4004204">
                <a:off x="1018398" y="2871711"/>
                <a:ext cx="2901649" cy="2901649"/>
                <a:chOff x="1225090" y="909059"/>
                <a:chExt cx="4619207" cy="4619207"/>
              </a:xfrm>
            </p:grpSpPr>
            <p:sp>
              <p:nvSpPr>
                <p:cNvPr id="1904" name="Google Shape;1904;p8"/>
                <p:cNvSpPr/>
                <p:nvPr/>
              </p:nvSpPr>
              <p:spPr>
                <a:xfrm rot="-4138533">
                  <a:off x="3521779" y="909696"/>
                  <a:ext cx="27569" cy="46180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4" extrusionOk="0">
                      <a:moveTo>
                        <a:pt x="0" y="0"/>
                      </a:moveTo>
                      <a:lnTo>
                        <a:pt x="17506" y="0"/>
                      </a:lnTo>
                      <a:lnTo>
                        <a:pt x="17506" y="2932385"/>
                      </a:lnTo>
                      <a:lnTo>
                        <a:pt x="0" y="2932385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05" name="Google Shape;1905;p8"/>
                <p:cNvSpPr/>
                <p:nvPr/>
              </p:nvSpPr>
              <p:spPr>
                <a:xfrm rot="-4138533">
                  <a:off x="1227652" y="3204013"/>
                  <a:ext cx="4618039" cy="275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4" h="17506" extrusionOk="0">
                      <a:moveTo>
                        <a:pt x="0" y="0"/>
                      </a:moveTo>
                      <a:lnTo>
                        <a:pt x="2932384" y="0"/>
                      </a:lnTo>
                      <a:lnTo>
                        <a:pt x="2932384" y="17506"/>
                      </a:lnTo>
                      <a:lnTo>
                        <a:pt x="0" y="17506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06" name="Google Shape;1906;p8"/>
                <p:cNvSpPr/>
                <p:nvPr/>
              </p:nvSpPr>
              <p:spPr>
                <a:xfrm rot="-6837749">
                  <a:off x="1226417" y="3202908"/>
                  <a:ext cx="4620903" cy="27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07" name="Google Shape;1907;p8"/>
                <p:cNvSpPr/>
                <p:nvPr/>
              </p:nvSpPr>
              <p:spPr>
                <a:xfrm rot="-5487289">
                  <a:off x="1226115" y="3204872"/>
                  <a:ext cx="4619996" cy="27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08" name="Google Shape;1908;p8"/>
                <p:cNvSpPr/>
                <p:nvPr/>
              </p:nvSpPr>
              <p:spPr>
                <a:xfrm rot="-8192473">
                  <a:off x="1221339" y="3202828"/>
                  <a:ext cx="4625599" cy="27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40"/>
                      </a:lnTo>
                      <a:lnTo>
                        <a:pt x="-271" y="17340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09" name="Google Shape;1909;p8"/>
                <p:cNvSpPr/>
                <p:nvPr/>
              </p:nvSpPr>
              <p:spPr>
                <a:xfrm rot="-6837749">
                  <a:off x="3522869" y="908449"/>
                  <a:ext cx="27586" cy="46209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0" name="Google Shape;1910;p8"/>
                <p:cNvSpPr/>
                <p:nvPr/>
              </p:nvSpPr>
              <p:spPr>
                <a:xfrm rot="-8192473">
                  <a:off x="3522891" y="903370"/>
                  <a:ext cx="27614" cy="4625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1" name="Google Shape;1911;p8"/>
                <p:cNvSpPr/>
                <p:nvPr/>
              </p:nvSpPr>
              <p:spPr>
                <a:xfrm rot="-5487289">
                  <a:off x="3520903" y="908170"/>
                  <a:ext cx="27581" cy="4619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12" name="Google Shape;1912;p8"/>
              <p:cNvGrpSpPr/>
              <p:nvPr/>
            </p:nvGrpSpPr>
            <p:grpSpPr>
              <a:xfrm>
                <a:off x="2313507" y="2766645"/>
                <a:ext cx="362700" cy="329770"/>
                <a:chOff x="5827769" y="3261698"/>
                <a:chExt cx="529876" cy="393520"/>
              </a:xfrm>
            </p:grpSpPr>
            <p:sp>
              <p:nvSpPr>
                <p:cNvPr id="1913" name="Google Shape;1913;p8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4" name="Google Shape;1914;p8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5" name="Google Shape;1915;p8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6" name="Google Shape;1916;p8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17" name="Google Shape;1917;p8"/>
              <p:cNvGrpSpPr/>
              <p:nvPr/>
            </p:nvGrpSpPr>
            <p:grpSpPr>
              <a:xfrm>
                <a:off x="1771419" y="2870262"/>
                <a:ext cx="362700" cy="329770"/>
                <a:chOff x="5827769" y="3261698"/>
                <a:chExt cx="529876" cy="393520"/>
              </a:xfrm>
            </p:grpSpPr>
            <p:sp>
              <p:nvSpPr>
                <p:cNvPr id="1918" name="Google Shape;1918;p8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9" name="Google Shape;1919;p8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0" name="Google Shape;1920;p8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1" name="Google Shape;1921;p8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22" name="Google Shape;1922;p8"/>
              <p:cNvGrpSpPr/>
              <p:nvPr/>
            </p:nvGrpSpPr>
            <p:grpSpPr>
              <a:xfrm>
                <a:off x="1288736" y="3169672"/>
                <a:ext cx="362700" cy="329770"/>
                <a:chOff x="5827769" y="3261698"/>
                <a:chExt cx="529876" cy="393520"/>
              </a:xfrm>
            </p:grpSpPr>
            <p:sp>
              <p:nvSpPr>
                <p:cNvPr id="1923" name="Google Shape;1923;p8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4" name="Google Shape;1924;p8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5" name="Google Shape;1925;p8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6" name="Google Shape;1926;p8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27" name="Google Shape;1927;p8"/>
              <p:cNvGrpSpPr/>
              <p:nvPr/>
            </p:nvGrpSpPr>
            <p:grpSpPr>
              <a:xfrm>
                <a:off x="953933" y="3635002"/>
                <a:ext cx="362700" cy="329770"/>
                <a:chOff x="5827769" y="3261698"/>
                <a:chExt cx="529876" cy="393520"/>
              </a:xfrm>
            </p:grpSpPr>
            <p:sp>
              <p:nvSpPr>
                <p:cNvPr id="1928" name="Google Shape;1928;p8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9" name="Google Shape;1929;p8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0" name="Google Shape;1930;p8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1" name="Google Shape;1931;p8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32" name="Google Shape;1932;p8"/>
              <p:cNvGrpSpPr/>
              <p:nvPr/>
            </p:nvGrpSpPr>
            <p:grpSpPr>
              <a:xfrm>
                <a:off x="843472" y="4204766"/>
                <a:ext cx="362700" cy="329770"/>
                <a:chOff x="5827769" y="3261698"/>
                <a:chExt cx="529876" cy="393520"/>
              </a:xfrm>
            </p:grpSpPr>
            <p:sp>
              <p:nvSpPr>
                <p:cNvPr id="1933" name="Google Shape;1933;p8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4" name="Google Shape;1934;p8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5" name="Google Shape;1935;p8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6" name="Google Shape;1936;p8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37" name="Google Shape;1937;p8"/>
              <p:cNvGrpSpPr/>
              <p:nvPr/>
            </p:nvGrpSpPr>
            <p:grpSpPr>
              <a:xfrm>
                <a:off x="947093" y="4746850"/>
                <a:ext cx="362700" cy="329770"/>
                <a:chOff x="5827769" y="3261698"/>
                <a:chExt cx="529876" cy="393520"/>
              </a:xfrm>
            </p:grpSpPr>
            <p:sp>
              <p:nvSpPr>
                <p:cNvPr id="1938" name="Google Shape;1938;p8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9" name="Google Shape;1939;p8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0" name="Google Shape;1940;p8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1" name="Google Shape;1941;p8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42" name="Google Shape;1942;p8"/>
              <p:cNvGrpSpPr/>
              <p:nvPr/>
            </p:nvGrpSpPr>
            <p:grpSpPr>
              <a:xfrm>
                <a:off x="1253001" y="5217084"/>
                <a:ext cx="362700" cy="329770"/>
                <a:chOff x="5827769" y="3261698"/>
                <a:chExt cx="529876" cy="393520"/>
              </a:xfrm>
            </p:grpSpPr>
            <p:sp>
              <p:nvSpPr>
                <p:cNvPr id="1943" name="Google Shape;1943;p8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4" name="Google Shape;1944;p8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5" name="Google Shape;1945;p8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6" name="Google Shape;1946;p8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47" name="Google Shape;1947;p8"/>
              <p:cNvGrpSpPr/>
              <p:nvPr/>
            </p:nvGrpSpPr>
            <p:grpSpPr>
              <a:xfrm>
                <a:off x="1712270" y="5539216"/>
                <a:ext cx="362700" cy="329770"/>
                <a:chOff x="5827769" y="3261698"/>
                <a:chExt cx="529876" cy="393520"/>
              </a:xfrm>
            </p:grpSpPr>
            <p:sp>
              <p:nvSpPr>
                <p:cNvPr id="1948" name="Google Shape;1948;p8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9" name="Google Shape;1949;p8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0" name="Google Shape;1950;p8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1" name="Google Shape;1951;p8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52" name="Google Shape;1952;p8"/>
              <p:cNvGrpSpPr/>
              <p:nvPr/>
            </p:nvGrpSpPr>
            <p:grpSpPr>
              <a:xfrm>
                <a:off x="2269249" y="5662021"/>
                <a:ext cx="362700" cy="329770"/>
                <a:chOff x="5827769" y="3261698"/>
                <a:chExt cx="529876" cy="393520"/>
              </a:xfrm>
            </p:grpSpPr>
            <p:sp>
              <p:nvSpPr>
                <p:cNvPr id="1953" name="Google Shape;1953;p8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4" name="Google Shape;1954;p8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5" name="Google Shape;1955;p8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6" name="Google Shape;1956;p8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57" name="Google Shape;1957;p8"/>
              <p:cNvGrpSpPr/>
              <p:nvPr/>
            </p:nvGrpSpPr>
            <p:grpSpPr>
              <a:xfrm flipH="1">
                <a:off x="2858594" y="2889231"/>
                <a:ext cx="362700" cy="329770"/>
                <a:chOff x="5827769" y="3261698"/>
                <a:chExt cx="529876" cy="393520"/>
              </a:xfrm>
            </p:grpSpPr>
            <p:sp>
              <p:nvSpPr>
                <p:cNvPr id="1958" name="Google Shape;1958;p8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9" name="Google Shape;1959;p8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0" name="Google Shape;1960;p8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1" name="Google Shape;1961;p8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62" name="Google Shape;1962;p8"/>
              <p:cNvGrpSpPr/>
              <p:nvPr/>
            </p:nvGrpSpPr>
            <p:grpSpPr>
              <a:xfrm flipH="1">
                <a:off x="3330530" y="320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1963" name="Google Shape;1963;p8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4" name="Google Shape;1964;p8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5" name="Google Shape;1965;p8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6" name="Google Shape;1966;p8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67" name="Google Shape;1967;p8"/>
              <p:cNvGrpSpPr/>
              <p:nvPr/>
            </p:nvGrpSpPr>
            <p:grpSpPr>
              <a:xfrm flipH="1">
                <a:off x="3648891" y="3682034"/>
                <a:ext cx="362700" cy="329770"/>
                <a:chOff x="5827769" y="3261698"/>
                <a:chExt cx="529876" cy="393520"/>
              </a:xfrm>
            </p:grpSpPr>
            <p:sp>
              <p:nvSpPr>
                <p:cNvPr id="1968" name="Google Shape;1968;p8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9" name="Google Shape;1969;p8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0" name="Google Shape;1970;p8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1" name="Google Shape;1971;p8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72" name="Google Shape;1972;p8"/>
              <p:cNvGrpSpPr/>
              <p:nvPr/>
            </p:nvGrpSpPr>
            <p:grpSpPr>
              <a:xfrm flipH="1">
                <a:off x="3739404" y="425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1973" name="Google Shape;1973;p8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4" name="Google Shape;1974;p8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5" name="Google Shape;1975;p8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6" name="Google Shape;1976;p8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77" name="Google Shape;1977;p8"/>
              <p:cNvGrpSpPr/>
              <p:nvPr/>
            </p:nvGrpSpPr>
            <p:grpSpPr>
              <a:xfrm flipH="1">
                <a:off x="3616926" y="4793444"/>
                <a:ext cx="362700" cy="329770"/>
                <a:chOff x="5827769" y="3261698"/>
                <a:chExt cx="529876" cy="393520"/>
              </a:xfrm>
            </p:grpSpPr>
            <p:sp>
              <p:nvSpPr>
                <p:cNvPr id="1978" name="Google Shape;1978;p8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9" name="Google Shape;1979;p8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0" name="Google Shape;1980;p8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1" name="Google Shape;1981;p8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82" name="Google Shape;1982;p8"/>
              <p:cNvGrpSpPr/>
              <p:nvPr/>
            </p:nvGrpSpPr>
            <p:grpSpPr>
              <a:xfrm flipH="1">
                <a:off x="3294796" y="5252713"/>
                <a:ext cx="362700" cy="329770"/>
                <a:chOff x="5827769" y="3261698"/>
                <a:chExt cx="529876" cy="393520"/>
              </a:xfrm>
            </p:grpSpPr>
            <p:sp>
              <p:nvSpPr>
                <p:cNvPr id="1983" name="Google Shape;1983;p8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4" name="Google Shape;1984;p8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5" name="Google Shape;1985;p8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6" name="Google Shape;1986;p8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87" name="Google Shape;1987;p8"/>
              <p:cNvGrpSpPr/>
              <p:nvPr/>
            </p:nvGrpSpPr>
            <p:grpSpPr>
              <a:xfrm flipH="1">
                <a:off x="2824566" y="5558618"/>
                <a:ext cx="362700" cy="329770"/>
                <a:chOff x="5827769" y="3261698"/>
                <a:chExt cx="529876" cy="393520"/>
              </a:xfrm>
            </p:grpSpPr>
            <p:sp>
              <p:nvSpPr>
                <p:cNvPr id="1988" name="Google Shape;1988;p8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9" name="Google Shape;1989;p8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0" name="Google Shape;1990;p8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1" name="Google Shape;1991;p8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992" name="Google Shape;1992;p8"/>
            <p:cNvSpPr/>
            <p:nvPr/>
          </p:nvSpPr>
          <p:spPr>
            <a:xfrm>
              <a:off x="291113" y="1109101"/>
              <a:ext cx="4190436" cy="4106462"/>
            </a:xfrm>
            <a:custGeom>
              <a:avLst/>
              <a:gdLst/>
              <a:ahLst/>
              <a:cxnLst/>
              <a:rect l="l" t="t" r="r" b="b"/>
              <a:pathLst>
                <a:path w="1860349" h="1860232" extrusionOk="0">
                  <a:moveTo>
                    <a:pt x="929846" y="1860066"/>
                  </a:moveTo>
                  <a:cubicBezTo>
                    <a:pt x="417024" y="1860066"/>
                    <a:pt x="-271" y="1442830"/>
                    <a:pt x="-271" y="929950"/>
                  </a:cubicBezTo>
                  <a:cubicBezTo>
                    <a:pt x="-271" y="417070"/>
                    <a:pt x="417024" y="-167"/>
                    <a:pt x="929846" y="-167"/>
                  </a:cubicBezTo>
                  <a:cubicBezTo>
                    <a:pt x="1442667" y="-167"/>
                    <a:pt x="1860078" y="417070"/>
                    <a:pt x="1860078" y="929950"/>
                  </a:cubicBezTo>
                  <a:cubicBezTo>
                    <a:pt x="1860078" y="1442830"/>
                    <a:pt x="1442725" y="1860066"/>
                    <a:pt x="929846" y="1860066"/>
                  </a:cubicBezTo>
                  <a:close/>
                  <a:moveTo>
                    <a:pt x="929846" y="17340"/>
                  </a:moveTo>
                  <a:cubicBezTo>
                    <a:pt x="426652" y="17340"/>
                    <a:pt x="17236" y="426757"/>
                    <a:pt x="17236" y="929950"/>
                  </a:cubicBezTo>
                  <a:cubicBezTo>
                    <a:pt x="17236" y="1433143"/>
                    <a:pt x="426652" y="1842560"/>
                    <a:pt x="929846" y="1842560"/>
                  </a:cubicBezTo>
                  <a:cubicBezTo>
                    <a:pt x="1433038" y="1842560"/>
                    <a:pt x="1842572" y="1433201"/>
                    <a:pt x="1842572" y="929950"/>
                  </a:cubicBezTo>
                  <a:cubicBezTo>
                    <a:pt x="1842572" y="426698"/>
                    <a:pt x="1433097" y="17340"/>
                    <a:pt x="929846" y="17340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93" name="Google Shape;1993;p8"/>
            <p:cNvGrpSpPr/>
            <p:nvPr/>
          </p:nvGrpSpPr>
          <p:grpSpPr>
            <a:xfrm>
              <a:off x="1109157" y="2941998"/>
              <a:ext cx="2538755" cy="4058167"/>
              <a:chOff x="4244107" y="3277890"/>
              <a:chExt cx="1196679" cy="1912876"/>
            </a:xfrm>
          </p:grpSpPr>
          <p:sp>
            <p:nvSpPr>
              <p:cNvPr id="1994" name="Google Shape;1994;p8"/>
              <p:cNvSpPr/>
              <p:nvPr/>
            </p:nvSpPr>
            <p:spPr>
              <a:xfrm>
                <a:off x="4707521" y="3277890"/>
                <a:ext cx="262704" cy="262318"/>
              </a:xfrm>
              <a:custGeom>
                <a:avLst/>
                <a:gdLst/>
                <a:ahLst/>
                <a:cxnLst/>
                <a:rect l="l" t="t" r="r" b="b"/>
                <a:pathLst>
                  <a:path w="648652" h="647700" extrusionOk="0">
                    <a:moveTo>
                      <a:pt x="323850" y="438150"/>
                    </a:moveTo>
                    <a:cubicBezTo>
                      <a:pt x="260985" y="438150"/>
                      <a:pt x="209550" y="386715"/>
                      <a:pt x="209550" y="323850"/>
                    </a:cubicBezTo>
                    <a:cubicBezTo>
                      <a:pt x="209550" y="260985"/>
                      <a:pt x="260985" y="209550"/>
                      <a:pt x="323850" y="209550"/>
                    </a:cubicBezTo>
                    <a:cubicBezTo>
                      <a:pt x="386715" y="209550"/>
                      <a:pt x="438150" y="260985"/>
                      <a:pt x="438150" y="323850"/>
                    </a:cubicBezTo>
                    <a:cubicBezTo>
                      <a:pt x="438150" y="386715"/>
                      <a:pt x="386715" y="438150"/>
                      <a:pt x="323850" y="438150"/>
                    </a:cubicBezTo>
                    <a:close/>
                    <a:moveTo>
                      <a:pt x="581025" y="252413"/>
                    </a:moveTo>
                    <a:cubicBezTo>
                      <a:pt x="575310" y="231458"/>
                      <a:pt x="566738" y="211455"/>
                      <a:pt x="556260" y="193358"/>
                    </a:cubicBezTo>
                    <a:lnTo>
                      <a:pt x="580073" y="121920"/>
                    </a:lnTo>
                    <a:lnTo>
                      <a:pt x="525780" y="67628"/>
                    </a:lnTo>
                    <a:lnTo>
                      <a:pt x="454343" y="91440"/>
                    </a:lnTo>
                    <a:cubicBezTo>
                      <a:pt x="435293" y="80963"/>
                      <a:pt x="415290" y="72390"/>
                      <a:pt x="394335" y="66675"/>
                    </a:cubicBezTo>
                    <a:lnTo>
                      <a:pt x="361950" y="0"/>
                    </a:lnTo>
                    <a:lnTo>
                      <a:pt x="285750" y="0"/>
                    </a:lnTo>
                    <a:lnTo>
                      <a:pt x="252413" y="66675"/>
                    </a:lnTo>
                    <a:cubicBezTo>
                      <a:pt x="231458" y="72390"/>
                      <a:pt x="211455" y="80963"/>
                      <a:pt x="193358" y="91440"/>
                    </a:cubicBezTo>
                    <a:lnTo>
                      <a:pt x="121920" y="67628"/>
                    </a:lnTo>
                    <a:lnTo>
                      <a:pt x="67628" y="121920"/>
                    </a:lnTo>
                    <a:lnTo>
                      <a:pt x="91440" y="193358"/>
                    </a:lnTo>
                    <a:cubicBezTo>
                      <a:pt x="80963" y="212408"/>
                      <a:pt x="72390" y="232410"/>
                      <a:pt x="66675" y="253365"/>
                    </a:cubicBezTo>
                    <a:lnTo>
                      <a:pt x="0" y="285750"/>
                    </a:lnTo>
                    <a:lnTo>
                      <a:pt x="0" y="361950"/>
                    </a:lnTo>
                    <a:lnTo>
                      <a:pt x="66675" y="395288"/>
                    </a:lnTo>
                    <a:cubicBezTo>
                      <a:pt x="72390" y="416243"/>
                      <a:pt x="80963" y="436245"/>
                      <a:pt x="91440" y="454343"/>
                    </a:cubicBezTo>
                    <a:lnTo>
                      <a:pt x="67628" y="525780"/>
                    </a:lnTo>
                    <a:lnTo>
                      <a:pt x="121920" y="580073"/>
                    </a:lnTo>
                    <a:lnTo>
                      <a:pt x="193358" y="556260"/>
                    </a:lnTo>
                    <a:cubicBezTo>
                      <a:pt x="212408" y="566738"/>
                      <a:pt x="232410" y="575310"/>
                      <a:pt x="253365" y="581025"/>
                    </a:cubicBezTo>
                    <a:lnTo>
                      <a:pt x="286703" y="647700"/>
                    </a:lnTo>
                    <a:lnTo>
                      <a:pt x="362903" y="647700"/>
                    </a:lnTo>
                    <a:lnTo>
                      <a:pt x="396240" y="581025"/>
                    </a:lnTo>
                    <a:cubicBezTo>
                      <a:pt x="417195" y="575310"/>
                      <a:pt x="437198" y="566738"/>
                      <a:pt x="455295" y="556260"/>
                    </a:cubicBezTo>
                    <a:lnTo>
                      <a:pt x="526733" y="580073"/>
                    </a:lnTo>
                    <a:lnTo>
                      <a:pt x="581025" y="525780"/>
                    </a:lnTo>
                    <a:lnTo>
                      <a:pt x="557213" y="454343"/>
                    </a:lnTo>
                    <a:cubicBezTo>
                      <a:pt x="567690" y="435293"/>
                      <a:pt x="576263" y="415290"/>
                      <a:pt x="581978" y="394335"/>
                    </a:cubicBezTo>
                    <a:lnTo>
                      <a:pt x="648653" y="360998"/>
                    </a:lnTo>
                    <a:lnTo>
                      <a:pt x="648653" y="284798"/>
                    </a:lnTo>
                    <a:lnTo>
                      <a:pt x="581025" y="252413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995" name="Google Shape;1995;p8"/>
              <p:cNvGrpSpPr/>
              <p:nvPr/>
            </p:nvGrpSpPr>
            <p:grpSpPr>
              <a:xfrm>
                <a:off x="4244107" y="3389095"/>
                <a:ext cx="1196679" cy="1801671"/>
                <a:chOff x="9628189" y="3549300"/>
                <a:chExt cx="1196679" cy="1801671"/>
              </a:xfrm>
            </p:grpSpPr>
            <p:sp>
              <p:nvSpPr>
                <p:cNvPr id="1996" name="Google Shape;1996;p8"/>
                <p:cNvSpPr/>
                <p:nvPr/>
              </p:nvSpPr>
              <p:spPr>
                <a:xfrm rot="-4364553">
                  <a:off x="9023276" y="4398956"/>
                  <a:ext cx="1861672" cy="102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979" h="46683" extrusionOk="0">
                      <a:moveTo>
                        <a:pt x="-271" y="-167"/>
                      </a:moveTo>
                      <a:lnTo>
                        <a:pt x="2103709" y="-167"/>
                      </a:lnTo>
                      <a:lnTo>
                        <a:pt x="2103709" y="46517"/>
                      </a:lnTo>
                      <a:lnTo>
                        <a:pt x="-271" y="46517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498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7" name="Google Shape;1997;p8"/>
                <p:cNvSpPr/>
                <p:nvPr/>
              </p:nvSpPr>
              <p:spPr>
                <a:xfrm rot="-803187">
                  <a:off x="10447779" y="3519339"/>
                  <a:ext cx="102332" cy="186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83" h="2103979" extrusionOk="0">
                      <a:moveTo>
                        <a:pt x="-271" y="-167"/>
                      </a:moveTo>
                      <a:lnTo>
                        <a:pt x="46413" y="-167"/>
                      </a:lnTo>
                      <a:lnTo>
                        <a:pt x="46413" y="2103813"/>
                      </a:lnTo>
                      <a:lnTo>
                        <a:pt x="-271" y="2103813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498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998" name="Google Shape;1998;p8"/>
              <p:cNvSpPr/>
              <p:nvPr/>
            </p:nvSpPr>
            <p:spPr>
              <a:xfrm>
                <a:off x="4775718" y="3345895"/>
                <a:ext cx="126300" cy="126300"/>
              </a:xfrm>
              <a:prstGeom prst="ellipse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498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999" name="Google Shape;1999;p8"/>
          <p:cNvGrpSpPr/>
          <p:nvPr/>
        </p:nvGrpSpPr>
        <p:grpSpPr>
          <a:xfrm flipH="1">
            <a:off x="780516" y="2921003"/>
            <a:ext cx="3746869" cy="3936963"/>
            <a:chOff x="-2738032" y="-4257501"/>
            <a:chExt cx="9954489" cy="10459519"/>
          </a:xfrm>
        </p:grpSpPr>
        <p:sp>
          <p:nvSpPr>
            <p:cNvPr id="2000" name="Google Shape;2000;p8"/>
            <p:cNvSpPr/>
            <p:nvPr/>
          </p:nvSpPr>
          <p:spPr>
            <a:xfrm>
              <a:off x="-2738032" y="1700056"/>
              <a:ext cx="9954489" cy="4498566"/>
            </a:xfrm>
            <a:custGeom>
              <a:avLst/>
              <a:gdLst/>
              <a:ahLst/>
              <a:cxnLst/>
              <a:rect l="l" t="t" r="r" b="b"/>
              <a:pathLst>
                <a:path w="4109180" h="1856993" extrusionOk="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1" name="Google Shape;2001;p8"/>
            <p:cNvSpPr/>
            <p:nvPr/>
          </p:nvSpPr>
          <p:spPr>
            <a:xfrm>
              <a:off x="-1752883" y="1700056"/>
              <a:ext cx="7952561" cy="4498566"/>
            </a:xfrm>
            <a:custGeom>
              <a:avLst/>
              <a:gdLst/>
              <a:ahLst/>
              <a:cxnLst/>
              <a:rect l="l" t="t" r="r" b="b"/>
              <a:pathLst>
                <a:path w="3282791" h="1856993" extrusionOk="0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2" name="Google Shape;2002;p8"/>
            <p:cNvSpPr/>
            <p:nvPr/>
          </p:nvSpPr>
          <p:spPr>
            <a:xfrm>
              <a:off x="-864910" y="1700056"/>
              <a:ext cx="6165224" cy="4498566"/>
            </a:xfrm>
            <a:custGeom>
              <a:avLst/>
              <a:gdLst/>
              <a:ahLst/>
              <a:cxnLst/>
              <a:rect l="l" t="t" r="r" b="b"/>
              <a:pathLst>
                <a:path w="2544984" h="1856993" extrusionOk="0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3" name="Google Shape;2003;p8"/>
            <p:cNvSpPr/>
            <p:nvPr/>
          </p:nvSpPr>
          <p:spPr>
            <a:xfrm>
              <a:off x="119087" y="1700056"/>
              <a:ext cx="4197907" cy="4498566"/>
            </a:xfrm>
            <a:custGeom>
              <a:avLst/>
              <a:gdLst/>
              <a:ahLst/>
              <a:cxnLst/>
              <a:rect l="l" t="t" r="r" b="b"/>
              <a:pathLst>
                <a:path w="1732882" h="1856993" extrusionOk="0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4" name="Google Shape;2004;p8"/>
            <p:cNvSpPr/>
            <p:nvPr/>
          </p:nvSpPr>
          <p:spPr>
            <a:xfrm>
              <a:off x="1146246" y="1700056"/>
              <a:ext cx="2186982" cy="4498566"/>
            </a:xfrm>
            <a:custGeom>
              <a:avLst/>
              <a:gdLst/>
              <a:ahLst/>
              <a:cxnLst/>
              <a:rect l="l" t="t" r="r" b="b"/>
              <a:pathLst>
                <a:path w="902779" h="1856993" extrusionOk="0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p8"/>
            <p:cNvSpPr/>
            <p:nvPr/>
          </p:nvSpPr>
          <p:spPr>
            <a:xfrm>
              <a:off x="2055684" y="1699826"/>
              <a:ext cx="369419" cy="4490261"/>
            </a:xfrm>
            <a:custGeom>
              <a:avLst/>
              <a:gdLst/>
              <a:ahLst/>
              <a:cxnLst/>
              <a:rect l="l" t="t" r="r" b="b"/>
              <a:pathLst>
                <a:path w="152495" h="1853565" extrusionOk="0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3F5F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06" name="Google Shape;2006;p8"/>
            <p:cNvGrpSpPr/>
            <p:nvPr/>
          </p:nvGrpSpPr>
          <p:grpSpPr>
            <a:xfrm>
              <a:off x="-2489100" y="-4257501"/>
              <a:ext cx="9458950" cy="6504111"/>
              <a:chOff x="4146327" y="1266920"/>
              <a:chExt cx="3903334" cy="2683989"/>
            </a:xfrm>
          </p:grpSpPr>
          <p:sp>
            <p:nvSpPr>
              <p:cNvPr id="2007" name="Google Shape;2007;p8"/>
              <p:cNvSpPr/>
              <p:nvPr/>
            </p:nvSpPr>
            <p:spPr>
              <a:xfrm>
                <a:off x="6096995" y="1267429"/>
                <a:ext cx="528351" cy="233233"/>
              </a:xfrm>
              <a:custGeom>
                <a:avLst/>
                <a:gdLst/>
                <a:ahLst/>
                <a:cxnLst/>
                <a:rect l="l" t="t" r="r" b="b"/>
                <a:pathLst>
                  <a:path w="528351" h="233233" extrusionOk="0">
                    <a:moveTo>
                      <a:pt x="157376" y="173083"/>
                    </a:moveTo>
                    <a:cubicBezTo>
                      <a:pt x="147280" y="188418"/>
                      <a:pt x="122229" y="209849"/>
                      <a:pt x="137374" y="220708"/>
                    </a:cubicBezTo>
                    <a:cubicBezTo>
                      <a:pt x="153357" y="229864"/>
                      <a:pt x="171664" y="234136"/>
                      <a:pt x="190047" y="232995"/>
                    </a:cubicBezTo>
                    <a:cubicBezTo>
                      <a:pt x="314167" y="234581"/>
                      <a:pt x="434639" y="191016"/>
                      <a:pt x="529042" y="110408"/>
                    </a:cubicBezTo>
                    <a:lnTo>
                      <a:pt x="335494" y="122314"/>
                    </a:lnTo>
                    <a:lnTo>
                      <a:pt x="433125" y="18206"/>
                    </a:lnTo>
                    <a:lnTo>
                      <a:pt x="234338" y="73070"/>
                    </a:lnTo>
                    <a:cubicBezTo>
                      <a:pt x="213383" y="78880"/>
                      <a:pt x="184713" y="81357"/>
                      <a:pt x="175855" y="61450"/>
                    </a:cubicBezTo>
                    <a:cubicBezTo>
                      <a:pt x="166330" y="39923"/>
                      <a:pt x="191666" y="20016"/>
                      <a:pt x="212907" y="9919"/>
                    </a:cubicBezTo>
                    <a:cubicBezTo>
                      <a:pt x="143575" y="-5261"/>
                      <a:pt x="71546" y="-2904"/>
                      <a:pt x="3357" y="16777"/>
                    </a:cubicBezTo>
                    <a:cubicBezTo>
                      <a:pt x="-3120" y="91072"/>
                      <a:pt x="7072" y="158986"/>
                      <a:pt x="690" y="233281"/>
                    </a:cubicBezTo>
                    <a:cubicBezTo>
                      <a:pt x="1166" y="229375"/>
                      <a:pt x="114895" y="190513"/>
                      <a:pt x="157376" y="17308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8" name="Google Shape;2008;p8"/>
              <p:cNvSpPr/>
              <p:nvPr/>
            </p:nvSpPr>
            <p:spPr>
              <a:xfrm rot="10800000">
                <a:off x="6089427" y="1266920"/>
                <a:ext cx="22574" cy="478250"/>
              </a:xfrm>
              <a:custGeom>
                <a:avLst/>
                <a:gdLst/>
                <a:ahLst/>
                <a:cxnLst/>
                <a:rect l="l" t="t" r="r" b="b"/>
                <a:pathLst>
                  <a:path w="22574" h="478250" extrusionOk="0">
                    <a:moveTo>
                      <a:pt x="690" y="47"/>
                    </a:moveTo>
                    <a:lnTo>
                      <a:pt x="23264" y="47"/>
                    </a:lnTo>
                    <a:lnTo>
                      <a:pt x="23264" y="478297"/>
                    </a:lnTo>
                    <a:lnTo>
                      <a:pt x="690" y="478297"/>
                    </a:lnTo>
                    <a:close/>
                  </a:path>
                </a:pathLst>
              </a:custGeom>
              <a:solidFill>
                <a:srgbClr val="50505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9" name="Google Shape;2009;p8"/>
              <p:cNvSpPr/>
              <p:nvPr/>
            </p:nvSpPr>
            <p:spPr>
              <a:xfrm>
                <a:off x="4146327" y="1879187"/>
                <a:ext cx="3903249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3903249" h="1896522" extrusionOk="0">
                    <a:moveTo>
                      <a:pt x="1956458" y="47"/>
                    </a:moveTo>
                    <a:cubicBezTo>
                      <a:pt x="1732240" y="429943"/>
                      <a:pt x="1437470" y="819168"/>
                      <a:pt x="1084445" y="1151524"/>
                    </a:cubicBezTo>
                    <a:cubicBezTo>
                      <a:pt x="763195" y="1453562"/>
                      <a:pt x="397740" y="1704803"/>
                      <a:pt x="690" y="1896570"/>
                    </a:cubicBezTo>
                    <a:lnTo>
                      <a:pt x="3903940" y="1896570"/>
                    </a:lnTo>
                    <a:cubicBezTo>
                      <a:pt x="3473515" y="1697821"/>
                      <a:pt x="3080970" y="1425663"/>
                      <a:pt x="2743890" y="1092279"/>
                    </a:cubicBezTo>
                    <a:cubicBezTo>
                      <a:pt x="2422774" y="774291"/>
                      <a:pt x="2156674" y="405195"/>
                      <a:pt x="1956458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0" name="Google Shape;2010;p8"/>
              <p:cNvSpPr/>
              <p:nvPr/>
            </p:nvSpPr>
            <p:spPr>
              <a:xfrm>
                <a:off x="4417122" y="1879187"/>
                <a:ext cx="3361277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3361277" h="1896522" extrusionOk="0">
                    <a:moveTo>
                      <a:pt x="1685091" y="47"/>
                    </a:moveTo>
                    <a:cubicBezTo>
                      <a:pt x="1549741" y="301322"/>
                      <a:pt x="1317045" y="733472"/>
                      <a:pt x="934140" y="1151524"/>
                    </a:cubicBezTo>
                    <a:cubicBezTo>
                      <a:pt x="664697" y="1448047"/>
                      <a:pt x="349562" y="1699564"/>
                      <a:pt x="690" y="1896570"/>
                    </a:cubicBezTo>
                    <a:lnTo>
                      <a:pt x="3361968" y="1896570"/>
                    </a:lnTo>
                    <a:cubicBezTo>
                      <a:pt x="3108222" y="1760553"/>
                      <a:pt x="2731889" y="1516236"/>
                      <a:pt x="2362986" y="1092279"/>
                    </a:cubicBezTo>
                    <a:cubicBezTo>
                      <a:pt x="2014656" y="691657"/>
                      <a:pt x="1805773" y="283606"/>
                      <a:pt x="1685091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1" name="Google Shape;2011;p8"/>
              <p:cNvSpPr/>
              <p:nvPr/>
            </p:nvSpPr>
            <p:spPr>
              <a:xfrm>
                <a:off x="4760213" y="1879187"/>
                <a:ext cx="2675477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2675477" h="1896522" extrusionOk="0">
                    <a:moveTo>
                      <a:pt x="1341429" y="47"/>
                    </a:moveTo>
                    <a:cubicBezTo>
                      <a:pt x="1233606" y="301322"/>
                      <a:pt x="1048440" y="733472"/>
                      <a:pt x="743640" y="1151524"/>
                    </a:cubicBezTo>
                    <a:cubicBezTo>
                      <a:pt x="471130" y="1525476"/>
                      <a:pt x="199191" y="1756743"/>
                      <a:pt x="690" y="1896570"/>
                    </a:cubicBezTo>
                    <a:lnTo>
                      <a:pt x="2676168" y="1896570"/>
                    </a:lnTo>
                    <a:cubicBezTo>
                      <a:pt x="2474237" y="1760553"/>
                      <a:pt x="2174676" y="1516236"/>
                      <a:pt x="1881020" y="1092279"/>
                    </a:cubicBezTo>
                    <a:cubicBezTo>
                      <a:pt x="1603652" y="691657"/>
                      <a:pt x="1437346" y="283606"/>
                      <a:pt x="1341429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2" name="Google Shape;2012;p8"/>
              <p:cNvSpPr/>
              <p:nvPr/>
            </p:nvSpPr>
            <p:spPr>
              <a:xfrm>
                <a:off x="5263990" y="1879187"/>
                <a:ext cx="1667922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1667922" h="1896522" extrusionOk="0">
                    <a:moveTo>
                      <a:pt x="836413" y="47"/>
                    </a:moveTo>
                    <a:cubicBezTo>
                      <a:pt x="769262" y="301322"/>
                      <a:pt x="653819" y="733472"/>
                      <a:pt x="463795" y="1151524"/>
                    </a:cubicBezTo>
                    <a:cubicBezTo>
                      <a:pt x="293869" y="1525476"/>
                      <a:pt x="124324" y="1756743"/>
                      <a:pt x="690" y="1896570"/>
                    </a:cubicBezTo>
                    <a:lnTo>
                      <a:pt x="1668613" y="1896570"/>
                    </a:lnTo>
                    <a:cubicBezTo>
                      <a:pt x="1542692" y="1760553"/>
                      <a:pt x="1356002" y="1516236"/>
                      <a:pt x="1173313" y="1092279"/>
                    </a:cubicBezTo>
                    <a:cubicBezTo>
                      <a:pt x="999577" y="691657"/>
                      <a:pt x="896326" y="283606"/>
                      <a:pt x="836413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3" name="Google Shape;2013;p8"/>
              <p:cNvSpPr/>
              <p:nvPr/>
            </p:nvSpPr>
            <p:spPr>
              <a:xfrm>
                <a:off x="5772054" y="1879187"/>
                <a:ext cx="651986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896522" extrusionOk="0">
                    <a:moveTo>
                      <a:pt x="327302" y="47"/>
                    </a:moveTo>
                    <a:cubicBezTo>
                      <a:pt x="301013" y="301322"/>
                      <a:pt x="255865" y="733472"/>
                      <a:pt x="181665" y="1151524"/>
                    </a:cubicBezTo>
                    <a:cubicBezTo>
                      <a:pt x="114990" y="1525476"/>
                      <a:pt x="48982" y="1756743"/>
                      <a:pt x="690" y="1896570"/>
                    </a:cubicBezTo>
                    <a:lnTo>
                      <a:pt x="652676" y="1896570"/>
                    </a:lnTo>
                    <a:cubicBezTo>
                      <a:pt x="603432" y="1760553"/>
                      <a:pt x="530471" y="1516236"/>
                      <a:pt x="458938" y="1092279"/>
                    </a:cubicBezTo>
                    <a:cubicBezTo>
                      <a:pt x="391215" y="691657"/>
                      <a:pt x="350638" y="283606"/>
                      <a:pt x="327302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4" name="Google Shape;2014;p8"/>
              <p:cNvSpPr/>
              <p:nvPr/>
            </p:nvSpPr>
            <p:spPr>
              <a:xfrm>
                <a:off x="6931913" y="3773709"/>
                <a:ext cx="503777" cy="168723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5" name="Google Shape;2015;p8"/>
              <p:cNvSpPr/>
              <p:nvPr/>
            </p:nvSpPr>
            <p:spPr>
              <a:xfrm>
                <a:off x="7435690" y="3773709"/>
                <a:ext cx="342900" cy="17720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6" name="Google Shape;2016;p8"/>
              <p:cNvSpPr/>
              <p:nvPr/>
            </p:nvSpPr>
            <p:spPr>
              <a:xfrm>
                <a:off x="4417694" y="3773709"/>
                <a:ext cx="342900" cy="173279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7" name="Google Shape;2017;p8"/>
              <p:cNvSpPr/>
              <p:nvPr/>
            </p:nvSpPr>
            <p:spPr>
              <a:xfrm>
                <a:off x="4146641" y="3773709"/>
                <a:ext cx="271053" cy="177170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8" name="Google Shape;2018;p8"/>
              <p:cNvSpPr/>
              <p:nvPr/>
            </p:nvSpPr>
            <p:spPr>
              <a:xfrm>
                <a:off x="4759737" y="3773709"/>
                <a:ext cx="504253" cy="172675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9" name="Google Shape;2019;p8"/>
              <p:cNvSpPr/>
              <p:nvPr/>
            </p:nvSpPr>
            <p:spPr>
              <a:xfrm>
                <a:off x="5263990" y="3773423"/>
                <a:ext cx="507968" cy="176880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0" name="Google Shape;2020;p8"/>
              <p:cNvSpPr/>
              <p:nvPr/>
            </p:nvSpPr>
            <p:spPr>
              <a:xfrm>
                <a:off x="5771958" y="3773709"/>
                <a:ext cx="651986" cy="168404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1" name="Google Shape;2021;p8"/>
              <p:cNvSpPr/>
              <p:nvPr/>
            </p:nvSpPr>
            <p:spPr>
              <a:xfrm>
                <a:off x="6423945" y="3773709"/>
                <a:ext cx="507968" cy="16436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2" name="Google Shape;2022;p8"/>
              <p:cNvSpPr/>
              <p:nvPr/>
            </p:nvSpPr>
            <p:spPr>
              <a:xfrm>
                <a:off x="7778781" y="3773709"/>
                <a:ext cx="270880" cy="168453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3" name="Google Shape;2023;p8"/>
              <p:cNvSpPr/>
              <p:nvPr/>
            </p:nvSpPr>
            <p:spPr>
              <a:xfrm>
                <a:off x="5703283" y="1680495"/>
                <a:ext cx="789717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789717" h="596074" extrusionOk="0">
                    <a:moveTo>
                      <a:pt x="396168" y="47"/>
                    </a:moveTo>
                    <a:cubicBezTo>
                      <a:pt x="354048" y="128137"/>
                      <a:pt x="294708" y="249903"/>
                      <a:pt x="219765" y="361997"/>
                    </a:cubicBezTo>
                    <a:cubicBezTo>
                      <a:pt x="160091" y="451539"/>
                      <a:pt x="86072" y="530640"/>
                      <a:pt x="690" y="596121"/>
                    </a:cubicBezTo>
                    <a:lnTo>
                      <a:pt x="790408" y="596121"/>
                    </a:lnTo>
                    <a:cubicBezTo>
                      <a:pt x="730781" y="553354"/>
                      <a:pt x="642389" y="476582"/>
                      <a:pt x="555712" y="343328"/>
                    </a:cubicBezTo>
                    <a:cubicBezTo>
                      <a:pt x="487580" y="236464"/>
                      <a:pt x="433925" y="121029"/>
                      <a:pt x="396168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4" name="Google Shape;2024;p8"/>
              <p:cNvSpPr/>
              <p:nvPr/>
            </p:nvSpPr>
            <p:spPr>
              <a:xfrm>
                <a:off x="5757862" y="1680495"/>
                <a:ext cx="680180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680180" h="596074" extrusionOk="0">
                    <a:moveTo>
                      <a:pt x="341495" y="47"/>
                    </a:moveTo>
                    <a:cubicBezTo>
                      <a:pt x="305918" y="126482"/>
                      <a:pt x="254893" y="248049"/>
                      <a:pt x="189571" y="361997"/>
                    </a:cubicBezTo>
                    <a:cubicBezTo>
                      <a:pt x="120324" y="479535"/>
                      <a:pt x="51172" y="552497"/>
                      <a:pt x="690" y="596121"/>
                    </a:cubicBezTo>
                    <a:lnTo>
                      <a:pt x="680870" y="596121"/>
                    </a:lnTo>
                    <a:cubicBezTo>
                      <a:pt x="629530" y="553354"/>
                      <a:pt x="553330" y="476582"/>
                      <a:pt x="478654" y="343328"/>
                    </a:cubicBezTo>
                    <a:cubicBezTo>
                      <a:pt x="419409" y="234781"/>
                      <a:pt x="373356" y="119534"/>
                      <a:pt x="341495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5" name="Google Shape;2025;p8"/>
              <p:cNvSpPr/>
              <p:nvPr/>
            </p:nvSpPr>
            <p:spPr>
              <a:xfrm>
                <a:off x="5827299" y="1680495"/>
                <a:ext cx="541305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541305" h="596074" extrusionOk="0">
                    <a:moveTo>
                      <a:pt x="271962" y="47"/>
                    </a:moveTo>
                    <a:cubicBezTo>
                      <a:pt x="244225" y="124544"/>
                      <a:pt x="203687" y="245838"/>
                      <a:pt x="150995" y="361997"/>
                    </a:cubicBezTo>
                    <a:cubicBezTo>
                      <a:pt x="95845" y="479535"/>
                      <a:pt x="40790" y="552497"/>
                      <a:pt x="690" y="596121"/>
                    </a:cubicBezTo>
                    <a:lnTo>
                      <a:pt x="541996" y="596121"/>
                    </a:lnTo>
                    <a:cubicBezTo>
                      <a:pt x="501134" y="553354"/>
                      <a:pt x="440555" y="476582"/>
                      <a:pt x="381119" y="343328"/>
                    </a:cubicBezTo>
                    <a:cubicBezTo>
                      <a:pt x="333379" y="232827"/>
                      <a:pt x="296803" y="117828"/>
                      <a:pt x="271962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6" name="Google Shape;2026;p8"/>
              <p:cNvSpPr/>
              <p:nvPr/>
            </p:nvSpPr>
            <p:spPr>
              <a:xfrm>
                <a:off x="5929216" y="1680495"/>
                <a:ext cx="337470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337470" h="596074" extrusionOk="0">
                    <a:moveTo>
                      <a:pt x="169759" y="47"/>
                    </a:moveTo>
                    <a:cubicBezTo>
                      <a:pt x="152966" y="122281"/>
                      <a:pt x="127792" y="243216"/>
                      <a:pt x="94416" y="361997"/>
                    </a:cubicBezTo>
                    <a:cubicBezTo>
                      <a:pt x="60031" y="479535"/>
                      <a:pt x="25741" y="552497"/>
                      <a:pt x="690" y="596121"/>
                    </a:cubicBezTo>
                    <a:lnTo>
                      <a:pt x="338161" y="596121"/>
                    </a:lnTo>
                    <a:cubicBezTo>
                      <a:pt x="312729" y="553354"/>
                      <a:pt x="274915" y="476582"/>
                      <a:pt x="237862" y="343328"/>
                    </a:cubicBezTo>
                    <a:cubicBezTo>
                      <a:pt x="207640" y="230522"/>
                      <a:pt x="184894" y="115846"/>
                      <a:pt x="169759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7" name="Google Shape;2027;p8"/>
              <p:cNvSpPr/>
              <p:nvPr/>
            </p:nvSpPr>
            <p:spPr>
              <a:xfrm>
                <a:off x="6031991" y="1680495"/>
                <a:ext cx="131921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131921" h="596074" extrusionOk="0">
                    <a:moveTo>
                      <a:pt x="66794" y="47"/>
                    </a:moveTo>
                    <a:cubicBezTo>
                      <a:pt x="61460" y="94725"/>
                      <a:pt x="52315" y="230456"/>
                      <a:pt x="37266" y="361997"/>
                    </a:cubicBezTo>
                    <a:cubicBezTo>
                      <a:pt x="29150" y="440621"/>
                      <a:pt x="16940" y="518768"/>
                      <a:pt x="690" y="596121"/>
                    </a:cubicBezTo>
                    <a:lnTo>
                      <a:pt x="132611" y="596121"/>
                    </a:lnTo>
                    <a:cubicBezTo>
                      <a:pt x="114523" y="512712"/>
                      <a:pt x="101417" y="428297"/>
                      <a:pt x="93368" y="343328"/>
                    </a:cubicBezTo>
                    <a:cubicBezTo>
                      <a:pt x="79747" y="217407"/>
                      <a:pt x="71556" y="89201"/>
                      <a:pt x="66794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8" name="Google Shape;2028;p8"/>
              <p:cNvSpPr/>
              <p:nvPr/>
            </p:nvSpPr>
            <p:spPr>
              <a:xfrm>
                <a:off x="6266687" y="2275903"/>
                <a:ext cx="101917" cy="5310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9" name="Google Shape;2029;p8"/>
              <p:cNvSpPr/>
              <p:nvPr/>
            </p:nvSpPr>
            <p:spPr>
              <a:xfrm>
                <a:off x="6368605" y="2275903"/>
                <a:ext cx="69437" cy="5572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0" name="Google Shape;2030;p8"/>
              <p:cNvSpPr/>
              <p:nvPr/>
            </p:nvSpPr>
            <p:spPr>
              <a:xfrm>
                <a:off x="5757957" y="2275903"/>
                <a:ext cx="69437" cy="54545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1" name="Google Shape;2031;p8"/>
              <p:cNvSpPr/>
              <p:nvPr/>
            </p:nvSpPr>
            <p:spPr>
              <a:xfrm>
                <a:off x="5703192" y="2275903"/>
                <a:ext cx="54859" cy="55721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2" name="Google Shape;2032;p8"/>
              <p:cNvSpPr/>
              <p:nvPr/>
            </p:nvSpPr>
            <p:spPr>
              <a:xfrm>
                <a:off x="5827870" y="2275903"/>
                <a:ext cx="101631" cy="54324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3" name="Google Shape;2033;p8"/>
              <p:cNvSpPr/>
              <p:nvPr/>
            </p:nvSpPr>
            <p:spPr>
              <a:xfrm>
                <a:off x="5929216" y="2275903"/>
                <a:ext cx="102774" cy="55627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4" name="Google Shape;2034;p8"/>
              <p:cNvSpPr/>
              <p:nvPr/>
            </p:nvSpPr>
            <p:spPr>
              <a:xfrm>
                <a:off x="6032181" y="2275903"/>
                <a:ext cx="131730" cy="52958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5" name="Google Shape;2035;p8"/>
              <p:cNvSpPr/>
              <p:nvPr/>
            </p:nvSpPr>
            <p:spPr>
              <a:xfrm>
                <a:off x="6164007" y="2275522"/>
                <a:ext cx="102679" cy="5173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6" name="Google Shape;2036;p8"/>
              <p:cNvSpPr/>
              <p:nvPr/>
            </p:nvSpPr>
            <p:spPr>
              <a:xfrm>
                <a:off x="6438026" y="2275903"/>
                <a:ext cx="54818" cy="52974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37" name="Google Shape;2037;p8"/>
            <p:cNvGrpSpPr/>
            <p:nvPr/>
          </p:nvGrpSpPr>
          <p:grpSpPr>
            <a:xfrm>
              <a:off x="-2488127" y="1826934"/>
              <a:ext cx="9458089" cy="430108"/>
              <a:chOff x="2422006" y="4665565"/>
              <a:chExt cx="5073810" cy="230732"/>
            </a:xfrm>
          </p:grpSpPr>
          <p:sp>
            <p:nvSpPr>
              <p:cNvPr id="2038" name="Google Shape;2038;p8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9" name="Google Shape;2039;p8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0" name="Google Shape;2040;p8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1" name="Google Shape;2041;p8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2" name="Google Shape;2042;p8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3" name="Google Shape;2043;p8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4" name="Google Shape;2044;p8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5" name="Google Shape;2045;p8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6" name="Google Shape;2046;p8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47" name="Google Shape;2047;p8"/>
            <p:cNvGrpSpPr/>
            <p:nvPr/>
          </p:nvGrpSpPr>
          <p:grpSpPr>
            <a:xfrm>
              <a:off x="1274941" y="-1804607"/>
              <a:ext cx="1913542" cy="135970"/>
              <a:chOff x="4445473" y="2718342"/>
              <a:chExt cx="1026523" cy="72941"/>
            </a:xfrm>
          </p:grpSpPr>
          <p:sp>
            <p:nvSpPr>
              <p:cNvPr id="2048" name="Google Shape;2048;p8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9" name="Google Shape;2049;p8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0" name="Google Shape;2050;p8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1" name="Google Shape;2051;p8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2" name="Google Shape;2052;p8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3" name="Google Shape;2053;p8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4" name="Google Shape;2054;p8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5" name="Google Shape;2055;p8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6" name="Google Shape;2056;p8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57" name="Google Shape;2057;p8"/>
            <p:cNvSpPr/>
            <p:nvPr/>
          </p:nvSpPr>
          <p:spPr>
            <a:xfrm>
              <a:off x="2232714" y="2372698"/>
              <a:ext cx="19558" cy="351920"/>
            </a:xfrm>
            <a:custGeom>
              <a:avLst/>
              <a:gdLst/>
              <a:ahLst/>
              <a:cxnLst/>
              <a:rect l="l" t="t" r="r" b="b"/>
              <a:pathLst>
                <a:path w="10487" h="188697" extrusionOk="0">
                  <a:moveTo>
                    <a:pt x="9947" y="414"/>
                  </a:moveTo>
                  <a:cubicBezTo>
                    <a:pt x="10223" y="63467"/>
                    <a:pt x="6725" y="126480"/>
                    <a:pt x="-525" y="189111"/>
                  </a:cubicBezTo>
                  <a:cubicBezTo>
                    <a:pt x="6792" y="103455"/>
                    <a:pt x="9343" y="39012"/>
                    <a:pt x="9947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8" name="Google Shape;2058;p8"/>
            <p:cNvSpPr/>
            <p:nvPr/>
          </p:nvSpPr>
          <p:spPr>
            <a:xfrm>
              <a:off x="2251112" y="2295491"/>
              <a:ext cx="1744" cy="75115"/>
            </a:xfrm>
            <a:custGeom>
              <a:avLst/>
              <a:gdLst/>
              <a:ahLst/>
              <a:cxnLst/>
              <a:rect l="l" t="t" r="r" b="b"/>
              <a:pathLst>
                <a:path w="935" h="40276" extrusionOk="0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9" name="Google Shape;2059;p8"/>
            <p:cNvSpPr/>
            <p:nvPr/>
          </p:nvSpPr>
          <p:spPr>
            <a:xfrm>
              <a:off x="2252963" y="2372698"/>
              <a:ext cx="19676" cy="353171"/>
            </a:xfrm>
            <a:custGeom>
              <a:avLst/>
              <a:gdLst/>
              <a:ahLst/>
              <a:cxnLst/>
              <a:rect l="l" t="t" r="r" b="b"/>
              <a:pathLst>
                <a:path w="10550" h="189368" extrusionOk="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0" name="Google Shape;2060;p8"/>
            <p:cNvSpPr/>
            <p:nvPr/>
          </p:nvSpPr>
          <p:spPr>
            <a:xfrm>
              <a:off x="2252764" y="2295990"/>
              <a:ext cx="1561" cy="74490"/>
            </a:xfrm>
            <a:custGeom>
              <a:avLst/>
              <a:gdLst/>
              <a:ahLst/>
              <a:cxnLst/>
              <a:rect l="l" t="t" r="r" b="b"/>
              <a:pathLst>
                <a:path w="837" h="39941" extrusionOk="0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1" name="Google Shape;2061;p8"/>
            <p:cNvSpPr/>
            <p:nvPr/>
          </p:nvSpPr>
          <p:spPr>
            <a:xfrm>
              <a:off x="1185095" y="2333281"/>
              <a:ext cx="2139062" cy="3860352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2" name="Google Shape;2062;p8"/>
            <p:cNvSpPr/>
            <p:nvPr/>
          </p:nvSpPr>
          <p:spPr>
            <a:xfrm>
              <a:off x="1176487" y="2341666"/>
              <a:ext cx="2139062" cy="3860352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63" name="Google Shape;2063;p8"/>
            <p:cNvGrpSpPr/>
            <p:nvPr/>
          </p:nvGrpSpPr>
          <p:grpSpPr>
            <a:xfrm>
              <a:off x="694995" y="2729954"/>
              <a:ext cx="3104668" cy="3470201"/>
              <a:chOff x="1969851" y="5110588"/>
              <a:chExt cx="1665505" cy="1861596"/>
            </a:xfrm>
          </p:grpSpPr>
          <p:sp>
            <p:nvSpPr>
              <p:cNvPr id="2064" name="Google Shape;2064;p8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635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5" name="Google Shape;2065;p8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 1 1 1 1">
  <p:cSld name="CUSTOM_16_1_1_1_1">
    <p:spTree>
      <p:nvGrpSpPr>
        <p:cNvPr id="1" name="Shape 2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7" name="Google Shape;2067;p9"/>
          <p:cNvGrpSpPr/>
          <p:nvPr/>
        </p:nvGrpSpPr>
        <p:grpSpPr>
          <a:xfrm flipH="1">
            <a:off x="2285747" y="3580030"/>
            <a:ext cx="9899903" cy="3277860"/>
            <a:chOff x="1" y="2177475"/>
            <a:chExt cx="12191999" cy="4680651"/>
          </a:xfrm>
        </p:grpSpPr>
        <p:grpSp>
          <p:nvGrpSpPr>
            <p:cNvPr id="2068" name="Google Shape;2068;p9"/>
            <p:cNvGrpSpPr/>
            <p:nvPr/>
          </p:nvGrpSpPr>
          <p:grpSpPr>
            <a:xfrm>
              <a:off x="119831" y="2343268"/>
              <a:ext cx="11965386" cy="4514858"/>
              <a:chOff x="119831" y="2273655"/>
              <a:chExt cx="11965386" cy="4586406"/>
            </a:xfrm>
          </p:grpSpPr>
          <p:sp>
            <p:nvSpPr>
              <p:cNvPr id="2069" name="Google Shape;2069;p9"/>
              <p:cNvSpPr/>
              <p:nvPr/>
            </p:nvSpPr>
            <p:spPr>
              <a:xfrm>
                <a:off x="10390467" y="4843937"/>
                <a:ext cx="17933" cy="201576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015766" extrusionOk="0">
                    <a:moveTo>
                      <a:pt x="10" y="-246"/>
                    </a:moveTo>
                    <a:lnTo>
                      <a:pt x="10" y="2015521"/>
                    </a:lnTo>
                    <a:lnTo>
                      <a:pt x="17944" y="2015521"/>
                    </a:lnTo>
                    <a:lnTo>
                      <a:pt x="17944" y="30690"/>
                    </a:lnTo>
                    <a:cubicBezTo>
                      <a:pt x="11846" y="20468"/>
                      <a:pt x="5839" y="10156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0" name="Google Shape;2070;p9"/>
              <p:cNvSpPr/>
              <p:nvPr/>
            </p:nvSpPr>
            <p:spPr>
              <a:xfrm>
                <a:off x="10379168" y="5017357"/>
                <a:ext cx="423060" cy="1739764"/>
              </a:xfrm>
              <a:custGeom>
                <a:avLst/>
                <a:gdLst/>
                <a:ahLst/>
                <a:cxnLst/>
                <a:rect l="l" t="t" r="r" b="b"/>
                <a:pathLst>
                  <a:path w="423060" h="1739764" extrusionOk="0">
                    <a:moveTo>
                      <a:pt x="394106" y="1713066"/>
                    </a:moveTo>
                    <a:lnTo>
                      <a:pt x="225080" y="1559642"/>
                    </a:lnTo>
                    <a:lnTo>
                      <a:pt x="394106" y="1406217"/>
                    </a:lnTo>
                    <a:lnTo>
                      <a:pt x="412040" y="1389987"/>
                    </a:lnTo>
                    <a:lnTo>
                      <a:pt x="413385" y="1388732"/>
                    </a:lnTo>
                    <a:lnTo>
                      <a:pt x="412040" y="1387477"/>
                    </a:lnTo>
                    <a:lnTo>
                      <a:pt x="394106" y="1371246"/>
                    </a:lnTo>
                    <a:lnTo>
                      <a:pt x="225080" y="1217822"/>
                    </a:lnTo>
                    <a:lnTo>
                      <a:pt x="394106" y="1064398"/>
                    </a:lnTo>
                    <a:lnTo>
                      <a:pt x="412040" y="1048168"/>
                    </a:lnTo>
                    <a:lnTo>
                      <a:pt x="413385" y="1046912"/>
                    </a:lnTo>
                    <a:lnTo>
                      <a:pt x="412040" y="1045657"/>
                    </a:lnTo>
                    <a:lnTo>
                      <a:pt x="394106" y="1029427"/>
                    </a:lnTo>
                    <a:lnTo>
                      <a:pt x="225080" y="876092"/>
                    </a:lnTo>
                    <a:lnTo>
                      <a:pt x="394106" y="722668"/>
                    </a:lnTo>
                    <a:lnTo>
                      <a:pt x="412040" y="706438"/>
                    </a:lnTo>
                    <a:lnTo>
                      <a:pt x="413385" y="705182"/>
                    </a:lnTo>
                    <a:lnTo>
                      <a:pt x="412040" y="703927"/>
                    </a:lnTo>
                    <a:lnTo>
                      <a:pt x="394106" y="687697"/>
                    </a:lnTo>
                    <a:lnTo>
                      <a:pt x="225080" y="534273"/>
                    </a:lnTo>
                    <a:lnTo>
                      <a:pt x="394106" y="380938"/>
                    </a:lnTo>
                    <a:lnTo>
                      <a:pt x="412040" y="364708"/>
                    </a:lnTo>
                    <a:lnTo>
                      <a:pt x="413385" y="363453"/>
                    </a:lnTo>
                    <a:lnTo>
                      <a:pt x="412040" y="362197"/>
                    </a:lnTo>
                    <a:lnTo>
                      <a:pt x="394106" y="346057"/>
                    </a:lnTo>
                    <a:lnTo>
                      <a:pt x="394106" y="346057"/>
                    </a:lnTo>
                    <a:lnTo>
                      <a:pt x="225080" y="192633"/>
                    </a:lnTo>
                    <a:lnTo>
                      <a:pt x="278881" y="144032"/>
                    </a:lnTo>
                    <a:cubicBezTo>
                      <a:pt x="276192" y="138051"/>
                      <a:pt x="273591" y="132312"/>
                      <a:pt x="271080" y="126815"/>
                    </a:cubicBezTo>
                    <a:lnTo>
                      <a:pt x="211898" y="180617"/>
                    </a:lnTo>
                    <a:lnTo>
                      <a:pt x="91204" y="71131"/>
                    </a:lnTo>
                    <a:lnTo>
                      <a:pt x="46369" y="30869"/>
                    </a:lnTo>
                    <a:lnTo>
                      <a:pt x="36506" y="21902"/>
                    </a:lnTo>
                    <a:lnTo>
                      <a:pt x="45473" y="14012"/>
                    </a:lnTo>
                    <a:lnTo>
                      <a:pt x="46637" y="12935"/>
                    </a:lnTo>
                    <a:lnTo>
                      <a:pt x="44665" y="12935"/>
                    </a:lnTo>
                    <a:lnTo>
                      <a:pt x="34532" y="-246"/>
                    </a:lnTo>
                    <a:lnTo>
                      <a:pt x="29422" y="4327"/>
                    </a:lnTo>
                    <a:lnTo>
                      <a:pt x="11488" y="20557"/>
                    </a:lnTo>
                    <a:lnTo>
                      <a:pt x="10053" y="21902"/>
                    </a:lnTo>
                    <a:lnTo>
                      <a:pt x="11488" y="23247"/>
                    </a:lnTo>
                    <a:lnTo>
                      <a:pt x="29422" y="39477"/>
                    </a:lnTo>
                    <a:lnTo>
                      <a:pt x="198358" y="192723"/>
                    </a:lnTo>
                    <a:lnTo>
                      <a:pt x="29242" y="345877"/>
                    </a:lnTo>
                    <a:lnTo>
                      <a:pt x="11308" y="362108"/>
                    </a:lnTo>
                    <a:lnTo>
                      <a:pt x="9873" y="363453"/>
                    </a:lnTo>
                    <a:lnTo>
                      <a:pt x="11308" y="364798"/>
                    </a:lnTo>
                    <a:lnTo>
                      <a:pt x="29242" y="381028"/>
                    </a:lnTo>
                    <a:lnTo>
                      <a:pt x="198179" y="534273"/>
                    </a:lnTo>
                    <a:lnTo>
                      <a:pt x="29242" y="687608"/>
                    </a:lnTo>
                    <a:lnTo>
                      <a:pt x="11308" y="703838"/>
                    </a:lnTo>
                    <a:lnTo>
                      <a:pt x="9873" y="705182"/>
                    </a:lnTo>
                    <a:lnTo>
                      <a:pt x="11308" y="706528"/>
                    </a:lnTo>
                    <a:lnTo>
                      <a:pt x="29242" y="722758"/>
                    </a:lnTo>
                    <a:lnTo>
                      <a:pt x="198179" y="876092"/>
                    </a:lnTo>
                    <a:lnTo>
                      <a:pt x="29242" y="1029337"/>
                    </a:lnTo>
                    <a:lnTo>
                      <a:pt x="11308" y="1045567"/>
                    </a:lnTo>
                    <a:lnTo>
                      <a:pt x="9873" y="1046912"/>
                    </a:lnTo>
                    <a:lnTo>
                      <a:pt x="11308" y="1048257"/>
                    </a:lnTo>
                    <a:lnTo>
                      <a:pt x="29242" y="1064488"/>
                    </a:lnTo>
                    <a:lnTo>
                      <a:pt x="198179" y="1217822"/>
                    </a:lnTo>
                    <a:lnTo>
                      <a:pt x="29242" y="1371157"/>
                    </a:lnTo>
                    <a:lnTo>
                      <a:pt x="11308" y="1387387"/>
                    </a:lnTo>
                    <a:lnTo>
                      <a:pt x="9873" y="1388732"/>
                    </a:lnTo>
                    <a:lnTo>
                      <a:pt x="11308" y="1390077"/>
                    </a:lnTo>
                    <a:lnTo>
                      <a:pt x="29242" y="1406307"/>
                    </a:lnTo>
                    <a:lnTo>
                      <a:pt x="198179" y="1559642"/>
                    </a:lnTo>
                    <a:lnTo>
                      <a:pt x="29242" y="1712976"/>
                    </a:lnTo>
                    <a:lnTo>
                      <a:pt x="11308" y="1729296"/>
                    </a:lnTo>
                    <a:lnTo>
                      <a:pt x="10" y="1739518"/>
                    </a:lnTo>
                    <a:lnTo>
                      <a:pt x="423070" y="1739518"/>
                    </a:lnTo>
                    <a:lnTo>
                      <a:pt x="411862" y="1729386"/>
                    </a:lnTo>
                    <a:close/>
                    <a:moveTo>
                      <a:pt x="46637" y="372420"/>
                    </a:moveTo>
                    <a:lnTo>
                      <a:pt x="36774" y="363453"/>
                    </a:lnTo>
                    <a:lnTo>
                      <a:pt x="46637" y="354486"/>
                    </a:lnTo>
                    <a:lnTo>
                      <a:pt x="211719" y="204648"/>
                    </a:lnTo>
                    <a:lnTo>
                      <a:pt x="376801" y="354486"/>
                    </a:lnTo>
                    <a:lnTo>
                      <a:pt x="386664" y="363453"/>
                    </a:lnTo>
                    <a:lnTo>
                      <a:pt x="376801" y="372420"/>
                    </a:lnTo>
                    <a:lnTo>
                      <a:pt x="211719" y="522616"/>
                    </a:lnTo>
                    <a:close/>
                    <a:moveTo>
                      <a:pt x="46637" y="714149"/>
                    </a:moveTo>
                    <a:lnTo>
                      <a:pt x="36774" y="705182"/>
                    </a:lnTo>
                    <a:lnTo>
                      <a:pt x="46637" y="696216"/>
                    </a:lnTo>
                    <a:lnTo>
                      <a:pt x="211719" y="546468"/>
                    </a:lnTo>
                    <a:lnTo>
                      <a:pt x="376801" y="696216"/>
                    </a:lnTo>
                    <a:lnTo>
                      <a:pt x="386664" y="705182"/>
                    </a:lnTo>
                    <a:lnTo>
                      <a:pt x="376801" y="714149"/>
                    </a:lnTo>
                    <a:lnTo>
                      <a:pt x="211719" y="863987"/>
                    </a:lnTo>
                    <a:close/>
                    <a:moveTo>
                      <a:pt x="46637" y="1055879"/>
                    </a:moveTo>
                    <a:lnTo>
                      <a:pt x="36774" y="1046912"/>
                    </a:lnTo>
                    <a:lnTo>
                      <a:pt x="46637" y="1037945"/>
                    </a:lnTo>
                    <a:lnTo>
                      <a:pt x="211719" y="888198"/>
                    </a:lnTo>
                    <a:lnTo>
                      <a:pt x="376801" y="1037945"/>
                    </a:lnTo>
                    <a:lnTo>
                      <a:pt x="386664" y="1046912"/>
                    </a:lnTo>
                    <a:lnTo>
                      <a:pt x="376801" y="1055879"/>
                    </a:lnTo>
                    <a:lnTo>
                      <a:pt x="211719" y="1205717"/>
                    </a:lnTo>
                    <a:close/>
                    <a:moveTo>
                      <a:pt x="46637" y="1397699"/>
                    </a:moveTo>
                    <a:lnTo>
                      <a:pt x="36774" y="1388732"/>
                    </a:lnTo>
                    <a:lnTo>
                      <a:pt x="46637" y="1379765"/>
                    </a:lnTo>
                    <a:lnTo>
                      <a:pt x="211719" y="1229928"/>
                    </a:lnTo>
                    <a:lnTo>
                      <a:pt x="376801" y="1379765"/>
                    </a:lnTo>
                    <a:lnTo>
                      <a:pt x="386664" y="1388732"/>
                    </a:lnTo>
                    <a:lnTo>
                      <a:pt x="376801" y="1397699"/>
                    </a:lnTo>
                    <a:lnTo>
                      <a:pt x="211719" y="1547536"/>
                    </a:lnTo>
                    <a:close/>
                    <a:moveTo>
                      <a:pt x="46637" y="1721585"/>
                    </a:moveTo>
                    <a:lnTo>
                      <a:pt x="211719" y="1571747"/>
                    </a:lnTo>
                    <a:lnTo>
                      <a:pt x="376801" y="17215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1" name="Google Shape;2071;p9"/>
              <p:cNvSpPr/>
              <p:nvPr/>
            </p:nvSpPr>
            <p:spPr>
              <a:xfrm>
                <a:off x="10773264" y="5346802"/>
                <a:ext cx="17933" cy="1512901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512901" extrusionOk="0">
                    <a:moveTo>
                      <a:pt x="10" y="-246"/>
                    </a:moveTo>
                    <a:lnTo>
                      <a:pt x="10" y="1512655"/>
                    </a:lnTo>
                    <a:lnTo>
                      <a:pt x="17944" y="1512655"/>
                    </a:lnTo>
                    <a:lnTo>
                      <a:pt x="17944" y="19481"/>
                    </a:lnTo>
                    <a:cubicBezTo>
                      <a:pt x="11757" y="13025"/>
                      <a:pt x="5839" y="647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2" name="Google Shape;2072;p9"/>
              <p:cNvSpPr/>
              <p:nvPr/>
            </p:nvSpPr>
            <p:spPr>
              <a:xfrm>
                <a:off x="10402572" y="5030360"/>
                <a:ext cx="15692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56921" h="17933" extrusionOk="0">
                    <a:moveTo>
                      <a:pt x="13666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156931" y="17688"/>
                    </a:lnTo>
                    <a:cubicBezTo>
                      <a:pt x="150026" y="11859"/>
                      <a:pt x="143301" y="5851"/>
                      <a:pt x="136666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3" name="Google Shape;2073;p9"/>
              <p:cNvSpPr/>
              <p:nvPr/>
            </p:nvSpPr>
            <p:spPr>
              <a:xfrm>
                <a:off x="10402662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4" name="Google Shape;2074;p9"/>
              <p:cNvSpPr/>
              <p:nvPr/>
            </p:nvSpPr>
            <p:spPr>
              <a:xfrm>
                <a:off x="10402662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5" name="Google Shape;2075;p9"/>
              <p:cNvSpPr/>
              <p:nvPr/>
            </p:nvSpPr>
            <p:spPr>
              <a:xfrm>
                <a:off x="10402662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6" name="Google Shape;2076;p9"/>
              <p:cNvSpPr/>
              <p:nvPr/>
            </p:nvSpPr>
            <p:spPr>
              <a:xfrm>
                <a:off x="10402662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7" name="Google Shape;2077;p9"/>
              <p:cNvSpPr/>
              <p:nvPr/>
            </p:nvSpPr>
            <p:spPr>
              <a:xfrm>
                <a:off x="9108195" y="2638072"/>
                <a:ext cx="17933" cy="4221631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221631" extrusionOk="0">
                    <a:moveTo>
                      <a:pt x="2879" y="3341"/>
                    </a:moveTo>
                    <a:lnTo>
                      <a:pt x="10" y="-246"/>
                    </a:lnTo>
                    <a:lnTo>
                      <a:pt x="10" y="4221386"/>
                    </a:lnTo>
                    <a:lnTo>
                      <a:pt x="17944" y="4221386"/>
                    </a:lnTo>
                    <a:lnTo>
                      <a:pt x="17944" y="24861"/>
                    </a:lnTo>
                    <a:cubicBezTo>
                      <a:pt x="12922" y="17598"/>
                      <a:pt x="7991" y="10425"/>
                      <a:pt x="2879" y="33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8" name="Google Shape;2078;p9"/>
              <p:cNvSpPr/>
              <p:nvPr/>
            </p:nvSpPr>
            <p:spPr>
              <a:xfrm>
                <a:off x="9096897" y="2886814"/>
                <a:ext cx="423060" cy="3870307"/>
              </a:xfrm>
              <a:custGeom>
                <a:avLst/>
                <a:gdLst/>
                <a:ahLst/>
                <a:cxnLst/>
                <a:rect l="l" t="t" r="r" b="b"/>
                <a:pathLst>
                  <a:path w="423060" h="3870307" extrusionOk="0">
                    <a:moveTo>
                      <a:pt x="393928" y="3843609"/>
                    </a:moveTo>
                    <a:lnTo>
                      <a:pt x="224900" y="3690185"/>
                    </a:lnTo>
                    <a:lnTo>
                      <a:pt x="393928" y="3536760"/>
                    </a:lnTo>
                    <a:lnTo>
                      <a:pt x="411862" y="3520530"/>
                    </a:lnTo>
                    <a:lnTo>
                      <a:pt x="413206" y="3519275"/>
                    </a:lnTo>
                    <a:lnTo>
                      <a:pt x="411862" y="3518020"/>
                    </a:lnTo>
                    <a:lnTo>
                      <a:pt x="393928" y="3501790"/>
                    </a:lnTo>
                    <a:lnTo>
                      <a:pt x="224900" y="3348366"/>
                    </a:lnTo>
                    <a:lnTo>
                      <a:pt x="393928" y="3194941"/>
                    </a:lnTo>
                    <a:lnTo>
                      <a:pt x="411862" y="3178711"/>
                    </a:lnTo>
                    <a:lnTo>
                      <a:pt x="413206" y="3177455"/>
                    </a:lnTo>
                    <a:lnTo>
                      <a:pt x="411862" y="3176200"/>
                    </a:lnTo>
                    <a:lnTo>
                      <a:pt x="393928" y="3159970"/>
                    </a:lnTo>
                    <a:lnTo>
                      <a:pt x="224900" y="3006635"/>
                    </a:lnTo>
                    <a:lnTo>
                      <a:pt x="393928" y="2853211"/>
                    </a:lnTo>
                    <a:lnTo>
                      <a:pt x="411862" y="2836981"/>
                    </a:lnTo>
                    <a:lnTo>
                      <a:pt x="413206" y="2835726"/>
                    </a:lnTo>
                    <a:lnTo>
                      <a:pt x="411862" y="2834470"/>
                    </a:lnTo>
                    <a:lnTo>
                      <a:pt x="393928" y="2818240"/>
                    </a:lnTo>
                    <a:lnTo>
                      <a:pt x="224900" y="2664816"/>
                    </a:lnTo>
                    <a:lnTo>
                      <a:pt x="393928" y="2511482"/>
                    </a:lnTo>
                    <a:lnTo>
                      <a:pt x="411862" y="2495252"/>
                    </a:lnTo>
                    <a:lnTo>
                      <a:pt x="413206" y="2493996"/>
                    </a:lnTo>
                    <a:lnTo>
                      <a:pt x="411862" y="2492741"/>
                    </a:lnTo>
                    <a:lnTo>
                      <a:pt x="393928" y="2476510"/>
                    </a:lnTo>
                    <a:lnTo>
                      <a:pt x="224900" y="2323086"/>
                    </a:lnTo>
                    <a:lnTo>
                      <a:pt x="393928" y="2169752"/>
                    </a:lnTo>
                    <a:lnTo>
                      <a:pt x="411862" y="2153522"/>
                    </a:lnTo>
                    <a:lnTo>
                      <a:pt x="413206" y="2152266"/>
                    </a:lnTo>
                    <a:lnTo>
                      <a:pt x="411862" y="2151011"/>
                    </a:lnTo>
                    <a:lnTo>
                      <a:pt x="393928" y="2134781"/>
                    </a:lnTo>
                    <a:lnTo>
                      <a:pt x="224900" y="1981357"/>
                    </a:lnTo>
                    <a:lnTo>
                      <a:pt x="393928" y="1828022"/>
                    </a:lnTo>
                    <a:lnTo>
                      <a:pt x="411862" y="1811792"/>
                    </a:lnTo>
                    <a:lnTo>
                      <a:pt x="413206" y="1810537"/>
                    </a:lnTo>
                    <a:lnTo>
                      <a:pt x="411862" y="1809281"/>
                    </a:lnTo>
                    <a:lnTo>
                      <a:pt x="393928" y="1793051"/>
                    </a:lnTo>
                    <a:lnTo>
                      <a:pt x="224900" y="1639896"/>
                    </a:lnTo>
                    <a:lnTo>
                      <a:pt x="393928" y="1486561"/>
                    </a:lnTo>
                    <a:lnTo>
                      <a:pt x="411862" y="1470331"/>
                    </a:lnTo>
                    <a:lnTo>
                      <a:pt x="413206" y="1469076"/>
                    </a:lnTo>
                    <a:lnTo>
                      <a:pt x="411862" y="1467820"/>
                    </a:lnTo>
                    <a:lnTo>
                      <a:pt x="393928" y="1451590"/>
                    </a:lnTo>
                    <a:lnTo>
                      <a:pt x="224900" y="1298256"/>
                    </a:lnTo>
                    <a:lnTo>
                      <a:pt x="393928" y="1144831"/>
                    </a:lnTo>
                    <a:lnTo>
                      <a:pt x="411862" y="1128601"/>
                    </a:lnTo>
                    <a:lnTo>
                      <a:pt x="413206" y="1127346"/>
                    </a:lnTo>
                    <a:lnTo>
                      <a:pt x="411862" y="1126091"/>
                    </a:lnTo>
                    <a:lnTo>
                      <a:pt x="393928" y="1109860"/>
                    </a:lnTo>
                    <a:lnTo>
                      <a:pt x="224900" y="956436"/>
                    </a:lnTo>
                    <a:lnTo>
                      <a:pt x="393928" y="803101"/>
                    </a:lnTo>
                    <a:lnTo>
                      <a:pt x="411862" y="786871"/>
                    </a:lnTo>
                    <a:lnTo>
                      <a:pt x="413206" y="785616"/>
                    </a:lnTo>
                    <a:lnTo>
                      <a:pt x="411862" y="784361"/>
                    </a:lnTo>
                    <a:lnTo>
                      <a:pt x="393928" y="768131"/>
                    </a:lnTo>
                    <a:lnTo>
                      <a:pt x="224900" y="614706"/>
                    </a:lnTo>
                    <a:lnTo>
                      <a:pt x="393928" y="461372"/>
                    </a:lnTo>
                    <a:lnTo>
                      <a:pt x="399577" y="456261"/>
                    </a:lnTo>
                    <a:lnTo>
                      <a:pt x="411862" y="445142"/>
                    </a:lnTo>
                    <a:lnTo>
                      <a:pt x="413206" y="443886"/>
                    </a:lnTo>
                    <a:lnTo>
                      <a:pt x="411862" y="442631"/>
                    </a:lnTo>
                    <a:lnTo>
                      <a:pt x="393928" y="426401"/>
                    </a:lnTo>
                    <a:lnTo>
                      <a:pt x="372138" y="406584"/>
                    </a:lnTo>
                    <a:lnTo>
                      <a:pt x="224900" y="272976"/>
                    </a:lnTo>
                    <a:lnTo>
                      <a:pt x="270901" y="231280"/>
                    </a:lnTo>
                    <a:lnTo>
                      <a:pt x="314749" y="191557"/>
                    </a:lnTo>
                    <a:cubicBezTo>
                      <a:pt x="310804" y="186984"/>
                      <a:pt x="306948" y="182590"/>
                      <a:pt x="303093" y="177748"/>
                    </a:cubicBezTo>
                    <a:lnTo>
                      <a:pt x="261396" y="215588"/>
                    </a:lnTo>
                    <a:lnTo>
                      <a:pt x="211539" y="260871"/>
                    </a:lnTo>
                    <a:lnTo>
                      <a:pt x="46459" y="111123"/>
                    </a:lnTo>
                    <a:lnTo>
                      <a:pt x="36595" y="102157"/>
                    </a:lnTo>
                    <a:lnTo>
                      <a:pt x="46459" y="93190"/>
                    </a:lnTo>
                    <a:lnTo>
                      <a:pt x="132989" y="14729"/>
                    </a:lnTo>
                    <a:cubicBezTo>
                      <a:pt x="129671" y="9707"/>
                      <a:pt x="126264" y="4686"/>
                      <a:pt x="122768" y="-246"/>
                    </a:cubicBezTo>
                    <a:lnTo>
                      <a:pt x="29242" y="84312"/>
                    </a:lnTo>
                    <a:lnTo>
                      <a:pt x="11308" y="100542"/>
                    </a:lnTo>
                    <a:lnTo>
                      <a:pt x="9873" y="101888"/>
                    </a:lnTo>
                    <a:lnTo>
                      <a:pt x="11308" y="103233"/>
                    </a:lnTo>
                    <a:lnTo>
                      <a:pt x="29242" y="119463"/>
                    </a:lnTo>
                    <a:lnTo>
                      <a:pt x="198179" y="272707"/>
                    </a:lnTo>
                    <a:lnTo>
                      <a:pt x="29242" y="426042"/>
                    </a:lnTo>
                    <a:lnTo>
                      <a:pt x="11308" y="442272"/>
                    </a:lnTo>
                    <a:lnTo>
                      <a:pt x="9873" y="443617"/>
                    </a:lnTo>
                    <a:lnTo>
                      <a:pt x="11308" y="444962"/>
                    </a:lnTo>
                    <a:lnTo>
                      <a:pt x="29242" y="461192"/>
                    </a:lnTo>
                    <a:lnTo>
                      <a:pt x="198179" y="614437"/>
                    </a:lnTo>
                    <a:lnTo>
                      <a:pt x="29242" y="767772"/>
                    </a:lnTo>
                    <a:lnTo>
                      <a:pt x="11308" y="784002"/>
                    </a:lnTo>
                    <a:lnTo>
                      <a:pt x="9873" y="785347"/>
                    </a:lnTo>
                    <a:lnTo>
                      <a:pt x="11308" y="786692"/>
                    </a:lnTo>
                    <a:lnTo>
                      <a:pt x="29242" y="802922"/>
                    </a:lnTo>
                    <a:lnTo>
                      <a:pt x="198179" y="956167"/>
                    </a:lnTo>
                    <a:lnTo>
                      <a:pt x="29242" y="1109502"/>
                    </a:lnTo>
                    <a:lnTo>
                      <a:pt x="11308" y="1125732"/>
                    </a:lnTo>
                    <a:lnTo>
                      <a:pt x="9873" y="1127077"/>
                    </a:lnTo>
                    <a:lnTo>
                      <a:pt x="11308" y="1128422"/>
                    </a:lnTo>
                    <a:lnTo>
                      <a:pt x="29242" y="1144652"/>
                    </a:lnTo>
                    <a:lnTo>
                      <a:pt x="198179" y="1297987"/>
                    </a:lnTo>
                    <a:lnTo>
                      <a:pt x="29242" y="1451590"/>
                    </a:lnTo>
                    <a:lnTo>
                      <a:pt x="11308" y="1467820"/>
                    </a:lnTo>
                    <a:lnTo>
                      <a:pt x="9873" y="1469165"/>
                    </a:lnTo>
                    <a:lnTo>
                      <a:pt x="11308" y="1470510"/>
                    </a:lnTo>
                    <a:lnTo>
                      <a:pt x="29242" y="1486741"/>
                    </a:lnTo>
                    <a:lnTo>
                      <a:pt x="198179" y="1639896"/>
                    </a:lnTo>
                    <a:lnTo>
                      <a:pt x="29242" y="1792961"/>
                    </a:lnTo>
                    <a:lnTo>
                      <a:pt x="11308" y="1809191"/>
                    </a:lnTo>
                    <a:lnTo>
                      <a:pt x="9873" y="1810537"/>
                    </a:lnTo>
                    <a:lnTo>
                      <a:pt x="11308" y="1811881"/>
                    </a:lnTo>
                    <a:lnTo>
                      <a:pt x="29242" y="1828111"/>
                    </a:lnTo>
                    <a:lnTo>
                      <a:pt x="198179" y="1981357"/>
                    </a:lnTo>
                    <a:lnTo>
                      <a:pt x="29242" y="2134691"/>
                    </a:lnTo>
                    <a:lnTo>
                      <a:pt x="11308" y="2150921"/>
                    </a:lnTo>
                    <a:lnTo>
                      <a:pt x="9873" y="2152266"/>
                    </a:lnTo>
                    <a:lnTo>
                      <a:pt x="11308" y="2153611"/>
                    </a:lnTo>
                    <a:lnTo>
                      <a:pt x="29242" y="2169841"/>
                    </a:lnTo>
                    <a:lnTo>
                      <a:pt x="198179" y="2323086"/>
                    </a:lnTo>
                    <a:lnTo>
                      <a:pt x="29242" y="2476421"/>
                    </a:lnTo>
                    <a:lnTo>
                      <a:pt x="11308" y="2492651"/>
                    </a:lnTo>
                    <a:lnTo>
                      <a:pt x="9873" y="2493996"/>
                    </a:lnTo>
                    <a:lnTo>
                      <a:pt x="11308" y="2495341"/>
                    </a:lnTo>
                    <a:lnTo>
                      <a:pt x="29242" y="2511571"/>
                    </a:lnTo>
                    <a:lnTo>
                      <a:pt x="198179" y="2664816"/>
                    </a:lnTo>
                    <a:lnTo>
                      <a:pt x="29242" y="2818151"/>
                    </a:lnTo>
                    <a:lnTo>
                      <a:pt x="11308" y="2834381"/>
                    </a:lnTo>
                    <a:lnTo>
                      <a:pt x="9873" y="2835726"/>
                    </a:lnTo>
                    <a:lnTo>
                      <a:pt x="11308" y="2837071"/>
                    </a:lnTo>
                    <a:lnTo>
                      <a:pt x="29242" y="2853301"/>
                    </a:lnTo>
                    <a:lnTo>
                      <a:pt x="198179" y="3006635"/>
                    </a:lnTo>
                    <a:lnTo>
                      <a:pt x="29242" y="3159880"/>
                    </a:lnTo>
                    <a:lnTo>
                      <a:pt x="11308" y="3176111"/>
                    </a:lnTo>
                    <a:lnTo>
                      <a:pt x="9873" y="3177455"/>
                    </a:lnTo>
                    <a:lnTo>
                      <a:pt x="11308" y="3178801"/>
                    </a:lnTo>
                    <a:lnTo>
                      <a:pt x="29242" y="3195031"/>
                    </a:lnTo>
                    <a:lnTo>
                      <a:pt x="198179" y="3348366"/>
                    </a:lnTo>
                    <a:lnTo>
                      <a:pt x="29242" y="3501700"/>
                    </a:lnTo>
                    <a:lnTo>
                      <a:pt x="11308" y="3517930"/>
                    </a:lnTo>
                    <a:lnTo>
                      <a:pt x="9873" y="3519275"/>
                    </a:lnTo>
                    <a:lnTo>
                      <a:pt x="11308" y="3520620"/>
                    </a:lnTo>
                    <a:lnTo>
                      <a:pt x="29242" y="3536850"/>
                    </a:lnTo>
                    <a:lnTo>
                      <a:pt x="198179" y="3690185"/>
                    </a:lnTo>
                    <a:lnTo>
                      <a:pt x="29242" y="3843519"/>
                    </a:lnTo>
                    <a:lnTo>
                      <a:pt x="11308" y="3859839"/>
                    </a:lnTo>
                    <a:lnTo>
                      <a:pt x="10" y="3870062"/>
                    </a:lnTo>
                    <a:lnTo>
                      <a:pt x="423070" y="3870062"/>
                    </a:lnTo>
                    <a:lnTo>
                      <a:pt x="411862" y="3859929"/>
                    </a:lnTo>
                    <a:close/>
                    <a:moveTo>
                      <a:pt x="46459" y="452584"/>
                    </a:moveTo>
                    <a:lnTo>
                      <a:pt x="36595" y="443617"/>
                    </a:lnTo>
                    <a:lnTo>
                      <a:pt x="46459" y="434650"/>
                    </a:lnTo>
                    <a:lnTo>
                      <a:pt x="211539" y="284813"/>
                    </a:lnTo>
                    <a:lnTo>
                      <a:pt x="376621" y="434650"/>
                    </a:lnTo>
                    <a:lnTo>
                      <a:pt x="386484" y="443617"/>
                    </a:lnTo>
                    <a:lnTo>
                      <a:pt x="376621" y="452584"/>
                    </a:lnTo>
                    <a:lnTo>
                      <a:pt x="211539" y="602332"/>
                    </a:lnTo>
                    <a:close/>
                    <a:moveTo>
                      <a:pt x="46459" y="794314"/>
                    </a:moveTo>
                    <a:lnTo>
                      <a:pt x="36595" y="785347"/>
                    </a:lnTo>
                    <a:lnTo>
                      <a:pt x="46459" y="776380"/>
                    </a:lnTo>
                    <a:lnTo>
                      <a:pt x="211539" y="626632"/>
                    </a:lnTo>
                    <a:lnTo>
                      <a:pt x="376621" y="776470"/>
                    </a:lnTo>
                    <a:lnTo>
                      <a:pt x="386484" y="785437"/>
                    </a:lnTo>
                    <a:lnTo>
                      <a:pt x="376621" y="794404"/>
                    </a:lnTo>
                    <a:lnTo>
                      <a:pt x="211539" y="944151"/>
                    </a:lnTo>
                    <a:close/>
                    <a:moveTo>
                      <a:pt x="46459" y="1136044"/>
                    </a:moveTo>
                    <a:lnTo>
                      <a:pt x="36595" y="1127077"/>
                    </a:lnTo>
                    <a:lnTo>
                      <a:pt x="46459" y="1118110"/>
                    </a:lnTo>
                    <a:lnTo>
                      <a:pt x="211539" y="968272"/>
                    </a:lnTo>
                    <a:lnTo>
                      <a:pt x="376621" y="1118110"/>
                    </a:lnTo>
                    <a:lnTo>
                      <a:pt x="386484" y="1127077"/>
                    </a:lnTo>
                    <a:lnTo>
                      <a:pt x="376621" y="1136044"/>
                    </a:lnTo>
                    <a:lnTo>
                      <a:pt x="211539" y="1285792"/>
                    </a:lnTo>
                    <a:close/>
                    <a:moveTo>
                      <a:pt x="46459" y="1477774"/>
                    </a:moveTo>
                    <a:lnTo>
                      <a:pt x="36595" y="1468807"/>
                    </a:lnTo>
                    <a:lnTo>
                      <a:pt x="46459" y="1459840"/>
                    </a:lnTo>
                    <a:lnTo>
                      <a:pt x="211539" y="1310092"/>
                    </a:lnTo>
                    <a:lnTo>
                      <a:pt x="376621" y="1459840"/>
                    </a:lnTo>
                    <a:lnTo>
                      <a:pt x="386484" y="1468807"/>
                    </a:lnTo>
                    <a:lnTo>
                      <a:pt x="376621" y="1477774"/>
                    </a:lnTo>
                    <a:lnTo>
                      <a:pt x="211539" y="1627521"/>
                    </a:lnTo>
                    <a:close/>
                    <a:moveTo>
                      <a:pt x="46459" y="1819504"/>
                    </a:moveTo>
                    <a:lnTo>
                      <a:pt x="36595" y="1810537"/>
                    </a:lnTo>
                    <a:lnTo>
                      <a:pt x="46459" y="1801570"/>
                    </a:lnTo>
                    <a:lnTo>
                      <a:pt x="211539" y="1651732"/>
                    </a:lnTo>
                    <a:lnTo>
                      <a:pt x="376621" y="1801300"/>
                    </a:lnTo>
                    <a:lnTo>
                      <a:pt x="386484" y="1810267"/>
                    </a:lnTo>
                    <a:lnTo>
                      <a:pt x="376621" y="1819234"/>
                    </a:lnTo>
                    <a:lnTo>
                      <a:pt x="211539" y="1968982"/>
                    </a:lnTo>
                    <a:close/>
                    <a:moveTo>
                      <a:pt x="46459" y="2161233"/>
                    </a:moveTo>
                    <a:lnTo>
                      <a:pt x="36595" y="2152266"/>
                    </a:lnTo>
                    <a:lnTo>
                      <a:pt x="46459" y="2143299"/>
                    </a:lnTo>
                    <a:lnTo>
                      <a:pt x="211539" y="1993462"/>
                    </a:lnTo>
                    <a:lnTo>
                      <a:pt x="376621" y="2143299"/>
                    </a:lnTo>
                    <a:lnTo>
                      <a:pt x="386484" y="2152266"/>
                    </a:lnTo>
                    <a:lnTo>
                      <a:pt x="376621" y="2161233"/>
                    </a:lnTo>
                    <a:lnTo>
                      <a:pt x="211539" y="2310981"/>
                    </a:lnTo>
                    <a:close/>
                    <a:moveTo>
                      <a:pt x="46459" y="2502963"/>
                    </a:moveTo>
                    <a:lnTo>
                      <a:pt x="36595" y="2493996"/>
                    </a:lnTo>
                    <a:lnTo>
                      <a:pt x="46459" y="2485029"/>
                    </a:lnTo>
                    <a:lnTo>
                      <a:pt x="211539" y="2335191"/>
                    </a:lnTo>
                    <a:lnTo>
                      <a:pt x="376621" y="2485029"/>
                    </a:lnTo>
                    <a:lnTo>
                      <a:pt x="386484" y="2493996"/>
                    </a:lnTo>
                    <a:lnTo>
                      <a:pt x="376621" y="2502963"/>
                    </a:lnTo>
                    <a:lnTo>
                      <a:pt x="211539" y="2653159"/>
                    </a:lnTo>
                    <a:close/>
                    <a:moveTo>
                      <a:pt x="46459" y="2844693"/>
                    </a:moveTo>
                    <a:lnTo>
                      <a:pt x="36595" y="2835726"/>
                    </a:lnTo>
                    <a:lnTo>
                      <a:pt x="46459" y="2826759"/>
                    </a:lnTo>
                    <a:lnTo>
                      <a:pt x="211539" y="2677011"/>
                    </a:lnTo>
                    <a:lnTo>
                      <a:pt x="376621" y="2826759"/>
                    </a:lnTo>
                    <a:lnTo>
                      <a:pt x="386484" y="2835726"/>
                    </a:lnTo>
                    <a:lnTo>
                      <a:pt x="376621" y="2844693"/>
                    </a:lnTo>
                    <a:lnTo>
                      <a:pt x="211539" y="2994530"/>
                    </a:lnTo>
                    <a:close/>
                    <a:moveTo>
                      <a:pt x="46459" y="3186422"/>
                    </a:moveTo>
                    <a:lnTo>
                      <a:pt x="36595" y="3177455"/>
                    </a:lnTo>
                    <a:lnTo>
                      <a:pt x="46459" y="3168488"/>
                    </a:lnTo>
                    <a:lnTo>
                      <a:pt x="211539" y="3018741"/>
                    </a:lnTo>
                    <a:lnTo>
                      <a:pt x="376621" y="3168488"/>
                    </a:lnTo>
                    <a:lnTo>
                      <a:pt x="386484" y="3177455"/>
                    </a:lnTo>
                    <a:lnTo>
                      <a:pt x="376621" y="3186422"/>
                    </a:lnTo>
                    <a:lnTo>
                      <a:pt x="211539" y="3336260"/>
                    </a:lnTo>
                    <a:close/>
                    <a:moveTo>
                      <a:pt x="46459" y="3528242"/>
                    </a:moveTo>
                    <a:lnTo>
                      <a:pt x="36595" y="3519275"/>
                    </a:lnTo>
                    <a:lnTo>
                      <a:pt x="46459" y="3510308"/>
                    </a:lnTo>
                    <a:lnTo>
                      <a:pt x="211539" y="3360471"/>
                    </a:lnTo>
                    <a:lnTo>
                      <a:pt x="376621" y="3510308"/>
                    </a:lnTo>
                    <a:lnTo>
                      <a:pt x="386484" y="3519275"/>
                    </a:lnTo>
                    <a:lnTo>
                      <a:pt x="376621" y="3528242"/>
                    </a:lnTo>
                    <a:lnTo>
                      <a:pt x="211539" y="3678079"/>
                    </a:lnTo>
                    <a:close/>
                    <a:moveTo>
                      <a:pt x="46459" y="3852128"/>
                    </a:moveTo>
                    <a:lnTo>
                      <a:pt x="211539" y="3702290"/>
                    </a:lnTo>
                    <a:lnTo>
                      <a:pt x="376621" y="38521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9" name="Google Shape;2079;p9"/>
              <p:cNvSpPr/>
              <p:nvPr/>
            </p:nvSpPr>
            <p:spPr>
              <a:xfrm>
                <a:off x="9490815" y="3158512"/>
                <a:ext cx="17933" cy="3701190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3701190" extrusionOk="0">
                    <a:moveTo>
                      <a:pt x="14177" y="11949"/>
                    </a:moveTo>
                    <a:cubicBezTo>
                      <a:pt x="9424" y="8003"/>
                      <a:pt x="4672" y="3879"/>
                      <a:pt x="10" y="-246"/>
                    </a:cubicBezTo>
                    <a:lnTo>
                      <a:pt x="10" y="3700945"/>
                    </a:lnTo>
                    <a:lnTo>
                      <a:pt x="17944" y="3700945"/>
                    </a:lnTo>
                    <a:lnTo>
                      <a:pt x="17944" y="147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0" name="Google Shape;2080;p9"/>
              <p:cNvSpPr/>
              <p:nvPr/>
            </p:nvSpPr>
            <p:spPr>
              <a:xfrm>
                <a:off x="9120300" y="2979981"/>
                <a:ext cx="228298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28298" h="17933" extrusionOk="0">
                    <a:moveTo>
                      <a:pt x="21521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228309" y="17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1" name="Google Shape;2081;p9"/>
              <p:cNvSpPr/>
              <p:nvPr/>
            </p:nvSpPr>
            <p:spPr>
              <a:xfrm>
                <a:off x="9120211" y="332171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2" name="Google Shape;2082;p9"/>
              <p:cNvSpPr/>
              <p:nvPr/>
            </p:nvSpPr>
            <p:spPr>
              <a:xfrm>
                <a:off x="9120211" y="366344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3" name="Google Shape;2083;p9"/>
              <p:cNvSpPr/>
              <p:nvPr/>
            </p:nvSpPr>
            <p:spPr>
              <a:xfrm>
                <a:off x="9120211" y="400517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4" name="Google Shape;2084;p9"/>
              <p:cNvSpPr/>
              <p:nvPr/>
            </p:nvSpPr>
            <p:spPr>
              <a:xfrm>
                <a:off x="9120211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5" name="Google Shape;2085;p9"/>
              <p:cNvSpPr/>
              <p:nvPr/>
            </p:nvSpPr>
            <p:spPr>
              <a:xfrm>
                <a:off x="9120211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6" name="Google Shape;2086;p9"/>
              <p:cNvSpPr/>
              <p:nvPr/>
            </p:nvSpPr>
            <p:spPr>
              <a:xfrm>
                <a:off x="9120211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7" name="Google Shape;2087;p9"/>
              <p:cNvSpPr/>
              <p:nvPr/>
            </p:nvSpPr>
            <p:spPr>
              <a:xfrm>
                <a:off x="9120211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8" name="Google Shape;2088;p9"/>
              <p:cNvSpPr/>
              <p:nvPr/>
            </p:nvSpPr>
            <p:spPr>
              <a:xfrm>
                <a:off x="9120211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9" name="Google Shape;2089;p9"/>
              <p:cNvSpPr/>
              <p:nvPr/>
            </p:nvSpPr>
            <p:spPr>
              <a:xfrm>
                <a:off x="9120211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0" name="Google Shape;2090;p9"/>
              <p:cNvSpPr/>
              <p:nvPr/>
            </p:nvSpPr>
            <p:spPr>
              <a:xfrm>
                <a:off x="9120211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1" name="Google Shape;2091;p9"/>
              <p:cNvSpPr/>
              <p:nvPr/>
            </p:nvSpPr>
            <p:spPr>
              <a:xfrm>
                <a:off x="7825744" y="2305488"/>
                <a:ext cx="17933" cy="455421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554215" extrusionOk="0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54215"/>
                    </a:lnTo>
                    <a:lnTo>
                      <a:pt x="0" y="45542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2" name="Google Shape;2092;p9"/>
              <p:cNvSpPr/>
              <p:nvPr/>
            </p:nvSpPr>
            <p:spPr>
              <a:xfrm>
                <a:off x="7814625" y="2298942"/>
                <a:ext cx="422880" cy="4458179"/>
              </a:xfrm>
              <a:custGeom>
                <a:avLst/>
                <a:gdLst/>
                <a:ahLst/>
                <a:cxnLst/>
                <a:rect l="l" t="t" r="r" b="b"/>
                <a:pathLst>
                  <a:path w="422880" h="4458179" extrusionOk="0">
                    <a:moveTo>
                      <a:pt x="411682" y="4447801"/>
                    </a:moveTo>
                    <a:lnTo>
                      <a:pt x="393748" y="4431481"/>
                    </a:lnTo>
                    <a:lnTo>
                      <a:pt x="224721" y="4278057"/>
                    </a:lnTo>
                    <a:lnTo>
                      <a:pt x="393748" y="4124632"/>
                    </a:lnTo>
                    <a:lnTo>
                      <a:pt x="411682" y="4108402"/>
                    </a:lnTo>
                    <a:lnTo>
                      <a:pt x="413027" y="4107147"/>
                    </a:lnTo>
                    <a:lnTo>
                      <a:pt x="411682" y="4105892"/>
                    </a:lnTo>
                    <a:lnTo>
                      <a:pt x="393748" y="4089662"/>
                    </a:lnTo>
                    <a:lnTo>
                      <a:pt x="224721" y="3936238"/>
                    </a:lnTo>
                    <a:lnTo>
                      <a:pt x="393748" y="3782813"/>
                    </a:lnTo>
                    <a:lnTo>
                      <a:pt x="411682" y="3766583"/>
                    </a:lnTo>
                    <a:lnTo>
                      <a:pt x="413027" y="3765327"/>
                    </a:lnTo>
                    <a:lnTo>
                      <a:pt x="411682" y="3764072"/>
                    </a:lnTo>
                    <a:lnTo>
                      <a:pt x="393748" y="3747842"/>
                    </a:lnTo>
                    <a:lnTo>
                      <a:pt x="224721" y="3594507"/>
                    </a:lnTo>
                    <a:lnTo>
                      <a:pt x="393748" y="3441083"/>
                    </a:lnTo>
                    <a:lnTo>
                      <a:pt x="411682" y="3424853"/>
                    </a:lnTo>
                    <a:lnTo>
                      <a:pt x="413027" y="3423598"/>
                    </a:lnTo>
                    <a:lnTo>
                      <a:pt x="411682" y="3422342"/>
                    </a:lnTo>
                    <a:lnTo>
                      <a:pt x="393748" y="3406112"/>
                    </a:lnTo>
                    <a:lnTo>
                      <a:pt x="224721" y="3252688"/>
                    </a:lnTo>
                    <a:lnTo>
                      <a:pt x="393748" y="3099354"/>
                    </a:lnTo>
                    <a:lnTo>
                      <a:pt x="411682" y="3083124"/>
                    </a:lnTo>
                    <a:lnTo>
                      <a:pt x="413027" y="3081868"/>
                    </a:lnTo>
                    <a:lnTo>
                      <a:pt x="411682" y="3080613"/>
                    </a:lnTo>
                    <a:lnTo>
                      <a:pt x="393748" y="3064382"/>
                    </a:lnTo>
                    <a:lnTo>
                      <a:pt x="224721" y="2910958"/>
                    </a:lnTo>
                    <a:lnTo>
                      <a:pt x="393748" y="2757624"/>
                    </a:lnTo>
                    <a:lnTo>
                      <a:pt x="411682" y="2741394"/>
                    </a:lnTo>
                    <a:lnTo>
                      <a:pt x="413027" y="2740138"/>
                    </a:lnTo>
                    <a:lnTo>
                      <a:pt x="411682" y="2738883"/>
                    </a:lnTo>
                    <a:lnTo>
                      <a:pt x="393748" y="2722653"/>
                    </a:lnTo>
                    <a:lnTo>
                      <a:pt x="224721" y="2569229"/>
                    </a:lnTo>
                    <a:lnTo>
                      <a:pt x="393748" y="2416073"/>
                    </a:lnTo>
                    <a:lnTo>
                      <a:pt x="411682" y="2399843"/>
                    </a:lnTo>
                    <a:lnTo>
                      <a:pt x="413027" y="2398588"/>
                    </a:lnTo>
                    <a:lnTo>
                      <a:pt x="411682" y="2397332"/>
                    </a:lnTo>
                    <a:lnTo>
                      <a:pt x="393748" y="2381102"/>
                    </a:lnTo>
                    <a:lnTo>
                      <a:pt x="224721" y="2227768"/>
                    </a:lnTo>
                    <a:lnTo>
                      <a:pt x="393748" y="2074433"/>
                    </a:lnTo>
                    <a:lnTo>
                      <a:pt x="411682" y="2058203"/>
                    </a:lnTo>
                    <a:lnTo>
                      <a:pt x="413027" y="2056948"/>
                    </a:lnTo>
                    <a:lnTo>
                      <a:pt x="411682" y="2055692"/>
                    </a:lnTo>
                    <a:lnTo>
                      <a:pt x="393748" y="2039462"/>
                    </a:lnTo>
                    <a:lnTo>
                      <a:pt x="224721" y="1886128"/>
                    </a:lnTo>
                    <a:lnTo>
                      <a:pt x="393748" y="1732703"/>
                    </a:lnTo>
                    <a:lnTo>
                      <a:pt x="411682" y="1716473"/>
                    </a:lnTo>
                    <a:lnTo>
                      <a:pt x="413027" y="1715218"/>
                    </a:lnTo>
                    <a:lnTo>
                      <a:pt x="411682" y="1713963"/>
                    </a:lnTo>
                    <a:lnTo>
                      <a:pt x="393748" y="1697733"/>
                    </a:lnTo>
                    <a:lnTo>
                      <a:pt x="224721" y="1544039"/>
                    </a:lnTo>
                    <a:lnTo>
                      <a:pt x="393748" y="1390705"/>
                    </a:lnTo>
                    <a:lnTo>
                      <a:pt x="411682" y="1374474"/>
                    </a:lnTo>
                    <a:lnTo>
                      <a:pt x="413027" y="1373219"/>
                    </a:lnTo>
                    <a:lnTo>
                      <a:pt x="411682" y="1371964"/>
                    </a:lnTo>
                    <a:lnTo>
                      <a:pt x="393748" y="1355734"/>
                    </a:lnTo>
                    <a:lnTo>
                      <a:pt x="224721" y="1202310"/>
                    </a:lnTo>
                    <a:lnTo>
                      <a:pt x="393748" y="1048975"/>
                    </a:lnTo>
                    <a:lnTo>
                      <a:pt x="411682" y="1032745"/>
                    </a:lnTo>
                    <a:lnTo>
                      <a:pt x="413027" y="1031489"/>
                    </a:lnTo>
                    <a:lnTo>
                      <a:pt x="411682" y="1030234"/>
                    </a:lnTo>
                    <a:lnTo>
                      <a:pt x="393748" y="1014004"/>
                    </a:lnTo>
                    <a:lnTo>
                      <a:pt x="224721" y="860580"/>
                    </a:lnTo>
                    <a:lnTo>
                      <a:pt x="393748" y="707245"/>
                    </a:lnTo>
                    <a:lnTo>
                      <a:pt x="411682" y="691015"/>
                    </a:lnTo>
                    <a:lnTo>
                      <a:pt x="413027" y="689760"/>
                    </a:lnTo>
                    <a:lnTo>
                      <a:pt x="411682" y="688504"/>
                    </a:lnTo>
                    <a:lnTo>
                      <a:pt x="393748" y="672274"/>
                    </a:lnTo>
                    <a:lnTo>
                      <a:pt x="224721" y="518939"/>
                    </a:lnTo>
                    <a:lnTo>
                      <a:pt x="393748" y="365515"/>
                    </a:lnTo>
                    <a:lnTo>
                      <a:pt x="411682" y="349285"/>
                    </a:lnTo>
                    <a:lnTo>
                      <a:pt x="413027" y="348030"/>
                    </a:lnTo>
                    <a:lnTo>
                      <a:pt x="411682" y="346774"/>
                    </a:lnTo>
                    <a:lnTo>
                      <a:pt x="393748" y="330544"/>
                    </a:lnTo>
                    <a:lnTo>
                      <a:pt x="224721" y="177210"/>
                    </a:lnTo>
                    <a:lnTo>
                      <a:pt x="393748" y="23875"/>
                    </a:lnTo>
                    <a:lnTo>
                      <a:pt x="405853" y="12935"/>
                    </a:lnTo>
                    <a:lnTo>
                      <a:pt x="393837" y="-246"/>
                    </a:lnTo>
                    <a:lnTo>
                      <a:pt x="393837" y="-246"/>
                    </a:lnTo>
                    <a:lnTo>
                      <a:pt x="211360" y="165373"/>
                    </a:lnTo>
                    <a:lnTo>
                      <a:pt x="30318" y="1010"/>
                    </a:lnTo>
                    <a:lnTo>
                      <a:pt x="29152" y="-67"/>
                    </a:lnTo>
                    <a:lnTo>
                      <a:pt x="25297" y="4238"/>
                    </a:lnTo>
                    <a:lnTo>
                      <a:pt x="23145" y="6569"/>
                    </a:lnTo>
                    <a:lnTo>
                      <a:pt x="17047" y="13204"/>
                    </a:lnTo>
                    <a:lnTo>
                      <a:pt x="29063" y="24144"/>
                    </a:lnTo>
                    <a:lnTo>
                      <a:pt x="198090" y="177479"/>
                    </a:lnTo>
                    <a:lnTo>
                      <a:pt x="29242" y="330544"/>
                    </a:lnTo>
                    <a:lnTo>
                      <a:pt x="11308" y="346774"/>
                    </a:lnTo>
                    <a:lnTo>
                      <a:pt x="9963" y="348030"/>
                    </a:lnTo>
                    <a:lnTo>
                      <a:pt x="11308" y="349285"/>
                    </a:lnTo>
                    <a:lnTo>
                      <a:pt x="29242" y="365515"/>
                    </a:lnTo>
                    <a:lnTo>
                      <a:pt x="198269" y="518939"/>
                    </a:lnTo>
                    <a:lnTo>
                      <a:pt x="29242" y="672274"/>
                    </a:lnTo>
                    <a:lnTo>
                      <a:pt x="11308" y="688504"/>
                    </a:lnTo>
                    <a:lnTo>
                      <a:pt x="9963" y="689760"/>
                    </a:lnTo>
                    <a:lnTo>
                      <a:pt x="11308" y="691015"/>
                    </a:lnTo>
                    <a:lnTo>
                      <a:pt x="29242" y="707245"/>
                    </a:lnTo>
                    <a:lnTo>
                      <a:pt x="198269" y="860580"/>
                    </a:lnTo>
                    <a:lnTo>
                      <a:pt x="29242" y="1014004"/>
                    </a:lnTo>
                    <a:lnTo>
                      <a:pt x="11308" y="1030234"/>
                    </a:lnTo>
                    <a:lnTo>
                      <a:pt x="9963" y="1031489"/>
                    </a:lnTo>
                    <a:lnTo>
                      <a:pt x="11308" y="1032745"/>
                    </a:lnTo>
                    <a:lnTo>
                      <a:pt x="29242" y="1048975"/>
                    </a:lnTo>
                    <a:lnTo>
                      <a:pt x="198269" y="1202310"/>
                    </a:lnTo>
                    <a:lnTo>
                      <a:pt x="29242" y="1355734"/>
                    </a:lnTo>
                    <a:lnTo>
                      <a:pt x="11308" y="1371964"/>
                    </a:lnTo>
                    <a:lnTo>
                      <a:pt x="9963" y="1373219"/>
                    </a:lnTo>
                    <a:lnTo>
                      <a:pt x="11308" y="1374474"/>
                    </a:lnTo>
                    <a:lnTo>
                      <a:pt x="29242" y="1390705"/>
                    </a:lnTo>
                    <a:lnTo>
                      <a:pt x="198269" y="1544039"/>
                    </a:lnTo>
                    <a:lnTo>
                      <a:pt x="29242" y="1697463"/>
                    </a:lnTo>
                    <a:lnTo>
                      <a:pt x="11308" y="1713694"/>
                    </a:lnTo>
                    <a:lnTo>
                      <a:pt x="9963" y="1714949"/>
                    </a:lnTo>
                    <a:lnTo>
                      <a:pt x="11308" y="1716204"/>
                    </a:lnTo>
                    <a:lnTo>
                      <a:pt x="29242" y="1732434"/>
                    </a:lnTo>
                    <a:lnTo>
                      <a:pt x="198269" y="1885859"/>
                    </a:lnTo>
                    <a:lnTo>
                      <a:pt x="29242" y="2039462"/>
                    </a:lnTo>
                    <a:lnTo>
                      <a:pt x="11308" y="2055692"/>
                    </a:lnTo>
                    <a:lnTo>
                      <a:pt x="9963" y="2056948"/>
                    </a:lnTo>
                    <a:lnTo>
                      <a:pt x="11308" y="2058203"/>
                    </a:lnTo>
                    <a:lnTo>
                      <a:pt x="29242" y="2074433"/>
                    </a:lnTo>
                    <a:lnTo>
                      <a:pt x="198090" y="2227768"/>
                    </a:lnTo>
                    <a:lnTo>
                      <a:pt x="29242" y="2380923"/>
                    </a:lnTo>
                    <a:lnTo>
                      <a:pt x="11308" y="2397153"/>
                    </a:lnTo>
                    <a:lnTo>
                      <a:pt x="9963" y="2398409"/>
                    </a:lnTo>
                    <a:lnTo>
                      <a:pt x="11308" y="2399664"/>
                    </a:lnTo>
                    <a:lnTo>
                      <a:pt x="29242" y="2415894"/>
                    </a:lnTo>
                    <a:lnTo>
                      <a:pt x="198269" y="2569229"/>
                    </a:lnTo>
                    <a:lnTo>
                      <a:pt x="29242" y="2722653"/>
                    </a:lnTo>
                    <a:lnTo>
                      <a:pt x="11308" y="2738883"/>
                    </a:lnTo>
                    <a:lnTo>
                      <a:pt x="9963" y="2740138"/>
                    </a:lnTo>
                    <a:lnTo>
                      <a:pt x="11308" y="2741394"/>
                    </a:lnTo>
                    <a:lnTo>
                      <a:pt x="29242" y="2757624"/>
                    </a:lnTo>
                    <a:lnTo>
                      <a:pt x="198269" y="2910958"/>
                    </a:lnTo>
                    <a:lnTo>
                      <a:pt x="29242" y="3064382"/>
                    </a:lnTo>
                    <a:lnTo>
                      <a:pt x="11308" y="3080613"/>
                    </a:lnTo>
                    <a:lnTo>
                      <a:pt x="9963" y="3081868"/>
                    </a:lnTo>
                    <a:lnTo>
                      <a:pt x="11308" y="3083124"/>
                    </a:lnTo>
                    <a:lnTo>
                      <a:pt x="29242" y="3099354"/>
                    </a:lnTo>
                    <a:lnTo>
                      <a:pt x="198269" y="3252688"/>
                    </a:lnTo>
                    <a:lnTo>
                      <a:pt x="29242" y="3406112"/>
                    </a:lnTo>
                    <a:lnTo>
                      <a:pt x="11308" y="3422342"/>
                    </a:lnTo>
                    <a:lnTo>
                      <a:pt x="9963" y="3423598"/>
                    </a:lnTo>
                    <a:lnTo>
                      <a:pt x="11308" y="3424853"/>
                    </a:lnTo>
                    <a:lnTo>
                      <a:pt x="29242" y="3441083"/>
                    </a:lnTo>
                    <a:lnTo>
                      <a:pt x="198269" y="3594507"/>
                    </a:lnTo>
                    <a:lnTo>
                      <a:pt x="29242" y="3747842"/>
                    </a:lnTo>
                    <a:lnTo>
                      <a:pt x="11308" y="3764072"/>
                    </a:lnTo>
                    <a:lnTo>
                      <a:pt x="9963" y="3765327"/>
                    </a:lnTo>
                    <a:lnTo>
                      <a:pt x="11308" y="3766583"/>
                    </a:lnTo>
                    <a:lnTo>
                      <a:pt x="29242" y="3782813"/>
                    </a:lnTo>
                    <a:lnTo>
                      <a:pt x="198269" y="3936238"/>
                    </a:lnTo>
                    <a:lnTo>
                      <a:pt x="29242" y="4089662"/>
                    </a:lnTo>
                    <a:lnTo>
                      <a:pt x="11308" y="4105892"/>
                    </a:lnTo>
                    <a:lnTo>
                      <a:pt x="9963" y="4107147"/>
                    </a:lnTo>
                    <a:lnTo>
                      <a:pt x="11308" y="4108402"/>
                    </a:lnTo>
                    <a:lnTo>
                      <a:pt x="29242" y="4124632"/>
                    </a:lnTo>
                    <a:lnTo>
                      <a:pt x="198269" y="4278057"/>
                    </a:lnTo>
                    <a:lnTo>
                      <a:pt x="29242" y="4431391"/>
                    </a:lnTo>
                    <a:lnTo>
                      <a:pt x="11308" y="4447711"/>
                    </a:lnTo>
                    <a:lnTo>
                      <a:pt x="10" y="4457934"/>
                    </a:lnTo>
                    <a:lnTo>
                      <a:pt x="422891" y="4457934"/>
                    </a:lnTo>
                    <a:close/>
                    <a:moveTo>
                      <a:pt x="46279" y="356997"/>
                    </a:moveTo>
                    <a:lnTo>
                      <a:pt x="36416" y="348030"/>
                    </a:lnTo>
                    <a:lnTo>
                      <a:pt x="46279" y="339063"/>
                    </a:lnTo>
                    <a:lnTo>
                      <a:pt x="211360" y="189315"/>
                    </a:lnTo>
                    <a:lnTo>
                      <a:pt x="376531" y="339063"/>
                    </a:lnTo>
                    <a:lnTo>
                      <a:pt x="386395" y="348030"/>
                    </a:lnTo>
                    <a:lnTo>
                      <a:pt x="376531" y="356997"/>
                    </a:lnTo>
                    <a:lnTo>
                      <a:pt x="211360" y="506744"/>
                    </a:lnTo>
                    <a:close/>
                    <a:moveTo>
                      <a:pt x="46279" y="698727"/>
                    </a:moveTo>
                    <a:lnTo>
                      <a:pt x="36416" y="689760"/>
                    </a:lnTo>
                    <a:lnTo>
                      <a:pt x="46279" y="680793"/>
                    </a:lnTo>
                    <a:lnTo>
                      <a:pt x="211360" y="531045"/>
                    </a:lnTo>
                    <a:lnTo>
                      <a:pt x="376531" y="680793"/>
                    </a:lnTo>
                    <a:lnTo>
                      <a:pt x="386395" y="689760"/>
                    </a:lnTo>
                    <a:lnTo>
                      <a:pt x="376531" y="698727"/>
                    </a:lnTo>
                    <a:lnTo>
                      <a:pt x="211360" y="848474"/>
                    </a:lnTo>
                    <a:close/>
                    <a:moveTo>
                      <a:pt x="46279" y="1040456"/>
                    </a:moveTo>
                    <a:lnTo>
                      <a:pt x="36416" y="1031489"/>
                    </a:lnTo>
                    <a:lnTo>
                      <a:pt x="46279" y="1022522"/>
                    </a:lnTo>
                    <a:lnTo>
                      <a:pt x="211360" y="872685"/>
                    </a:lnTo>
                    <a:lnTo>
                      <a:pt x="376531" y="1022522"/>
                    </a:lnTo>
                    <a:lnTo>
                      <a:pt x="386395" y="1031489"/>
                    </a:lnTo>
                    <a:lnTo>
                      <a:pt x="376531" y="1040456"/>
                    </a:lnTo>
                    <a:lnTo>
                      <a:pt x="211360" y="1190204"/>
                    </a:lnTo>
                    <a:close/>
                    <a:moveTo>
                      <a:pt x="46279" y="1382186"/>
                    </a:moveTo>
                    <a:lnTo>
                      <a:pt x="36416" y="1373219"/>
                    </a:lnTo>
                    <a:lnTo>
                      <a:pt x="46279" y="1364252"/>
                    </a:lnTo>
                    <a:lnTo>
                      <a:pt x="211360" y="1214504"/>
                    </a:lnTo>
                    <a:lnTo>
                      <a:pt x="376531" y="1364342"/>
                    </a:lnTo>
                    <a:lnTo>
                      <a:pt x="386395" y="1373309"/>
                    </a:lnTo>
                    <a:lnTo>
                      <a:pt x="376531" y="1382276"/>
                    </a:lnTo>
                    <a:lnTo>
                      <a:pt x="211360" y="1532023"/>
                    </a:lnTo>
                    <a:close/>
                    <a:moveTo>
                      <a:pt x="46279" y="1723916"/>
                    </a:moveTo>
                    <a:lnTo>
                      <a:pt x="36416" y="1714949"/>
                    </a:lnTo>
                    <a:lnTo>
                      <a:pt x="46279" y="1705982"/>
                    </a:lnTo>
                    <a:lnTo>
                      <a:pt x="211360" y="1556145"/>
                    </a:lnTo>
                    <a:lnTo>
                      <a:pt x="376531" y="1705982"/>
                    </a:lnTo>
                    <a:lnTo>
                      <a:pt x="386395" y="1714949"/>
                    </a:lnTo>
                    <a:lnTo>
                      <a:pt x="376531" y="1723916"/>
                    </a:lnTo>
                    <a:lnTo>
                      <a:pt x="211360" y="1873664"/>
                    </a:lnTo>
                    <a:close/>
                    <a:moveTo>
                      <a:pt x="46279" y="2065646"/>
                    </a:moveTo>
                    <a:lnTo>
                      <a:pt x="36416" y="2056679"/>
                    </a:lnTo>
                    <a:lnTo>
                      <a:pt x="46279" y="2047712"/>
                    </a:lnTo>
                    <a:lnTo>
                      <a:pt x="211360" y="1897964"/>
                    </a:lnTo>
                    <a:lnTo>
                      <a:pt x="376531" y="2047712"/>
                    </a:lnTo>
                    <a:lnTo>
                      <a:pt x="386395" y="2056679"/>
                    </a:lnTo>
                    <a:lnTo>
                      <a:pt x="376531" y="2065646"/>
                    </a:lnTo>
                    <a:lnTo>
                      <a:pt x="211360" y="2215393"/>
                    </a:lnTo>
                    <a:close/>
                    <a:moveTo>
                      <a:pt x="46279" y="2407376"/>
                    </a:moveTo>
                    <a:lnTo>
                      <a:pt x="36416" y="2398409"/>
                    </a:lnTo>
                    <a:lnTo>
                      <a:pt x="46279" y="2389442"/>
                    </a:lnTo>
                    <a:lnTo>
                      <a:pt x="211360" y="2239604"/>
                    </a:lnTo>
                    <a:lnTo>
                      <a:pt x="376531" y="2389173"/>
                    </a:lnTo>
                    <a:lnTo>
                      <a:pt x="386395" y="2398139"/>
                    </a:lnTo>
                    <a:lnTo>
                      <a:pt x="376531" y="2407106"/>
                    </a:lnTo>
                    <a:lnTo>
                      <a:pt x="211360" y="2556854"/>
                    </a:lnTo>
                    <a:close/>
                    <a:moveTo>
                      <a:pt x="46279" y="2749105"/>
                    </a:moveTo>
                    <a:lnTo>
                      <a:pt x="36416" y="2740138"/>
                    </a:lnTo>
                    <a:lnTo>
                      <a:pt x="46279" y="2731171"/>
                    </a:lnTo>
                    <a:lnTo>
                      <a:pt x="211360" y="2581334"/>
                    </a:lnTo>
                    <a:lnTo>
                      <a:pt x="376531" y="2731171"/>
                    </a:lnTo>
                    <a:lnTo>
                      <a:pt x="386395" y="2740138"/>
                    </a:lnTo>
                    <a:lnTo>
                      <a:pt x="376531" y="2749105"/>
                    </a:lnTo>
                    <a:lnTo>
                      <a:pt x="211360" y="2898853"/>
                    </a:lnTo>
                    <a:close/>
                    <a:moveTo>
                      <a:pt x="46279" y="3090835"/>
                    </a:moveTo>
                    <a:lnTo>
                      <a:pt x="36416" y="3081868"/>
                    </a:lnTo>
                    <a:lnTo>
                      <a:pt x="46279" y="3072901"/>
                    </a:lnTo>
                    <a:lnTo>
                      <a:pt x="211360" y="2923064"/>
                    </a:lnTo>
                    <a:lnTo>
                      <a:pt x="376531" y="3072901"/>
                    </a:lnTo>
                    <a:lnTo>
                      <a:pt x="386395" y="3081868"/>
                    </a:lnTo>
                    <a:lnTo>
                      <a:pt x="376531" y="3090835"/>
                    </a:lnTo>
                    <a:lnTo>
                      <a:pt x="211360" y="3241031"/>
                    </a:lnTo>
                    <a:close/>
                    <a:moveTo>
                      <a:pt x="46279" y="3432565"/>
                    </a:moveTo>
                    <a:lnTo>
                      <a:pt x="36416" y="3423598"/>
                    </a:lnTo>
                    <a:lnTo>
                      <a:pt x="46279" y="3414631"/>
                    </a:lnTo>
                    <a:lnTo>
                      <a:pt x="211360" y="3264883"/>
                    </a:lnTo>
                    <a:lnTo>
                      <a:pt x="376531" y="3414631"/>
                    </a:lnTo>
                    <a:lnTo>
                      <a:pt x="386395" y="3423598"/>
                    </a:lnTo>
                    <a:lnTo>
                      <a:pt x="376531" y="3432565"/>
                    </a:lnTo>
                    <a:lnTo>
                      <a:pt x="211360" y="3582402"/>
                    </a:lnTo>
                    <a:close/>
                    <a:moveTo>
                      <a:pt x="46279" y="3774294"/>
                    </a:moveTo>
                    <a:lnTo>
                      <a:pt x="36416" y="3765327"/>
                    </a:lnTo>
                    <a:lnTo>
                      <a:pt x="46279" y="3756360"/>
                    </a:lnTo>
                    <a:lnTo>
                      <a:pt x="211360" y="3606613"/>
                    </a:lnTo>
                    <a:lnTo>
                      <a:pt x="376531" y="3756360"/>
                    </a:lnTo>
                    <a:lnTo>
                      <a:pt x="386395" y="3765327"/>
                    </a:lnTo>
                    <a:lnTo>
                      <a:pt x="376531" y="3774294"/>
                    </a:lnTo>
                    <a:lnTo>
                      <a:pt x="211360" y="3924132"/>
                    </a:lnTo>
                    <a:close/>
                    <a:moveTo>
                      <a:pt x="46279" y="4116114"/>
                    </a:moveTo>
                    <a:lnTo>
                      <a:pt x="36416" y="4107147"/>
                    </a:lnTo>
                    <a:lnTo>
                      <a:pt x="46279" y="4098180"/>
                    </a:lnTo>
                    <a:lnTo>
                      <a:pt x="211360" y="3948343"/>
                    </a:lnTo>
                    <a:lnTo>
                      <a:pt x="376531" y="4098180"/>
                    </a:lnTo>
                    <a:lnTo>
                      <a:pt x="386395" y="4107147"/>
                    </a:lnTo>
                    <a:lnTo>
                      <a:pt x="376531" y="4116114"/>
                    </a:lnTo>
                    <a:lnTo>
                      <a:pt x="211360" y="4265951"/>
                    </a:lnTo>
                    <a:close/>
                    <a:moveTo>
                      <a:pt x="46279" y="4440000"/>
                    </a:moveTo>
                    <a:lnTo>
                      <a:pt x="211360" y="4290162"/>
                    </a:lnTo>
                    <a:lnTo>
                      <a:pt x="376441" y="44400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3" name="Google Shape;2093;p9"/>
              <p:cNvSpPr/>
              <p:nvPr/>
            </p:nvSpPr>
            <p:spPr>
              <a:xfrm>
                <a:off x="8208363" y="2273655"/>
                <a:ext cx="17933" cy="4586047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586047" extrusionOk="0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86048"/>
                    </a:lnTo>
                    <a:lnTo>
                      <a:pt x="0" y="45860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4" name="Google Shape;2094;p9"/>
              <p:cNvSpPr/>
              <p:nvPr/>
            </p:nvSpPr>
            <p:spPr>
              <a:xfrm>
                <a:off x="7837760" y="2638251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5" name="Google Shape;2095;p9"/>
              <p:cNvSpPr/>
              <p:nvPr/>
            </p:nvSpPr>
            <p:spPr>
              <a:xfrm>
                <a:off x="7837760" y="2979981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6" name="Google Shape;2096;p9"/>
              <p:cNvSpPr/>
              <p:nvPr/>
            </p:nvSpPr>
            <p:spPr>
              <a:xfrm>
                <a:off x="7837760" y="332171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7" name="Google Shape;2097;p9"/>
              <p:cNvSpPr/>
              <p:nvPr/>
            </p:nvSpPr>
            <p:spPr>
              <a:xfrm>
                <a:off x="7837760" y="366344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8" name="Google Shape;2098;p9"/>
              <p:cNvSpPr/>
              <p:nvPr/>
            </p:nvSpPr>
            <p:spPr>
              <a:xfrm>
                <a:off x="7837760" y="400517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9" name="Google Shape;2099;p9"/>
              <p:cNvSpPr/>
              <p:nvPr/>
            </p:nvSpPr>
            <p:spPr>
              <a:xfrm>
                <a:off x="7837760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0" name="Google Shape;2100;p9"/>
              <p:cNvSpPr/>
              <p:nvPr/>
            </p:nvSpPr>
            <p:spPr>
              <a:xfrm>
                <a:off x="7837760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1" name="Google Shape;2101;p9"/>
              <p:cNvSpPr/>
              <p:nvPr/>
            </p:nvSpPr>
            <p:spPr>
              <a:xfrm>
                <a:off x="7837760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2" name="Google Shape;2102;p9"/>
              <p:cNvSpPr/>
              <p:nvPr/>
            </p:nvSpPr>
            <p:spPr>
              <a:xfrm>
                <a:off x="7837760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3" name="Google Shape;2103;p9"/>
              <p:cNvSpPr/>
              <p:nvPr/>
            </p:nvSpPr>
            <p:spPr>
              <a:xfrm>
                <a:off x="7837760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4" name="Google Shape;2104;p9"/>
              <p:cNvSpPr/>
              <p:nvPr/>
            </p:nvSpPr>
            <p:spPr>
              <a:xfrm>
                <a:off x="7837760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5" name="Google Shape;2105;p9"/>
              <p:cNvSpPr/>
              <p:nvPr/>
            </p:nvSpPr>
            <p:spPr>
              <a:xfrm>
                <a:off x="7837760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6" name="Google Shape;2106;p9"/>
              <p:cNvSpPr/>
              <p:nvPr/>
            </p:nvSpPr>
            <p:spPr>
              <a:xfrm>
                <a:off x="6543652" y="4320716"/>
                <a:ext cx="17933" cy="2538987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538987" extrusionOk="0">
                    <a:moveTo>
                      <a:pt x="10" y="4596"/>
                    </a:moveTo>
                    <a:lnTo>
                      <a:pt x="10" y="2538741"/>
                    </a:lnTo>
                    <a:lnTo>
                      <a:pt x="17944" y="2538741"/>
                    </a:lnTo>
                    <a:lnTo>
                      <a:pt x="17944" y="-246"/>
                    </a:lnTo>
                    <a:cubicBezTo>
                      <a:pt x="12053" y="1673"/>
                      <a:pt x="6062" y="3287"/>
                      <a:pt x="10" y="45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7" name="Google Shape;2107;p9"/>
              <p:cNvSpPr/>
              <p:nvPr/>
            </p:nvSpPr>
            <p:spPr>
              <a:xfrm>
                <a:off x="6532354" y="3939981"/>
                <a:ext cx="423059" cy="2817141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2817141" extrusionOk="0">
                    <a:moveTo>
                      <a:pt x="11308" y="2806673"/>
                    </a:moveTo>
                    <a:lnTo>
                      <a:pt x="10" y="2816895"/>
                    </a:lnTo>
                    <a:lnTo>
                      <a:pt x="423070" y="2816895"/>
                    </a:lnTo>
                    <a:lnTo>
                      <a:pt x="411861" y="2806763"/>
                    </a:lnTo>
                    <a:lnTo>
                      <a:pt x="393927" y="2790443"/>
                    </a:lnTo>
                    <a:lnTo>
                      <a:pt x="224901" y="2637019"/>
                    </a:lnTo>
                    <a:lnTo>
                      <a:pt x="393927" y="2483594"/>
                    </a:lnTo>
                    <a:lnTo>
                      <a:pt x="411861" y="2467364"/>
                    </a:lnTo>
                    <a:lnTo>
                      <a:pt x="413206" y="2466109"/>
                    </a:lnTo>
                    <a:lnTo>
                      <a:pt x="411861" y="2464853"/>
                    </a:lnTo>
                    <a:lnTo>
                      <a:pt x="393927" y="2448623"/>
                    </a:lnTo>
                    <a:lnTo>
                      <a:pt x="224901" y="2295199"/>
                    </a:lnTo>
                    <a:lnTo>
                      <a:pt x="393927" y="2141775"/>
                    </a:lnTo>
                    <a:lnTo>
                      <a:pt x="411861" y="2125545"/>
                    </a:lnTo>
                    <a:lnTo>
                      <a:pt x="413206" y="2124289"/>
                    </a:lnTo>
                    <a:lnTo>
                      <a:pt x="411861" y="2123034"/>
                    </a:lnTo>
                    <a:lnTo>
                      <a:pt x="393927" y="2106804"/>
                    </a:lnTo>
                    <a:lnTo>
                      <a:pt x="224901" y="1953469"/>
                    </a:lnTo>
                    <a:lnTo>
                      <a:pt x="393927" y="1800045"/>
                    </a:lnTo>
                    <a:lnTo>
                      <a:pt x="411861" y="1783815"/>
                    </a:lnTo>
                    <a:lnTo>
                      <a:pt x="413206" y="1782559"/>
                    </a:lnTo>
                    <a:lnTo>
                      <a:pt x="411861" y="1781304"/>
                    </a:lnTo>
                    <a:lnTo>
                      <a:pt x="393927" y="1765074"/>
                    </a:lnTo>
                    <a:lnTo>
                      <a:pt x="224542" y="1611650"/>
                    </a:lnTo>
                    <a:lnTo>
                      <a:pt x="393569" y="1458315"/>
                    </a:lnTo>
                    <a:lnTo>
                      <a:pt x="411503" y="1442085"/>
                    </a:lnTo>
                    <a:lnTo>
                      <a:pt x="412848" y="1440830"/>
                    </a:lnTo>
                    <a:lnTo>
                      <a:pt x="411503" y="1439574"/>
                    </a:lnTo>
                    <a:lnTo>
                      <a:pt x="393569" y="1423344"/>
                    </a:lnTo>
                    <a:lnTo>
                      <a:pt x="224542" y="1269920"/>
                    </a:lnTo>
                    <a:lnTo>
                      <a:pt x="393569" y="1116586"/>
                    </a:lnTo>
                    <a:lnTo>
                      <a:pt x="411503" y="1100356"/>
                    </a:lnTo>
                    <a:lnTo>
                      <a:pt x="412848" y="1099100"/>
                    </a:lnTo>
                    <a:lnTo>
                      <a:pt x="411503" y="1097845"/>
                    </a:lnTo>
                    <a:lnTo>
                      <a:pt x="393569" y="1081614"/>
                    </a:lnTo>
                    <a:lnTo>
                      <a:pt x="224542" y="928190"/>
                    </a:lnTo>
                    <a:lnTo>
                      <a:pt x="393569" y="775035"/>
                    </a:lnTo>
                    <a:lnTo>
                      <a:pt x="411503" y="758805"/>
                    </a:lnTo>
                    <a:lnTo>
                      <a:pt x="412848" y="757549"/>
                    </a:lnTo>
                    <a:lnTo>
                      <a:pt x="411503" y="756294"/>
                    </a:lnTo>
                    <a:lnTo>
                      <a:pt x="393569" y="740064"/>
                    </a:lnTo>
                    <a:lnTo>
                      <a:pt x="224542" y="586729"/>
                    </a:lnTo>
                    <a:lnTo>
                      <a:pt x="393569" y="433395"/>
                    </a:lnTo>
                    <a:lnTo>
                      <a:pt x="411503" y="417165"/>
                    </a:lnTo>
                    <a:lnTo>
                      <a:pt x="412848" y="415909"/>
                    </a:lnTo>
                    <a:lnTo>
                      <a:pt x="411503" y="414654"/>
                    </a:lnTo>
                    <a:lnTo>
                      <a:pt x="393569" y="398424"/>
                    </a:lnTo>
                    <a:lnTo>
                      <a:pt x="224542" y="245089"/>
                    </a:lnTo>
                    <a:lnTo>
                      <a:pt x="393569" y="91665"/>
                    </a:lnTo>
                    <a:lnTo>
                      <a:pt x="411503" y="75435"/>
                    </a:lnTo>
                    <a:lnTo>
                      <a:pt x="412848" y="74179"/>
                    </a:lnTo>
                    <a:lnTo>
                      <a:pt x="411503" y="72924"/>
                    </a:lnTo>
                    <a:lnTo>
                      <a:pt x="393569" y="56694"/>
                    </a:lnTo>
                    <a:lnTo>
                      <a:pt x="330800" y="-246"/>
                    </a:lnTo>
                    <a:lnTo>
                      <a:pt x="322909" y="16791"/>
                    </a:lnTo>
                    <a:lnTo>
                      <a:pt x="376711" y="65213"/>
                    </a:lnTo>
                    <a:lnTo>
                      <a:pt x="386574" y="74179"/>
                    </a:lnTo>
                    <a:lnTo>
                      <a:pt x="376711" y="83146"/>
                    </a:lnTo>
                    <a:lnTo>
                      <a:pt x="226515" y="219085"/>
                    </a:lnTo>
                    <a:cubicBezTo>
                      <a:pt x="219251" y="233970"/>
                      <a:pt x="211809" y="248766"/>
                      <a:pt x="204367" y="263920"/>
                    </a:cubicBezTo>
                    <a:lnTo>
                      <a:pt x="211540" y="257374"/>
                    </a:lnTo>
                    <a:lnTo>
                      <a:pt x="376711" y="407122"/>
                    </a:lnTo>
                    <a:lnTo>
                      <a:pt x="386574" y="416089"/>
                    </a:lnTo>
                    <a:lnTo>
                      <a:pt x="376711" y="425056"/>
                    </a:lnTo>
                    <a:lnTo>
                      <a:pt x="211540" y="574803"/>
                    </a:lnTo>
                    <a:lnTo>
                      <a:pt x="95598" y="469621"/>
                    </a:lnTo>
                    <a:lnTo>
                      <a:pt x="46458" y="424787"/>
                    </a:lnTo>
                    <a:lnTo>
                      <a:pt x="36595" y="415820"/>
                    </a:lnTo>
                    <a:lnTo>
                      <a:pt x="46458" y="406853"/>
                    </a:lnTo>
                    <a:lnTo>
                      <a:pt x="29242" y="406853"/>
                    </a:lnTo>
                    <a:lnTo>
                      <a:pt x="29242" y="398424"/>
                    </a:lnTo>
                    <a:lnTo>
                      <a:pt x="11308" y="414654"/>
                    </a:lnTo>
                    <a:lnTo>
                      <a:pt x="9963" y="415909"/>
                    </a:lnTo>
                    <a:lnTo>
                      <a:pt x="11308" y="417165"/>
                    </a:lnTo>
                    <a:lnTo>
                      <a:pt x="29242" y="433395"/>
                    </a:lnTo>
                    <a:lnTo>
                      <a:pt x="86631" y="485493"/>
                    </a:lnTo>
                    <a:lnTo>
                      <a:pt x="197910" y="586729"/>
                    </a:lnTo>
                    <a:lnTo>
                      <a:pt x="29242" y="739885"/>
                    </a:lnTo>
                    <a:lnTo>
                      <a:pt x="11308" y="756115"/>
                    </a:lnTo>
                    <a:lnTo>
                      <a:pt x="9963" y="757370"/>
                    </a:lnTo>
                    <a:lnTo>
                      <a:pt x="11308" y="758625"/>
                    </a:lnTo>
                    <a:lnTo>
                      <a:pt x="29242" y="774855"/>
                    </a:lnTo>
                    <a:lnTo>
                      <a:pt x="198269" y="928190"/>
                    </a:lnTo>
                    <a:lnTo>
                      <a:pt x="29242" y="1081614"/>
                    </a:lnTo>
                    <a:lnTo>
                      <a:pt x="11308" y="1097845"/>
                    </a:lnTo>
                    <a:lnTo>
                      <a:pt x="9963" y="1099100"/>
                    </a:lnTo>
                    <a:lnTo>
                      <a:pt x="11308" y="1100356"/>
                    </a:lnTo>
                    <a:lnTo>
                      <a:pt x="29242" y="1116586"/>
                    </a:lnTo>
                    <a:lnTo>
                      <a:pt x="198269" y="1269920"/>
                    </a:lnTo>
                    <a:lnTo>
                      <a:pt x="29242" y="1423344"/>
                    </a:lnTo>
                    <a:lnTo>
                      <a:pt x="11308" y="1439574"/>
                    </a:lnTo>
                    <a:lnTo>
                      <a:pt x="9963" y="1440830"/>
                    </a:lnTo>
                    <a:lnTo>
                      <a:pt x="11308" y="1442085"/>
                    </a:lnTo>
                    <a:lnTo>
                      <a:pt x="29242" y="1458315"/>
                    </a:lnTo>
                    <a:lnTo>
                      <a:pt x="198269" y="1611650"/>
                    </a:lnTo>
                    <a:lnTo>
                      <a:pt x="29242" y="1765074"/>
                    </a:lnTo>
                    <a:lnTo>
                      <a:pt x="11308" y="1781304"/>
                    </a:lnTo>
                    <a:lnTo>
                      <a:pt x="9963" y="1782559"/>
                    </a:lnTo>
                    <a:lnTo>
                      <a:pt x="11308" y="1783815"/>
                    </a:lnTo>
                    <a:lnTo>
                      <a:pt x="29242" y="1800045"/>
                    </a:lnTo>
                    <a:lnTo>
                      <a:pt x="198269" y="1953469"/>
                    </a:lnTo>
                    <a:lnTo>
                      <a:pt x="29242" y="2106804"/>
                    </a:lnTo>
                    <a:lnTo>
                      <a:pt x="11308" y="2123034"/>
                    </a:lnTo>
                    <a:lnTo>
                      <a:pt x="9963" y="2124289"/>
                    </a:lnTo>
                    <a:lnTo>
                      <a:pt x="11308" y="2125545"/>
                    </a:lnTo>
                    <a:lnTo>
                      <a:pt x="29242" y="2141775"/>
                    </a:lnTo>
                    <a:lnTo>
                      <a:pt x="198269" y="2295199"/>
                    </a:lnTo>
                    <a:lnTo>
                      <a:pt x="29242" y="2448623"/>
                    </a:lnTo>
                    <a:lnTo>
                      <a:pt x="11308" y="2464853"/>
                    </a:lnTo>
                    <a:lnTo>
                      <a:pt x="9963" y="2466109"/>
                    </a:lnTo>
                    <a:lnTo>
                      <a:pt x="11308" y="2467364"/>
                    </a:lnTo>
                    <a:lnTo>
                      <a:pt x="29242" y="2483594"/>
                    </a:lnTo>
                    <a:lnTo>
                      <a:pt x="198269" y="2637019"/>
                    </a:lnTo>
                    <a:lnTo>
                      <a:pt x="29242" y="2790353"/>
                    </a:lnTo>
                    <a:close/>
                    <a:moveTo>
                      <a:pt x="46100" y="766068"/>
                    </a:moveTo>
                    <a:lnTo>
                      <a:pt x="36237" y="757101"/>
                    </a:lnTo>
                    <a:lnTo>
                      <a:pt x="46100" y="748134"/>
                    </a:lnTo>
                    <a:lnTo>
                      <a:pt x="211181" y="598297"/>
                    </a:lnTo>
                    <a:lnTo>
                      <a:pt x="376352" y="748134"/>
                    </a:lnTo>
                    <a:lnTo>
                      <a:pt x="386216" y="757101"/>
                    </a:lnTo>
                    <a:lnTo>
                      <a:pt x="376352" y="766068"/>
                    </a:lnTo>
                    <a:lnTo>
                      <a:pt x="211181" y="915816"/>
                    </a:lnTo>
                    <a:close/>
                    <a:moveTo>
                      <a:pt x="46100" y="1107798"/>
                    </a:moveTo>
                    <a:lnTo>
                      <a:pt x="36237" y="1098831"/>
                    </a:lnTo>
                    <a:lnTo>
                      <a:pt x="46100" y="1089864"/>
                    </a:lnTo>
                    <a:lnTo>
                      <a:pt x="211181" y="940027"/>
                    </a:lnTo>
                    <a:lnTo>
                      <a:pt x="376352" y="1089864"/>
                    </a:lnTo>
                    <a:lnTo>
                      <a:pt x="386216" y="1098831"/>
                    </a:lnTo>
                    <a:lnTo>
                      <a:pt x="376352" y="1107798"/>
                    </a:lnTo>
                    <a:lnTo>
                      <a:pt x="211181" y="1257546"/>
                    </a:lnTo>
                    <a:close/>
                    <a:moveTo>
                      <a:pt x="46100" y="1449527"/>
                    </a:moveTo>
                    <a:lnTo>
                      <a:pt x="36237" y="1440560"/>
                    </a:lnTo>
                    <a:lnTo>
                      <a:pt x="46100" y="1431593"/>
                    </a:lnTo>
                    <a:lnTo>
                      <a:pt x="211181" y="1281756"/>
                    </a:lnTo>
                    <a:lnTo>
                      <a:pt x="376352" y="1431593"/>
                    </a:lnTo>
                    <a:lnTo>
                      <a:pt x="386216" y="1440560"/>
                    </a:lnTo>
                    <a:lnTo>
                      <a:pt x="376352" y="1449527"/>
                    </a:lnTo>
                    <a:lnTo>
                      <a:pt x="211181" y="1599993"/>
                    </a:lnTo>
                    <a:close/>
                    <a:moveTo>
                      <a:pt x="46100" y="1791258"/>
                    </a:moveTo>
                    <a:lnTo>
                      <a:pt x="36237" y="1782291"/>
                    </a:lnTo>
                    <a:lnTo>
                      <a:pt x="46100" y="1773324"/>
                    </a:lnTo>
                    <a:lnTo>
                      <a:pt x="211181" y="1623576"/>
                    </a:lnTo>
                    <a:lnTo>
                      <a:pt x="376352" y="1773324"/>
                    </a:lnTo>
                    <a:lnTo>
                      <a:pt x="386216" y="1782291"/>
                    </a:lnTo>
                    <a:lnTo>
                      <a:pt x="376352" y="1791258"/>
                    </a:lnTo>
                    <a:lnTo>
                      <a:pt x="211181" y="1941095"/>
                    </a:lnTo>
                    <a:close/>
                    <a:moveTo>
                      <a:pt x="46100" y="2132987"/>
                    </a:moveTo>
                    <a:lnTo>
                      <a:pt x="36237" y="2124020"/>
                    </a:lnTo>
                    <a:lnTo>
                      <a:pt x="46100" y="2115053"/>
                    </a:lnTo>
                    <a:lnTo>
                      <a:pt x="211181" y="1965305"/>
                    </a:lnTo>
                    <a:lnTo>
                      <a:pt x="376352" y="2115053"/>
                    </a:lnTo>
                    <a:lnTo>
                      <a:pt x="386216" y="2124020"/>
                    </a:lnTo>
                    <a:lnTo>
                      <a:pt x="376352" y="2132987"/>
                    </a:lnTo>
                    <a:lnTo>
                      <a:pt x="211181" y="2282825"/>
                    </a:lnTo>
                    <a:close/>
                    <a:moveTo>
                      <a:pt x="46100" y="2474807"/>
                    </a:moveTo>
                    <a:lnTo>
                      <a:pt x="36237" y="2465840"/>
                    </a:lnTo>
                    <a:lnTo>
                      <a:pt x="46100" y="2456873"/>
                    </a:lnTo>
                    <a:lnTo>
                      <a:pt x="211181" y="2307035"/>
                    </a:lnTo>
                    <a:lnTo>
                      <a:pt x="376352" y="2456873"/>
                    </a:lnTo>
                    <a:lnTo>
                      <a:pt x="386216" y="2465840"/>
                    </a:lnTo>
                    <a:lnTo>
                      <a:pt x="376352" y="2474807"/>
                    </a:lnTo>
                    <a:lnTo>
                      <a:pt x="211181" y="2624913"/>
                    </a:lnTo>
                    <a:close/>
                    <a:moveTo>
                      <a:pt x="211181" y="2649124"/>
                    </a:moveTo>
                    <a:lnTo>
                      <a:pt x="376263" y="2798961"/>
                    </a:lnTo>
                    <a:lnTo>
                      <a:pt x="46100" y="27989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8" name="Google Shape;2108;p9"/>
              <p:cNvSpPr/>
              <p:nvPr/>
            </p:nvSpPr>
            <p:spPr>
              <a:xfrm>
                <a:off x="6925913" y="3670614"/>
                <a:ext cx="17933" cy="318908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3189089" extrusionOk="0">
                    <a:moveTo>
                      <a:pt x="10" y="30331"/>
                    </a:moveTo>
                    <a:lnTo>
                      <a:pt x="10" y="3188844"/>
                    </a:lnTo>
                    <a:lnTo>
                      <a:pt x="17944" y="3188844"/>
                    </a:lnTo>
                    <a:lnTo>
                      <a:pt x="17944" y="292"/>
                    </a:lnTo>
                    <a:lnTo>
                      <a:pt x="17406" y="-246"/>
                    </a:lnTo>
                    <a:cubicBezTo>
                      <a:pt x="12294" y="10066"/>
                      <a:pt x="6107" y="20199"/>
                      <a:pt x="10" y="303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9" name="Google Shape;2109;p9"/>
              <p:cNvSpPr/>
              <p:nvPr/>
            </p:nvSpPr>
            <p:spPr>
              <a:xfrm>
                <a:off x="6824227" y="4005170"/>
                <a:ext cx="107603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07603" h="17933" extrusionOk="0">
                    <a:moveTo>
                      <a:pt x="107613" y="-246"/>
                    </a:moveTo>
                    <a:lnTo>
                      <a:pt x="107613" y="17688"/>
                    </a:lnTo>
                    <a:lnTo>
                      <a:pt x="10" y="17688"/>
                    </a:lnTo>
                    <a:cubicBezTo>
                      <a:pt x="2790" y="11770"/>
                      <a:pt x="5659" y="5762"/>
                      <a:pt x="8439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0" name="Google Shape;2110;p9"/>
              <p:cNvSpPr/>
              <p:nvPr/>
            </p:nvSpPr>
            <p:spPr>
              <a:xfrm>
                <a:off x="6555220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1" name="Google Shape;2111;p9"/>
              <p:cNvSpPr/>
              <p:nvPr/>
            </p:nvSpPr>
            <p:spPr>
              <a:xfrm>
                <a:off x="6555309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2" name="Google Shape;2112;p9"/>
              <p:cNvSpPr/>
              <p:nvPr/>
            </p:nvSpPr>
            <p:spPr>
              <a:xfrm>
                <a:off x="6555309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3" name="Google Shape;2113;p9"/>
              <p:cNvSpPr/>
              <p:nvPr/>
            </p:nvSpPr>
            <p:spPr>
              <a:xfrm>
                <a:off x="6555309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4" name="Google Shape;2114;p9"/>
              <p:cNvSpPr/>
              <p:nvPr/>
            </p:nvSpPr>
            <p:spPr>
              <a:xfrm>
                <a:off x="6555309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5" name="Google Shape;2115;p9"/>
              <p:cNvSpPr/>
              <p:nvPr/>
            </p:nvSpPr>
            <p:spPr>
              <a:xfrm>
                <a:off x="6555309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6" name="Google Shape;2116;p9"/>
              <p:cNvSpPr/>
              <p:nvPr/>
            </p:nvSpPr>
            <p:spPr>
              <a:xfrm>
                <a:off x="6555309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7" name="Google Shape;2117;p9"/>
              <p:cNvSpPr/>
              <p:nvPr/>
            </p:nvSpPr>
            <p:spPr>
              <a:xfrm>
                <a:off x="5260843" y="5470815"/>
                <a:ext cx="17933" cy="1388888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388888" extrusionOk="0">
                    <a:moveTo>
                      <a:pt x="10" y="-246"/>
                    </a:moveTo>
                    <a:lnTo>
                      <a:pt x="10" y="1388642"/>
                    </a:lnTo>
                    <a:lnTo>
                      <a:pt x="17944" y="1388642"/>
                    </a:lnTo>
                    <a:lnTo>
                      <a:pt x="17944" y="11321"/>
                    </a:lnTo>
                    <a:cubicBezTo>
                      <a:pt x="11738" y="7824"/>
                      <a:pt x="5749" y="395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8" name="Google Shape;2118;p9"/>
              <p:cNvSpPr/>
              <p:nvPr/>
            </p:nvSpPr>
            <p:spPr>
              <a:xfrm>
                <a:off x="5249545" y="5432616"/>
                <a:ext cx="423059" cy="1324953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324953" extrusionOk="0">
                    <a:moveTo>
                      <a:pt x="393927" y="1297807"/>
                    </a:moveTo>
                    <a:lnTo>
                      <a:pt x="224901" y="1144383"/>
                    </a:lnTo>
                    <a:lnTo>
                      <a:pt x="393927" y="990959"/>
                    </a:lnTo>
                    <a:lnTo>
                      <a:pt x="411861" y="974728"/>
                    </a:lnTo>
                    <a:lnTo>
                      <a:pt x="413206" y="973473"/>
                    </a:lnTo>
                    <a:lnTo>
                      <a:pt x="411861" y="972218"/>
                    </a:lnTo>
                    <a:lnTo>
                      <a:pt x="393927" y="955988"/>
                    </a:lnTo>
                    <a:lnTo>
                      <a:pt x="224901" y="802564"/>
                    </a:lnTo>
                    <a:lnTo>
                      <a:pt x="393927" y="649139"/>
                    </a:lnTo>
                    <a:lnTo>
                      <a:pt x="411861" y="632909"/>
                    </a:lnTo>
                    <a:lnTo>
                      <a:pt x="413206" y="631654"/>
                    </a:lnTo>
                    <a:lnTo>
                      <a:pt x="411861" y="630399"/>
                    </a:lnTo>
                    <a:lnTo>
                      <a:pt x="393927" y="614168"/>
                    </a:lnTo>
                    <a:lnTo>
                      <a:pt x="224901" y="460834"/>
                    </a:lnTo>
                    <a:lnTo>
                      <a:pt x="393927" y="307409"/>
                    </a:lnTo>
                    <a:lnTo>
                      <a:pt x="411861" y="291179"/>
                    </a:lnTo>
                    <a:lnTo>
                      <a:pt x="413206" y="289924"/>
                    </a:lnTo>
                    <a:lnTo>
                      <a:pt x="411861" y="288668"/>
                    </a:lnTo>
                    <a:lnTo>
                      <a:pt x="393927" y="272438"/>
                    </a:lnTo>
                    <a:lnTo>
                      <a:pt x="224901" y="119014"/>
                    </a:lnTo>
                    <a:lnTo>
                      <a:pt x="356445" y="-246"/>
                    </a:lnTo>
                    <a:cubicBezTo>
                      <a:pt x="345748" y="2032"/>
                      <a:pt x="334943" y="3771"/>
                      <a:pt x="324075" y="4955"/>
                    </a:cubicBezTo>
                    <a:lnTo>
                      <a:pt x="211540" y="107357"/>
                    </a:lnTo>
                    <a:lnTo>
                      <a:pt x="160249" y="60819"/>
                    </a:lnTo>
                    <a:cubicBezTo>
                      <a:pt x="153694" y="63231"/>
                      <a:pt x="146978" y="65204"/>
                      <a:pt x="140163" y="66737"/>
                    </a:cubicBezTo>
                    <a:lnTo>
                      <a:pt x="198269" y="119462"/>
                    </a:lnTo>
                    <a:lnTo>
                      <a:pt x="29242" y="272887"/>
                    </a:lnTo>
                    <a:lnTo>
                      <a:pt x="11308" y="289117"/>
                    </a:lnTo>
                    <a:lnTo>
                      <a:pt x="9963" y="290372"/>
                    </a:lnTo>
                    <a:lnTo>
                      <a:pt x="11308" y="291628"/>
                    </a:lnTo>
                    <a:lnTo>
                      <a:pt x="29242" y="307858"/>
                    </a:lnTo>
                    <a:lnTo>
                      <a:pt x="198269" y="461282"/>
                    </a:lnTo>
                    <a:lnTo>
                      <a:pt x="29242" y="614617"/>
                    </a:lnTo>
                    <a:lnTo>
                      <a:pt x="11308" y="630847"/>
                    </a:lnTo>
                    <a:lnTo>
                      <a:pt x="9963" y="632102"/>
                    </a:lnTo>
                    <a:lnTo>
                      <a:pt x="11308" y="633357"/>
                    </a:lnTo>
                    <a:lnTo>
                      <a:pt x="29242" y="649587"/>
                    </a:lnTo>
                    <a:lnTo>
                      <a:pt x="198269" y="803012"/>
                    </a:lnTo>
                    <a:lnTo>
                      <a:pt x="29242" y="956436"/>
                    </a:lnTo>
                    <a:lnTo>
                      <a:pt x="11308" y="972666"/>
                    </a:lnTo>
                    <a:lnTo>
                      <a:pt x="9963" y="973922"/>
                    </a:lnTo>
                    <a:lnTo>
                      <a:pt x="11308" y="975177"/>
                    </a:lnTo>
                    <a:lnTo>
                      <a:pt x="29242" y="991407"/>
                    </a:lnTo>
                    <a:lnTo>
                      <a:pt x="198269" y="1144831"/>
                    </a:lnTo>
                    <a:lnTo>
                      <a:pt x="29242" y="1298166"/>
                    </a:lnTo>
                    <a:lnTo>
                      <a:pt x="11308" y="1314486"/>
                    </a:lnTo>
                    <a:lnTo>
                      <a:pt x="10" y="1324708"/>
                    </a:lnTo>
                    <a:lnTo>
                      <a:pt x="423070" y="1324708"/>
                    </a:lnTo>
                    <a:lnTo>
                      <a:pt x="411861" y="1314575"/>
                    </a:lnTo>
                    <a:close/>
                    <a:moveTo>
                      <a:pt x="46458" y="298891"/>
                    </a:moveTo>
                    <a:lnTo>
                      <a:pt x="36595" y="289924"/>
                    </a:lnTo>
                    <a:lnTo>
                      <a:pt x="46458" y="280957"/>
                    </a:lnTo>
                    <a:lnTo>
                      <a:pt x="211540" y="131209"/>
                    </a:lnTo>
                    <a:lnTo>
                      <a:pt x="376711" y="280957"/>
                    </a:lnTo>
                    <a:lnTo>
                      <a:pt x="386574" y="289924"/>
                    </a:lnTo>
                    <a:lnTo>
                      <a:pt x="376711" y="298891"/>
                    </a:lnTo>
                    <a:lnTo>
                      <a:pt x="211540" y="448728"/>
                    </a:lnTo>
                    <a:close/>
                    <a:moveTo>
                      <a:pt x="46458" y="640620"/>
                    </a:moveTo>
                    <a:lnTo>
                      <a:pt x="36595" y="631654"/>
                    </a:lnTo>
                    <a:lnTo>
                      <a:pt x="46458" y="622687"/>
                    </a:lnTo>
                    <a:lnTo>
                      <a:pt x="211540" y="472939"/>
                    </a:lnTo>
                    <a:lnTo>
                      <a:pt x="376711" y="622687"/>
                    </a:lnTo>
                    <a:lnTo>
                      <a:pt x="386574" y="631654"/>
                    </a:lnTo>
                    <a:lnTo>
                      <a:pt x="376711" y="640620"/>
                    </a:lnTo>
                    <a:lnTo>
                      <a:pt x="211540" y="790458"/>
                    </a:lnTo>
                    <a:close/>
                    <a:moveTo>
                      <a:pt x="46458" y="982440"/>
                    </a:moveTo>
                    <a:lnTo>
                      <a:pt x="36595" y="973473"/>
                    </a:lnTo>
                    <a:lnTo>
                      <a:pt x="46458" y="964507"/>
                    </a:lnTo>
                    <a:lnTo>
                      <a:pt x="211540" y="814669"/>
                    </a:lnTo>
                    <a:lnTo>
                      <a:pt x="376711" y="964507"/>
                    </a:lnTo>
                    <a:lnTo>
                      <a:pt x="386574" y="973473"/>
                    </a:lnTo>
                    <a:lnTo>
                      <a:pt x="376711" y="982440"/>
                    </a:lnTo>
                    <a:lnTo>
                      <a:pt x="211540" y="1132278"/>
                    </a:lnTo>
                    <a:close/>
                    <a:moveTo>
                      <a:pt x="46458" y="1306326"/>
                    </a:moveTo>
                    <a:lnTo>
                      <a:pt x="211540" y="1156488"/>
                    </a:lnTo>
                    <a:lnTo>
                      <a:pt x="376621" y="13063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9" name="Google Shape;2119;p9"/>
              <p:cNvSpPr/>
              <p:nvPr/>
            </p:nvSpPr>
            <p:spPr>
              <a:xfrm>
                <a:off x="5643462" y="5416027"/>
                <a:ext cx="17933" cy="144367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443676" extrusionOk="0">
                    <a:moveTo>
                      <a:pt x="10" y="5941"/>
                    </a:moveTo>
                    <a:lnTo>
                      <a:pt x="10" y="1443430"/>
                    </a:lnTo>
                    <a:lnTo>
                      <a:pt x="17944" y="1443430"/>
                    </a:lnTo>
                    <a:lnTo>
                      <a:pt x="17944" y="-246"/>
                    </a:lnTo>
                    <a:cubicBezTo>
                      <a:pt x="12474" y="1727"/>
                      <a:pt x="6018" y="3878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0" name="Google Shape;2120;p9"/>
              <p:cNvSpPr/>
              <p:nvPr/>
            </p:nvSpPr>
            <p:spPr>
              <a:xfrm>
                <a:off x="5272859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1" name="Google Shape;2121;p9"/>
              <p:cNvSpPr/>
              <p:nvPr/>
            </p:nvSpPr>
            <p:spPr>
              <a:xfrm>
                <a:off x="5272859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2" name="Google Shape;2122;p9"/>
              <p:cNvSpPr/>
              <p:nvPr/>
            </p:nvSpPr>
            <p:spPr>
              <a:xfrm>
                <a:off x="5272859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3" name="Google Shape;2123;p9"/>
              <p:cNvSpPr/>
              <p:nvPr/>
            </p:nvSpPr>
            <p:spPr>
              <a:xfrm>
                <a:off x="3978392" y="4668454"/>
                <a:ext cx="17933" cy="219124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191249" extrusionOk="0">
                    <a:moveTo>
                      <a:pt x="10" y="-246"/>
                    </a:moveTo>
                    <a:lnTo>
                      <a:pt x="10" y="2191003"/>
                    </a:lnTo>
                    <a:lnTo>
                      <a:pt x="17944" y="2191003"/>
                    </a:lnTo>
                    <a:lnTo>
                      <a:pt x="17944" y="22530"/>
                    </a:lnTo>
                    <a:cubicBezTo>
                      <a:pt x="11667" y="14997"/>
                      <a:pt x="5659" y="7465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4" name="Google Shape;2124;p9"/>
              <p:cNvSpPr/>
              <p:nvPr/>
            </p:nvSpPr>
            <p:spPr>
              <a:xfrm>
                <a:off x="3967184" y="4684774"/>
                <a:ext cx="422970" cy="2072348"/>
              </a:xfrm>
              <a:custGeom>
                <a:avLst/>
                <a:gdLst/>
                <a:ahLst/>
                <a:cxnLst/>
                <a:rect l="l" t="t" r="r" b="b"/>
                <a:pathLst>
                  <a:path w="422970" h="2072348" extrusionOk="0">
                    <a:moveTo>
                      <a:pt x="393837" y="2045650"/>
                    </a:moveTo>
                    <a:lnTo>
                      <a:pt x="224811" y="1892226"/>
                    </a:lnTo>
                    <a:lnTo>
                      <a:pt x="393837" y="1738801"/>
                    </a:lnTo>
                    <a:lnTo>
                      <a:pt x="411771" y="1722571"/>
                    </a:lnTo>
                    <a:lnTo>
                      <a:pt x="413116" y="1721316"/>
                    </a:lnTo>
                    <a:lnTo>
                      <a:pt x="411771" y="1720060"/>
                    </a:lnTo>
                    <a:lnTo>
                      <a:pt x="393837" y="1703830"/>
                    </a:lnTo>
                    <a:lnTo>
                      <a:pt x="224811" y="1550406"/>
                    </a:lnTo>
                    <a:lnTo>
                      <a:pt x="393837" y="1396982"/>
                    </a:lnTo>
                    <a:lnTo>
                      <a:pt x="411771" y="1380751"/>
                    </a:lnTo>
                    <a:lnTo>
                      <a:pt x="413116" y="1379496"/>
                    </a:lnTo>
                    <a:lnTo>
                      <a:pt x="411771" y="1378241"/>
                    </a:lnTo>
                    <a:lnTo>
                      <a:pt x="393837" y="1362011"/>
                    </a:lnTo>
                    <a:lnTo>
                      <a:pt x="224811" y="1208676"/>
                    </a:lnTo>
                    <a:lnTo>
                      <a:pt x="393837" y="1055252"/>
                    </a:lnTo>
                    <a:lnTo>
                      <a:pt x="411771" y="1039022"/>
                    </a:lnTo>
                    <a:lnTo>
                      <a:pt x="413116" y="1037766"/>
                    </a:lnTo>
                    <a:lnTo>
                      <a:pt x="411771" y="1036511"/>
                    </a:lnTo>
                    <a:lnTo>
                      <a:pt x="393837" y="1020281"/>
                    </a:lnTo>
                    <a:lnTo>
                      <a:pt x="224811" y="866857"/>
                    </a:lnTo>
                    <a:lnTo>
                      <a:pt x="393837" y="713522"/>
                    </a:lnTo>
                    <a:lnTo>
                      <a:pt x="411771" y="697292"/>
                    </a:lnTo>
                    <a:lnTo>
                      <a:pt x="413116" y="696037"/>
                    </a:lnTo>
                    <a:lnTo>
                      <a:pt x="411771" y="694781"/>
                    </a:lnTo>
                    <a:lnTo>
                      <a:pt x="393837" y="678551"/>
                    </a:lnTo>
                    <a:lnTo>
                      <a:pt x="224811" y="525127"/>
                    </a:lnTo>
                    <a:lnTo>
                      <a:pt x="359315" y="403266"/>
                    </a:lnTo>
                    <a:lnTo>
                      <a:pt x="394017" y="371793"/>
                    </a:lnTo>
                    <a:lnTo>
                      <a:pt x="411950" y="355562"/>
                    </a:lnTo>
                    <a:lnTo>
                      <a:pt x="413296" y="354307"/>
                    </a:lnTo>
                    <a:lnTo>
                      <a:pt x="411950" y="353051"/>
                    </a:lnTo>
                    <a:lnTo>
                      <a:pt x="394017" y="336821"/>
                    </a:lnTo>
                    <a:lnTo>
                      <a:pt x="352679" y="299250"/>
                    </a:lnTo>
                    <a:cubicBezTo>
                      <a:pt x="339928" y="297403"/>
                      <a:pt x="327419" y="294157"/>
                      <a:pt x="315377" y="289565"/>
                    </a:cubicBezTo>
                    <a:lnTo>
                      <a:pt x="376621" y="345071"/>
                    </a:lnTo>
                    <a:lnTo>
                      <a:pt x="386484" y="354038"/>
                    </a:lnTo>
                    <a:lnTo>
                      <a:pt x="376621" y="363005"/>
                    </a:lnTo>
                    <a:lnTo>
                      <a:pt x="345595" y="391161"/>
                    </a:lnTo>
                    <a:lnTo>
                      <a:pt x="211091" y="512752"/>
                    </a:lnTo>
                    <a:lnTo>
                      <a:pt x="46010" y="363005"/>
                    </a:lnTo>
                    <a:lnTo>
                      <a:pt x="36147" y="354038"/>
                    </a:lnTo>
                    <a:lnTo>
                      <a:pt x="46010" y="345071"/>
                    </a:lnTo>
                    <a:lnTo>
                      <a:pt x="171547" y="231280"/>
                    </a:lnTo>
                    <a:lnTo>
                      <a:pt x="211271" y="195413"/>
                    </a:lnTo>
                    <a:lnTo>
                      <a:pt x="238172" y="220072"/>
                    </a:lnTo>
                    <a:cubicBezTo>
                      <a:pt x="231957" y="207069"/>
                      <a:pt x="224945" y="194462"/>
                      <a:pt x="217189" y="182321"/>
                    </a:cubicBezTo>
                    <a:cubicBezTo>
                      <a:pt x="216382" y="181066"/>
                      <a:pt x="215306" y="179631"/>
                      <a:pt x="214140" y="178106"/>
                    </a:cubicBezTo>
                    <a:lnTo>
                      <a:pt x="212167" y="176134"/>
                    </a:lnTo>
                    <a:cubicBezTo>
                      <a:pt x="201048" y="164298"/>
                      <a:pt x="190019" y="152551"/>
                      <a:pt x="178093" y="141342"/>
                    </a:cubicBezTo>
                    <a:lnTo>
                      <a:pt x="169126" y="133541"/>
                    </a:lnTo>
                    <a:cubicBezTo>
                      <a:pt x="139715" y="107178"/>
                      <a:pt x="108151" y="83416"/>
                      <a:pt x="78560" y="57322"/>
                    </a:cubicBezTo>
                    <a:cubicBezTo>
                      <a:pt x="58501" y="39693"/>
                      <a:pt x="39939" y="20441"/>
                      <a:pt x="23055" y="-246"/>
                    </a:cubicBezTo>
                    <a:lnTo>
                      <a:pt x="10411" y="11232"/>
                    </a:lnTo>
                    <a:lnTo>
                      <a:pt x="9066" y="12487"/>
                    </a:lnTo>
                    <a:lnTo>
                      <a:pt x="10411" y="13742"/>
                    </a:lnTo>
                    <a:lnTo>
                      <a:pt x="28345" y="29973"/>
                    </a:lnTo>
                    <a:lnTo>
                      <a:pt x="197372" y="183307"/>
                    </a:lnTo>
                    <a:lnTo>
                      <a:pt x="157917" y="219175"/>
                    </a:lnTo>
                    <a:lnTo>
                      <a:pt x="28345" y="336821"/>
                    </a:lnTo>
                    <a:lnTo>
                      <a:pt x="10411" y="353051"/>
                    </a:lnTo>
                    <a:lnTo>
                      <a:pt x="9066" y="354307"/>
                    </a:lnTo>
                    <a:lnTo>
                      <a:pt x="10411" y="355562"/>
                    </a:lnTo>
                    <a:lnTo>
                      <a:pt x="28345" y="371793"/>
                    </a:lnTo>
                    <a:lnTo>
                      <a:pt x="197372" y="525127"/>
                    </a:lnTo>
                    <a:lnTo>
                      <a:pt x="29152" y="678551"/>
                    </a:lnTo>
                    <a:lnTo>
                      <a:pt x="11218" y="694781"/>
                    </a:lnTo>
                    <a:lnTo>
                      <a:pt x="9873" y="696037"/>
                    </a:lnTo>
                    <a:lnTo>
                      <a:pt x="11218" y="697292"/>
                    </a:lnTo>
                    <a:lnTo>
                      <a:pt x="29152" y="713522"/>
                    </a:lnTo>
                    <a:lnTo>
                      <a:pt x="198179" y="866857"/>
                    </a:lnTo>
                    <a:lnTo>
                      <a:pt x="29152" y="1020281"/>
                    </a:lnTo>
                    <a:lnTo>
                      <a:pt x="11218" y="1036511"/>
                    </a:lnTo>
                    <a:lnTo>
                      <a:pt x="9873" y="1037766"/>
                    </a:lnTo>
                    <a:lnTo>
                      <a:pt x="11218" y="1039022"/>
                    </a:lnTo>
                    <a:lnTo>
                      <a:pt x="29152" y="1055252"/>
                    </a:lnTo>
                    <a:lnTo>
                      <a:pt x="198179" y="1208676"/>
                    </a:lnTo>
                    <a:lnTo>
                      <a:pt x="29152" y="1362011"/>
                    </a:lnTo>
                    <a:lnTo>
                      <a:pt x="11218" y="1378241"/>
                    </a:lnTo>
                    <a:lnTo>
                      <a:pt x="9873" y="1379496"/>
                    </a:lnTo>
                    <a:lnTo>
                      <a:pt x="11218" y="1380751"/>
                    </a:lnTo>
                    <a:lnTo>
                      <a:pt x="29152" y="1396982"/>
                    </a:lnTo>
                    <a:lnTo>
                      <a:pt x="198179" y="1550406"/>
                    </a:lnTo>
                    <a:lnTo>
                      <a:pt x="29152" y="1703830"/>
                    </a:lnTo>
                    <a:lnTo>
                      <a:pt x="11218" y="1720060"/>
                    </a:lnTo>
                    <a:lnTo>
                      <a:pt x="9873" y="1721316"/>
                    </a:lnTo>
                    <a:lnTo>
                      <a:pt x="11218" y="1722571"/>
                    </a:lnTo>
                    <a:lnTo>
                      <a:pt x="29152" y="1738801"/>
                    </a:lnTo>
                    <a:lnTo>
                      <a:pt x="198179" y="1892226"/>
                    </a:lnTo>
                    <a:lnTo>
                      <a:pt x="29152" y="2045650"/>
                    </a:lnTo>
                    <a:lnTo>
                      <a:pt x="11218" y="2061970"/>
                    </a:lnTo>
                    <a:lnTo>
                      <a:pt x="10" y="2072102"/>
                    </a:lnTo>
                    <a:lnTo>
                      <a:pt x="422980" y="2072102"/>
                    </a:lnTo>
                    <a:lnTo>
                      <a:pt x="411771" y="2061970"/>
                    </a:lnTo>
                    <a:close/>
                    <a:moveTo>
                      <a:pt x="46369" y="705003"/>
                    </a:moveTo>
                    <a:lnTo>
                      <a:pt x="36505" y="696037"/>
                    </a:lnTo>
                    <a:lnTo>
                      <a:pt x="46369" y="687070"/>
                    </a:lnTo>
                    <a:lnTo>
                      <a:pt x="211450" y="537232"/>
                    </a:lnTo>
                    <a:lnTo>
                      <a:pt x="376621" y="687070"/>
                    </a:lnTo>
                    <a:lnTo>
                      <a:pt x="386484" y="696037"/>
                    </a:lnTo>
                    <a:lnTo>
                      <a:pt x="376621" y="705003"/>
                    </a:lnTo>
                    <a:lnTo>
                      <a:pt x="211450" y="855200"/>
                    </a:lnTo>
                    <a:close/>
                    <a:moveTo>
                      <a:pt x="46369" y="1046733"/>
                    </a:moveTo>
                    <a:lnTo>
                      <a:pt x="36505" y="1037766"/>
                    </a:lnTo>
                    <a:lnTo>
                      <a:pt x="46369" y="1028799"/>
                    </a:lnTo>
                    <a:lnTo>
                      <a:pt x="211450" y="879051"/>
                    </a:lnTo>
                    <a:lnTo>
                      <a:pt x="376621" y="1028799"/>
                    </a:lnTo>
                    <a:lnTo>
                      <a:pt x="386484" y="1037766"/>
                    </a:lnTo>
                    <a:lnTo>
                      <a:pt x="376621" y="1046733"/>
                    </a:lnTo>
                    <a:lnTo>
                      <a:pt x="211450" y="1196571"/>
                    </a:lnTo>
                    <a:close/>
                    <a:moveTo>
                      <a:pt x="46369" y="1388463"/>
                    </a:moveTo>
                    <a:lnTo>
                      <a:pt x="36505" y="1379496"/>
                    </a:lnTo>
                    <a:lnTo>
                      <a:pt x="46369" y="1370529"/>
                    </a:lnTo>
                    <a:lnTo>
                      <a:pt x="211450" y="1220782"/>
                    </a:lnTo>
                    <a:lnTo>
                      <a:pt x="376621" y="1370529"/>
                    </a:lnTo>
                    <a:lnTo>
                      <a:pt x="386484" y="1379496"/>
                    </a:lnTo>
                    <a:lnTo>
                      <a:pt x="376621" y="1388463"/>
                    </a:lnTo>
                    <a:lnTo>
                      <a:pt x="211450" y="1538300"/>
                    </a:lnTo>
                    <a:close/>
                    <a:moveTo>
                      <a:pt x="46369" y="1730283"/>
                    </a:moveTo>
                    <a:lnTo>
                      <a:pt x="36505" y="1721316"/>
                    </a:lnTo>
                    <a:lnTo>
                      <a:pt x="46369" y="1712349"/>
                    </a:lnTo>
                    <a:lnTo>
                      <a:pt x="211450" y="1562511"/>
                    </a:lnTo>
                    <a:lnTo>
                      <a:pt x="376621" y="1712349"/>
                    </a:lnTo>
                    <a:lnTo>
                      <a:pt x="386484" y="1721316"/>
                    </a:lnTo>
                    <a:lnTo>
                      <a:pt x="376621" y="1730283"/>
                    </a:lnTo>
                    <a:lnTo>
                      <a:pt x="211450" y="1880120"/>
                    </a:lnTo>
                    <a:close/>
                    <a:moveTo>
                      <a:pt x="46369" y="2054168"/>
                    </a:moveTo>
                    <a:lnTo>
                      <a:pt x="211450" y="1904331"/>
                    </a:lnTo>
                    <a:lnTo>
                      <a:pt x="376621" y="20541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5" name="Google Shape;2125;p9"/>
              <p:cNvSpPr/>
              <p:nvPr/>
            </p:nvSpPr>
            <p:spPr>
              <a:xfrm>
                <a:off x="4361011" y="4984269"/>
                <a:ext cx="17933" cy="1875792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875792" extrusionOk="0">
                    <a:moveTo>
                      <a:pt x="10" y="1458"/>
                    </a:moveTo>
                    <a:lnTo>
                      <a:pt x="10" y="1875547"/>
                    </a:lnTo>
                    <a:lnTo>
                      <a:pt x="17944" y="1875547"/>
                    </a:lnTo>
                    <a:lnTo>
                      <a:pt x="17944" y="-246"/>
                    </a:lnTo>
                    <a:cubicBezTo>
                      <a:pt x="12025" y="292"/>
                      <a:pt x="6018" y="1010"/>
                      <a:pt x="10" y="145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6" name="Google Shape;2126;p9"/>
              <p:cNvSpPr/>
              <p:nvPr/>
            </p:nvSpPr>
            <p:spPr>
              <a:xfrm>
                <a:off x="3990408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7" name="Google Shape;2127;p9"/>
              <p:cNvSpPr/>
              <p:nvPr/>
            </p:nvSpPr>
            <p:spPr>
              <a:xfrm>
                <a:off x="3990408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8" name="Google Shape;2128;p9"/>
              <p:cNvSpPr/>
              <p:nvPr/>
            </p:nvSpPr>
            <p:spPr>
              <a:xfrm>
                <a:off x="3990408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9" name="Google Shape;2129;p9"/>
              <p:cNvSpPr/>
              <p:nvPr/>
            </p:nvSpPr>
            <p:spPr>
              <a:xfrm>
                <a:off x="3990408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0" name="Google Shape;2130;p9"/>
              <p:cNvSpPr/>
              <p:nvPr/>
            </p:nvSpPr>
            <p:spPr>
              <a:xfrm>
                <a:off x="3990408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1" name="Google Shape;2131;p9"/>
              <p:cNvSpPr/>
              <p:nvPr/>
            </p:nvSpPr>
            <p:spPr>
              <a:xfrm>
                <a:off x="2695941" y="4423208"/>
                <a:ext cx="17933" cy="243649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436495" extrusionOk="0">
                    <a:moveTo>
                      <a:pt x="10" y="-246"/>
                    </a:moveTo>
                    <a:lnTo>
                      <a:pt x="10" y="2436249"/>
                    </a:lnTo>
                    <a:lnTo>
                      <a:pt x="17944" y="2436249"/>
                    </a:lnTo>
                    <a:lnTo>
                      <a:pt x="17944" y="2713"/>
                    </a:lnTo>
                    <a:cubicBezTo>
                      <a:pt x="11918" y="2041"/>
                      <a:pt x="5928" y="105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2" name="Google Shape;2132;p9"/>
              <p:cNvSpPr/>
              <p:nvPr/>
            </p:nvSpPr>
            <p:spPr>
              <a:xfrm>
                <a:off x="2684733" y="4315695"/>
                <a:ext cx="423059" cy="2441426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2441426" extrusionOk="0">
                    <a:moveTo>
                      <a:pt x="393838" y="2414639"/>
                    </a:moveTo>
                    <a:lnTo>
                      <a:pt x="224811" y="2261304"/>
                    </a:lnTo>
                    <a:lnTo>
                      <a:pt x="393838" y="2107880"/>
                    </a:lnTo>
                    <a:lnTo>
                      <a:pt x="411772" y="2091649"/>
                    </a:lnTo>
                    <a:lnTo>
                      <a:pt x="413116" y="2090395"/>
                    </a:lnTo>
                    <a:lnTo>
                      <a:pt x="411772" y="2089139"/>
                    </a:lnTo>
                    <a:lnTo>
                      <a:pt x="393838" y="2072909"/>
                    </a:lnTo>
                    <a:lnTo>
                      <a:pt x="224811" y="1919485"/>
                    </a:lnTo>
                    <a:lnTo>
                      <a:pt x="393838" y="1766060"/>
                    </a:lnTo>
                    <a:lnTo>
                      <a:pt x="411772" y="1749830"/>
                    </a:lnTo>
                    <a:lnTo>
                      <a:pt x="413116" y="1748575"/>
                    </a:lnTo>
                    <a:lnTo>
                      <a:pt x="411772" y="1747320"/>
                    </a:lnTo>
                    <a:lnTo>
                      <a:pt x="393838" y="1731090"/>
                    </a:lnTo>
                    <a:lnTo>
                      <a:pt x="224811" y="1577755"/>
                    </a:lnTo>
                    <a:lnTo>
                      <a:pt x="393838" y="1424331"/>
                    </a:lnTo>
                    <a:lnTo>
                      <a:pt x="411772" y="1408100"/>
                    </a:lnTo>
                    <a:lnTo>
                      <a:pt x="413116" y="1406845"/>
                    </a:lnTo>
                    <a:lnTo>
                      <a:pt x="411772" y="1405589"/>
                    </a:lnTo>
                    <a:lnTo>
                      <a:pt x="393838" y="1389359"/>
                    </a:lnTo>
                    <a:lnTo>
                      <a:pt x="224811" y="1235935"/>
                    </a:lnTo>
                    <a:lnTo>
                      <a:pt x="393838" y="1082601"/>
                    </a:lnTo>
                    <a:lnTo>
                      <a:pt x="411772" y="1066371"/>
                    </a:lnTo>
                    <a:lnTo>
                      <a:pt x="413116" y="1065115"/>
                    </a:lnTo>
                    <a:lnTo>
                      <a:pt x="411772" y="1063860"/>
                    </a:lnTo>
                    <a:lnTo>
                      <a:pt x="393838" y="1047630"/>
                    </a:lnTo>
                    <a:lnTo>
                      <a:pt x="224811" y="894206"/>
                    </a:lnTo>
                    <a:lnTo>
                      <a:pt x="393838" y="740871"/>
                    </a:lnTo>
                    <a:lnTo>
                      <a:pt x="411772" y="724641"/>
                    </a:lnTo>
                    <a:lnTo>
                      <a:pt x="413116" y="723386"/>
                    </a:lnTo>
                    <a:lnTo>
                      <a:pt x="411772" y="722130"/>
                    </a:lnTo>
                    <a:lnTo>
                      <a:pt x="393838" y="705900"/>
                    </a:lnTo>
                    <a:lnTo>
                      <a:pt x="224811" y="552476"/>
                    </a:lnTo>
                    <a:lnTo>
                      <a:pt x="393838" y="399321"/>
                    </a:lnTo>
                    <a:lnTo>
                      <a:pt x="411772" y="383090"/>
                    </a:lnTo>
                    <a:lnTo>
                      <a:pt x="413116" y="381835"/>
                    </a:lnTo>
                    <a:lnTo>
                      <a:pt x="411772" y="380579"/>
                    </a:lnTo>
                    <a:lnTo>
                      <a:pt x="393838" y="364349"/>
                    </a:lnTo>
                    <a:lnTo>
                      <a:pt x="224811" y="211015"/>
                    </a:lnTo>
                    <a:lnTo>
                      <a:pt x="393838" y="57680"/>
                    </a:lnTo>
                    <a:lnTo>
                      <a:pt x="411772" y="41450"/>
                    </a:lnTo>
                    <a:lnTo>
                      <a:pt x="413116" y="40195"/>
                    </a:lnTo>
                    <a:lnTo>
                      <a:pt x="411772" y="38939"/>
                    </a:lnTo>
                    <a:lnTo>
                      <a:pt x="393838" y="22709"/>
                    </a:lnTo>
                    <a:lnTo>
                      <a:pt x="368551" y="-246"/>
                    </a:lnTo>
                    <a:lnTo>
                      <a:pt x="357790" y="1189"/>
                    </a:lnTo>
                    <a:lnTo>
                      <a:pt x="345506" y="2982"/>
                    </a:lnTo>
                    <a:lnTo>
                      <a:pt x="376621" y="31228"/>
                    </a:lnTo>
                    <a:lnTo>
                      <a:pt x="386485" y="40195"/>
                    </a:lnTo>
                    <a:lnTo>
                      <a:pt x="376621" y="49162"/>
                    </a:lnTo>
                    <a:lnTo>
                      <a:pt x="211540" y="198910"/>
                    </a:lnTo>
                    <a:lnTo>
                      <a:pt x="103130" y="100273"/>
                    </a:lnTo>
                    <a:cubicBezTo>
                      <a:pt x="96826" y="102936"/>
                      <a:pt x="90316" y="105089"/>
                      <a:pt x="83671" y="106729"/>
                    </a:cubicBezTo>
                    <a:lnTo>
                      <a:pt x="198179" y="211015"/>
                    </a:lnTo>
                    <a:lnTo>
                      <a:pt x="29152" y="364170"/>
                    </a:lnTo>
                    <a:lnTo>
                      <a:pt x="11218" y="380400"/>
                    </a:lnTo>
                    <a:lnTo>
                      <a:pt x="9873" y="381656"/>
                    </a:lnTo>
                    <a:lnTo>
                      <a:pt x="11218" y="382911"/>
                    </a:lnTo>
                    <a:lnTo>
                      <a:pt x="29152" y="399141"/>
                    </a:lnTo>
                    <a:lnTo>
                      <a:pt x="198179" y="552476"/>
                    </a:lnTo>
                    <a:lnTo>
                      <a:pt x="29152" y="705900"/>
                    </a:lnTo>
                    <a:lnTo>
                      <a:pt x="11218" y="722130"/>
                    </a:lnTo>
                    <a:lnTo>
                      <a:pt x="9873" y="723386"/>
                    </a:lnTo>
                    <a:lnTo>
                      <a:pt x="11218" y="724641"/>
                    </a:lnTo>
                    <a:lnTo>
                      <a:pt x="29152" y="740871"/>
                    </a:lnTo>
                    <a:lnTo>
                      <a:pt x="198179" y="894206"/>
                    </a:lnTo>
                    <a:lnTo>
                      <a:pt x="29152" y="1047630"/>
                    </a:lnTo>
                    <a:lnTo>
                      <a:pt x="11218" y="1063860"/>
                    </a:lnTo>
                    <a:lnTo>
                      <a:pt x="9873" y="1065115"/>
                    </a:lnTo>
                    <a:lnTo>
                      <a:pt x="11218" y="1066371"/>
                    </a:lnTo>
                    <a:lnTo>
                      <a:pt x="29152" y="1082601"/>
                    </a:lnTo>
                    <a:lnTo>
                      <a:pt x="198179" y="1235935"/>
                    </a:lnTo>
                    <a:lnTo>
                      <a:pt x="29152" y="1389359"/>
                    </a:lnTo>
                    <a:lnTo>
                      <a:pt x="11218" y="1405589"/>
                    </a:lnTo>
                    <a:lnTo>
                      <a:pt x="9873" y="1406845"/>
                    </a:lnTo>
                    <a:lnTo>
                      <a:pt x="11218" y="1408100"/>
                    </a:lnTo>
                    <a:lnTo>
                      <a:pt x="29152" y="1424331"/>
                    </a:lnTo>
                    <a:lnTo>
                      <a:pt x="198179" y="1577755"/>
                    </a:lnTo>
                    <a:lnTo>
                      <a:pt x="29152" y="1731090"/>
                    </a:lnTo>
                    <a:lnTo>
                      <a:pt x="11218" y="1747320"/>
                    </a:lnTo>
                    <a:lnTo>
                      <a:pt x="9873" y="1748575"/>
                    </a:lnTo>
                    <a:lnTo>
                      <a:pt x="11218" y="1749830"/>
                    </a:lnTo>
                    <a:lnTo>
                      <a:pt x="29152" y="1766060"/>
                    </a:lnTo>
                    <a:lnTo>
                      <a:pt x="198179" y="1919485"/>
                    </a:lnTo>
                    <a:lnTo>
                      <a:pt x="29152" y="2072909"/>
                    </a:lnTo>
                    <a:lnTo>
                      <a:pt x="11218" y="2089139"/>
                    </a:lnTo>
                    <a:lnTo>
                      <a:pt x="9873" y="2090395"/>
                    </a:lnTo>
                    <a:lnTo>
                      <a:pt x="11218" y="2091649"/>
                    </a:lnTo>
                    <a:lnTo>
                      <a:pt x="29152" y="2107880"/>
                    </a:lnTo>
                    <a:lnTo>
                      <a:pt x="198179" y="2261304"/>
                    </a:lnTo>
                    <a:lnTo>
                      <a:pt x="29152" y="2414728"/>
                    </a:lnTo>
                    <a:lnTo>
                      <a:pt x="11218" y="2431048"/>
                    </a:lnTo>
                    <a:lnTo>
                      <a:pt x="10" y="2441181"/>
                    </a:lnTo>
                    <a:lnTo>
                      <a:pt x="423070" y="2441181"/>
                    </a:lnTo>
                    <a:lnTo>
                      <a:pt x="411772" y="2430959"/>
                    </a:lnTo>
                    <a:close/>
                    <a:moveTo>
                      <a:pt x="46369" y="390354"/>
                    </a:moveTo>
                    <a:lnTo>
                      <a:pt x="36505" y="381387"/>
                    </a:lnTo>
                    <a:lnTo>
                      <a:pt x="46369" y="372420"/>
                    </a:lnTo>
                    <a:lnTo>
                      <a:pt x="211540" y="222582"/>
                    </a:lnTo>
                    <a:lnTo>
                      <a:pt x="376621" y="372420"/>
                    </a:lnTo>
                    <a:lnTo>
                      <a:pt x="386485" y="381387"/>
                    </a:lnTo>
                    <a:lnTo>
                      <a:pt x="376621" y="390354"/>
                    </a:lnTo>
                    <a:lnTo>
                      <a:pt x="211540" y="540101"/>
                    </a:lnTo>
                    <a:close/>
                    <a:moveTo>
                      <a:pt x="46369" y="732083"/>
                    </a:moveTo>
                    <a:lnTo>
                      <a:pt x="36505" y="723116"/>
                    </a:lnTo>
                    <a:lnTo>
                      <a:pt x="46369" y="714149"/>
                    </a:lnTo>
                    <a:lnTo>
                      <a:pt x="211540" y="564312"/>
                    </a:lnTo>
                    <a:lnTo>
                      <a:pt x="376621" y="714149"/>
                    </a:lnTo>
                    <a:lnTo>
                      <a:pt x="386485" y="723116"/>
                    </a:lnTo>
                    <a:lnTo>
                      <a:pt x="376621" y="732083"/>
                    </a:lnTo>
                    <a:lnTo>
                      <a:pt x="211540" y="881831"/>
                    </a:lnTo>
                    <a:close/>
                    <a:moveTo>
                      <a:pt x="46369" y="1073813"/>
                    </a:moveTo>
                    <a:lnTo>
                      <a:pt x="36505" y="1064846"/>
                    </a:lnTo>
                    <a:lnTo>
                      <a:pt x="46369" y="1055879"/>
                    </a:lnTo>
                    <a:lnTo>
                      <a:pt x="211540" y="906042"/>
                    </a:lnTo>
                    <a:lnTo>
                      <a:pt x="376621" y="1055879"/>
                    </a:lnTo>
                    <a:lnTo>
                      <a:pt x="386485" y="1064846"/>
                    </a:lnTo>
                    <a:lnTo>
                      <a:pt x="376621" y="1073813"/>
                    </a:lnTo>
                    <a:lnTo>
                      <a:pt x="211540" y="1224278"/>
                    </a:lnTo>
                    <a:close/>
                    <a:moveTo>
                      <a:pt x="46369" y="1415543"/>
                    </a:moveTo>
                    <a:lnTo>
                      <a:pt x="36505" y="1406576"/>
                    </a:lnTo>
                    <a:lnTo>
                      <a:pt x="46369" y="1397609"/>
                    </a:lnTo>
                    <a:lnTo>
                      <a:pt x="211540" y="1247861"/>
                    </a:lnTo>
                    <a:lnTo>
                      <a:pt x="376621" y="1397609"/>
                    </a:lnTo>
                    <a:lnTo>
                      <a:pt x="386485" y="1406576"/>
                    </a:lnTo>
                    <a:lnTo>
                      <a:pt x="376621" y="1415543"/>
                    </a:lnTo>
                    <a:lnTo>
                      <a:pt x="211540" y="1565380"/>
                    </a:lnTo>
                    <a:close/>
                    <a:moveTo>
                      <a:pt x="46369" y="1757273"/>
                    </a:moveTo>
                    <a:lnTo>
                      <a:pt x="36505" y="1748306"/>
                    </a:lnTo>
                    <a:lnTo>
                      <a:pt x="46369" y="1739339"/>
                    </a:lnTo>
                    <a:lnTo>
                      <a:pt x="211540" y="1589591"/>
                    </a:lnTo>
                    <a:lnTo>
                      <a:pt x="376621" y="1739339"/>
                    </a:lnTo>
                    <a:lnTo>
                      <a:pt x="386485" y="1748306"/>
                    </a:lnTo>
                    <a:lnTo>
                      <a:pt x="376621" y="1757273"/>
                    </a:lnTo>
                    <a:lnTo>
                      <a:pt x="211540" y="1907110"/>
                    </a:lnTo>
                    <a:close/>
                    <a:moveTo>
                      <a:pt x="46369" y="2099092"/>
                    </a:moveTo>
                    <a:lnTo>
                      <a:pt x="36505" y="2090125"/>
                    </a:lnTo>
                    <a:lnTo>
                      <a:pt x="46369" y="2081158"/>
                    </a:lnTo>
                    <a:lnTo>
                      <a:pt x="211540" y="1931321"/>
                    </a:lnTo>
                    <a:lnTo>
                      <a:pt x="376621" y="2081158"/>
                    </a:lnTo>
                    <a:lnTo>
                      <a:pt x="386485" y="2090125"/>
                    </a:lnTo>
                    <a:lnTo>
                      <a:pt x="376621" y="2099092"/>
                    </a:lnTo>
                    <a:lnTo>
                      <a:pt x="211540" y="2249199"/>
                    </a:lnTo>
                    <a:close/>
                    <a:moveTo>
                      <a:pt x="46369" y="2422978"/>
                    </a:moveTo>
                    <a:lnTo>
                      <a:pt x="211540" y="2273409"/>
                    </a:lnTo>
                    <a:lnTo>
                      <a:pt x="376621" y="242324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3" name="Google Shape;2133;p9"/>
              <p:cNvSpPr/>
              <p:nvPr/>
            </p:nvSpPr>
            <p:spPr>
              <a:xfrm>
                <a:off x="3078561" y="4242794"/>
                <a:ext cx="17933" cy="261690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616909" extrusionOk="0">
                    <a:moveTo>
                      <a:pt x="10" y="5941"/>
                    </a:moveTo>
                    <a:lnTo>
                      <a:pt x="10" y="2616664"/>
                    </a:lnTo>
                    <a:lnTo>
                      <a:pt x="17944" y="2616664"/>
                    </a:lnTo>
                    <a:lnTo>
                      <a:pt x="17944" y="-246"/>
                    </a:lnTo>
                    <a:cubicBezTo>
                      <a:pt x="12115" y="1906"/>
                      <a:pt x="6107" y="3879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4" name="Google Shape;2134;p9"/>
              <p:cNvSpPr/>
              <p:nvPr/>
            </p:nvSpPr>
            <p:spPr>
              <a:xfrm>
                <a:off x="2854746" y="4346900"/>
                <a:ext cx="229822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29822" h="17933" extrusionOk="0">
                    <a:moveTo>
                      <a:pt x="4583" y="12128"/>
                    </a:moveTo>
                    <a:cubicBezTo>
                      <a:pt x="2790" y="14460"/>
                      <a:pt x="1355" y="16253"/>
                      <a:pt x="10" y="17688"/>
                    </a:cubicBezTo>
                    <a:lnTo>
                      <a:pt x="229832" y="17688"/>
                    </a:lnTo>
                    <a:lnTo>
                      <a:pt x="229832" y="-246"/>
                    </a:lnTo>
                    <a:lnTo>
                      <a:pt x="25924" y="-246"/>
                    </a:lnTo>
                    <a:cubicBezTo>
                      <a:pt x="18751" y="3789"/>
                      <a:pt x="11667" y="7914"/>
                      <a:pt x="4583" y="121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5" name="Google Shape;2135;p9"/>
              <p:cNvSpPr/>
              <p:nvPr/>
            </p:nvSpPr>
            <p:spPr>
              <a:xfrm>
                <a:off x="2707957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6" name="Google Shape;2136;p9"/>
              <p:cNvSpPr/>
              <p:nvPr/>
            </p:nvSpPr>
            <p:spPr>
              <a:xfrm>
                <a:off x="2707957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7" name="Google Shape;2137;p9"/>
              <p:cNvSpPr/>
              <p:nvPr/>
            </p:nvSpPr>
            <p:spPr>
              <a:xfrm>
                <a:off x="2707957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8" name="Google Shape;2138;p9"/>
              <p:cNvSpPr/>
              <p:nvPr/>
            </p:nvSpPr>
            <p:spPr>
              <a:xfrm>
                <a:off x="2707957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9" name="Google Shape;2139;p9"/>
              <p:cNvSpPr/>
              <p:nvPr/>
            </p:nvSpPr>
            <p:spPr>
              <a:xfrm>
                <a:off x="2707957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0" name="Google Shape;2140;p9"/>
              <p:cNvSpPr/>
              <p:nvPr/>
            </p:nvSpPr>
            <p:spPr>
              <a:xfrm>
                <a:off x="2707957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1" name="Google Shape;2141;p9"/>
              <p:cNvSpPr/>
              <p:nvPr/>
            </p:nvSpPr>
            <p:spPr>
              <a:xfrm>
                <a:off x="1413491" y="5407688"/>
                <a:ext cx="17933" cy="145201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452015" extrusionOk="0">
                    <a:moveTo>
                      <a:pt x="10" y="-246"/>
                    </a:moveTo>
                    <a:lnTo>
                      <a:pt x="10" y="1451770"/>
                    </a:lnTo>
                    <a:lnTo>
                      <a:pt x="17944" y="1451770"/>
                    </a:lnTo>
                    <a:lnTo>
                      <a:pt x="17944" y="920"/>
                    </a:lnTo>
                    <a:cubicBezTo>
                      <a:pt x="11936" y="741"/>
                      <a:pt x="6018" y="382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2" name="Google Shape;2142;p9"/>
              <p:cNvSpPr/>
              <p:nvPr/>
            </p:nvSpPr>
            <p:spPr>
              <a:xfrm>
                <a:off x="1402282" y="5303223"/>
                <a:ext cx="423059" cy="1454346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454346" extrusionOk="0">
                    <a:moveTo>
                      <a:pt x="393838" y="1427110"/>
                    </a:moveTo>
                    <a:lnTo>
                      <a:pt x="224811" y="1273776"/>
                    </a:lnTo>
                    <a:lnTo>
                      <a:pt x="393838" y="1120351"/>
                    </a:lnTo>
                    <a:lnTo>
                      <a:pt x="411771" y="1104121"/>
                    </a:lnTo>
                    <a:lnTo>
                      <a:pt x="413116" y="1102866"/>
                    </a:lnTo>
                    <a:lnTo>
                      <a:pt x="411771" y="1101611"/>
                    </a:lnTo>
                    <a:lnTo>
                      <a:pt x="393838" y="1085381"/>
                    </a:lnTo>
                    <a:lnTo>
                      <a:pt x="224811" y="931957"/>
                    </a:lnTo>
                    <a:lnTo>
                      <a:pt x="393838" y="778532"/>
                    </a:lnTo>
                    <a:lnTo>
                      <a:pt x="411771" y="762302"/>
                    </a:lnTo>
                    <a:lnTo>
                      <a:pt x="413116" y="761046"/>
                    </a:lnTo>
                    <a:lnTo>
                      <a:pt x="411771" y="759791"/>
                    </a:lnTo>
                    <a:lnTo>
                      <a:pt x="393838" y="743561"/>
                    </a:lnTo>
                    <a:lnTo>
                      <a:pt x="224811" y="590226"/>
                    </a:lnTo>
                    <a:lnTo>
                      <a:pt x="393838" y="436802"/>
                    </a:lnTo>
                    <a:lnTo>
                      <a:pt x="411771" y="420572"/>
                    </a:lnTo>
                    <a:lnTo>
                      <a:pt x="413116" y="419317"/>
                    </a:lnTo>
                    <a:lnTo>
                      <a:pt x="411771" y="418061"/>
                    </a:lnTo>
                    <a:lnTo>
                      <a:pt x="393838" y="401831"/>
                    </a:lnTo>
                    <a:lnTo>
                      <a:pt x="224811" y="248407"/>
                    </a:lnTo>
                    <a:lnTo>
                      <a:pt x="393838" y="95073"/>
                    </a:lnTo>
                    <a:lnTo>
                      <a:pt x="411771" y="78842"/>
                    </a:lnTo>
                    <a:lnTo>
                      <a:pt x="413116" y="77587"/>
                    </a:lnTo>
                    <a:lnTo>
                      <a:pt x="411771" y="76331"/>
                    </a:lnTo>
                    <a:lnTo>
                      <a:pt x="393838" y="60101"/>
                    </a:lnTo>
                    <a:lnTo>
                      <a:pt x="327392" y="-246"/>
                    </a:lnTo>
                    <a:lnTo>
                      <a:pt x="310624" y="8721"/>
                    </a:lnTo>
                    <a:lnTo>
                      <a:pt x="376621" y="68620"/>
                    </a:lnTo>
                    <a:lnTo>
                      <a:pt x="386485" y="77587"/>
                    </a:lnTo>
                    <a:lnTo>
                      <a:pt x="376621" y="86554"/>
                    </a:lnTo>
                    <a:lnTo>
                      <a:pt x="211540" y="236750"/>
                    </a:lnTo>
                    <a:lnTo>
                      <a:pt x="67620" y="106191"/>
                    </a:lnTo>
                    <a:lnTo>
                      <a:pt x="65648" y="104398"/>
                    </a:lnTo>
                    <a:cubicBezTo>
                      <a:pt x="57309" y="105295"/>
                      <a:pt x="48880" y="105743"/>
                      <a:pt x="40451" y="105833"/>
                    </a:cubicBezTo>
                    <a:lnTo>
                      <a:pt x="47086" y="111841"/>
                    </a:lnTo>
                    <a:lnTo>
                      <a:pt x="198179" y="248855"/>
                    </a:lnTo>
                    <a:lnTo>
                      <a:pt x="29152" y="402280"/>
                    </a:lnTo>
                    <a:lnTo>
                      <a:pt x="11218" y="418510"/>
                    </a:lnTo>
                    <a:lnTo>
                      <a:pt x="9873" y="419765"/>
                    </a:lnTo>
                    <a:lnTo>
                      <a:pt x="11218" y="421020"/>
                    </a:lnTo>
                    <a:lnTo>
                      <a:pt x="29152" y="437250"/>
                    </a:lnTo>
                    <a:lnTo>
                      <a:pt x="198179" y="590675"/>
                    </a:lnTo>
                    <a:lnTo>
                      <a:pt x="29152" y="744009"/>
                    </a:lnTo>
                    <a:lnTo>
                      <a:pt x="11218" y="760240"/>
                    </a:lnTo>
                    <a:lnTo>
                      <a:pt x="9873" y="761495"/>
                    </a:lnTo>
                    <a:lnTo>
                      <a:pt x="11218" y="762750"/>
                    </a:lnTo>
                    <a:lnTo>
                      <a:pt x="29152" y="778980"/>
                    </a:lnTo>
                    <a:lnTo>
                      <a:pt x="198179" y="932405"/>
                    </a:lnTo>
                    <a:lnTo>
                      <a:pt x="29152" y="1085829"/>
                    </a:lnTo>
                    <a:lnTo>
                      <a:pt x="11218" y="1102059"/>
                    </a:lnTo>
                    <a:lnTo>
                      <a:pt x="9873" y="1103314"/>
                    </a:lnTo>
                    <a:lnTo>
                      <a:pt x="11218" y="1104570"/>
                    </a:lnTo>
                    <a:lnTo>
                      <a:pt x="29152" y="1120800"/>
                    </a:lnTo>
                    <a:lnTo>
                      <a:pt x="198179" y="1274224"/>
                    </a:lnTo>
                    <a:lnTo>
                      <a:pt x="29152" y="1427648"/>
                    </a:lnTo>
                    <a:lnTo>
                      <a:pt x="11218" y="1443968"/>
                    </a:lnTo>
                    <a:lnTo>
                      <a:pt x="10" y="1454101"/>
                    </a:lnTo>
                    <a:lnTo>
                      <a:pt x="423070" y="1454101"/>
                    </a:lnTo>
                    <a:lnTo>
                      <a:pt x="411771" y="1443878"/>
                    </a:lnTo>
                    <a:close/>
                    <a:moveTo>
                      <a:pt x="46369" y="428284"/>
                    </a:moveTo>
                    <a:lnTo>
                      <a:pt x="36505" y="419317"/>
                    </a:lnTo>
                    <a:lnTo>
                      <a:pt x="46369" y="410350"/>
                    </a:lnTo>
                    <a:lnTo>
                      <a:pt x="211540" y="260602"/>
                    </a:lnTo>
                    <a:lnTo>
                      <a:pt x="376621" y="410350"/>
                    </a:lnTo>
                    <a:lnTo>
                      <a:pt x="386485" y="419317"/>
                    </a:lnTo>
                    <a:lnTo>
                      <a:pt x="376621" y="428284"/>
                    </a:lnTo>
                    <a:lnTo>
                      <a:pt x="211540" y="578121"/>
                    </a:lnTo>
                    <a:close/>
                    <a:moveTo>
                      <a:pt x="46369" y="770013"/>
                    </a:moveTo>
                    <a:lnTo>
                      <a:pt x="36505" y="761046"/>
                    </a:lnTo>
                    <a:lnTo>
                      <a:pt x="46369" y="752079"/>
                    </a:lnTo>
                    <a:lnTo>
                      <a:pt x="211540" y="602332"/>
                    </a:lnTo>
                    <a:lnTo>
                      <a:pt x="376621" y="752079"/>
                    </a:lnTo>
                    <a:lnTo>
                      <a:pt x="386485" y="761046"/>
                    </a:lnTo>
                    <a:lnTo>
                      <a:pt x="376621" y="770013"/>
                    </a:lnTo>
                    <a:lnTo>
                      <a:pt x="211540" y="919851"/>
                    </a:lnTo>
                    <a:close/>
                    <a:moveTo>
                      <a:pt x="46369" y="1111833"/>
                    </a:moveTo>
                    <a:lnTo>
                      <a:pt x="36505" y="1102866"/>
                    </a:lnTo>
                    <a:lnTo>
                      <a:pt x="46369" y="1093899"/>
                    </a:lnTo>
                    <a:lnTo>
                      <a:pt x="211540" y="944062"/>
                    </a:lnTo>
                    <a:lnTo>
                      <a:pt x="376621" y="1093899"/>
                    </a:lnTo>
                    <a:lnTo>
                      <a:pt x="386485" y="1102866"/>
                    </a:lnTo>
                    <a:lnTo>
                      <a:pt x="376621" y="1111833"/>
                    </a:lnTo>
                    <a:lnTo>
                      <a:pt x="211540" y="1261670"/>
                    </a:lnTo>
                    <a:close/>
                    <a:moveTo>
                      <a:pt x="46369" y="1435719"/>
                    </a:moveTo>
                    <a:lnTo>
                      <a:pt x="211540" y="1285881"/>
                    </a:lnTo>
                    <a:lnTo>
                      <a:pt x="376621" y="14357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3" name="Google Shape;2143;p9"/>
              <p:cNvSpPr/>
              <p:nvPr/>
            </p:nvSpPr>
            <p:spPr>
              <a:xfrm>
                <a:off x="1796110" y="5253457"/>
                <a:ext cx="17933" cy="160624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606246" extrusionOk="0">
                    <a:moveTo>
                      <a:pt x="10" y="10873"/>
                    </a:moveTo>
                    <a:lnTo>
                      <a:pt x="17944" y="-246"/>
                    </a:lnTo>
                    <a:lnTo>
                      <a:pt x="17944" y="1606001"/>
                    </a:lnTo>
                    <a:lnTo>
                      <a:pt x="10" y="160600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4" name="Google Shape;2144;p9"/>
              <p:cNvSpPr/>
              <p:nvPr/>
            </p:nvSpPr>
            <p:spPr>
              <a:xfrm>
                <a:off x="1543690" y="5372089"/>
                <a:ext cx="25842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58427" h="17933" extrusionOk="0">
                    <a:moveTo>
                      <a:pt x="10" y="17688"/>
                    </a:moveTo>
                    <a:lnTo>
                      <a:pt x="258437" y="17688"/>
                    </a:lnTo>
                    <a:lnTo>
                      <a:pt x="258437" y="-246"/>
                    </a:lnTo>
                    <a:lnTo>
                      <a:pt x="43679" y="-246"/>
                    </a:lnTo>
                    <a:cubicBezTo>
                      <a:pt x="29466" y="6524"/>
                      <a:pt x="14886" y="12514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5" name="Google Shape;2145;p9"/>
              <p:cNvSpPr/>
              <p:nvPr/>
            </p:nvSpPr>
            <p:spPr>
              <a:xfrm>
                <a:off x="1425506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6" name="Google Shape;2146;p9"/>
              <p:cNvSpPr/>
              <p:nvPr/>
            </p:nvSpPr>
            <p:spPr>
              <a:xfrm>
                <a:off x="1425506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7" name="Google Shape;2147;p9"/>
              <p:cNvSpPr/>
              <p:nvPr/>
            </p:nvSpPr>
            <p:spPr>
              <a:xfrm>
                <a:off x="1425506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8" name="Google Shape;2148;p9"/>
              <p:cNvSpPr/>
              <p:nvPr/>
            </p:nvSpPr>
            <p:spPr>
              <a:xfrm>
                <a:off x="131040" y="5168809"/>
                <a:ext cx="17933" cy="1690894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690894" extrusionOk="0">
                    <a:moveTo>
                      <a:pt x="10" y="-246"/>
                    </a:moveTo>
                    <a:lnTo>
                      <a:pt x="17944" y="10066"/>
                    </a:lnTo>
                    <a:lnTo>
                      <a:pt x="17944" y="1690649"/>
                    </a:lnTo>
                    <a:lnTo>
                      <a:pt x="10" y="169064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9" name="Google Shape;2149;p9"/>
              <p:cNvSpPr/>
              <p:nvPr/>
            </p:nvSpPr>
            <p:spPr>
              <a:xfrm>
                <a:off x="119831" y="5247000"/>
                <a:ext cx="423059" cy="1510121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510121" extrusionOk="0">
                    <a:moveTo>
                      <a:pt x="411771" y="1499653"/>
                    </a:moveTo>
                    <a:lnTo>
                      <a:pt x="393838" y="1483333"/>
                    </a:lnTo>
                    <a:lnTo>
                      <a:pt x="224811" y="1329999"/>
                    </a:lnTo>
                    <a:lnTo>
                      <a:pt x="393838" y="1176574"/>
                    </a:lnTo>
                    <a:lnTo>
                      <a:pt x="411771" y="1160344"/>
                    </a:lnTo>
                    <a:lnTo>
                      <a:pt x="413116" y="1159089"/>
                    </a:lnTo>
                    <a:lnTo>
                      <a:pt x="411771" y="1157834"/>
                    </a:lnTo>
                    <a:lnTo>
                      <a:pt x="393838" y="1141603"/>
                    </a:lnTo>
                    <a:lnTo>
                      <a:pt x="224811" y="988179"/>
                    </a:lnTo>
                    <a:lnTo>
                      <a:pt x="393838" y="834755"/>
                    </a:lnTo>
                    <a:lnTo>
                      <a:pt x="411771" y="818525"/>
                    </a:lnTo>
                    <a:lnTo>
                      <a:pt x="413116" y="817269"/>
                    </a:lnTo>
                    <a:lnTo>
                      <a:pt x="411771" y="816014"/>
                    </a:lnTo>
                    <a:lnTo>
                      <a:pt x="393838" y="799784"/>
                    </a:lnTo>
                    <a:lnTo>
                      <a:pt x="224811" y="646449"/>
                    </a:lnTo>
                    <a:lnTo>
                      <a:pt x="393838" y="493025"/>
                    </a:lnTo>
                    <a:lnTo>
                      <a:pt x="411771" y="476795"/>
                    </a:lnTo>
                    <a:lnTo>
                      <a:pt x="413116" y="475539"/>
                    </a:lnTo>
                    <a:lnTo>
                      <a:pt x="411771" y="474284"/>
                    </a:lnTo>
                    <a:lnTo>
                      <a:pt x="393838" y="458054"/>
                    </a:lnTo>
                    <a:lnTo>
                      <a:pt x="224811" y="304630"/>
                    </a:lnTo>
                    <a:lnTo>
                      <a:pt x="393838" y="151295"/>
                    </a:lnTo>
                    <a:lnTo>
                      <a:pt x="411771" y="135065"/>
                    </a:lnTo>
                    <a:lnTo>
                      <a:pt x="413116" y="133810"/>
                    </a:lnTo>
                    <a:lnTo>
                      <a:pt x="411771" y="132554"/>
                    </a:lnTo>
                    <a:lnTo>
                      <a:pt x="393838" y="116324"/>
                    </a:lnTo>
                    <a:lnTo>
                      <a:pt x="368640" y="93459"/>
                    </a:lnTo>
                    <a:cubicBezTo>
                      <a:pt x="353038" y="87541"/>
                      <a:pt x="337256" y="81264"/>
                      <a:pt x="321564" y="74897"/>
                    </a:cubicBezTo>
                    <a:lnTo>
                      <a:pt x="376621" y="124843"/>
                    </a:lnTo>
                    <a:lnTo>
                      <a:pt x="386485" y="133810"/>
                    </a:lnTo>
                    <a:lnTo>
                      <a:pt x="376621" y="142777"/>
                    </a:lnTo>
                    <a:lnTo>
                      <a:pt x="211540" y="292973"/>
                    </a:lnTo>
                    <a:lnTo>
                      <a:pt x="46369" y="143225"/>
                    </a:lnTo>
                    <a:lnTo>
                      <a:pt x="36505" y="134258"/>
                    </a:lnTo>
                    <a:lnTo>
                      <a:pt x="46369" y="125291"/>
                    </a:lnTo>
                    <a:lnTo>
                      <a:pt x="174417" y="8721"/>
                    </a:lnTo>
                    <a:lnTo>
                      <a:pt x="157110" y="-246"/>
                    </a:lnTo>
                    <a:lnTo>
                      <a:pt x="29152" y="116324"/>
                    </a:lnTo>
                    <a:lnTo>
                      <a:pt x="11218" y="132554"/>
                    </a:lnTo>
                    <a:lnTo>
                      <a:pt x="9873" y="133810"/>
                    </a:lnTo>
                    <a:lnTo>
                      <a:pt x="11218" y="135065"/>
                    </a:lnTo>
                    <a:lnTo>
                      <a:pt x="29152" y="151295"/>
                    </a:lnTo>
                    <a:lnTo>
                      <a:pt x="198179" y="304630"/>
                    </a:lnTo>
                    <a:lnTo>
                      <a:pt x="29152" y="458054"/>
                    </a:lnTo>
                    <a:lnTo>
                      <a:pt x="11218" y="474284"/>
                    </a:lnTo>
                    <a:lnTo>
                      <a:pt x="9873" y="475539"/>
                    </a:lnTo>
                    <a:lnTo>
                      <a:pt x="11218" y="476795"/>
                    </a:lnTo>
                    <a:lnTo>
                      <a:pt x="29152" y="493025"/>
                    </a:lnTo>
                    <a:lnTo>
                      <a:pt x="198179" y="646449"/>
                    </a:lnTo>
                    <a:lnTo>
                      <a:pt x="29152" y="799784"/>
                    </a:lnTo>
                    <a:lnTo>
                      <a:pt x="11218" y="816014"/>
                    </a:lnTo>
                    <a:lnTo>
                      <a:pt x="9873" y="817269"/>
                    </a:lnTo>
                    <a:lnTo>
                      <a:pt x="11218" y="818525"/>
                    </a:lnTo>
                    <a:lnTo>
                      <a:pt x="29152" y="834755"/>
                    </a:lnTo>
                    <a:lnTo>
                      <a:pt x="198179" y="988179"/>
                    </a:lnTo>
                    <a:lnTo>
                      <a:pt x="29152" y="1141603"/>
                    </a:lnTo>
                    <a:lnTo>
                      <a:pt x="11218" y="1157834"/>
                    </a:lnTo>
                    <a:lnTo>
                      <a:pt x="9873" y="1159089"/>
                    </a:lnTo>
                    <a:lnTo>
                      <a:pt x="11218" y="1160344"/>
                    </a:lnTo>
                    <a:lnTo>
                      <a:pt x="29152" y="1176574"/>
                    </a:lnTo>
                    <a:lnTo>
                      <a:pt x="198179" y="1329999"/>
                    </a:lnTo>
                    <a:lnTo>
                      <a:pt x="29152" y="1483423"/>
                    </a:lnTo>
                    <a:lnTo>
                      <a:pt x="11218" y="1499743"/>
                    </a:lnTo>
                    <a:lnTo>
                      <a:pt x="10" y="1509875"/>
                    </a:lnTo>
                    <a:lnTo>
                      <a:pt x="423070" y="1509875"/>
                    </a:lnTo>
                    <a:close/>
                    <a:moveTo>
                      <a:pt x="46369" y="484506"/>
                    </a:moveTo>
                    <a:lnTo>
                      <a:pt x="36505" y="475539"/>
                    </a:lnTo>
                    <a:lnTo>
                      <a:pt x="46369" y="466573"/>
                    </a:lnTo>
                    <a:lnTo>
                      <a:pt x="211540" y="316825"/>
                    </a:lnTo>
                    <a:lnTo>
                      <a:pt x="376621" y="466573"/>
                    </a:lnTo>
                    <a:lnTo>
                      <a:pt x="386485" y="475539"/>
                    </a:lnTo>
                    <a:lnTo>
                      <a:pt x="376621" y="484506"/>
                    </a:lnTo>
                    <a:lnTo>
                      <a:pt x="211540" y="634344"/>
                    </a:lnTo>
                    <a:close/>
                    <a:moveTo>
                      <a:pt x="46369" y="826236"/>
                    </a:moveTo>
                    <a:lnTo>
                      <a:pt x="36505" y="817269"/>
                    </a:lnTo>
                    <a:lnTo>
                      <a:pt x="46369" y="808302"/>
                    </a:lnTo>
                    <a:lnTo>
                      <a:pt x="211540" y="658555"/>
                    </a:lnTo>
                    <a:lnTo>
                      <a:pt x="376621" y="808302"/>
                    </a:lnTo>
                    <a:lnTo>
                      <a:pt x="386485" y="817269"/>
                    </a:lnTo>
                    <a:lnTo>
                      <a:pt x="376621" y="826236"/>
                    </a:lnTo>
                    <a:lnTo>
                      <a:pt x="211540" y="976074"/>
                    </a:lnTo>
                    <a:close/>
                    <a:moveTo>
                      <a:pt x="46369" y="1168056"/>
                    </a:moveTo>
                    <a:lnTo>
                      <a:pt x="36505" y="1159089"/>
                    </a:lnTo>
                    <a:lnTo>
                      <a:pt x="46369" y="1150122"/>
                    </a:lnTo>
                    <a:lnTo>
                      <a:pt x="211540" y="1000285"/>
                    </a:lnTo>
                    <a:lnTo>
                      <a:pt x="376621" y="1150122"/>
                    </a:lnTo>
                    <a:lnTo>
                      <a:pt x="386485" y="1159089"/>
                    </a:lnTo>
                    <a:lnTo>
                      <a:pt x="376621" y="1168056"/>
                    </a:lnTo>
                    <a:lnTo>
                      <a:pt x="211540" y="1317893"/>
                    </a:lnTo>
                    <a:close/>
                    <a:moveTo>
                      <a:pt x="46369" y="1491942"/>
                    </a:moveTo>
                    <a:lnTo>
                      <a:pt x="211540" y="1342104"/>
                    </a:lnTo>
                    <a:lnTo>
                      <a:pt x="376621" y="149194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0" name="Google Shape;2150;p9"/>
              <p:cNvSpPr/>
              <p:nvPr/>
            </p:nvSpPr>
            <p:spPr>
              <a:xfrm>
                <a:off x="513659" y="5350120"/>
                <a:ext cx="17933" cy="1509583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509583" extrusionOk="0">
                    <a:moveTo>
                      <a:pt x="10" y="-246"/>
                    </a:moveTo>
                    <a:cubicBezTo>
                      <a:pt x="6018" y="1996"/>
                      <a:pt x="11936" y="4148"/>
                      <a:pt x="17944" y="6211"/>
                    </a:cubicBezTo>
                    <a:lnTo>
                      <a:pt x="17944" y="1509337"/>
                    </a:lnTo>
                    <a:lnTo>
                      <a:pt x="10" y="15093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1" name="Google Shape;2151;p9"/>
              <p:cNvSpPr/>
              <p:nvPr/>
            </p:nvSpPr>
            <p:spPr>
              <a:xfrm>
                <a:off x="143056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2" name="Google Shape;2152;p9"/>
              <p:cNvSpPr/>
              <p:nvPr/>
            </p:nvSpPr>
            <p:spPr>
              <a:xfrm>
                <a:off x="143056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3" name="Google Shape;2153;p9"/>
              <p:cNvSpPr/>
              <p:nvPr/>
            </p:nvSpPr>
            <p:spPr>
              <a:xfrm>
                <a:off x="143056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4" name="Google Shape;2154;p9"/>
              <p:cNvSpPr/>
              <p:nvPr/>
            </p:nvSpPr>
            <p:spPr>
              <a:xfrm>
                <a:off x="143056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5" name="Google Shape;2155;p9"/>
              <p:cNvSpPr/>
              <p:nvPr/>
            </p:nvSpPr>
            <p:spPr>
              <a:xfrm>
                <a:off x="11672738" y="5101647"/>
                <a:ext cx="17933" cy="175805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758056" extrusionOk="0">
                    <a:moveTo>
                      <a:pt x="10" y="7914"/>
                    </a:moveTo>
                    <a:lnTo>
                      <a:pt x="10" y="1757811"/>
                    </a:lnTo>
                    <a:lnTo>
                      <a:pt x="17944" y="1757811"/>
                    </a:lnTo>
                    <a:lnTo>
                      <a:pt x="17944" y="-246"/>
                    </a:lnTo>
                    <a:cubicBezTo>
                      <a:pt x="12115" y="2821"/>
                      <a:pt x="6108" y="5547"/>
                      <a:pt x="10" y="79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6" name="Google Shape;2156;p9"/>
              <p:cNvSpPr/>
              <p:nvPr/>
            </p:nvSpPr>
            <p:spPr>
              <a:xfrm>
                <a:off x="11661440" y="4637877"/>
                <a:ext cx="423777" cy="2119244"/>
              </a:xfrm>
              <a:custGeom>
                <a:avLst/>
                <a:gdLst/>
                <a:ahLst/>
                <a:cxnLst/>
                <a:rect l="l" t="t" r="r" b="b"/>
                <a:pathLst>
                  <a:path w="423777" h="2119244" extrusionOk="0">
                    <a:moveTo>
                      <a:pt x="394196" y="2092457"/>
                    </a:moveTo>
                    <a:lnTo>
                      <a:pt x="225259" y="1939122"/>
                    </a:lnTo>
                    <a:lnTo>
                      <a:pt x="394196" y="1785788"/>
                    </a:lnTo>
                    <a:lnTo>
                      <a:pt x="412130" y="1769557"/>
                    </a:lnTo>
                    <a:lnTo>
                      <a:pt x="413565" y="1768213"/>
                    </a:lnTo>
                    <a:lnTo>
                      <a:pt x="412130" y="1766867"/>
                    </a:lnTo>
                    <a:lnTo>
                      <a:pt x="394196" y="1750637"/>
                    </a:lnTo>
                    <a:lnTo>
                      <a:pt x="225259" y="1597303"/>
                    </a:lnTo>
                    <a:lnTo>
                      <a:pt x="394196" y="1443968"/>
                    </a:lnTo>
                    <a:lnTo>
                      <a:pt x="412130" y="1427738"/>
                    </a:lnTo>
                    <a:lnTo>
                      <a:pt x="413565" y="1426393"/>
                    </a:lnTo>
                    <a:lnTo>
                      <a:pt x="412130" y="1425048"/>
                    </a:lnTo>
                    <a:lnTo>
                      <a:pt x="394196" y="1408818"/>
                    </a:lnTo>
                    <a:lnTo>
                      <a:pt x="225259" y="1255573"/>
                    </a:lnTo>
                    <a:lnTo>
                      <a:pt x="394196" y="1102239"/>
                    </a:lnTo>
                    <a:lnTo>
                      <a:pt x="412130" y="1086008"/>
                    </a:lnTo>
                    <a:lnTo>
                      <a:pt x="413565" y="1084663"/>
                    </a:lnTo>
                    <a:lnTo>
                      <a:pt x="412130" y="1083318"/>
                    </a:lnTo>
                    <a:lnTo>
                      <a:pt x="394196" y="1067088"/>
                    </a:lnTo>
                    <a:lnTo>
                      <a:pt x="225259" y="913753"/>
                    </a:lnTo>
                    <a:lnTo>
                      <a:pt x="394196" y="760509"/>
                    </a:lnTo>
                    <a:lnTo>
                      <a:pt x="412130" y="744279"/>
                    </a:lnTo>
                    <a:lnTo>
                      <a:pt x="413565" y="742933"/>
                    </a:lnTo>
                    <a:lnTo>
                      <a:pt x="412130" y="741588"/>
                    </a:lnTo>
                    <a:lnTo>
                      <a:pt x="394196" y="725358"/>
                    </a:lnTo>
                    <a:lnTo>
                      <a:pt x="225259" y="572024"/>
                    </a:lnTo>
                    <a:lnTo>
                      <a:pt x="394196" y="418779"/>
                    </a:lnTo>
                    <a:lnTo>
                      <a:pt x="412130" y="402548"/>
                    </a:lnTo>
                    <a:lnTo>
                      <a:pt x="413565" y="401204"/>
                    </a:lnTo>
                    <a:lnTo>
                      <a:pt x="412130" y="399859"/>
                    </a:lnTo>
                    <a:lnTo>
                      <a:pt x="394196" y="383628"/>
                    </a:lnTo>
                    <a:lnTo>
                      <a:pt x="235482" y="239440"/>
                    </a:lnTo>
                    <a:lnTo>
                      <a:pt x="225349" y="230473"/>
                    </a:lnTo>
                    <a:lnTo>
                      <a:pt x="253236" y="205187"/>
                    </a:lnTo>
                    <a:lnTo>
                      <a:pt x="394196" y="77139"/>
                    </a:lnTo>
                    <a:lnTo>
                      <a:pt x="412130" y="60909"/>
                    </a:lnTo>
                    <a:lnTo>
                      <a:pt x="413565" y="59563"/>
                    </a:lnTo>
                    <a:lnTo>
                      <a:pt x="412130" y="58219"/>
                    </a:lnTo>
                    <a:lnTo>
                      <a:pt x="394196" y="41988"/>
                    </a:lnTo>
                    <a:lnTo>
                      <a:pt x="347748" y="-246"/>
                    </a:lnTo>
                    <a:cubicBezTo>
                      <a:pt x="345326" y="5673"/>
                      <a:pt x="342815" y="11501"/>
                      <a:pt x="340304" y="17688"/>
                    </a:cubicBezTo>
                    <a:lnTo>
                      <a:pt x="376980" y="50955"/>
                    </a:lnTo>
                    <a:lnTo>
                      <a:pt x="386843" y="59922"/>
                    </a:lnTo>
                    <a:lnTo>
                      <a:pt x="376980" y="68889"/>
                    </a:lnTo>
                    <a:lnTo>
                      <a:pt x="275026" y="161428"/>
                    </a:lnTo>
                    <a:lnTo>
                      <a:pt x="215665" y="215230"/>
                    </a:lnTo>
                    <a:cubicBezTo>
                      <a:pt x="205800" y="232536"/>
                      <a:pt x="195669" y="249662"/>
                      <a:pt x="185536" y="266790"/>
                    </a:cubicBezTo>
                    <a:lnTo>
                      <a:pt x="211898" y="242847"/>
                    </a:lnTo>
                    <a:lnTo>
                      <a:pt x="226604" y="256208"/>
                    </a:lnTo>
                    <a:lnTo>
                      <a:pt x="376980" y="392685"/>
                    </a:lnTo>
                    <a:lnTo>
                      <a:pt x="386843" y="401652"/>
                    </a:lnTo>
                    <a:lnTo>
                      <a:pt x="376980" y="410619"/>
                    </a:lnTo>
                    <a:lnTo>
                      <a:pt x="211898" y="560367"/>
                    </a:lnTo>
                    <a:lnTo>
                      <a:pt x="100439" y="459220"/>
                    </a:lnTo>
                    <a:lnTo>
                      <a:pt x="72374" y="433844"/>
                    </a:lnTo>
                    <a:cubicBezTo>
                      <a:pt x="67979" y="437968"/>
                      <a:pt x="63407" y="441913"/>
                      <a:pt x="58744" y="445679"/>
                    </a:cubicBezTo>
                    <a:lnTo>
                      <a:pt x="89679" y="473746"/>
                    </a:lnTo>
                    <a:lnTo>
                      <a:pt x="198538" y="572382"/>
                    </a:lnTo>
                    <a:lnTo>
                      <a:pt x="29242" y="725358"/>
                    </a:lnTo>
                    <a:lnTo>
                      <a:pt x="11308" y="741588"/>
                    </a:lnTo>
                    <a:lnTo>
                      <a:pt x="9873" y="742933"/>
                    </a:lnTo>
                    <a:lnTo>
                      <a:pt x="11308" y="744279"/>
                    </a:lnTo>
                    <a:lnTo>
                      <a:pt x="29242" y="760509"/>
                    </a:lnTo>
                    <a:lnTo>
                      <a:pt x="198179" y="913753"/>
                    </a:lnTo>
                    <a:lnTo>
                      <a:pt x="29242" y="1067088"/>
                    </a:lnTo>
                    <a:lnTo>
                      <a:pt x="11308" y="1083318"/>
                    </a:lnTo>
                    <a:lnTo>
                      <a:pt x="9873" y="1084663"/>
                    </a:lnTo>
                    <a:lnTo>
                      <a:pt x="11308" y="1086008"/>
                    </a:lnTo>
                    <a:lnTo>
                      <a:pt x="29242" y="1102239"/>
                    </a:lnTo>
                    <a:lnTo>
                      <a:pt x="198179" y="1255573"/>
                    </a:lnTo>
                    <a:lnTo>
                      <a:pt x="29242" y="1408818"/>
                    </a:lnTo>
                    <a:lnTo>
                      <a:pt x="11308" y="1425048"/>
                    </a:lnTo>
                    <a:lnTo>
                      <a:pt x="9873" y="1426393"/>
                    </a:lnTo>
                    <a:lnTo>
                      <a:pt x="11308" y="1427738"/>
                    </a:lnTo>
                    <a:lnTo>
                      <a:pt x="29242" y="1443968"/>
                    </a:lnTo>
                    <a:lnTo>
                      <a:pt x="198179" y="1597303"/>
                    </a:lnTo>
                    <a:lnTo>
                      <a:pt x="29242" y="1750637"/>
                    </a:lnTo>
                    <a:lnTo>
                      <a:pt x="11308" y="1766867"/>
                    </a:lnTo>
                    <a:lnTo>
                      <a:pt x="9873" y="1768213"/>
                    </a:lnTo>
                    <a:lnTo>
                      <a:pt x="11308" y="1769557"/>
                    </a:lnTo>
                    <a:lnTo>
                      <a:pt x="29242" y="1785788"/>
                    </a:lnTo>
                    <a:lnTo>
                      <a:pt x="198179" y="1939122"/>
                    </a:lnTo>
                    <a:lnTo>
                      <a:pt x="29242" y="2092457"/>
                    </a:lnTo>
                    <a:lnTo>
                      <a:pt x="11308" y="2108777"/>
                    </a:lnTo>
                    <a:lnTo>
                      <a:pt x="10" y="2118999"/>
                    </a:lnTo>
                    <a:lnTo>
                      <a:pt x="423787" y="2118999"/>
                    </a:lnTo>
                    <a:lnTo>
                      <a:pt x="412489" y="2108777"/>
                    </a:lnTo>
                    <a:close/>
                    <a:moveTo>
                      <a:pt x="47176" y="751900"/>
                    </a:moveTo>
                    <a:lnTo>
                      <a:pt x="37313" y="742933"/>
                    </a:lnTo>
                    <a:lnTo>
                      <a:pt x="47176" y="733967"/>
                    </a:lnTo>
                    <a:lnTo>
                      <a:pt x="212258" y="584129"/>
                    </a:lnTo>
                    <a:lnTo>
                      <a:pt x="377338" y="733967"/>
                    </a:lnTo>
                    <a:lnTo>
                      <a:pt x="387202" y="742933"/>
                    </a:lnTo>
                    <a:lnTo>
                      <a:pt x="377338" y="751900"/>
                    </a:lnTo>
                    <a:lnTo>
                      <a:pt x="211898" y="902096"/>
                    </a:lnTo>
                    <a:close/>
                    <a:moveTo>
                      <a:pt x="47176" y="1093630"/>
                    </a:moveTo>
                    <a:lnTo>
                      <a:pt x="37313" y="1084663"/>
                    </a:lnTo>
                    <a:lnTo>
                      <a:pt x="47176" y="1075696"/>
                    </a:lnTo>
                    <a:lnTo>
                      <a:pt x="212258" y="925948"/>
                    </a:lnTo>
                    <a:lnTo>
                      <a:pt x="377338" y="1075696"/>
                    </a:lnTo>
                    <a:lnTo>
                      <a:pt x="387202" y="1084663"/>
                    </a:lnTo>
                    <a:lnTo>
                      <a:pt x="377338" y="1093630"/>
                    </a:lnTo>
                    <a:lnTo>
                      <a:pt x="212258" y="1243468"/>
                    </a:lnTo>
                    <a:close/>
                    <a:moveTo>
                      <a:pt x="47176" y="1435360"/>
                    </a:moveTo>
                    <a:lnTo>
                      <a:pt x="37313" y="1426393"/>
                    </a:lnTo>
                    <a:lnTo>
                      <a:pt x="47176" y="1417426"/>
                    </a:lnTo>
                    <a:lnTo>
                      <a:pt x="212258" y="1267679"/>
                    </a:lnTo>
                    <a:lnTo>
                      <a:pt x="377338" y="1417426"/>
                    </a:lnTo>
                    <a:lnTo>
                      <a:pt x="387202" y="1426393"/>
                    </a:lnTo>
                    <a:lnTo>
                      <a:pt x="377338" y="1435360"/>
                    </a:lnTo>
                    <a:lnTo>
                      <a:pt x="212258" y="1585197"/>
                    </a:lnTo>
                    <a:close/>
                    <a:moveTo>
                      <a:pt x="47176" y="1777180"/>
                    </a:moveTo>
                    <a:lnTo>
                      <a:pt x="37313" y="1768213"/>
                    </a:lnTo>
                    <a:lnTo>
                      <a:pt x="47176" y="1759246"/>
                    </a:lnTo>
                    <a:lnTo>
                      <a:pt x="212258" y="1609408"/>
                    </a:lnTo>
                    <a:lnTo>
                      <a:pt x="377338" y="1759246"/>
                    </a:lnTo>
                    <a:lnTo>
                      <a:pt x="387202" y="1768213"/>
                    </a:lnTo>
                    <a:lnTo>
                      <a:pt x="377338" y="1777180"/>
                    </a:lnTo>
                    <a:lnTo>
                      <a:pt x="212258" y="1927017"/>
                    </a:lnTo>
                    <a:close/>
                    <a:moveTo>
                      <a:pt x="47176" y="2101065"/>
                    </a:moveTo>
                    <a:lnTo>
                      <a:pt x="211898" y="1951228"/>
                    </a:lnTo>
                    <a:lnTo>
                      <a:pt x="376980" y="21010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7" name="Google Shape;2157;p9"/>
              <p:cNvSpPr/>
              <p:nvPr/>
            </p:nvSpPr>
            <p:spPr>
              <a:xfrm>
                <a:off x="12055626" y="4447598"/>
                <a:ext cx="17933" cy="241210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412105" extrusionOk="0">
                    <a:moveTo>
                      <a:pt x="10" y="42347"/>
                    </a:moveTo>
                    <a:lnTo>
                      <a:pt x="10" y="2411859"/>
                    </a:lnTo>
                    <a:lnTo>
                      <a:pt x="17944" y="2411859"/>
                    </a:lnTo>
                    <a:lnTo>
                      <a:pt x="17944" y="-246"/>
                    </a:lnTo>
                    <a:cubicBezTo>
                      <a:pt x="11667" y="13922"/>
                      <a:pt x="6108" y="28179"/>
                      <a:pt x="10" y="423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8" name="Google Shape;2158;p9"/>
              <p:cNvSpPr/>
              <p:nvPr/>
            </p:nvSpPr>
            <p:spPr>
              <a:xfrm>
                <a:off x="11955286" y="4688361"/>
                <a:ext cx="10634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06347" h="17933" extrusionOk="0">
                    <a:moveTo>
                      <a:pt x="10" y="17688"/>
                    </a:moveTo>
                    <a:lnTo>
                      <a:pt x="106358" y="17688"/>
                    </a:lnTo>
                    <a:lnTo>
                      <a:pt x="106358" y="-246"/>
                    </a:lnTo>
                    <a:lnTo>
                      <a:pt x="8977" y="-246"/>
                    </a:lnTo>
                    <a:cubicBezTo>
                      <a:pt x="6018" y="6031"/>
                      <a:pt x="2969" y="11949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9" name="Google Shape;2159;p9"/>
              <p:cNvSpPr/>
              <p:nvPr/>
            </p:nvSpPr>
            <p:spPr>
              <a:xfrm>
                <a:off x="11754965" y="5030360"/>
                <a:ext cx="30693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06937" h="17933" extrusionOk="0">
                    <a:moveTo>
                      <a:pt x="7452" y="7465"/>
                    </a:moveTo>
                    <a:cubicBezTo>
                      <a:pt x="5120" y="10963"/>
                      <a:pt x="2609" y="14370"/>
                      <a:pt x="10" y="17688"/>
                    </a:cubicBezTo>
                    <a:lnTo>
                      <a:pt x="306948" y="17688"/>
                    </a:lnTo>
                    <a:lnTo>
                      <a:pt x="306948" y="-246"/>
                    </a:lnTo>
                    <a:lnTo>
                      <a:pt x="12652" y="-246"/>
                    </a:lnTo>
                    <a:cubicBezTo>
                      <a:pt x="10590" y="2264"/>
                      <a:pt x="8977" y="4954"/>
                      <a:pt x="7452" y="74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0" name="Google Shape;2160;p9"/>
              <p:cNvSpPr/>
              <p:nvPr/>
            </p:nvSpPr>
            <p:spPr>
              <a:xfrm>
                <a:off x="11685112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1" name="Google Shape;2161;p9"/>
              <p:cNvSpPr/>
              <p:nvPr/>
            </p:nvSpPr>
            <p:spPr>
              <a:xfrm>
                <a:off x="11685112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2" name="Google Shape;2162;p9"/>
              <p:cNvSpPr/>
              <p:nvPr/>
            </p:nvSpPr>
            <p:spPr>
              <a:xfrm>
                <a:off x="11685112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3" name="Google Shape;2163;p9"/>
              <p:cNvSpPr/>
              <p:nvPr/>
            </p:nvSpPr>
            <p:spPr>
              <a:xfrm>
                <a:off x="11685112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4" name="Google Shape;2164;p9"/>
              <p:cNvSpPr/>
              <p:nvPr/>
            </p:nvSpPr>
            <p:spPr>
              <a:xfrm>
                <a:off x="148974" y="5129086"/>
                <a:ext cx="142753" cy="118273"/>
              </a:xfrm>
              <a:custGeom>
                <a:avLst/>
                <a:gdLst/>
                <a:ahLst/>
                <a:cxnLst/>
                <a:rect l="l" t="t" r="r" b="b"/>
                <a:pathLst>
                  <a:path w="142753" h="118273" extrusionOk="0">
                    <a:moveTo>
                      <a:pt x="10" y="-246"/>
                    </a:moveTo>
                    <a:lnTo>
                      <a:pt x="10" y="49789"/>
                    </a:lnTo>
                    <a:cubicBezTo>
                      <a:pt x="42872" y="74117"/>
                      <a:pt x="85525" y="96866"/>
                      <a:pt x="127968" y="118028"/>
                    </a:cubicBezTo>
                    <a:lnTo>
                      <a:pt x="142763" y="104578"/>
                    </a:lnTo>
                    <a:cubicBezTo>
                      <a:pt x="89316" y="78412"/>
                      <a:pt x="40973" y="42921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5" name="Google Shape;2165;p9"/>
              <p:cNvSpPr/>
              <p:nvPr/>
            </p:nvSpPr>
            <p:spPr>
              <a:xfrm>
                <a:off x="294238" y="5242069"/>
                <a:ext cx="147147" cy="80074"/>
              </a:xfrm>
              <a:custGeom>
                <a:avLst/>
                <a:gdLst/>
                <a:ahLst/>
                <a:cxnLst/>
                <a:rect l="l" t="t" r="r" b="b"/>
                <a:pathLst>
                  <a:path w="147147" h="80074" extrusionOk="0">
                    <a:moveTo>
                      <a:pt x="15254" y="-246"/>
                    </a:moveTo>
                    <a:lnTo>
                      <a:pt x="10" y="13653"/>
                    </a:lnTo>
                    <a:cubicBezTo>
                      <a:pt x="49447" y="37864"/>
                      <a:pt x="98496" y="59922"/>
                      <a:pt x="147157" y="79829"/>
                    </a:cubicBezTo>
                    <a:lnTo>
                      <a:pt x="84389" y="22530"/>
                    </a:lnTo>
                    <a:cubicBezTo>
                      <a:pt x="60678" y="17132"/>
                      <a:pt x="37530" y="9501"/>
                      <a:pt x="15254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6" name="Google Shape;2166;p9"/>
              <p:cNvSpPr/>
              <p:nvPr/>
            </p:nvSpPr>
            <p:spPr>
              <a:xfrm>
                <a:off x="1413491" y="5405087"/>
                <a:ext cx="69403" cy="18561"/>
              </a:xfrm>
              <a:custGeom>
                <a:avLst/>
                <a:gdLst/>
                <a:ahLst/>
                <a:cxnLst/>
                <a:rect l="l" t="t" r="r" b="b"/>
                <a:pathLst>
                  <a:path w="69403" h="18561" extrusionOk="0">
                    <a:moveTo>
                      <a:pt x="10" y="2354"/>
                    </a:moveTo>
                    <a:lnTo>
                      <a:pt x="10" y="18316"/>
                    </a:lnTo>
                    <a:lnTo>
                      <a:pt x="17944" y="13922"/>
                    </a:lnTo>
                    <a:cubicBezTo>
                      <a:pt x="23952" y="12487"/>
                      <a:pt x="29959" y="10873"/>
                      <a:pt x="35878" y="9259"/>
                    </a:cubicBezTo>
                    <a:cubicBezTo>
                      <a:pt x="41796" y="7645"/>
                      <a:pt x="49597" y="5583"/>
                      <a:pt x="56412" y="3610"/>
                    </a:cubicBezTo>
                    <a:lnTo>
                      <a:pt x="69414" y="-246"/>
                    </a:lnTo>
                    <a:cubicBezTo>
                      <a:pt x="46485" y="3619"/>
                      <a:pt x="23162" y="4489"/>
                      <a:pt x="10" y="23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7" name="Google Shape;2167;p9"/>
              <p:cNvSpPr/>
              <p:nvPr/>
            </p:nvSpPr>
            <p:spPr>
              <a:xfrm>
                <a:off x="2851876" y="4289870"/>
                <a:ext cx="178352" cy="77832"/>
              </a:xfrm>
              <a:custGeom>
                <a:avLst/>
                <a:gdLst/>
                <a:ahLst/>
                <a:cxnLst/>
                <a:rect l="l" t="t" r="r" b="b"/>
                <a:pathLst>
                  <a:path w="178352" h="77832" extrusionOk="0">
                    <a:moveTo>
                      <a:pt x="53722" y="43692"/>
                    </a:moveTo>
                    <a:cubicBezTo>
                      <a:pt x="37761" y="51493"/>
                      <a:pt x="22606" y="60102"/>
                      <a:pt x="7452" y="69158"/>
                    </a:cubicBezTo>
                    <a:cubicBezTo>
                      <a:pt x="5273" y="72216"/>
                      <a:pt x="2771" y="75040"/>
                      <a:pt x="10" y="77587"/>
                    </a:cubicBezTo>
                    <a:lnTo>
                      <a:pt x="7093" y="74718"/>
                    </a:lnTo>
                    <a:cubicBezTo>
                      <a:pt x="23593" y="68172"/>
                      <a:pt x="40540" y="62164"/>
                      <a:pt x="57757" y="56784"/>
                    </a:cubicBezTo>
                    <a:cubicBezTo>
                      <a:pt x="97175" y="44284"/>
                      <a:pt x="137491" y="34842"/>
                      <a:pt x="178362" y="28538"/>
                    </a:cubicBezTo>
                    <a:lnTo>
                      <a:pt x="146619" y="-246"/>
                    </a:lnTo>
                    <a:cubicBezTo>
                      <a:pt x="116311" y="15715"/>
                      <a:pt x="84568" y="28717"/>
                      <a:pt x="53722" y="4369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8" name="Google Shape;2168;p9"/>
              <p:cNvSpPr/>
              <p:nvPr/>
            </p:nvSpPr>
            <p:spPr>
              <a:xfrm>
                <a:off x="2695941" y="4423208"/>
                <a:ext cx="35867" cy="26900"/>
              </a:xfrm>
              <a:custGeom>
                <a:avLst/>
                <a:gdLst/>
                <a:ahLst/>
                <a:cxnLst/>
                <a:rect l="l" t="t" r="r" b="b"/>
                <a:pathLst>
                  <a:path w="35867" h="26900" extrusionOk="0">
                    <a:moveTo>
                      <a:pt x="10" y="-246"/>
                    </a:moveTo>
                    <a:lnTo>
                      <a:pt x="10" y="26655"/>
                    </a:lnTo>
                    <a:cubicBezTo>
                      <a:pt x="5928" y="22709"/>
                      <a:pt x="11936" y="18943"/>
                      <a:pt x="17944" y="15177"/>
                    </a:cubicBezTo>
                    <a:cubicBezTo>
                      <a:pt x="23952" y="11411"/>
                      <a:pt x="30049" y="7824"/>
                      <a:pt x="35878" y="4148"/>
                    </a:cubicBezTo>
                    <a:cubicBezTo>
                      <a:pt x="23799" y="4013"/>
                      <a:pt x="11766" y="253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9" name="Google Shape;2169;p9"/>
              <p:cNvSpPr/>
              <p:nvPr/>
            </p:nvSpPr>
            <p:spPr>
              <a:xfrm>
                <a:off x="3015074" y="4242794"/>
                <a:ext cx="81419" cy="72632"/>
              </a:xfrm>
              <a:custGeom>
                <a:avLst/>
                <a:gdLst/>
                <a:ahLst/>
                <a:cxnLst/>
                <a:rect l="l" t="t" r="r" b="b"/>
                <a:pathLst>
                  <a:path w="81419" h="72632" extrusionOk="0">
                    <a:moveTo>
                      <a:pt x="51659" y="8990"/>
                    </a:moveTo>
                    <a:lnTo>
                      <a:pt x="42065" y="11321"/>
                    </a:lnTo>
                    <a:cubicBezTo>
                      <a:pt x="38532" y="13931"/>
                      <a:pt x="34855" y="16325"/>
                      <a:pt x="31036" y="18495"/>
                    </a:cubicBezTo>
                    <a:cubicBezTo>
                      <a:pt x="20813" y="25400"/>
                      <a:pt x="10232" y="31856"/>
                      <a:pt x="10" y="37774"/>
                    </a:cubicBezTo>
                    <a:lnTo>
                      <a:pt x="38209" y="72386"/>
                    </a:lnTo>
                    <a:cubicBezTo>
                      <a:pt x="46728" y="71310"/>
                      <a:pt x="55067" y="70414"/>
                      <a:pt x="63496" y="69696"/>
                    </a:cubicBezTo>
                    <a:cubicBezTo>
                      <a:pt x="69504" y="69158"/>
                      <a:pt x="75422" y="68620"/>
                      <a:pt x="81430" y="68262"/>
                    </a:cubicBezTo>
                    <a:lnTo>
                      <a:pt x="81430" y="-246"/>
                    </a:lnTo>
                    <a:cubicBezTo>
                      <a:pt x="71683" y="3368"/>
                      <a:pt x="61747" y="6452"/>
                      <a:pt x="51659" y="899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0" name="Google Shape;2170;p9"/>
              <p:cNvSpPr/>
              <p:nvPr/>
            </p:nvSpPr>
            <p:spPr>
              <a:xfrm>
                <a:off x="3977047" y="4668723"/>
                <a:ext cx="403242" cy="464397"/>
              </a:xfrm>
              <a:custGeom>
                <a:avLst/>
                <a:gdLst/>
                <a:ahLst/>
                <a:cxnLst/>
                <a:rect l="l" t="t" r="r" b="b"/>
                <a:pathLst>
                  <a:path w="403242" h="464397" extrusionOk="0">
                    <a:moveTo>
                      <a:pt x="401908" y="315300"/>
                    </a:moveTo>
                    <a:cubicBezTo>
                      <a:pt x="334566" y="326419"/>
                      <a:pt x="260499" y="302478"/>
                      <a:pt x="229474" y="238095"/>
                    </a:cubicBezTo>
                    <a:cubicBezTo>
                      <a:pt x="223107" y="224573"/>
                      <a:pt x="215862" y="211481"/>
                      <a:pt x="207774" y="198910"/>
                    </a:cubicBezTo>
                    <a:cubicBezTo>
                      <a:pt x="206967" y="197654"/>
                      <a:pt x="205891" y="196219"/>
                      <a:pt x="204725" y="194695"/>
                    </a:cubicBezTo>
                    <a:lnTo>
                      <a:pt x="202752" y="192723"/>
                    </a:lnTo>
                    <a:cubicBezTo>
                      <a:pt x="190468" y="179631"/>
                      <a:pt x="178362" y="166629"/>
                      <a:pt x="165002" y="154434"/>
                    </a:cubicBezTo>
                    <a:cubicBezTo>
                      <a:pt x="134245" y="126367"/>
                      <a:pt x="100709" y="101439"/>
                      <a:pt x="69504" y="73731"/>
                    </a:cubicBezTo>
                    <a:cubicBezTo>
                      <a:pt x="44172" y="51619"/>
                      <a:pt x="21324" y="26808"/>
                      <a:pt x="1355" y="-246"/>
                    </a:cubicBezTo>
                    <a:lnTo>
                      <a:pt x="1355" y="27641"/>
                    </a:lnTo>
                    <a:lnTo>
                      <a:pt x="10" y="28897"/>
                    </a:lnTo>
                    <a:lnTo>
                      <a:pt x="1355" y="30152"/>
                    </a:lnTo>
                    <a:lnTo>
                      <a:pt x="1355" y="94893"/>
                    </a:lnTo>
                    <a:lnTo>
                      <a:pt x="19289" y="111930"/>
                    </a:lnTo>
                    <a:cubicBezTo>
                      <a:pt x="45831" y="137038"/>
                      <a:pt x="72436" y="162388"/>
                      <a:pt x="99095" y="187970"/>
                    </a:cubicBezTo>
                    <a:lnTo>
                      <a:pt x="148861" y="235494"/>
                    </a:lnTo>
                    <a:lnTo>
                      <a:pt x="161863" y="247869"/>
                    </a:lnTo>
                    <a:cubicBezTo>
                      <a:pt x="202214" y="286158"/>
                      <a:pt x="242566" y="324357"/>
                      <a:pt x="284082" y="361659"/>
                    </a:cubicBezTo>
                    <a:lnTo>
                      <a:pt x="303989" y="379593"/>
                    </a:lnTo>
                    <a:cubicBezTo>
                      <a:pt x="314570" y="389098"/>
                      <a:pt x="325151" y="398424"/>
                      <a:pt x="335732" y="407749"/>
                    </a:cubicBezTo>
                    <a:lnTo>
                      <a:pt x="349272" y="419586"/>
                    </a:lnTo>
                    <a:lnTo>
                      <a:pt x="383974" y="449177"/>
                    </a:lnTo>
                    <a:lnTo>
                      <a:pt x="401908" y="464151"/>
                    </a:lnTo>
                    <a:lnTo>
                      <a:pt x="401908" y="371613"/>
                    </a:lnTo>
                    <a:lnTo>
                      <a:pt x="403253" y="370358"/>
                    </a:lnTo>
                    <a:lnTo>
                      <a:pt x="401908" y="369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1" name="Google Shape;2171;p9"/>
              <p:cNvSpPr/>
              <p:nvPr/>
            </p:nvSpPr>
            <p:spPr>
              <a:xfrm>
                <a:off x="6542307" y="4203250"/>
                <a:ext cx="194403" cy="350607"/>
              </a:xfrm>
              <a:custGeom>
                <a:avLst/>
                <a:gdLst/>
                <a:ahLst/>
                <a:cxnLst/>
                <a:rect l="l" t="t" r="r" b="b"/>
                <a:pathLst>
                  <a:path w="194403" h="350607" extrusionOk="0">
                    <a:moveTo>
                      <a:pt x="36147" y="143404"/>
                    </a:moveTo>
                    <a:lnTo>
                      <a:pt x="19289" y="143404"/>
                    </a:lnTo>
                    <a:lnTo>
                      <a:pt x="19289" y="117221"/>
                    </a:lnTo>
                    <a:cubicBezTo>
                      <a:pt x="13398" y="119077"/>
                      <a:pt x="7408" y="120637"/>
                      <a:pt x="1355" y="121884"/>
                    </a:cubicBezTo>
                    <a:lnTo>
                      <a:pt x="1355" y="150937"/>
                    </a:lnTo>
                    <a:lnTo>
                      <a:pt x="10" y="152192"/>
                    </a:lnTo>
                    <a:lnTo>
                      <a:pt x="1355" y="153447"/>
                    </a:lnTo>
                    <a:lnTo>
                      <a:pt x="1355" y="350361"/>
                    </a:lnTo>
                    <a:cubicBezTo>
                      <a:pt x="7453" y="340498"/>
                      <a:pt x="13371" y="330634"/>
                      <a:pt x="19289" y="320681"/>
                    </a:cubicBezTo>
                    <a:cubicBezTo>
                      <a:pt x="38837" y="288220"/>
                      <a:pt x="57963" y="255339"/>
                      <a:pt x="76678" y="222044"/>
                    </a:cubicBezTo>
                    <a:cubicBezTo>
                      <a:pt x="79726" y="216754"/>
                      <a:pt x="82775" y="211374"/>
                      <a:pt x="85644" y="205993"/>
                    </a:cubicBezTo>
                    <a:cubicBezTo>
                      <a:pt x="93957" y="191225"/>
                      <a:pt x="102143" y="176286"/>
                      <a:pt x="110214" y="161159"/>
                    </a:cubicBezTo>
                    <a:lnTo>
                      <a:pt x="119987" y="143225"/>
                    </a:lnTo>
                    <a:cubicBezTo>
                      <a:pt x="145337" y="96059"/>
                      <a:pt x="170140" y="48238"/>
                      <a:pt x="194413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2" name="Google Shape;2172;p9"/>
              <p:cNvSpPr/>
              <p:nvPr/>
            </p:nvSpPr>
            <p:spPr>
              <a:xfrm>
                <a:off x="6798313" y="3670614"/>
                <a:ext cx="147147" cy="269097"/>
              </a:xfrm>
              <a:custGeom>
                <a:avLst/>
                <a:gdLst/>
                <a:ahLst/>
                <a:cxnLst/>
                <a:rect l="l" t="t" r="r" b="b"/>
                <a:pathLst>
                  <a:path w="147147" h="269097" extrusionOk="0">
                    <a:moveTo>
                      <a:pt x="145543" y="292"/>
                    </a:moveTo>
                    <a:lnTo>
                      <a:pt x="145005" y="-246"/>
                    </a:lnTo>
                    <a:cubicBezTo>
                      <a:pt x="137832" y="13384"/>
                      <a:pt x="130057" y="26834"/>
                      <a:pt x="121691" y="40105"/>
                    </a:cubicBezTo>
                    <a:cubicBezTo>
                      <a:pt x="99013" y="76923"/>
                      <a:pt x="63217" y="103771"/>
                      <a:pt x="21530" y="115248"/>
                    </a:cubicBezTo>
                    <a:lnTo>
                      <a:pt x="12563" y="123498"/>
                    </a:lnTo>
                    <a:cubicBezTo>
                      <a:pt x="10653" y="152542"/>
                      <a:pt x="6457" y="181379"/>
                      <a:pt x="10" y="209760"/>
                    </a:cubicBezTo>
                    <a:lnTo>
                      <a:pt x="65109" y="268852"/>
                    </a:lnTo>
                    <a:cubicBezTo>
                      <a:pt x="86272" y="223120"/>
                      <a:pt x="107192" y="177272"/>
                      <a:pt x="127878" y="131299"/>
                    </a:cubicBezTo>
                    <a:cubicBezTo>
                      <a:pt x="133886" y="118028"/>
                      <a:pt x="139804" y="104398"/>
                      <a:pt x="145812" y="91396"/>
                    </a:cubicBezTo>
                    <a:lnTo>
                      <a:pt x="145812" y="2803"/>
                    </a:lnTo>
                    <a:lnTo>
                      <a:pt x="147157" y="15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3" name="Google Shape;2173;p9"/>
              <p:cNvSpPr/>
              <p:nvPr/>
            </p:nvSpPr>
            <p:spPr>
              <a:xfrm>
                <a:off x="7825924" y="2305488"/>
                <a:ext cx="10580" cy="6994"/>
              </a:xfrm>
              <a:custGeom>
                <a:avLst/>
                <a:gdLst/>
                <a:ahLst/>
                <a:cxnLst/>
                <a:rect l="l" t="t" r="r" b="b"/>
                <a:pathLst>
                  <a:path w="10580" h="6994" extrusionOk="0">
                    <a:moveTo>
                      <a:pt x="10" y="-246"/>
                    </a:moveTo>
                    <a:lnTo>
                      <a:pt x="10591" y="-246"/>
                    </a:lnTo>
                    <a:cubicBezTo>
                      <a:pt x="7004" y="1996"/>
                      <a:pt x="3507" y="4417"/>
                      <a:pt x="10" y="67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4" name="Google Shape;2174;p9"/>
              <p:cNvSpPr/>
              <p:nvPr/>
            </p:nvSpPr>
            <p:spPr>
              <a:xfrm>
                <a:off x="7840002" y="2298852"/>
                <a:ext cx="5021" cy="4304"/>
              </a:xfrm>
              <a:custGeom>
                <a:avLst/>
                <a:gdLst/>
                <a:ahLst/>
                <a:cxnLst/>
                <a:rect l="l" t="t" r="r" b="b"/>
                <a:pathLst>
                  <a:path w="5021" h="4304" extrusionOk="0">
                    <a:moveTo>
                      <a:pt x="3866" y="-246"/>
                    </a:moveTo>
                    <a:lnTo>
                      <a:pt x="5031" y="830"/>
                    </a:lnTo>
                    <a:lnTo>
                      <a:pt x="10" y="405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5" name="Google Shape;2175;p9"/>
              <p:cNvSpPr/>
              <p:nvPr/>
            </p:nvSpPr>
            <p:spPr>
              <a:xfrm>
                <a:off x="9106760" y="2638072"/>
                <a:ext cx="146430" cy="248383"/>
              </a:xfrm>
              <a:custGeom>
                <a:avLst/>
                <a:gdLst/>
                <a:ahLst/>
                <a:cxnLst/>
                <a:rect l="l" t="t" r="r" b="b"/>
                <a:pathLst>
                  <a:path w="146430" h="248383" extrusionOk="0">
                    <a:moveTo>
                      <a:pt x="120705" y="177837"/>
                    </a:moveTo>
                    <a:cubicBezTo>
                      <a:pt x="88424" y="128161"/>
                      <a:pt x="56592" y="78035"/>
                      <a:pt x="22696" y="29435"/>
                    </a:cubicBezTo>
                    <a:lnTo>
                      <a:pt x="19379" y="26475"/>
                    </a:lnTo>
                    <a:lnTo>
                      <a:pt x="19379" y="24772"/>
                    </a:lnTo>
                    <a:cubicBezTo>
                      <a:pt x="14357" y="17598"/>
                      <a:pt x="9426" y="10425"/>
                      <a:pt x="4314" y="3341"/>
                    </a:cubicBezTo>
                    <a:lnTo>
                      <a:pt x="1445" y="-246"/>
                    </a:lnTo>
                    <a:lnTo>
                      <a:pt x="1445" y="7555"/>
                    </a:lnTo>
                    <a:lnTo>
                      <a:pt x="10" y="8900"/>
                    </a:lnTo>
                    <a:lnTo>
                      <a:pt x="1445" y="10245"/>
                    </a:lnTo>
                    <a:lnTo>
                      <a:pt x="1445" y="95252"/>
                    </a:lnTo>
                    <a:cubicBezTo>
                      <a:pt x="7453" y="102963"/>
                      <a:pt x="13460" y="110765"/>
                      <a:pt x="19379" y="118566"/>
                    </a:cubicBezTo>
                    <a:cubicBezTo>
                      <a:pt x="51122" y="160414"/>
                      <a:pt x="82327" y="203599"/>
                      <a:pt x="112904" y="248138"/>
                    </a:cubicBezTo>
                    <a:lnTo>
                      <a:pt x="146441" y="2177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6" name="Google Shape;2176;p9"/>
              <p:cNvSpPr/>
              <p:nvPr/>
            </p:nvSpPr>
            <p:spPr>
              <a:xfrm>
                <a:off x="9229698" y="2871391"/>
                <a:ext cx="280216" cy="494078"/>
              </a:xfrm>
              <a:custGeom>
                <a:avLst/>
                <a:gdLst/>
                <a:ahLst/>
                <a:cxnLst/>
                <a:rect l="l" t="t" r="r" b="b"/>
                <a:pathLst>
                  <a:path w="280216" h="494078" extrusionOk="0">
                    <a:moveTo>
                      <a:pt x="279061" y="301850"/>
                    </a:moveTo>
                    <a:lnTo>
                      <a:pt x="275294" y="299070"/>
                    </a:lnTo>
                    <a:cubicBezTo>
                      <a:pt x="176658" y="218368"/>
                      <a:pt x="102860" y="107447"/>
                      <a:pt x="33187" y="-246"/>
                    </a:cubicBezTo>
                    <a:lnTo>
                      <a:pt x="10" y="29883"/>
                    </a:lnTo>
                    <a:cubicBezTo>
                      <a:pt x="17585" y="55645"/>
                      <a:pt x="34890" y="81801"/>
                      <a:pt x="52017" y="108344"/>
                    </a:cubicBezTo>
                    <a:lnTo>
                      <a:pt x="63585" y="126278"/>
                    </a:lnTo>
                    <a:cubicBezTo>
                      <a:pt x="85464" y="160468"/>
                      <a:pt x="107074" y="195296"/>
                      <a:pt x="128416" y="230742"/>
                    </a:cubicBezTo>
                    <a:cubicBezTo>
                      <a:pt x="131644" y="235943"/>
                      <a:pt x="134782" y="241144"/>
                      <a:pt x="137921" y="246434"/>
                    </a:cubicBezTo>
                    <a:cubicBezTo>
                      <a:pt x="172264" y="303581"/>
                      <a:pt x="205980" y="362018"/>
                      <a:pt x="239157" y="421738"/>
                    </a:cubicBezTo>
                    <a:cubicBezTo>
                      <a:pt x="244448" y="431153"/>
                      <a:pt x="249649" y="440568"/>
                      <a:pt x="254849" y="450073"/>
                    </a:cubicBezTo>
                    <a:cubicBezTo>
                      <a:pt x="256912" y="453750"/>
                      <a:pt x="258975" y="457426"/>
                      <a:pt x="260947" y="461103"/>
                    </a:cubicBezTo>
                    <a:cubicBezTo>
                      <a:pt x="262920" y="464779"/>
                      <a:pt x="263547" y="465676"/>
                      <a:pt x="264713" y="468007"/>
                    </a:cubicBezTo>
                    <a:cubicBezTo>
                      <a:pt x="265431" y="469101"/>
                      <a:pt x="266058" y="470240"/>
                      <a:pt x="266597" y="471415"/>
                    </a:cubicBezTo>
                    <a:lnTo>
                      <a:pt x="278881" y="493832"/>
                    </a:lnTo>
                    <a:lnTo>
                      <a:pt x="278881" y="460296"/>
                    </a:lnTo>
                    <a:lnTo>
                      <a:pt x="280226" y="459040"/>
                    </a:lnTo>
                    <a:lnTo>
                      <a:pt x="278881" y="4577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7" name="Google Shape;2177;p9"/>
              <p:cNvSpPr/>
              <p:nvPr/>
            </p:nvSpPr>
            <p:spPr>
              <a:xfrm>
                <a:off x="10390467" y="4843937"/>
                <a:ext cx="82764" cy="173241"/>
              </a:xfrm>
              <a:custGeom>
                <a:avLst/>
                <a:gdLst/>
                <a:ahLst/>
                <a:cxnLst/>
                <a:rect l="l" t="t" r="r" b="b"/>
                <a:pathLst>
                  <a:path w="82764" h="173241" extrusionOk="0">
                    <a:moveTo>
                      <a:pt x="62778" y="94176"/>
                    </a:moveTo>
                    <a:cubicBezTo>
                      <a:pt x="39195" y="64531"/>
                      <a:pt x="18213" y="32941"/>
                      <a:pt x="10" y="-246"/>
                    </a:cubicBezTo>
                    <a:lnTo>
                      <a:pt x="10" y="141970"/>
                    </a:lnTo>
                    <a:cubicBezTo>
                      <a:pt x="5928" y="150130"/>
                      <a:pt x="11935" y="158200"/>
                      <a:pt x="17944" y="166180"/>
                    </a:cubicBezTo>
                    <a:lnTo>
                      <a:pt x="23054" y="172995"/>
                    </a:lnTo>
                    <a:lnTo>
                      <a:pt x="82774" y="119194"/>
                    </a:lnTo>
                    <a:cubicBezTo>
                      <a:pt x="76049" y="110675"/>
                      <a:pt x="69234" y="102605"/>
                      <a:pt x="62778" y="9417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8" name="Google Shape;2178;p9"/>
              <p:cNvSpPr/>
              <p:nvPr/>
            </p:nvSpPr>
            <p:spPr>
              <a:xfrm>
                <a:off x="10423823" y="4976289"/>
                <a:ext cx="367374" cy="397594"/>
              </a:xfrm>
              <a:custGeom>
                <a:avLst/>
                <a:gdLst/>
                <a:ahLst/>
                <a:cxnLst/>
                <a:rect l="l" t="t" r="r" b="b"/>
                <a:pathLst>
                  <a:path w="367374" h="397594" extrusionOk="0">
                    <a:moveTo>
                      <a:pt x="249381" y="217023"/>
                    </a:moveTo>
                    <a:cubicBezTo>
                      <a:pt x="234944" y="188212"/>
                      <a:pt x="221852" y="159070"/>
                      <a:pt x="210106" y="129596"/>
                    </a:cubicBezTo>
                    <a:cubicBezTo>
                      <a:pt x="155945" y="91997"/>
                      <a:pt x="106089" y="48444"/>
                      <a:pt x="61613" y="-246"/>
                    </a:cubicBezTo>
                    <a:lnTo>
                      <a:pt x="1982" y="53556"/>
                    </a:lnTo>
                    <a:lnTo>
                      <a:pt x="10" y="53556"/>
                    </a:lnTo>
                    <a:lnTo>
                      <a:pt x="818" y="54632"/>
                    </a:lnTo>
                    <a:cubicBezTo>
                      <a:pt x="5211" y="60281"/>
                      <a:pt x="9785" y="65930"/>
                      <a:pt x="13999" y="71490"/>
                    </a:cubicBezTo>
                    <a:cubicBezTo>
                      <a:pt x="24669" y="85209"/>
                      <a:pt x="35520" y="98390"/>
                      <a:pt x="46369" y="111751"/>
                    </a:cubicBezTo>
                    <a:cubicBezTo>
                      <a:pt x="141867" y="227155"/>
                      <a:pt x="242117" y="321398"/>
                      <a:pt x="349451" y="386767"/>
                    </a:cubicBezTo>
                    <a:lnTo>
                      <a:pt x="349451" y="386767"/>
                    </a:lnTo>
                    <a:cubicBezTo>
                      <a:pt x="355369" y="390354"/>
                      <a:pt x="361378" y="393941"/>
                      <a:pt x="367385" y="397348"/>
                    </a:cubicBezTo>
                    <a:lnTo>
                      <a:pt x="367385" y="389637"/>
                    </a:lnTo>
                    <a:cubicBezTo>
                      <a:pt x="319950" y="338104"/>
                      <a:pt x="280137" y="279962"/>
                      <a:pt x="249381" y="2170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9" name="Google Shape;2179;p9"/>
              <p:cNvSpPr/>
              <p:nvPr/>
            </p:nvSpPr>
            <p:spPr>
              <a:xfrm>
                <a:off x="11673365" y="4642181"/>
                <a:ext cx="329266" cy="563750"/>
              </a:xfrm>
              <a:custGeom>
                <a:avLst/>
                <a:gdLst/>
                <a:ahLst/>
                <a:cxnLst/>
                <a:rect l="l" t="t" r="r" b="b"/>
                <a:pathLst>
                  <a:path w="329266" h="563750" extrusionOk="0">
                    <a:moveTo>
                      <a:pt x="89052" y="395644"/>
                    </a:moveTo>
                    <a:cubicBezTo>
                      <a:pt x="67711" y="428338"/>
                      <a:pt x="36506" y="453445"/>
                      <a:pt x="10" y="467380"/>
                    </a:cubicBezTo>
                    <a:lnTo>
                      <a:pt x="10" y="563505"/>
                    </a:lnTo>
                    <a:cubicBezTo>
                      <a:pt x="6018" y="556959"/>
                      <a:pt x="12026" y="550324"/>
                      <a:pt x="17944" y="543509"/>
                    </a:cubicBezTo>
                    <a:cubicBezTo>
                      <a:pt x="38299" y="520195"/>
                      <a:pt x="58385" y="495536"/>
                      <a:pt x="78023" y="469263"/>
                    </a:cubicBezTo>
                    <a:cubicBezTo>
                      <a:pt x="81610" y="464537"/>
                      <a:pt x="85196" y="459695"/>
                      <a:pt x="88783" y="454737"/>
                    </a:cubicBezTo>
                    <a:cubicBezTo>
                      <a:pt x="100171" y="439071"/>
                      <a:pt x="111469" y="422877"/>
                      <a:pt x="122678" y="406135"/>
                    </a:cubicBezTo>
                    <a:lnTo>
                      <a:pt x="134514" y="388202"/>
                    </a:lnTo>
                    <a:cubicBezTo>
                      <a:pt x="152807" y="360108"/>
                      <a:pt x="170741" y="330607"/>
                      <a:pt x="188315" y="299698"/>
                    </a:cubicBezTo>
                    <a:cubicBezTo>
                      <a:pt x="197282" y="284006"/>
                      <a:pt x="206249" y="267955"/>
                      <a:pt x="215216" y="251725"/>
                    </a:cubicBezTo>
                    <a:cubicBezTo>
                      <a:pt x="218176" y="246345"/>
                      <a:pt x="221045" y="240875"/>
                      <a:pt x="224183" y="235405"/>
                    </a:cubicBezTo>
                    <a:cubicBezTo>
                      <a:pt x="230102" y="224107"/>
                      <a:pt x="236110" y="212540"/>
                      <a:pt x="242117" y="200972"/>
                    </a:cubicBezTo>
                    <a:cubicBezTo>
                      <a:pt x="249471" y="186446"/>
                      <a:pt x="256823" y="171829"/>
                      <a:pt x="263997" y="156945"/>
                    </a:cubicBezTo>
                    <a:cubicBezTo>
                      <a:pt x="278613" y="127058"/>
                      <a:pt x="292870" y="96212"/>
                      <a:pt x="306949" y="64406"/>
                    </a:cubicBezTo>
                    <a:cubicBezTo>
                      <a:pt x="309638" y="58488"/>
                      <a:pt x="312239" y="52480"/>
                      <a:pt x="314840" y="46472"/>
                    </a:cubicBezTo>
                    <a:cubicBezTo>
                      <a:pt x="319681" y="35443"/>
                      <a:pt x="324524" y="24413"/>
                      <a:pt x="329276" y="13204"/>
                    </a:cubicBezTo>
                    <a:lnTo>
                      <a:pt x="314481" y="-246"/>
                    </a:lnTo>
                    <a:cubicBezTo>
                      <a:pt x="249381" y="137190"/>
                      <a:pt x="174058" y="269524"/>
                      <a:pt x="89052" y="3956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0" name="Google Shape;2180;p9"/>
              <p:cNvSpPr/>
              <p:nvPr/>
            </p:nvSpPr>
            <p:spPr>
              <a:xfrm>
                <a:off x="11995009" y="4447598"/>
                <a:ext cx="78550" cy="190188"/>
              </a:xfrm>
              <a:custGeom>
                <a:avLst/>
                <a:gdLst/>
                <a:ahLst/>
                <a:cxnLst/>
                <a:rect l="l" t="t" r="r" b="b"/>
                <a:pathLst>
                  <a:path w="78550" h="190188" extrusionOk="0">
                    <a:moveTo>
                      <a:pt x="38209" y="93817"/>
                    </a:moveTo>
                    <a:cubicBezTo>
                      <a:pt x="25924" y="121704"/>
                      <a:pt x="13102" y="149412"/>
                      <a:pt x="10" y="177120"/>
                    </a:cubicBezTo>
                    <a:lnTo>
                      <a:pt x="14178" y="189943"/>
                    </a:lnTo>
                    <a:cubicBezTo>
                      <a:pt x="29960" y="152461"/>
                      <a:pt x="45473" y="114199"/>
                      <a:pt x="60626" y="75166"/>
                    </a:cubicBezTo>
                    <a:cubicBezTo>
                      <a:pt x="66635" y="59743"/>
                      <a:pt x="72553" y="44230"/>
                      <a:pt x="78560" y="28628"/>
                    </a:cubicBezTo>
                    <a:lnTo>
                      <a:pt x="78560" y="-246"/>
                    </a:lnTo>
                    <a:cubicBezTo>
                      <a:pt x="65469" y="31255"/>
                      <a:pt x="52018" y="62612"/>
                      <a:pt x="38209" y="938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81" name="Google Shape;2181;p9"/>
            <p:cNvSpPr/>
            <p:nvPr/>
          </p:nvSpPr>
          <p:spPr>
            <a:xfrm>
              <a:off x="1" y="2177475"/>
              <a:ext cx="12191999" cy="3403847"/>
            </a:xfrm>
            <a:custGeom>
              <a:avLst/>
              <a:gdLst/>
              <a:ahLst/>
              <a:cxnLst/>
              <a:rect l="l" t="t" r="r" b="b"/>
              <a:pathLst>
                <a:path w="12191999" h="3455682" extrusionOk="0">
                  <a:moveTo>
                    <a:pt x="8222721" y="6"/>
                  </a:moveTo>
                  <a:cubicBezTo>
                    <a:pt x="8599332" y="-1339"/>
                    <a:pt x="8939089" y="199699"/>
                    <a:pt x="9261989" y="614420"/>
                  </a:cubicBezTo>
                  <a:cubicBezTo>
                    <a:pt x="9536197" y="966551"/>
                    <a:pt x="9764137" y="1424224"/>
                    <a:pt x="9984723" y="1866921"/>
                  </a:cubicBezTo>
                  <a:cubicBezTo>
                    <a:pt x="10345642" y="2591808"/>
                    <a:pt x="10686386" y="3275985"/>
                    <a:pt x="11127380" y="3275985"/>
                  </a:cubicBezTo>
                  <a:lnTo>
                    <a:pt x="11132491" y="3275985"/>
                  </a:lnTo>
                  <a:cubicBezTo>
                    <a:pt x="11359623" y="3273205"/>
                    <a:pt x="11542907" y="3136011"/>
                    <a:pt x="11709512" y="2844227"/>
                  </a:cubicBezTo>
                  <a:cubicBezTo>
                    <a:pt x="11869214" y="2564459"/>
                    <a:pt x="11992689" y="2180674"/>
                    <a:pt x="12123337" y="1774382"/>
                  </a:cubicBezTo>
                  <a:cubicBezTo>
                    <a:pt x="12145215" y="1706350"/>
                    <a:pt x="12167365" y="1637843"/>
                    <a:pt x="12189782" y="1568860"/>
                  </a:cubicBezTo>
                  <a:lnTo>
                    <a:pt x="12191999" y="1569543"/>
                  </a:lnTo>
                  <a:lnTo>
                    <a:pt x="12191999" y="2153883"/>
                  </a:lnTo>
                  <a:lnTo>
                    <a:pt x="12122424" y="2355705"/>
                  </a:lnTo>
                  <a:cubicBezTo>
                    <a:pt x="12045711" y="2569453"/>
                    <a:pt x="11964421" y="2765811"/>
                    <a:pt x="11869662" y="2931655"/>
                  </a:cubicBezTo>
                  <a:cubicBezTo>
                    <a:pt x="11670596" y="3280378"/>
                    <a:pt x="11430282" y="3451737"/>
                    <a:pt x="11134373" y="3455323"/>
                  </a:cubicBezTo>
                  <a:lnTo>
                    <a:pt x="11126662" y="3455323"/>
                  </a:lnTo>
                  <a:cubicBezTo>
                    <a:pt x="10571519" y="3455323"/>
                    <a:pt x="10206116" y="2721828"/>
                    <a:pt x="9819373" y="1945471"/>
                  </a:cubicBezTo>
                  <a:cubicBezTo>
                    <a:pt x="9602822" y="1510665"/>
                    <a:pt x="9378828" y="1061063"/>
                    <a:pt x="9115648" y="723099"/>
                  </a:cubicBezTo>
                  <a:cubicBezTo>
                    <a:pt x="8831217" y="357248"/>
                    <a:pt x="8540061" y="179703"/>
                    <a:pt x="8226218" y="179703"/>
                  </a:cubicBezTo>
                  <a:lnTo>
                    <a:pt x="8223349" y="179703"/>
                  </a:lnTo>
                  <a:cubicBezTo>
                    <a:pt x="7649465" y="181676"/>
                    <a:pt x="7344589" y="867198"/>
                    <a:pt x="7023035" y="1592892"/>
                  </a:cubicBezTo>
                  <a:cubicBezTo>
                    <a:pt x="6826659" y="2035230"/>
                    <a:pt x="6623648" y="2492634"/>
                    <a:pt x="6342803" y="2844944"/>
                  </a:cubicBezTo>
                  <a:cubicBezTo>
                    <a:pt x="6015331" y="3255809"/>
                    <a:pt x="5631458" y="3455593"/>
                    <a:pt x="5169570" y="3455682"/>
                  </a:cubicBezTo>
                  <a:lnTo>
                    <a:pt x="5165446" y="3455682"/>
                  </a:lnTo>
                  <a:cubicBezTo>
                    <a:pt x="4719699" y="3454517"/>
                    <a:pt x="4396620" y="3145516"/>
                    <a:pt x="4084302" y="2846827"/>
                  </a:cubicBezTo>
                  <a:cubicBezTo>
                    <a:pt x="3763376" y="2539890"/>
                    <a:pt x="3460293" y="2249988"/>
                    <a:pt x="3050684" y="2307018"/>
                  </a:cubicBezTo>
                  <a:cubicBezTo>
                    <a:pt x="2728323" y="2351853"/>
                    <a:pt x="2524235" y="2572080"/>
                    <a:pt x="2308222" y="2805131"/>
                  </a:cubicBezTo>
                  <a:cubicBezTo>
                    <a:pt x="2070867" y="3061137"/>
                    <a:pt x="1801859" y="3351307"/>
                    <a:pt x="1341497" y="3430396"/>
                  </a:cubicBezTo>
                  <a:cubicBezTo>
                    <a:pt x="938680" y="3499598"/>
                    <a:pt x="503115" y="3389204"/>
                    <a:pt x="45135" y="3102217"/>
                  </a:cubicBezTo>
                  <a:lnTo>
                    <a:pt x="0" y="3071658"/>
                  </a:lnTo>
                  <a:lnTo>
                    <a:pt x="0" y="2852990"/>
                  </a:lnTo>
                  <a:lnTo>
                    <a:pt x="101483" y="2924065"/>
                  </a:lnTo>
                  <a:cubicBezTo>
                    <a:pt x="535288" y="3206210"/>
                    <a:pt x="940989" y="3317065"/>
                    <a:pt x="1309754" y="3253747"/>
                  </a:cubicBezTo>
                  <a:cubicBezTo>
                    <a:pt x="1708244" y="3185329"/>
                    <a:pt x="1944075" y="2930937"/>
                    <a:pt x="2172283" y="2684705"/>
                  </a:cubicBezTo>
                  <a:cubicBezTo>
                    <a:pt x="2400492" y="2438474"/>
                    <a:pt x="2636950" y="2183454"/>
                    <a:pt x="3024769" y="2129473"/>
                  </a:cubicBezTo>
                  <a:cubicBezTo>
                    <a:pt x="3523958" y="2059531"/>
                    <a:pt x="3874027" y="2394535"/>
                    <a:pt x="4212260" y="2718241"/>
                  </a:cubicBezTo>
                  <a:cubicBezTo>
                    <a:pt x="4511935" y="3004287"/>
                    <a:pt x="4795111" y="3274998"/>
                    <a:pt x="5165893" y="3275985"/>
                  </a:cubicBezTo>
                  <a:lnTo>
                    <a:pt x="5169480" y="3275985"/>
                  </a:lnTo>
                  <a:cubicBezTo>
                    <a:pt x="6075948" y="3275985"/>
                    <a:pt x="6471838" y="2383954"/>
                    <a:pt x="6854726" y="1521156"/>
                  </a:cubicBezTo>
                  <a:cubicBezTo>
                    <a:pt x="7026712" y="1133605"/>
                    <a:pt x="7189192" y="767485"/>
                    <a:pt x="7394714" y="487807"/>
                  </a:cubicBezTo>
                  <a:cubicBezTo>
                    <a:pt x="7635118" y="160693"/>
                    <a:pt x="7905829" y="1082"/>
                    <a:pt x="822272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82" name="Google Shape;2182;p9"/>
          <p:cNvSpPr txBox="1">
            <a:spLocks noGrp="1"/>
          </p:cNvSpPr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183" name="Google Shape;2183;p9"/>
          <p:cNvSpPr txBox="1">
            <a:spLocks noGrp="1"/>
          </p:cNvSpPr>
          <p:nvPr>
            <p:ph type="body" idx="1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2184" name="Google Shape;2184;p9"/>
          <p:cNvGrpSpPr/>
          <p:nvPr/>
        </p:nvGrpSpPr>
        <p:grpSpPr>
          <a:xfrm flipH="1">
            <a:off x="-1181110" y="517753"/>
            <a:ext cx="6233315" cy="6340113"/>
            <a:chOff x="-1322821" y="-545792"/>
            <a:chExt cx="7418847" cy="7545957"/>
          </a:xfrm>
        </p:grpSpPr>
        <p:grpSp>
          <p:nvGrpSpPr>
            <p:cNvPr id="2185" name="Google Shape;2185;p9"/>
            <p:cNvGrpSpPr/>
            <p:nvPr/>
          </p:nvGrpSpPr>
          <p:grpSpPr>
            <a:xfrm>
              <a:off x="-1322821" y="-545792"/>
              <a:ext cx="7418847" cy="7418847"/>
              <a:chOff x="563338" y="2416651"/>
              <a:chExt cx="3811769" cy="3811769"/>
            </a:xfrm>
          </p:grpSpPr>
          <p:sp>
            <p:nvSpPr>
              <p:cNvPr id="2186" name="Google Shape;2186;p9"/>
              <p:cNvSpPr/>
              <p:nvPr/>
            </p:nvSpPr>
            <p:spPr>
              <a:xfrm>
                <a:off x="1006882" y="2853886"/>
                <a:ext cx="2935083" cy="2935089"/>
              </a:xfrm>
              <a:custGeom>
                <a:avLst/>
                <a:gdLst/>
                <a:ahLst/>
                <a:cxnLst/>
                <a:rect l="l" t="t" r="r" b="b"/>
                <a:pathLst>
                  <a:path w="2949832" h="2949838" extrusionOk="0">
                    <a:moveTo>
                      <a:pt x="1474424" y="2949666"/>
                    </a:moveTo>
                    <a:cubicBezTo>
                      <a:pt x="659850" y="2949544"/>
                      <a:pt x="-393" y="2289102"/>
                      <a:pt x="-271" y="1474534"/>
                    </a:cubicBezTo>
                    <a:cubicBezTo>
                      <a:pt x="-154" y="659960"/>
                      <a:pt x="660288" y="-289"/>
                      <a:pt x="1474861" y="-167"/>
                    </a:cubicBezTo>
                    <a:cubicBezTo>
                      <a:pt x="2289435" y="-44"/>
                      <a:pt x="2949678" y="660397"/>
                      <a:pt x="2949562" y="1474971"/>
                    </a:cubicBezTo>
                    <a:cubicBezTo>
                      <a:pt x="2949503" y="1866147"/>
                      <a:pt x="2794046" y="2241280"/>
                      <a:pt x="2517398" y="2517841"/>
                    </a:cubicBezTo>
                    <a:cubicBezTo>
                      <a:pt x="2241368" y="2795300"/>
                      <a:pt x="1865803" y="2950798"/>
                      <a:pt x="1474424" y="2949666"/>
                    </a:cubicBezTo>
                    <a:close/>
                    <a:moveTo>
                      <a:pt x="1474424" y="17281"/>
                    </a:moveTo>
                    <a:cubicBezTo>
                      <a:pt x="670821" y="17281"/>
                      <a:pt x="17014" y="670855"/>
                      <a:pt x="17014" y="1474691"/>
                    </a:cubicBezTo>
                    <a:cubicBezTo>
                      <a:pt x="17014" y="2278528"/>
                      <a:pt x="670587" y="2932160"/>
                      <a:pt x="1474424" y="2932160"/>
                    </a:cubicBezTo>
                    <a:cubicBezTo>
                      <a:pt x="2278260" y="2932160"/>
                      <a:pt x="2931892" y="2278586"/>
                      <a:pt x="2931892" y="1474691"/>
                    </a:cubicBezTo>
                    <a:cubicBezTo>
                      <a:pt x="2931892" y="670796"/>
                      <a:pt x="2278085" y="17281"/>
                      <a:pt x="1474424" y="17281"/>
                    </a:cubicBezTo>
                    <a:close/>
                  </a:path>
                </a:pathLst>
              </a:custGeom>
              <a:solidFill>
                <a:srgbClr val="022B39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187" name="Google Shape;2187;p9"/>
              <p:cNvGrpSpPr/>
              <p:nvPr/>
            </p:nvGrpSpPr>
            <p:grpSpPr>
              <a:xfrm rot="-4004204">
                <a:off x="1018398" y="2871711"/>
                <a:ext cx="2901649" cy="2901649"/>
                <a:chOff x="1225090" y="909059"/>
                <a:chExt cx="4619207" cy="4619207"/>
              </a:xfrm>
            </p:grpSpPr>
            <p:sp>
              <p:nvSpPr>
                <p:cNvPr id="2188" name="Google Shape;2188;p9"/>
                <p:cNvSpPr/>
                <p:nvPr/>
              </p:nvSpPr>
              <p:spPr>
                <a:xfrm rot="-4138533">
                  <a:off x="3521779" y="909696"/>
                  <a:ext cx="27569" cy="46180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4" extrusionOk="0">
                      <a:moveTo>
                        <a:pt x="0" y="0"/>
                      </a:moveTo>
                      <a:lnTo>
                        <a:pt x="17506" y="0"/>
                      </a:lnTo>
                      <a:lnTo>
                        <a:pt x="17506" y="2932385"/>
                      </a:lnTo>
                      <a:lnTo>
                        <a:pt x="0" y="2932385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89" name="Google Shape;2189;p9"/>
                <p:cNvSpPr/>
                <p:nvPr/>
              </p:nvSpPr>
              <p:spPr>
                <a:xfrm rot="-4138533">
                  <a:off x="1227652" y="3204013"/>
                  <a:ext cx="4618039" cy="275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4" h="17506" extrusionOk="0">
                      <a:moveTo>
                        <a:pt x="0" y="0"/>
                      </a:moveTo>
                      <a:lnTo>
                        <a:pt x="2932384" y="0"/>
                      </a:lnTo>
                      <a:lnTo>
                        <a:pt x="2932384" y="17506"/>
                      </a:lnTo>
                      <a:lnTo>
                        <a:pt x="0" y="17506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0" name="Google Shape;2190;p9"/>
                <p:cNvSpPr/>
                <p:nvPr/>
              </p:nvSpPr>
              <p:spPr>
                <a:xfrm rot="-6837749">
                  <a:off x="1226417" y="3202908"/>
                  <a:ext cx="4620903" cy="27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1" name="Google Shape;2191;p9"/>
                <p:cNvSpPr/>
                <p:nvPr/>
              </p:nvSpPr>
              <p:spPr>
                <a:xfrm rot="-5487289">
                  <a:off x="1226115" y="3204872"/>
                  <a:ext cx="4619996" cy="27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2" name="Google Shape;2192;p9"/>
                <p:cNvSpPr/>
                <p:nvPr/>
              </p:nvSpPr>
              <p:spPr>
                <a:xfrm rot="-8192473">
                  <a:off x="1221339" y="3202828"/>
                  <a:ext cx="4625599" cy="27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40"/>
                      </a:lnTo>
                      <a:lnTo>
                        <a:pt x="-271" y="17340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3" name="Google Shape;2193;p9"/>
                <p:cNvSpPr/>
                <p:nvPr/>
              </p:nvSpPr>
              <p:spPr>
                <a:xfrm rot="-6837749">
                  <a:off x="3522869" y="908449"/>
                  <a:ext cx="27586" cy="46209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4" name="Google Shape;2194;p9"/>
                <p:cNvSpPr/>
                <p:nvPr/>
              </p:nvSpPr>
              <p:spPr>
                <a:xfrm rot="-8192473">
                  <a:off x="3522891" y="903370"/>
                  <a:ext cx="27614" cy="4625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5" name="Google Shape;2195;p9"/>
                <p:cNvSpPr/>
                <p:nvPr/>
              </p:nvSpPr>
              <p:spPr>
                <a:xfrm rot="-5487289">
                  <a:off x="3520903" y="908170"/>
                  <a:ext cx="27581" cy="4619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96" name="Google Shape;2196;p9"/>
              <p:cNvGrpSpPr/>
              <p:nvPr/>
            </p:nvGrpSpPr>
            <p:grpSpPr>
              <a:xfrm>
                <a:off x="2313507" y="2766645"/>
                <a:ext cx="362700" cy="329770"/>
                <a:chOff x="5827769" y="3261698"/>
                <a:chExt cx="529876" cy="393520"/>
              </a:xfrm>
            </p:grpSpPr>
            <p:sp>
              <p:nvSpPr>
                <p:cNvPr id="2197" name="Google Shape;2197;p9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8" name="Google Shape;2198;p9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9" name="Google Shape;2199;p9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0" name="Google Shape;2200;p9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01" name="Google Shape;2201;p9"/>
              <p:cNvGrpSpPr/>
              <p:nvPr/>
            </p:nvGrpSpPr>
            <p:grpSpPr>
              <a:xfrm>
                <a:off x="1771419" y="2870262"/>
                <a:ext cx="362700" cy="329770"/>
                <a:chOff x="5827769" y="3261698"/>
                <a:chExt cx="529876" cy="393520"/>
              </a:xfrm>
            </p:grpSpPr>
            <p:sp>
              <p:nvSpPr>
                <p:cNvPr id="2202" name="Google Shape;2202;p9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3" name="Google Shape;2203;p9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4" name="Google Shape;2204;p9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5" name="Google Shape;2205;p9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06" name="Google Shape;2206;p9"/>
              <p:cNvGrpSpPr/>
              <p:nvPr/>
            </p:nvGrpSpPr>
            <p:grpSpPr>
              <a:xfrm>
                <a:off x="1288736" y="3169672"/>
                <a:ext cx="362700" cy="329770"/>
                <a:chOff x="5827769" y="3261698"/>
                <a:chExt cx="529876" cy="393520"/>
              </a:xfrm>
            </p:grpSpPr>
            <p:sp>
              <p:nvSpPr>
                <p:cNvPr id="2207" name="Google Shape;2207;p9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8" name="Google Shape;2208;p9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9" name="Google Shape;2209;p9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0" name="Google Shape;2210;p9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11" name="Google Shape;2211;p9"/>
              <p:cNvGrpSpPr/>
              <p:nvPr/>
            </p:nvGrpSpPr>
            <p:grpSpPr>
              <a:xfrm>
                <a:off x="953933" y="3635002"/>
                <a:ext cx="362700" cy="329770"/>
                <a:chOff x="5827769" y="3261698"/>
                <a:chExt cx="529876" cy="393520"/>
              </a:xfrm>
            </p:grpSpPr>
            <p:sp>
              <p:nvSpPr>
                <p:cNvPr id="2212" name="Google Shape;2212;p9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3" name="Google Shape;2213;p9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4" name="Google Shape;2214;p9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5" name="Google Shape;2215;p9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16" name="Google Shape;2216;p9"/>
              <p:cNvGrpSpPr/>
              <p:nvPr/>
            </p:nvGrpSpPr>
            <p:grpSpPr>
              <a:xfrm>
                <a:off x="843472" y="4204766"/>
                <a:ext cx="362700" cy="329770"/>
                <a:chOff x="5827769" y="3261698"/>
                <a:chExt cx="529876" cy="393520"/>
              </a:xfrm>
            </p:grpSpPr>
            <p:sp>
              <p:nvSpPr>
                <p:cNvPr id="2217" name="Google Shape;2217;p9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8" name="Google Shape;2218;p9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9" name="Google Shape;2219;p9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0" name="Google Shape;2220;p9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21" name="Google Shape;2221;p9"/>
              <p:cNvGrpSpPr/>
              <p:nvPr/>
            </p:nvGrpSpPr>
            <p:grpSpPr>
              <a:xfrm>
                <a:off x="947093" y="4746850"/>
                <a:ext cx="362700" cy="329770"/>
                <a:chOff x="5827769" y="3261698"/>
                <a:chExt cx="529876" cy="393520"/>
              </a:xfrm>
            </p:grpSpPr>
            <p:sp>
              <p:nvSpPr>
                <p:cNvPr id="2222" name="Google Shape;2222;p9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3" name="Google Shape;2223;p9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4" name="Google Shape;2224;p9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5" name="Google Shape;2225;p9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26" name="Google Shape;2226;p9"/>
              <p:cNvGrpSpPr/>
              <p:nvPr/>
            </p:nvGrpSpPr>
            <p:grpSpPr>
              <a:xfrm>
                <a:off x="1253001" y="5217084"/>
                <a:ext cx="362700" cy="329770"/>
                <a:chOff x="5827769" y="3261698"/>
                <a:chExt cx="529876" cy="393520"/>
              </a:xfrm>
            </p:grpSpPr>
            <p:sp>
              <p:nvSpPr>
                <p:cNvPr id="2227" name="Google Shape;2227;p9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8" name="Google Shape;2228;p9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9" name="Google Shape;2229;p9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0" name="Google Shape;2230;p9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31" name="Google Shape;2231;p9"/>
              <p:cNvGrpSpPr/>
              <p:nvPr/>
            </p:nvGrpSpPr>
            <p:grpSpPr>
              <a:xfrm>
                <a:off x="1712270" y="5539216"/>
                <a:ext cx="362700" cy="329770"/>
                <a:chOff x="5827769" y="3261698"/>
                <a:chExt cx="529876" cy="393520"/>
              </a:xfrm>
            </p:grpSpPr>
            <p:sp>
              <p:nvSpPr>
                <p:cNvPr id="2232" name="Google Shape;2232;p9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3" name="Google Shape;2233;p9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4" name="Google Shape;2234;p9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5" name="Google Shape;2235;p9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36" name="Google Shape;2236;p9"/>
              <p:cNvGrpSpPr/>
              <p:nvPr/>
            </p:nvGrpSpPr>
            <p:grpSpPr>
              <a:xfrm>
                <a:off x="2269249" y="5662021"/>
                <a:ext cx="362700" cy="329770"/>
                <a:chOff x="5827769" y="3261698"/>
                <a:chExt cx="529876" cy="393520"/>
              </a:xfrm>
            </p:grpSpPr>
            <p:sp>
              <p:nvSpPr>
                <p:cNvPr id="2237" name="Google Shape;2237;p9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8" name="Google Shape;2238;p9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9" name="Google Shape;2239;p9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0" name="Google Shape;2240;p9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41" name="Google Shape;2241;p9"/>
              <p:cNvGrpSpPr/>
              <p:nvPr/>
            </p:nvGrpSpPr>
            <p:grpSpPr>
              <a:xfrm flipH="1">
                <a:off x="2858594" y="2889231"/>
                <a:ext cx="362700" cy="329770"/>
                <a:chOff x="5827769" y="3261698"/>
                <a:chExt cx="529876" cy="393520"/>
              </a:xfrm>
            </p:grpSpPr>
            <p:sp>
              <p:nvSpPr>
                <p:cNvPr id="2242" name="Google Shape;2242;p9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3" name="Google Shape;2243;p9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4" name="Google Shape;2244;p9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5" name="Google Shape;2245;p9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46" name="Google Shape;2246;p9"/>
              <p:cNvGrpSpPr/>
              <p:nvPr/>
            </p:nvGrpSpPr>
            <p:grpSpPr>
              <a:xfrm flipH="1">
                <a:off x="3330530" y="320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2247" name="Google Shape;2247;p9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8" name="Google Shape;2248;p9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9" name="Google Shape;2249;p9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0" name="Google Shape;2250;p9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51" name="Google Shape;2251;p9"/>
              <p:cNvGrpSpPr/>
              <p:nvPr/>
            </p:nvGrpSpPr>
            <p:grpSpPr>
              <a:xfrm flipH="1">
                <a:off x="3648891" y="3682034"/>
                <a:ext cx="362700" cy="329770"/>
                <a:chOff x="5827769" y="3261698"/>
                <a:chExt cx="529876" cy="393520"/>
              </a:xfrm>
            </p:grpSpPr>
            <p:sp>
              <p:nvSpPr>
                <p:cNvPr id="2252" name="Google Shape;2252;p9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3" name="Google Shape;2253;p9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4" name="Google Shape;2254;p9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5" name="Google Shape;2255;p9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56" name="Google Shape;2256;p9"/>
              <p:cNvGrpSpPr/>
              <p:nvPr/>
            </p:nvGrpSpPr>
            <p:grpSpPr>
              <a:xfrm flipH="1">
                <a:off x="3739404" y="425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2257" name="Google Shape;2257;p9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8" name="Google Shape;2258;p9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9" name="Google Shape;2259;p9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60" name="Google Shape;2260;p9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61" name="Google Shape;2261;p9"/>
              <p:cNvGrpSpPr/>
              <p:nvPr/>
            </p:nvGrpSpPr>
            <p:grpSpPr>
              <a:xfrm flipH="1">
                <a:off x="3616926" y="4793444"/>
                <a:ext cx="362700" cy="329770"/>
                <a:chOff x="5827769" y="3261698"/>
                <a:chExt cx="529876" cy="393520"/>
              </a:xfrm>
            </p:grpSpPr>
            <p:sp>
              <p:nvSpPr>
                <p:cNvPr id="2262" name="Google Shape;2262;p9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63" name="Google Shape;2263;p9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64" name="Google Shape;2264;p9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65" name="Google Shape;2265;p9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66" name="Google Shape;2266;p9"/>
              <p:cNvGrpSpPr/>
              <p:nvPr/>
            </p:nvGrpSpPr>
            <p:grpSpPr>
              <a:xfrm flipH="1">
                <a:off x="3294796" y="5252713"/>
                <a:ext cx="362700" cy="329770"/>
                <a:chOff x="5827769" y="3261698"/>
                <a:chExt cx="529876" cy="393520"/>
              </a:xfrm>
            </p:grpSpPr>
            <p:sp>
              <p:nvSpPr>
                <p:cNvPr id="2267" name="Google Shape;2267;p9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68" name="Google Shape;2268;p9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69" name="Google Shape;2269;p9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70" name="Google Shape;2270;p9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71" name="Google Shape;2271;p9"/>
              <p:cNvGrpSpPr/>
              <p:nvPr/>
            </p:nvGrpSpPr>
            <p:grpSpPr>
              <a:xfrm flipH="1">
                <a:off x="2824566" y="5558618"/>
                <a:ext cx="362700" cy="329770"/>
                <a:chOff x="5827769" y="3261698"/>
                <a:chExt cx="529876" cy="393520"/>
              </a:xfrm>
            </p:grpSpPr>
            <p:sp>
              <p:nvSpPr>
                <p:cNvPr id="2272" name="Google Shape;2272;p9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73" name="Google Shape;2273;p9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74" name="Google Shape;2274;p9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75" name="Google Shape;2275;p9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2276" name="Google Shape;2276;p9"/>
            <p:cNvSpPr/>
            <p:nvPr/>
          </p:nvSpPr>
          <p:spPr>
            <a:xfrm>
              <a:off x="291113" y="1109101"/>
              <a:ext cx="4190436" cy="4106462"/>
            </a:xfrm>
            <a:custGeom>
              <a:avLst/>
              <a:gdLst/>
              <a:ahLst/>
              <a:cxnLst/>
              <a:rect l="l" t="t" r="r" b="b"/>
              <a:pathLst>
                <a:path w="1860349" h="1860232" extrusionOk="0">
                  <a:moveTo>
                    <a:pt x="929846" y="1860066"/>
                  </a:moveTo>
                  <a:cubicBezTo>
                    <a:pt x="417024" y="1860066"/>
                    <a:pt x="-271" y="1442830"/>
                    <a:pt x="-271" y="929950"/>
                  </a:cubicBezTo>
                  <a:cubicBezTo>
                    <a:pt x="-271" y="417070"/>
                    <a:pt x="417024" y="-167"/>
                    <a:pt x="929846" y="-167"/>
                  </a:cubicBezTo>
                  <a:cubicBezTo>
                    <a:pt x="1442667" y="-167"/>
                    <a:pt x="1860078" y="417070"/>
                    <a:pt x="1860078" y="929950"/>
                  </a:cubicBezTo>
                  <a:cubicBezTo>
                    <a:pt x="1860078" y="1442830"/>
                    <a:pt x="1442725" y="1860066"/>
                    <a:pt x="929846" y="1860066"/>
                  </a:cubicBezTo>
                  <a:close/>
                  <a:moveTo>
                    <a:pt x="929846" y="17340"/>
                  </a:moveTo>
                  <a:cubicBezTo>
                    <a:pt x="426652" y="17340"/>
                    <a:pt x="17236" y="426757"/>
                    <a:pt x="17236" y="929950"/>
                  </a:cubicBezTo>
                  <a:cubicBezTo>
                    <a:pt x="17236" y="1433143"/>
                    <a:pt x="426652" y="1842560"/>
                    <a:pt x="929846" y="1842560"/>
                  </a:cubicBezTo>
                  <a:cubicBezTo>
                    <a:pt x="1433038" y="1842560"/>
                    <a:pt x="1842572" y="1433201"/>
                    <a:pt x="1842572" y="929950"/>
                  </a:cubicBezTo>
                  <a:cubicBezTo>
                    <a:pt x="1842572" y="426698"/>
                    <a:pt x="1433097" y="17340"/>
                    <a:pt x="929846" y="17340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77" name="Google Shape;2277;p9"/>
            <p:cNvGrpSpPr/>
            <p:nvPr/>
          </p:nvGrpSpPr>
          <p:grpSpPr>
            <a:xfrm>
              <a:off x="1109157" y="2941998"/>
              <a:ext cx="2538755" cy="4058167"/>
              <a:chOff x="4244107" y="3277890"/>
              <a:chExt cx="1196679" cy="1912876"/>
            </a:xfrm>
          </p:grpSpPr>
          <p:sp>
            <p:nvSpPr>
              <p:cNvPr id="2278" name="Google Shape;2278;p9"/>
              <p:cNvSpPr/>
              <p:nvPr/>
            </p:nvSpPr>
            <p:spPr>
              <a:xfrm>
                <a:off x="4707521" y="3277890"/>
                <a:ext cx="262704" cy="262318"/>
              </a:xfrm>
              <a:custGeom>
                <a:avLst/>
                <a:gdLst/>
                <a:ahLst/>
                <a:cxnLst/>
                <a:rect l="l" t="t" r="r" b="b"/>
                <a:pathLst>
                  <a:path w="648652" h="647700" extrusionOk="0">
                    <a:moveTo>
                      <a:pt x="323850" y="438150"/>
                    </a:moveTo>
                    <a:cubicBezTo>
                      <a:pt x="260985" y="438150"/>
                      <a:pt x="209550" y="386715"/>
                      <a:pt x="209550" y="323850"/>
                    </a:cubicBezTo>
                    <a:cubicBezTo>
                      <a:pt x="209550" y="260985"/>
                      <a:pt x="260985" y="209550"/>
                      <a:pt x="323850" y="209550"/>
                    </a:cubicBezTo>
                    <a:cubicBezTo>
                      <a:pt x="386715" y="209550"/>
                      <a:pt x="438150" y="260985"/>
                      <a:pt x="438150" y="323850"/>
                    </a:cubicBezTo>
                    <a:cubicBezTo>
                      <a:pt x="438150" y="386715"/>
                      <a:pt x="386715" y="438150"/>
                      <a:pt x="323850" y="438150"/>
                    </a:cubicBezTo>
                    <a:close/>
                    <a:moveTo>
                      <a:pt x="581025" y="252413"/>
                    </a:moveTo>
                    <a:cubicBezTo>
                      <a:pt x="575310" y="231458"/>
                      <a:pt x="566738" y="211455"/>
                      <a:pt x="556260" y="193358"/>
                    </a:cubicBezTo>
                    <a:lnTo>
                      <a:pt x="580073" y="121920"/>
                    </a:lnTo>
                    <a:lnTo>
                      <a:pt x="525780" y="67628"/>
                    </a:lnTo>
                    <a:lnTo>
                      <a:pt x="454343" y="91440"/>
                    </a:lnTo>
                    <a:cubicBezTo>
                      <a:pt x="435293" y="80963"/>
                      <a:pt x="415290" y="72390"/>
                      <a:pt x="394335" y="66675"/>
                    </a:cubicBezTo>
                    <a:lnTo>
                      <a:pt x="361950" y="0"/>
                    </a:lnTo>
                    <a:lnTo>
                      <a:pt x="285750" y="0"/>
                    </a:lnTo>
                    <a:lnTo>
                      <a:pt x="252413" y="66675"/>
                    </a:lnTo>
                    <a:cubicBezTo>
                      <a:pt x="231458" y="72390"/>
                      <a:pt x="211455" y="80963"/>
                      <a:pt x="193358" y="91440"/>
                    </a:cubicBezTo>
                    <a:lnTo>
                      <a:pt x="121920" y="67628"/>
                    </a:lnTo>
                    <a:lnTo>
                      <a:pt x="67628" y="121920"/>
                    </a:lnTo>
                    <a:lnTo>
                      <a:pt x="91440" y="193358"/>
                    </a:lnTo>
                    <a:cubicBezTo>
                      <a:pt x="80963" y="212408"/>
                      <a:pt x="72390" y="232410"/>
                      <a:pt x="66675" y="253365"/>
                    </a:cubicBezTo>
                    <a:lnTo>
                      <a:pt x="0" y="285750"/>
                    </a:lnTo>
                    <a:lnTo>
                      <a:pt x="0" y="361950"/>
                    </a:lnTo>
                    <a:lnTo>
                      <a:pt x="66675" y="395288"/>
                    </a:lnTo>
                    <a:cubicBezTo>
                      <a:pt x="72390" y="416243"/>
                      <a:pt x="80963" y="436245"/>
                      <a:pt x="91440" y="454343"/>
                    </a:cubicBezTo>
                    <a:lnTo>
                      <a:pt x="67628" y="525780"/>
                    </a:lnTo>
                    <a:lnTo>
                      <a:pt x="121920" y="580073"/>
                    </a:lnTo>
                    <a:lnTo>
                      <a:pt x="193358" y="556260"/>
                    </a:lnTo>
                    <a:cubicBezTo>
                      <a:pt x="212408" y="566738"/>
                      <a:pt x="232410" y="575310"/>
                      <a:pt x="253365" y="581025"/>
                    </a:cubicBezTo>
                    <a:lnTo>
                      <a:pt x="286703" y="647700"/>
                    </a:lnTo>
                    <a:lnTo>
                      <a:pt x="362903" y="647700"/>
                    </a:lnTo>
                    <a:lnTo>
                      <a:pt x="396240" y="581025"/>
                    </a:lnTo>
                    <a:cubicBezTo>
                      <a:pt x="417195" y="575310"/>
                      <a:pt x="437198" y="566738"/>
                      <a:pt x="455295" y="556260"/>
                    </a:cubicBezTo>
                    <a:lnTo>
                      <a:pt x="526733" y="580073"/>
                    </a:lnTo>
                    <a:lnTo>
                      <a:pt x="581025" y="525780"/>
                    </a:lnTo>
                    <a:lnTo>
                      <a:pt x="557213" y="454343"/>
                    </a:lnTo>
                    <a:cubicBezTo>
                      <a:pt x="567690" y="435293"/>
                      <a:pt x="576263" y="415290"/>
                      <a:pt x="581978" y="394335"/>
                    </a:cubicBezTo>
                    <a:lnTo>
                      <a:pt x="648653" y="360998"/>
                    </a:lnTo>
                    <a:lnTo>
                      <a:pt x="648653" y="284798"/>
                    </a:lnTo>
                    <a:lnTo>
                      <a:pt x="581025" y="252413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279" name="Google Shape;2279;p9"/>
              <p:cNvGrpSpPr/>
              <p:nvPr/>
            </p:nvGrpSpPr>
            <p:grpSpPr>
              <a:xfrm>
                <a:off x="4244107" y="3389095"/>
                <a:ext cx="1196679" cy="1801671"/>
                <a:chOff x="9628189" y="3549300"/>
                <a:chExt cx="1196679" cy="1801671"/>
              </a:xfrm>
            </p:grpSpPr>
            <p:sp>
              <p:nvSpPr>
                <p:cNvPr id="2280" name="Google Shape;2280;p9"/>
                <p:cNvSpPr/>
                <p:nvPr/>
              </p:nvSpPr>
              <p:spPr>
                <a:xfrm rot="-4364553">
                  <a:off x="9023276" y="4398956"/>
                  <a:ext cx="1861672" cy="102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979" h="46683" extrusionOk="0">
                      <a:moveTo>
                        <a:pt x="-271" y="-167"/>
                      </a:moveTo>
                      <a:lnTo>
                        <a:pt x="2103709" y="-167"/>
                      </a:lnTo>
                      <a:lnTo>
                        <a:pt x="2103709" y="46517"/>
                      </a:lnTo>
                      <a:lnTo>
                        <a:pt x="-271" y="46517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498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1" name="Google Shape;2281;p9"/>
                <p:cNvSpPr/>
                <p:nvPr/>
              </p:nvSpPr>
              <p:spPr>
                <a:xfrm rot="-803187">
                  <a:off x="10447779" y="3519339"/>
                  <a:ext cx="102332" cy="186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83" h="2103979" extrusionOk="0">
                      <a:moveTo>
                        <a:pt x="-271" y="-167"/>
                      </a:moveTo>
                      <a:lnTo>
                        <a:pt x="46413" y="-167"/>
                      </a:lnTo>
                      <a:lnTo>
                        <a:pt x="46413" y="2103813"/>
                      </a:lnTo>
                      <a:lnTo>
                        <a:pt x="-271" y="2103813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498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282" name="Google Shape;2282;p9"/>
              <p:cNvSpPr/>
              <p:nvPr/>
            </p:nvSpPr>
            <p:spPr>
              <a:xfrm>
                <a:off x="4775718" y="3345895"/>
                <a:ext cx="126300" cy="126300"/>
              </a:xfrm>
              <a:prstGeom prst="ellipse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498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283" name="Google Shape;2283;p9"/>
          <p:cNvGrpSpPr/>
          <p:nvPr/>
        </p:nvGrpSpPr>
        <p:grpSpPr>
          <a:xfrm flipH="1">
            <a:off x="780457" y="2912876"/>
            <a:ext cx="3757542" cy="3945128"/>
            <a:chOff x="1" y="-2009238"/>
            <a:chExt cx="9091561" cy="9545435"/>
          </a:xfrm>
        </p:grpSpPr>
        <p:sp>
          <p:nvSpPr>
            <p:cNvPr id="2284" name="Google Shape;2284;p9"/>
            <p:cNvSpPr/>
            <p:nvPr/>
          </p:nvSpPr>
          <p:spPr>
            <a:xfrm>
              <a:off x="1" y="3427599"/>
              <a:ext cx="9091561" cy="4108597"/>
            </a:xfrm>
            <a:custGeom>
              <a:avLst/>
              <a:gdLst/>
              <a:ahLst/>
              <a:cxnLst/>
              <a:rect l="l" t="t" r="r" b="b"/>
              <a:pathLst>
                <a:path w="4109180" h="1856993" extrusionOk="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5" name="Google Shape;2285;p9"/>
            <p:cNvSpPr/>
            <p:nvPr/>
          </p:nvSpPr>
          <p:spPr>
            <a:xfrm>
              <a:off x="898955" y="3427599"/>
              <a:ext cx="7263175" cy="4108597"/>
            </a:xfrm>
            <a:custGeom>
              <a:avLst/>
              <a:gdLst/>
              <a:ahLst/>
              <a:cxnLst/>
              <a:rect l="l" t="t" r="r" b="b"/>
              <a:pathLst>
                <a:path w="3282791" h="1856993" extrusionOk="0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6" name="Google Shape;2286;p9"/>
            <p:cNvSpPr/>
            <p:nvPr/>
          </p:nvSpPr>
          <p:spPr>
            <a:xfrm>
              <a:off x="1709235" y="3427599"/>
              <a:ext cx="5630777" cy="4108597"/>
            </a:xfrm>
            <a:custGeom>
              <a:avLst/>
              <a:gdLst/>
              <a:ahLst/>
              <a:cxnLst/>
              <a:rect l="l" t="t" r="r" b="b"/>
              <a:pathLst>
                <a:path w="2544984" h="1856993" extrusionOk="0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7" name="Google Shape;2287;p9"/>
            <p:cNvSpPr/>
            <p:nvPr/>
          </p:nvSpPr>
          <p:spPr>
            <a:xfrm>
              <a:off x="2607136" y="3427599"/>
              <a:ext cx="3834001" cy="4108597"/>
            </a:xfrm>
            <a:custGeom>
              <a:avLst/>
              <a:gdLst/>
              <a:ahLst/>
              <a:cxnLst/>
              <a:rect l="l" t="t" r="r" b="b"/>
              <a:pathLst>
                <a:path w="1732882" h="1856993" extrusionOk="0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8" name="Google Shape;2288;p9"/>
            <p:cNvSpPr/>
            <p:nvPr/>
          </p:nvSpPr>
          <p:spPr>
            <a:xfrm>
              <a:off x="3544423" y="3427599"/>
              <a:ext cx="1997399" cy="4108597"/>
            </a:xfrm>
            <a:custGeom>
              <a:avLst/>
              <a:gdLst/>
              <a:ahLst/>
              <a:cxnLst/>
              <a:rect l="l" t="t" r="r" b="b"/>
              <a:pathLst>
                <a:path w="902779" h="1856993" extrusionOk="0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9" name="Google Shape;2289;p9"/>
            <p:cNvSpPr/>
            <p:nvPr/>
          </p:nvSpPr>
          <p:spPr>
            <a:xfrm>
              <a:off x="4374290" y="3427390"/>
              <a:ext cx="337395" cy="4101013"/>
            </a:xfrm>
            <a:custGeom>
              <a:avLst/>
              <a:gdLst/>
              <a:ahLst/>
              <a:cxnLst/>
              <a:rect l="l" t="t" r="r" b="b"/>
              <a:pathLst>
                <a:path w="152495" h="1853565" extrusionOk="0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3F5F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0" name="Google Shape;2290;p9"/>
            <p:cNvSpPr/>
            <p:nvPr/>
          </p:nvSpPr>
          <p:spPr>
            <a:xfrm>
              <a:off x="4540780" y="-2007538"/>
              <a:ext cx="1168977" cy="516028"/>
            </a:xfrm>
            <a:custGeom>
              <a:avLst/>
              <a:gdLst/>
              <a:ahLst/>
              <a:cxnLst/>
              <a:rect l="l" t="t" r="r" b="b"/>
              <a:pathLst>
                <a:path w="528351" h="233233" extrusionOk="0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1" name="Google Shape;2291;p9"/>
            <p:cNvSpPr/>
            <p:nvPr/>
          </p:nvSpPr>
          <p:spPr>
            <a:xfrm rot="10800000">
              <a:off x="4524018" y="-2009238"/>
              <a:ext cx="49945" cy="1058128"/>
            </a:xfrm>
            <a:custGeom>
              <a:avLst/>
              <a:gdLst/>
              <a:ahLst/>
              <a:cxnLst/>
              <a:rect l="l" t="t" r="r" b="b"/>
              <a:pathLst>
                <a:path w="22574" h="478250" extrusionOk="0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2" name="Google Shape;2292;p9"/>
            <p:cNvSpPr/>
            <p:nvPr/>
          </p:nvSpPr>
          <p:spPr>
            <a:xfrm>
              <a:off x="227268" y="-654758"/>
              <a:ext cx="8635938" cy="4196055"/>
            </a:xfrm>
            <a:custGeom>
              <a:avLst/>
              <a:gdLst/>
              <a:ahLst/>
              <a:cxnLst/>
              <a:rect l="l" t="t" r="r" b="b"/>
              <a:pathLst>
                <a:path w="3903249" h="1896522" extrusionOk="0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3" name="Google Shape;2293;p9"/>
            <p:cNvSpPr/>
            <p:nvPr/>
          </p:nvSpPr>
          <p:spPr>
            <a:xfrm>
              <a:off x="826076" y="-654758"/>
              <a:ext cx="7436825" cy="4196055"/>
            </a:xfrm>
            <a:custGeom>
              <a:avLst/>
              <a:gdLst/>
              <a:ahLst/>
              <a:cxnLst/>
              <a:rect l="l" t="t" r="r" b="b"/>
              <a:pathLst>
                <a:path w="3361277" h="1896522" extrusionOk="0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4" name="Google Shape;2294;p9"/>
            <p:cNvSpPr/>
            <p:nvPr/>
          </p:nvSpPr>
          <p:spPr>
            <a:xfrm>
              <a:off x="1584754" y="-654758"/>
              <a:ext cx="5919493" cy="4196055"/>
            </a:xfrm>
            <a:custGeom>
              <a:avLst/>
              <a:gdLst/>
              <a:ahLst/>
              <a:cxnLst/>
              <a:rect l="l" t="t" r="r" b="b"/>
              <a:pathLst>
                <a:path w="2675477" h="1896522" extrusionOk="0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5" name="Google Shape;2295;p9"/>
            <p:cNvSpPr/>
            <p:nvPr/>
          </p:nvSpPr>
          <p:spPr>
            <a:xfrm>
              <a:off x="2698756" y="-654758"/>
              <a:ext cx="3690277" cy="4196055"/>
            </a:xfrm>
            <a:custGeom>
              <a:avLst/>
              <a:gdLst/>
              <a:ahLst/>
              <a:cxnLst/>
              <a:rect l="l" t="t" r="r" b="b"/>
              <a:pathLst>
                <a:path w="1667922" h="1896522" extrusionOk="0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6" name="Google Shape;2296;p9"/>
            <p:cNvSpPr/>
            <p:nvPr/>
          </p:nvSpPr>
          <p:spPr>
            <a:xfrm>
              <a:off x="3822238" y="-654758"/>
              <a:ext cx="1442519" cy="4196055"/>
            </a:xfrm>
            <a:custGeom>
              <a:avLst/>
              <a:gdLst/>
              <a:ahLst/>
              <a:cxnLst/>
              <a:rect l="l" t="t" r="r" b="b"/>
              <a:pathLst>
                <a:path w="651986" h="1896522" extrusionOk="0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9"/>
            <p:cNvSpPr/>
            <p:nvPr/>
          </p:nvSpPr>
          <p:spPr>
            <a:xfrm>
              <a:off x="6387035" y="3534599"/>
              <a:ext cx="1114607" cy="373300"/>
            </a:xfrm>
            <a:custGeom>
              <a:avLst/>
              <a:gdLst/>
              <a:ahLst/>
              <a:cxnLst/>
              <a:rect l="l" t="t" r="r" b="b"/>
              <a:pathLst>
                <a:path w="503777" h="168723" extrusionOk="0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9"/>
            <p:cNvSpPr/>
            <p:nvPr/>
          </p:nvSpPr>
          <p:spPr>
            <a:xfrm>
              <a:off x="7501036" y="3534599"/>
              <a:ext cx="758666" cy="392055"/>
            </a:xfrm>
            <a:custGeom>
              <a:avLst/>
              <a:gdLst/>
              <a:ahLst/>
              <a:cxnLst/>
              <a:rect l="l" t="t" r="r" b="b"/>
              <a:pathLst>
                <a:path w="342900" h="177200" extrusionOk="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9" name="Google Shape;2299;p9"/>
            <p:cNvSpPr/>
            <p:nvPr/>
          </p:nvSpPr>
          <p:spPr>
            <a:xfrm>
              <a:off x="827342" y="3534599"/>
              <a:ext cx="758666" cy="383380"/>
            </a:xfrm>
            <a:custGeom>
              <a:avLst/>
              <a:gdLst/>
              <a:ahLst/>
              <a:cxnLst/>
              <a:rect l="l" t="t" r="r" b="b"/>
              <a:pathLst>
                <a:path w="342900" h="173279" extrusionOk="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" name="Google Shape;2300;p9"/>
            <p:cNvSpPr/>
            <p:nvPr/>
          </p:nvSpPr>
          <p:spPr>
            <a:xfrm>
              <a:off x="227962" y="3534599"/>
              <a:ext cx="599705" cy="391989"/>
            </a:xfrm>
            <a:custGeom>
              <a:avLst/>
              <a:gdLst/>
              <a:ahLst/>
              <a:cxnLst/>
              <a:rect l="l" t="t" r="r" b="b"/>
              <a:pathLst>
                <a:path w="271053" h="177170" extrusionOk="0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9"/>
            <p:cNvSpPr/>
            <p:nvPr/>
          </p:nvSpPr>
          <p:spPr>
            <a:xfrm>
              <a:off x="1583701" y="3534599"/>
              <a:ext cx="1115660" cy="382043"/>
            </a:xfrm>
            <a:custGeom>
              <a:avLst/>
              <a:gdLst/>
              <a:ahLst/>
              <a:cxnLst/>
              <a:rect l="l" t="t" r="r" b="b"/>
              <a:pathLst>
                <a:path w="504253" h="172675" extrusionOk="0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9"/>
            <p:cNvSpPr/>
            <p:nvPr/>
          </p:nvSpPr>
          <p:spPr>
            <a:xfrm>
              <a:off x="2698756" y="3533966"/>
              <a:ext cx="1123879" cy="391347"/>
            </a:xfrm>
            <a:custGeom>
              <a:avLst/>
              <a:gdLst/>
              <a:ahLst/>
              <a:cxnLst/>
              <a:rect l="l" t="t" r="r" b="b"/>
              <a:pathLst>
                <a:path w="507968" h="176880" extrusionOk="0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9"/>
            <p:cNvSpPr/>
            <p:nvPr/>
          </p:nvSpPr>
          <p:spPr>
            <a:xfrm>
              <a:off x="3822025" y="3534599"/>
              <a:ext cx="1442519" cy="372594"/>
            </a:xfrm>
            <a:custGeom>
              <a:avLst/>
              <a:gdLst/>
              <a:ahLst/>
              <a:cxnLst/>
              <a:rect l="l" t="t" r="r" b="b"/>
              <a:pathLst>
                <a:path w="651986" h="168404" extrusionOk="0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9"/>
            <p:cNvSpPr/>
            <p:nvPr/>
          </p:nvSpPr>
          <p:spPr>
            <a:xfrm>
              <a:off x="5263764" y="3534599"/>
              <a:ext cx="1123879" cy="363662"/>
            </a:xfrm>
            <a:custGeom>
              <a:avLst/>
              <a:gdLst/>
              <a:ahLst/>
              <a:cxnLst/>
              <a:rect l="l" t="t" r="r" b="b"/>
              <a:pathLst>
                <a:path w="507968" h="164367" extrusionOk="0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" name="Google Shape;2305;p9"/>
            <p:cNvSpPr/>
            <p:nvPr/>
          </p:nvSpPr>
          <p:spPr>
            <a:xfrm>
              <a:off x="3670164" y="-1094126"/>
              <a:ext cx="1747249" cy="1318814"/>
            </a:xfrm>
            <a:custGeom>
              <a:avLst/>
              <a:gdLst/>
              <a:ahLst/>
              <a:cxnLst/>
              <a:rect l="l" t="t" r="r" b="b"/>
              <a:pathLst>
                <a:path w="789717" h="596074" extrusionOk="0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6" name="Google Shape;2306;p9"/>
            <p:cNvSpPr/>
            <p:nvPr/>
          </p:nvSpPr>
          <p:spPr>
            <a:xfrm>
              <a:off x="3790855" y="-1094126"/>
              <a:ext cx="1504898" cy="1318814"/>
            </a:xfrm>
            <a:custGeom>
              <a:avLst/>
              <a:gdLst/>
              <a:ahLst/>
              <a:cxnLst/>
              <a:rect l="l" t="t" r="r" b="b"/>
              <a:pathLst>
                <a:path w="680180" h="596074" extrusionOk="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7" name="Google Shape;2307;p9"/>
            <p:cNvSpPr/>
            <p:nvPr/>
          </p:nvSpPr>
          <p:spPr>
            <a:xfrm>
              <a:off x="3944401" y="-1094126"/>
              <a:ext cx="1197637" cy="1318814"/>
            </a:xfrm>
            <a:custGeom>
              <a:avLst/>
              <a:gdLst/>
              <a:ahLst/>
              <a:cxnLst/>
              <a:rect l="l" t="t" r="r" b="b"/>
              <a:pathLst>
                <a:path w="541305" h="596074" extrusionOk="0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8" name="Google Shape;2308;p9"/>
            <p:cNvSpPr/>
            <p:nvPr/>
          </p:nvSpPr>
          <p:spPr>
            <a:xfrm>
              <a:off x="4169770" y="-1094126"/>
              <a:ext cx="746652" cy="1318814"/>
            </a:xfrm>
            <a:custGeom>
              <a:avLst/>
              <a:gdLst/>
              <a:ahLst/>
              <a:cxnLst/>
              <a:rect l="l" t="t" r="r" b="b"/>
              <a:pathLst>
                <a:path w="337470" h="596074" extrusionOk="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9"/>
            <p:cNvSpPr/>
            <p:nvPr/>
          </p:nvSpPr>
          <p:spPr>
            <a:xfrm>
              <a:off x="4397037" y="-1094126"/>
              <a:ext cx="291875" cy="1318814"/>
            </a:xfrm>
            <a:custGeom>
              <a:avLst/>
              <a:gdLst/>
              <a:ahLst/>
              <a:cxnLst/>
              <a:rect l="l" t="t" r="r" b="b"/>
              <a:pathLst>
                <a:path w="131921" h="596074" extrusionOk="0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" name="Google Shape;2310;p9"/>
            <p:cNvSpPr/>
            <p:nvPr/>
          </p:nvSpPr>
          <p:spPr>
            <a:xfrm>
              <a:off x="4916020" y="222500"/>
              <a:ext cx="225491" cy="117486"/>
            </a:xfrm>
            <a:custGeom>
              <a:avLst/>
              <a:gdLst/>
              <a:ahLst/>
              <a:cxnLst/>
              <a:rect l="l" t="t" r="r" b="b"/>
              <a:pathLst>
                <a:path w="101917" h="53101" extrusionOk="0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" name="Google Shape;2311;p9"/>
            <p:cNvSpPr/>
            <p:nvPr/>
          </p:nvSpPr>
          <p:spPr>
            <a:xfrm>
              <a:off x="5141391" y="222500"/>
              <a:ext cx="153629" cy="123298"/>
            </a:xfrm>
            <a:custGeom>
              <a:avLst/>
              <a:gdLst/>
              <a:ahLst/>
              <a:cxnLst/>
              <a:rect l="l" t="t" r="r" b="b"/>
              <a:pathLst>
                <a:path w="69437" h="55728" extrusionOk="0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9"/>
            <p:cNvSpPr/>
            <p:nvPr/>
          </p:nvSpPr>
          <p:spPr>
            <a:xfrm>
              <a:off x="3791065" y="222500"/>
              <a:ext cx="153629" cy="120681"/>
            </a:xfrm>
            <a:custGeom>
              <a:avLst/>
              <a:gdLst/>
              <a:ahLst/>
              <a:cxnLst/>
              <a:rect l="l" t="t" r="r" b="b"/>
              <a:pathLst>
                <a:path w="69437" h="54545" extrusionOk="0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9"/>
            <p:cNvSpPr/>
            <p:nvPr/>
          </p:nvSpPr>
          <p:spPr>
            <a:xfrm>
              <a:off x="3669964" y="222500"/>
              <a:ext cx="121376" cy="123283"/>
            </a:xfrm>
            <a:custGeom>
              <a:avLst/>
              <a:gdLst/>
              <a:ahLst/>
              <a:cxnLst/>
              <a:rect l="l" t="t" r="r" b="b"/>
              <a:pathLst>
                <a:path w="54859" h="55721" extrusionOk="0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9"/>
            <p:cNvSpPr/>
            <p:nvPr/>
          </p:nvSpPr>
          <p:spPr>
            <a:xfrm>
              <a:off x="3945664" y="222500"/>
              <a:ext cx="224859" cy="120192"/>
            </a:xfrm>
            <a:custGeom>
              <a:avLst/>
              <a:gdLst/>
              <a:ahLst/>
              <a:cxnLst/>
              <a:rect l="l" t="t" r="r" b="b"/>
              <a:pathLst>
                <a:path w="101631" h="54324" extrusionOk="0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p9"/>
            <p:cNvSpPr/>
            <p:nvPr/>
          </p:nvSpPr>
          <p:spPr>
            <a:xfrm>
              <a:off x="4169770" y="222500"/>
              <a:ext cx="227387" cy="123075"/>
            </a:xfrm>
            <a:custGeom>
              <a:avLst/>
              <a:gdLst/>
              <a:ahLst/>
              <a:cxnLst/>
              <a:rect l="l" t="t" r="r" b="b"/>
              <a:pathLst>
                <a:path w="102774" h="55627" extrusionOk="0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" name="Google Shape;2316;p9"/>
            <p:cNvSpPr/>
            <p:nvPr/>
          </p:nvSpPr>
          <p:spPr>
            <a:xfrm>
              <a:off x="4397456" y="222500"/>
              <a:ext cx="291453" cy="117170"/>
            </a:xfrm>
            <a:custGeom>
              <a:avLst/>
              <a:gdLst/>
              <a:ahLst/>
              <a:cxnLst/>
              <a:rect l="l" t="t" r="r" b="b"/>
              <a:pathLst>
                <a:path w="131730" h="52958" extrusionOk="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" name="Google Shape;2317;p9"/>
            <p:cNvSpPr/>
            <p:nvPr/>
          </p:nvSpPr>
          <p:spPr>
            <a:xfrm>
              <a:off x="4688964" y="221658"/>
              <a:ext cx="227177" cy="114461"/>
            </a:xfrm>
            <a:custGeom>
              <a:avLst/>
              <a:gdLst/>
              <a:ahLst/>
              <a:cxnLst/>
              <a:rect l="l" t="t" r="r" b="b"/>
              <a:pathLst>
                <a:path w="102679" h="51734" extrusionOk="0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" name="Google Shape;2318;p9"/>
            <p:cNvSpPr/>
            <p:nvPr/>
          </p:nvSpPr>
          <p:spPr>
            <a:xfrm>
              <a:off x="5294902" y="222500"/>
              <a:ext cx="121285" cy="117205"/>
            </a:xfrm>
            <a:custGeom>
              <a:avLst/>
              <a:gdLst/>
              <a:ahLst/>
              <a:cxnLst/>
              <a:rect l="l" t="t" r="r" b="b"/>
              <a:pathLst>
                <a:path w="54818" h="52974" extrusionOk="0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19" name="Google Shape;2319;p9"/>
            <p:cNvGrpSpPr/>
            <p:nvPr/>
          </p:nvGrpSpPr>
          <p:grpSpPr>
            <a:xfrm>
              <a:off x="3661858" y="229578"/>
              <a:ext cx="1746116" cy="124073"/>
              <a:chOff x="4445473" y="2718342"/>
              <a:chExt cx="1026523" cy="72941"/>
            </a:xfrm>
          </p:grpSpPr>
          <p:sp>
            <p:nvSpPr>
              <p:cNvPr id="2320" name="Google Shape;2320;p9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1" name="Google Shape;2321;p9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2" name="Google Shape;2322;p9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3" name="Google Shape;2323;p9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4" name="Google Shape;2324;p9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5" name="Google Shape;2325;p9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6" name="Google Shape;2326;p9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7" name="Google Shape;2327;p9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8" name="Google Shape;2328;p9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29" name="Google Shape;2329;p9"/>
            <p:cNvSpPr/>
            <p:nvPr/>
          </p:nvSpPr>
          <p:spPr>
            <a:xfrm>
              <a:off x="4535830" y="4041388"/>
              <a:ext cx="17828" cy="320785"/>
            </a:xfrm>
            <a:custGeom>
              <a:avLst/>
              <a:gdLst/>
              <a:ahLst/>
              <a:cxnLst/>
              <a:rect l="l" t="t" r="r" b="b"/>
              <a:pathLst>
                <a:path w="10487" h="188697" extrusionOk="0">
                  <a:moveTo>
                    <a:pt x="9947" y="414"/>
                  </a:moveTo>
                  <a:cubicBezTo>
                    <a:pt x="10223" y="63467"/>
                    <a:pt x="6725" y="126480"/>
                    <a:pt x="-525" y="189111"/>
                  </a:cubicBezTo>
                  <a:cubicBezTo>
                    <a:pt x="6792" y="103455"/>
                    <a:pt x="9343" y="39012"/>
                    <a:pt x="9947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" name="Google Shape;2330;p9"/>
            <p:cNvSpPr/>
            <p:nvPr/>
          </p:nvSpPr>
          <p:spPr>
            <a:xfrm>
              <a:off x="4552619" y="3970936"/>
              <a:ext cx="1589" cy="68469"/>
            </a:xfrm>
            <a:custGeom>
              <a:avLst/>
              <a:gdLst/>
              <a:ahLst/>
              <a:cxnLst/>
              <a:rect l="l" t="t" r="r" b="b"/>
              <a:pathLst>
                <a:path w="935" h="40276" extrusionOk="0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" name="Google Shape;2331;p9"/>
            <p:cNvSpPr/>
            <p:nvPr/>
          </p:nvSpPr>
          <p:spPr>
            <a:xfrm>
              <a:off x="4554308" y="4041388"/>
              <a:ext cx="17935" cy="321926"/>
            </a:xfrm>
            <a:custGeom>
              <a:avLst/>
              <a:gdLst/>
              <a:ahLst/>
              <a:cxnLst/>
              <a:rect l="l" t="t" r="r" b="b"/>
              <a:pathLst>
                <a:path w="10550" h="189368" extrusionOk="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9"/>
            <p:cNvSpPr/>
            <p:nvPr/>
          </p:nvSpPr>
          <p:spPr>
            <a:xfrm>
              <a:off x="4554126" y="3971392"/>
              <a:ext cx="1423" cy="67900"/>
            </a:xfrm>
            <a:custGeom>
              <a:avLst/>
              <a:gdLst/>
              <a:ahLst/>
              <a:cxnLst/>
              <a:rect l="l" t="t" r="r" b="b"/>
              <a:pathLst>
                <a:path w="837" h="39941" extrusionOk="0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" name="Google Shape;2333;p9"/>
            <p:cNvSpPr/>
            <p:nvPr/>
          </p:nvSpPr>
          <p:spPr>
            <a:xfrm>
              <a:off x="3579873" y="4005421"/>
              <a:ext cx="1949815" cy="3518820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9"/>
            <p:cNvSpPr/>
            <p:nvPr/>
          </p:nvSpPr>
          <p:spPr>
            <a:xfrm>
              <a:off x="3572018" y="4013072"/>
              <a:ext cx="1949815" cy="3518820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35" name="Google Shape;2335;p9"/>
            <p:cNvGrpSpPr/>
            <p:nvPr/>
          </p:nvGrpSpPr>
          <p:grpSpPr>
            <a:xfrm>
              <a:off x="3132655" y="4367387"/>
              <a:ext cx="2833024" cy="3166575"/>
              <a:chOff x="1969851" y="5110588"/>
              <a:chExt cx="1665505" cy="1861596"/>
            </a:xfrm>
          </p:grpSpPr>
          <p:sp>
            <p:nvSpPr>
              <p:cNvPr id="2336" name="Google Shape;2336;p9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7" name="Google Shape;2337;p9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38" name="Google Shape;2338;p9"/>
            <p:cNvSpPr/>
            <p:nvPr/>
          </p:nvSpPr>
          <p:spPr>
            <a:xfrm>
              <a:off x="8259714" y="3534599"/>
              <a:ext cx="599322" cy="372702"/>
            </a:xfrm>
            <a:custGeom>
              <a:avLst/>
              <a:gdLst/>
              <a:ahLst/>
              <a:cxnLst/>
              <a:rect l="l" t="t" r="r" b="b"/>
              <a:pathLst>
                <a:path w="270880" h="168453" extrusionOk="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39" name="Google Shape;2339;p9"/>
            <p:cNvGrpSpPr/>
            <p:nvPr/>
          </p:nvGrpSpPr>
          <p:grpSpPr>
            <a:xfrm>
              <a:off x="228041" y="3543376"/>
              <a:ext cx="8630551" cy="392476"/>
              <a:chOff x="2422006" y="4665565"/>
              <a:chExt cx="5073810" cy="230732"/>
            </a:xfrm>
          </p:grpSpPr>
          <p:sp>
            <p:nvSpPr>
              <p:cNvPr id="2340" name="Google Shape;2340;p9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1" name="Google Shape;2341;p9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2" name="Google Shape;2342;p9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3" name="Google Shape;2343;p9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4" name="Google Shape;2344;p9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5" name="Google Shape;2345;p9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6" name="Google Shape;2346;p9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7" name="Google Shape;2347;p9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8" name="Google Shape;2348;p9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 1 1 1 1 1">
  <p:cSld name="CUSTOM_16_1_1_1_1_1">
    <p:spTree>
      <p:nvGrpSpPr>
        <p:cNvPr id="1" name="Shape 2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0" name="Google Shape;2350;p10"/>
          <p:cNvGrpSpPr/>
          <p:nvPr/>
        </p:nvGrpSpPr>
        <p:grpSpPr>
          <a:xfrm flipH="1">
            <a:off x="2285747" y="3580030"/>
            <a:ext cx="9899903" cy="3277860"/>
            <a:chOff x="1" y="2177475"/>
            <a:chExt cx="12191999" cy="4680651"/>
          </a:xfrm>
        </p:grpSpPr>
        <p:grpSp>
          <p:nvGrpSpPr>
            <p:cNvPr id="2351" name="Google Shape;2351;p10"/>
            <p:cNvGrpSpPr/>
            <p:nvPr/>
          </p:nvGrpSpPr>
          <p:grpSpPr>
            <a:xfrm>
              <a:off x="119831" y="2343268"/>
              <a:ext cx="11965386" cy="4514858"/>
              <a:chOff x="119831" y="2273655"/>
              <a:chExt cx="11965386" cy="4586406"/>
            </a:xfrm>
          </p:grpSpPr>
          <p:sp>
            <p:nvSpPr>
              <p:cNvPr id="2352" name="Google Shape;2352;p10"/>
              <p:cNvSpPr/>
              <p:nvPr/>
            </p:nvSpPr>
            <p:spPr>
              <a:xfrm>
                <a:off x="10390467" y="4843937"/>
                <a:ext cx="17933" cy="201576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015766" extrusionOk="0">
                    <a:moveTo>
                      <a:pt x="10" y="-246"/>
                    </a:moveTo>
                    <a:lnTo>
                      <a:pt x="10" y="2015521"/>
                    </a:lnTo>
                    <a:lnTo>
                      <a:pt x="17944" y="2015521"/>
                    </a:lnTo>
                    <a:lnTo>
                      <a:pt x="17944" y="30690"/>
                    </a:lnTo>
                    <a:cubicBezTo>
                      <a:pt x="11846" y="20468"/>
                      <a:pt x="5839" y="10156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3" name="Google Shape;2353;p10"/>
              <p:cNvSpPr/>
              <p:nvPr/>
            </p:nvSpPr>
            <p:spPr>
              <a:xfrm>
                <a:off x="10379168" y="5017357"/>
                <a:ext cx="423060" cy="1739764"/>
              </a:xfrm>
              <a:custGeom>
                <a:avLst/>
                <a:gdLst/>
                <a:ahLst/>
                <a:cxnLst/>
                <a:rect l="l" t="t" r="r" b="b"/>
                <a:pathLst>
                  <a:path w="423060" h="1739764" extrusionOk="0">
                    <a:moveTo>
                      <a:pt x="394106" y="1713066"/>
                    </a:moveTo>
                    <a:lnTo>
                      <a:pt x="225080" y="1559642"/>
                    </a:lnTo>
                    <a:lnTo>
                      <a:pt x="394106" y="1406217"/>
                    </a:lnTo>
                    <a:lnTo>
                      <a:pt x="412040" y="1389987"/>
                    </a:lnTo>
                    <a:lnTo>
                      <a:pt x="413385" y="1388732"/>
                    </a:lnTo>
                    <a:lnTo>
                      <a:pt x="412040" y="1387477"/>
                    </a:lnTo>
                    <a:lnTo>
                      <a:pt x="394106" y="1371246"/>
                    </a:lnTo>
                    <a:lnTo>
                      <a:pt x="225080" y="1217822"/>
                    </a:lnTo>
                    <a:lnTo>
                      <a:pt x="394106" y="1064398"/>
                    </a:lnTo>
                    <a:lnTo>
                      <a:pt x="412040" y="1048168"/>
                    </a:lnTo>
                    <a:lnTo>
                      <a:pt x="413385" y="1046912"/>
                    </a:lnTo>
                    <a:lnTo>
                      <a:pt x="412040" y="1045657"/>
                    </a:lnTo>
                    <a:lnTo>
                      <a:pt x="394106" y="1029427"/>
                    </a:lnTo>
                    <a:lnTo>
                      <a:pt x="225080" y="876092"/>
                    </a:lnTo>
                    <a:lnTo>
                      <a:pt x="394106" y="722668"/>
                    </a:lnTo>
                    <a:lnTo>
                      <a:pt x="412040" y="706438"/>
                    </a:lnTo>
                    <a:lnTo>
                      <a:pt x="413385" y="705182"/>
                    </a:lnTo>
                    <a:lnTo>
                      <a:pt x="412040" y="703927"/>
                    </a:lnTo>
                    <a:lnTo>
                      <a:pt x="394106" y="687697"/>
                    </a:lnTo>
                    <a:lnTo>
                      <a:pt x="225080" y="534273"/>
                    </a:lnTo>
                    <a:lnTo>
                      <a:pt x="394106" y="380938"/>
                    </a:lnTo>
                    <a:lnTo>
                      <a:pt x="412040" y="364708"/>
                    </a:lnTo>
                    <a:lnTo>
                      <a:pt x="413385" y="363453"/>
                    </a:lnTo>
                    <a:lnTo>
                      <a:pt x="412040" y="362197"/>
                    </a:lnTo>
                    <a:lnTo>
                      <a:pt x="394106" y="346057"/>
                    </a:lnTo>
                    <a:lnTo>
                      <a:pt x="394106" y="346057"/>
                    </a:lnTo>
                    <a:lnTo>
                      <a:pt x="225080" y="192633"/>
                    </a:lnTo>
                    <a:lnTo>
                      <a:pt x="278881" y="144032"/>
                    </a:lnTo>
                    <a:cubicBezTo>
                      <a:pt x="276192" y="138051"/>
                      <a:pt x="273591" y="132312"/>
                      <a:pt x="271080" y="126815"/>
                    </a:cubicBezTo>
                    <a:lnTo>
                      <a:pt x="211898" y="180617"/>
                    </a:lnTo>
                    <a:lnTo>
                      <a:pt x="91204" y="71131"/>
                    </a:lnTo>
                    <a:lnTo>
                      <a:pt x="46369" y="30869"/>
                    </a:lnTo>
                    <a:lnTo>
                      <a:pt x="36506" y="21902"/>
                    </a:lnTo>
                    <a:lnTo>
                      <a:pt x="45473" y="14012"/>
                    </a:lnTo>
                    <a:lnTo>
                      <a:pt x="46637" y="12935"/>
                    </a:lnTo>
                    <a:lnTo>
                      <a:pt x="44665" y="12935"/>
                    </a:lnTo>
                    <a:lnTo>
                      <a:pt x="34532" y="-246"/>
                    </a:lnTo>
                    <a:lnTo>
                      <a:pt x="29422" y="4327"/>
                    </a:lnTo>
                    <a:lnTo>
                      <a:pt x="11488" y="20557"/>
                    </a:lnTo>
                    <a:lnTo>
                      <a:pt x="10053" y="21902"/>
                    </a:lnTo>
                    <a:lnTo>
                      <a:pt x="11488" y="23247"/>
                    </a:lnTo>
                    <a:lnTo>
                      <a:pt x="29422" y="39477"/>
                    </a:lnTo>
                    <a:lnTo>
                      <a:pt x="198358" y="192723"/>
                    </a:lnTo>
                    <a:lnTo>
                      <a:pt x="29242" y="345877"/>
                    </a:lnTo>
                    <a:lnTo>
                      <a:pt x="11308" y="362108"/>
                    </a:lnTo>
                    <a:lnTo>
                      <a:pt x="9873" y="363453"/>
                    </a:lnTo>
                    <a:lnTo>
                      <a:pt x="11308" y="364798"/>
                    </a:lnTo>
                    <a:lnTo>
                      <a:pt x="29242" y="381028"/>
                    </a:lnTo>
                    <a:lnTo>
                      <a:pt x="198179" y="534273"/>
                    </a:lnTo>
                    <a:lnTo>
                      <a:pt x="29242" y="687608"/>
                    </a:lnTo>
                    <a:lnTo>
                      <a:pt x="11308" y="703838"/>
                    </a:lnTo>
                    <a:lnTo>
                      <a:pt x="9873" y="705182"/>
                    </a:lnTo>
                    <a:lnTo>
                      <a:pt x="11308" y="706528"/>
                    </a:lnTo>
                    <a:lnTo>
                      <a:pt x="29242" y="722758"/>
                    </a:lnTo>
                    <a:lnTo>
                      <a:pt x="198179" y="876092"/>
                    </a:lnTo>
                    <a:lnTo>
                      <a:pt x="29242" y="1029337"/>
                    </a:lnTo>
                    <a:lnTo>
                      <a:pt x="11308" y="1045567"/>
                    </a:lnTo>
                    <a:lnTo>
                      <a:pt x="9873" y="1046912"/>
                    </a:lnTo>
                    <a:lnTo>
                      <a:pt x="11308" y="1048257"/>
                    </a:lnTo>
                    <a:lnTo>
                      <a:pt x="29242" y="1064488"/>
                    </a:lnTo>
                    <a:lnTo>
                      <a:pt x="198179" y="1217822"/>
                    </a:lnTo>
                    <a:lnTo>
                      <a:pt x="29242" y="1371157"/>
                    </a:lnTo>
                    <a:lnTo>
                      <a:pt x="11308" y="1387387"/>
                    </a:lnTo>
                    <a:lnTo>
                      <a:pt x="9873" y="1388732"/>
                    </a:lnTo>
                    <a:lnTo>
                      <a:pt x="11308" y="1390077"/>
                    </a:lnTo>
                    <a:lnTo>
                      <a:pt x="29242" y="1406307"/>
                    </a:lnTo>
                    <a:lnTo>
                      <a:pt x="198179" y="1559642"/>
                    </a:lnTo>
                    <a:lnTo>
                      <a:pt x="29242" y="1712976"/>
                    </a:lnTo>
                    <a:lnTo>
                      <a:pt x="11308" y="1729296"/>
                    </a:lnTo>
                    <a:lnTo>
                      <a:pt x="10" y="1739518"/>
                    </a:lnTo>
                    <a:lnTo>
                      <a:pt x="423070" y="1739518"/>
                    </a:lnTo>
                    <a:lnTo>
                      <a:pt x="411862" y="1729386"/>
                    </a:lnTo>
                    <a:close/>
                    <a:moveTo>
                      <a:pt x="46637" y="372420"/>
                    </a:moveTo>
                    <a:lnTo>
                      <a:pt x="36774" y="363453"/>
                    </a:lnTo>
                    <a:lnTo>
                      <a:pt x="46637" y="354486"/>
                    </a:lnTo>
                    <a:lnTo>
                      <a:pt x="211719" y="204648"/>
                    </a:lnTo>
                    <a:lnTo>
                      <a:pt x="376801" y="354486"/>
                    </a:lnTo>
                    <a:lnTo>
                      <a:pt x="386664" y="363453"/>
                    </a:lnTo>
                    <a:lnTo>
                      <a:pt x="376801" y="372420"/>
                    </a:lnTo>
                    <a:lnTo>
                      <a:pt x="211719" y="522616"/>
                    </a:lnTo>
                    <a:close/>
                    <a:moveTo>
                      <a:pt x="46637" y="714149"/>
                    </a:moveTo>
                    <a:lnTo>
                      <a:pt x="36774" y="705182"/>
                    </a:lnTo>
                    <a:lnTo>
                      <a:pt x="46637" y="696216"/>
                    </a:lnTo>
                    <a:lnTo>
                      <a:pt x="211719" y="546468"/>
                    </a:lnTo>
                    <a:lnTo>
                      <a:pt x="376801" y="696216"/>
                    </a:lnTo>
                    <a:lnTo>
                      <a:pt x="386664" y="705182"/>
                    </a:lnTo>
                    <a:lnTo>
                      <a:pt x="376801" y="714149"/>
                    </a:lnTo>
                    <a:lnTo>
                      <a:pt x="211719" y="863987"/>
                    </a:lnTo>
                    <a:close/>
                    <a:moveTo>
                      <a:pt x="46637" y="1055879"/>
                    </a:moveTo>
                    <a:lnTo>
                      <a:pt x="36774" y="1046912"/>
                    </a:lnTo>
                    <a:lnTo>
                      <a:pt x="46637" y="1037945"/>
                    </a:lnTo>
                    <a:lnTo>
                      <a:pt x="211719" y="888198"/>
                    </a:lnTo>
                    <a:lnTo>
                      <a:pt x="376801" y="1037945"/>
                    </a:lnTo>
                    <a:lnTo>
                      <a:pt x="386664" y="1046912"/>
                    </a:lnTo>
                    <a:lnTo>
                      <a:pt x="376801" y="1055879"/>
                    </a:lnTo>
                    <a:lnTo>
                      <a:pt x="211719" y="1205717"/>
                    </a:lnTo>
                    <a:close/>
                    <a:moveTo>
                      <a:pt x="46637" y="1397699"/>
                    </a:moveTo>
                    <a:lnTo>
                      <a:pt x="36774" y="1388732"/>
                    </a:lnTo>
                    <a:lnTo>
                      <a:pt x="46637" y="1379765"/>
                    </a:lnTo>
                    <a:lnTo>
                      <a:pt x="211719" y="1229928"/>
                    </a:lnTo>
                    <a:lnTo>
                      <a:pt x="376801" y="1379765"/>
                    </a:lnTo>
                    <a:lnTo>
                      <a:pt x="386664" y="1388732"/>
                    </a:lnTo>
                    <a:lnTo>
                      <a:pt x="376801" y="1397699"/>
                    </a:lnTo>
                    <a:lnTo>
                      <a:pt x="211719" y="1547536"/>
                    </a:lnTo>
                    <a:close/>
                    <a:moveTo>
                      <a:pt x="46637" y="1721585"/>
                    </a:moveTo>
                    <a:lnTo>
                      <a:pt x="211719" y="1571747"/>
                    </a:lnTo>
                    <a:lnTo>
                      <a:pt x="376801" y="17215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4" name="Google Shape;2354;p10"/>
              <p:cNvSpPr/>
              <p:nvPr/>
            </p:nvSpPr>
            <p:spPr>
              <a:xfrm>
                <a:off x="10773264" y="5346802"/>
                <a:ext cx="17933" cy="1512901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512901" extrusionOk="0">
                    <a:moveTo>
                      <a:pt x="10" y="-246"/>
                    </a:moveTo>
                    <a:lnTo>
                      <a:pt x="10" y="1512655"/>
                    </a:lnTo>
                    <a:lnTo>
                      <a:pt x="17944" y="1512655"/>
                    </a:lnTo>
                    <a:lnTo>
                      <a:pt x="17944" y="19481"/>
                    </a:lnTo>
                    <a:cubicBezTo>
                      <a:pt x="11757" y="13025"/>
                      <a:pt x="5839" y="647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5" name="Google Shape;2355;p10"/>
              <p:cNvSpPr/>
              <p:nvPr/>
            </p:nvSpPr>
            <p:spPr>
              <a:xfrm>
                <a:off x="10402572" y="5030360"/>
                <a:ext cx="15692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56921" h="17933" extrusionOk="0">
                    <a:moveTo>
                      <a:pt x="13666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156931" y="17688"/>
                    </a:lnTo>
                    <a:cubicBezTo>
                      <a:pt x="150026" y="11859"/>
                      <a:pt x="143301" y="5851"/>
                      <a:pt x="136666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6" name="Google Shape;2356;p10"/>
              <p:cNvSpPr/>
              <p:nvPr/>
            </p:nvSpPr>
            <p:spPr>
              <a:xfrm>
                <a:off x="10402662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7" name="Google Shape;2357;p10"/>
              <p:cNvSpPr/>
              <p:nvPr/>
            </p:nvSpPr>
            <p:spPr>
              <a:xfrm>
                <a:off x="10402662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8" name="Google Shape;2358;p10"/>
              <p:cNvSpPr/>
              <p:nvPr/>
            </p:nvSpPr>
            <p:spPr>
              <a:xfrm>
                <a:off x="10402662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9" name="Google Shape;2359;p10"/>
              <p:cNvSpPr/>
              <p:nvPr/>
            </p:nvSpPr>
            <p:spPr>
              <a:xfrm>
                <a:off x="10402662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0" name="Google Shape;2360;p10"/>
              <p:cNvSpPr/>
              <p:nvPr/>
            </p:nvSpPr>
            <p:spPr>
              <a:xfrm>
                <a:off x="9108195" y="2638072"/>
                <a:ext cx="17933" cy="4221631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221631" extrusionOk="0">
                    <a:moveTo>
                      <a:pt x="2879" y="3341"/>
                    </a:moveTo>
                    <a:lnTo>
                      <a:pt x="10" y="-246"/>
                    </a:lnTo>
                    <a:lnTo>
                      <a:pt x="10" y="4221386"/>
                    </a:lnTo>
                    <a:lnTo>
                      <a:pt x="17944" y="4221386"/>
                    </a:lnTo>
                    <a:lnTo>
                      <a:pt x="17944" y="24861"/>
                    </a:lnTo>
                    <a:cubicBezTo>
                      <a:pt x="12922" y="17598"/>
                      <a:pt x="7991" y="10425"/>
                      <a:pt x="2879" y="33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1" name="Google Shape;2361;p10"/>
              <p:cNvSpPr/>
              <p:nvPr/>
            </p:nvSpPr>
            <p:spPr>
              <a:xfrm>
                <a:off x="9096897" y="2886814"/>
                <a:ext cx="423060" cy="3870307"/>
              </a:xfrm>
              <a:custGeom>
                <a:avLst/>
                <a:gdLst/>
                <a:ahLst/>
                <a:cxnLst/>
                <a:rect l="l" t="t" r="r" b="b"/>
                <a:pathLst>
                  <a:path w="423060" h="3870307" extrusionOk="0">
                    <a:moveTo>
                      <a:pt x="393928" y="3843609"/>
                    </a:moveTo>
                    <a:lnTo>
                      <a:pt x="224900" y="3690185"/>
                    </a:lnTo>
                    <a:lnTo>
                      <a:pt x="393928" y="3536760"/>
                    </a:lnTo>
                    <a:lnTo>
                      <a:pt x="411862" y="3520530"/>
                    </a:lnTo>
                    <a:lnTo>
                      <a:pt x="413206" y="3519275"/>
                    </a:lnTo>
                    <a:lnTo>
                      <a:pt x="411862" y="3518020"/>
                    </a:lnTo>
                    <a:lnTo>
                      <a:pt x="393928" y="3501790"/>
                    </a:lnTo>
                    <a:lnTo>
                      <a:pt x="224900" y="3348366"/>
                    </a:lnTo>
                    <a:lnTo>
                      <a:pt x="393928" y="3194941"/>
                    </a:lnTo>
                    <a:lnTo>
                      <a:pt x="411862" y="3178711"/>
                    </a:lnTo>
                    <a:lnTo>
                      <a:pt x="413206" y="3177455"/>
                    </a:lnTo>
                    <a:lnTo>
                      <a:pt x="411862" y="3176200"/>
                    </a:lnTo>
                    <a:lnTo>
                      <a:pt x="393928" y="3159970"/>
                    </a:lnTo>
                    <a:lnTo>
                      <a:pt x="224900" y="3006635"/>
                    </a:lnTo>
                    <a:lnTo>
                      <a:pt x="393928" y="2853211"/>
                    </a:lnTo>
                    <a:lnTo>
                      <a:pt x="411862" y="2836981"/>
                    </a:lnTo>
                    <a:lnTo>
                      <a:pt x="413206" y="2835726"/>
                    </a:lnTo>
                    <a:lnTo>
                      <a:pt x="411862" y="2834470"/>
                    </a:lnTo>
                    <a:lnTo>
                      <a:pt x="393928" y="2818240"/>
                    </a:lnTo>
                    <a:lnTo>
                      <a:pt x="224900" y="2664816"/>
                    </a:lnTo>
                    <a:lnTo>
                      <a:pt x="393928" y="2511482"/>
                    </a:lnTo>
                    <a:lnTo>
                      <a:pt x="411862" y="2495252"/>
                    </a:lnTo>
                    <a:lnTo>
                      <a:pt x="413206" y="2493996"/>
                    </a:lnTo>
                    <a:lnTo>
                      <a:pt x="411862" y="2492741"/>
                    </a:lnTo>
                    <a:lnTo>
                      <a:pt x="393928" y="2476510"/>
                    </a:lnTo>
                    <a:lnTo>
                      <a:pt x="224900" y="2323086"/>
                    </a:lnTo>
                    <a:lnTo>
                      <a:pt x="393928" y="2169752"/>
                    </a:lnTo>
                    <a:lnTo>
                      <a:pt x="411862" y="2153522"/>
                    </a:lnTo>
                    <a:lnTo>
                      <a:pt x="413206" y="2152266"/>
                    </a:lnTo>
                    <a:lnTo>
                      <a:pt x="411862" y="2151011"/>
                    </a:lnTo>
                    <a:lnTo>
                      <a:pt x="393928" y="2134781"/>
                    </a:lnTo>
                    <a:lnTo>
                      <a:pt x="224900" y="1981357"/>
                    </a:lnTo>
                    <a:lnTo>
                      <a:pt x="393928" y="1828022"/>
                    </a:lnTo>
                    <a:lnTo>
                      <a:pt x="411862" y="1811792"/>
                    </a:lnTo>
                    <a:lnTo>
                      <a:pt x="413206" y="1810537"/>
                    </a:lnTo>
                    <a:lnTo>
                      <a:pt x="411862" y="1809281"/>
                    </a:lnTo>
                    <a:lnTo>
                      <a:pt x="393928" y="1793051"/>
                    </a:lnTo>
                    <a:lnTo>
                      <a:pt x="224900" y="1639896"/>
                    </a:lnTo>
                    <a:lnTo>
                      <a:pt x="393928" y="1486561"/>
                    </a:lnTo>
                    <a:lnTo>
                      <a:pt x="411862" y="1470331"/>
                    </a:lnTo>
                    <a:lnTo>
                      <a:pt x="413206" y="1469076"/>
                    </a:lnTo>
                    <a:lnTo>
                      <a:pt x="411862" y="1467820"/>
                    </a:lnTo>
                    <a:lnTo>
                      <a:pt x="393928" y="1451590"/>
                    </a:lnTo>
                    <a:lnTo>
                      <a:pt x="224900" y="1298256"/>
                    </a:lnTo>
                    <a:lnTo>
                      <a:pt x="393928" y="1144831"/>
                    </a:lnTo>
                    <a:lnTo>
                      <a:pt x="411862" y="1128601"/>
                    </a:lnTo>
                    <a:lnTo>
                      <a:pt x="413206" y="1127346"/>
                    </a:lnTo>
                    <a:lnTo>
                      <a:pt x="411862" y="1126091"/>
                    </a:lnTo>
                    <a:lnTo>
                      <a:pt x="393928" y="1109860"/>
                    </a:lnTo>
                    <a:lnTo>
                      <a:pt x="224900" y="956436"/>
                    </a:lnTo>
                    <a:lnTo>
                      <a:pt x="393928" y="803101"/>
                    </a:lnTo>
                    <a:lnTo>
                      <a:pt x="411862" y="786871"/>
                    </a:lnTo>
                    <a:lnTo>
                      <a:pt x="413206" y="785616"/>
                    </a:lnTo>
                    <a:lnTo>
                      <a:pt x="411862" y="784361"/>
                    </a:lnTo>
                    <a:lnTo>
                      <a:pt x="393928" y="768131"/>
                    </a:lnTo>
                    <a:lnTo>
                      <a:pt x="224900" y="614706"/>
                    </a:lnTo>
                    <a:lnTo>
                      <a:pt x="393928" y="461372"/>
                    </a:lnTo>
                    <a:lnTo>
                      <a:pt x="399577" y="456261"/>
                    </a:lnTo>
                    <a:lnTo>
                      <a:pt x="411862" y="445142"/>
                    </a:lnTo>
                    <a:lnTo>
                      <a:pt x="413206" y="443886"/>
                    </a:lnTo>
                    <a:lnTo>
                      <a:pt x="411862" y="442631"/>
                    </a:lnTo>
                    <a:lnTo>
                      <a:pt x="393928" y="426401"/>
                    </a:lnTo>
                    <a:lnTo>
                      <a:pt x="372138" y="406584"/>
                    </a:lnTo>
                    <a:lnTo>
                      <a:pt x="224900" y="272976"/>
                    </a:lnTo>
                    <a:lnTo>
                      <a:pt x="270901" y="231280"/>
                    </a:lnTo>
                    <a:lnTo>
                      <a:pt x="314749" y="191557"/>
                    </a:lnTo>
                    <a:cubicBezTo>
                      <a:pt x="310804" y="186984"/>
                      <a:pt x="306948" y="182590"/>
                      <a:pt x="303093" y="177748"/>
                    </a:cubicBezTo>
                    <a:lnTo>
                      <a:pt x="261396" y="215588"/>
                    </a:lnTo>
                    <a:lnTo>
                      <a:pt x="211539" y="260871"/>
                    </a:lnTo>
                    <a:lnTo>
                      <a:pt x="46459" y="111123"/>
                    </a:lnTo>
                    <a:lnTo>
                      <a:pt x="36595" y="102157"/>
                    </a:lnTo>
                    <a:lnTo>
                      <a:pt x="46459" y="93190"/>
                    </a:lnTo>
                    <a:lnTo>
                      <a:pt x="132989" y="14729"/>
                    </a:lnTo>
                    <a:cubicBezTo>
                      <a:pt x="129671" y="9707"/>
                      <a:pt x="126264" y="4686"/>
                      <a:pt x="122768" y="-246"/>
                    </a:cubicBezTo>
                    <a:lnTo>
                      <a:pt x="29242" y="84312"/>
                    </a:lnTo>
                    <a:lnTo>
                      <a:pt x="11308" y="100542"/>
                    </a:lnTo>
                    <a:lnTo>
                      <a:pt x="9873" y="101888"/>
                    </a:lnTo>
                    <a:lnTo>
                      <a:pt x="11308" y="103233"/>
                    </a:lnTo>
                    <a:lnTo>
                      <a:pt x="29242" y="119463"/>
                    </a:lnTo>
                    <a:lnTo>
                      <a:pt x="198179" y="272707"/>
                    </a:lnTo>
                    <a:lnTo>
                      <a:pt x="29242" y="426042"/>
                    </a:lnTo>
                    <a:lnTo>
                      <a:pt x="11308" y="442272"/>
                    </a:lnTo>
                    <a:lnTo>
                      <a:pt x="9873" y="443617"/>
                    </a:lnTo>
                    <a:lnTo>
                      <a:pt x="11308" y="444962"/>
                    </a:lnTo>
                    <a:lnTo>
                      <a:pt x="29242" y="461192"/>
                    </a:lnTo>
                    <a:lnTo>
                      <a:pt x="198179" y="614437"/>
                    </a:lnTo>
                    <a:lnTo>
                      <a:pt x="29242" y="767772"/>
                    </a:lnTo>
                    <a:lnTo>
                      <a:pt x="11308" y="784002"/>
                    </a:lnTo>
                    <a:lnTo>
                      <a:pt x="9873" y="785347"/>
                    </a:lnTo>
                    <a:lnTo>
                      <a:pt x="11308" y="786692"/>
                    </a:lnTo>
                    <a:lnTo>
                      <a:pt x="29242" y="802922"/>
                    </a:lnTo>
                    <a:lnTo>
                      <a:pt x="198179" y="956167"/>
                    </a:lnTo>
                    <a:lnTo>
                      <a:pt x="29242" y="1109502"/>
                    </a:lnTo>
                    <a:lnTo>
                      <a:pt x="11308" y="1125732"/>
                    </a:lnTo>
                    <a:lnTo>
                      <a:pt x="9873" y="1127077"/>
                    </a:lnTo>
                    <a:lnTo>
                      <a:pt x="11308" y="1128422"/>
                    </a:lnTo>
                    <a:lnTo>
                      <a:pt x="29242" y="1144652"/>
                    </a:lnTo>
                    <a:lnTo>
                      <a:pt x="198179" y="1297987"/>
                    </a:lnTo>
                    <a:lnTo>
                      <a:pt x="29242" y="1451590"/>
                    </a:lnTo>
                    <a:lnTo>
                      <a:pt x="11308" y="1467820"/>
                    </a:lnTo>
                    <a:lnTo>
                      <a:pt x="9873" y="1469165"/>
                    </a:lnTo>
                    <a:lnTo>
                      <a:pt x="11308" y="1470510"/>
                    </a:lnTo>
                    <a:lnTo>
                      <a:pt x="29242" y="1486741"/>
                    </a:lnTo>
                    <a:lnTo>
                      <a:pt x="198179" y="1639896"/>
                    </a:lnTo>
                    <a:lnTo>
                      <a:pt x="29242" y="1792961"/>
                    </a:lnTo>
                    <a:lnTo>
                      <a:pt x="11308" y="1809191"/>
                    </a:lnTo>
                    <a:lnTo>
                      <a:pt x="9873" y="1810537"/>
                    </a:lnTo>
                    <a:lnTo>
                      <a:pt x="11308" y="1811881"/>
                    </a:lnTo>
                    <a:lnTo>
                      <a:pt x="29242" y="1828111"/>
                    </a:lnTo>
                    <a:lnTo>
                      <a:pt x="198179" y="1981357"/>
                    </a:lnTo>
                    <a:lnTo>
                      <a:pt x="29242" y="2134691"/>
                    </a:lnTo>
                    <a:lnTo>
                      <a:pt x="11308" y="2150921"/>
                    </a:lnTo>
                    <a:lnTo>
                      <a:pt x="9873" y="2152266"/>
                    </a:lnTo>
                    <a:lnTo>
                      <a:pt x="11308" y="2153611"/>
                    </a:lnTo>
                    <a:lnTo>
                      <a:pt x="29242" y="2169841"/>
                    </a:lnTo>
                    <a:lnTo>
                      <a:pt x="198179" y="2323086"/>
                    </a:lnTo>
                    <a:lnTo>
                      <a:pt x="29242" y="2476421"/>
                    </a:lnTo>
                    <a:lnTo>
                      <a:pt x="11308" y="2492651"/>
                    </a:lnTo>
                    <a:lnTo>
                      <a:pt x="9873" y="2493996"/>
                    </a:lnTo>
                    <a:lnTo>
                      <a:pt x="11308" y="2495341"/>
                    </a:lnTo>
                    <a:lnTo>
                      <a:pt x="29242" y="2511571"/>
                    </a:lnTo>
                    <a:lnTo>
                      <a:pt x="198179" y="2664816"/>
                    </a:lnTo>
                    <a:lnTo>
                      <a:pt x="29242" y="2818151"/>
                    </a:lnTo>
                    <a:lnTo>
                      <a:pt x="11308" y="2834381"/>
                    </a:lnTo>
                    <a:lnTo>
                      <a:pt x="9873" y="2835726"/>
                    </a:lnTo>
                    <a:lnTo>
                      <a:pt x="11308" y="2837071"/>
                    </a:lnTo>
                    <a:lnTo>
                      <a:pt x="29242" y="2853301"/>
                    </a:lnTo>
                    <a:lnTo>
                      <a:pt x="198179" y="3006635"/>
                    </a:lnTo>
                    <a:lnTo>
                      <a:pt x="29242" y="3159880"/>
                    </a:lnTo>
                    <a:lnTo>
                      <a:pt x="11308" y="3176111"/>
                    </a:lnTo>
                    <a:lnTo>
                      <a:pt x="9873" y="3177455"/>
                    </a:lnTo>
                    <a:lnTo>
                      <a:pt x="11308" y="3178801"/>
                    </a:lnTo>
                    <a:lnTo>
                      <a:pt x="29242" y="3195031"/>
                    </a:lnTo>
                    <a:lnTo>
                      <a:pt x="198179" y="3348366"/>
                    </a:lnTo>
                    <a:lnTo>
                      <a:pt x="29242" y="3501700"/>
                    </a:lnTo>
                    <a:lnTo>
                      <a:pt x="11308" y="3517930"/>
                    </a:lnTo>
                    <a:lnTo>
                      <a:pt x="9873" y="3519275"/>
                    </a:lnTo>
                    <a:lnTo>
                      <a:pt x="11308" y="3520620"/>
                    </a:lnTo>
                    <a:lnTo>
                      <a:pt x="29242" y="3536850"/>
                    </a:lnTo>
                    <a:lnTo>
                      <a:pt x="198179" y="3690185"/>
                    </a:lnTo>
                    <a:lnTo>
                      <a:pt x="29242" y="3843519"/>
                    </a:lnTo>
                    <a:lnTo>
                      <a:pt x="11308" y="3859839"/>
                    </a:lnTo>
                    <a:lnTo>
                      <a:pt x="10" y="3870062"/>
                    </a:lnTo>
                    <a:lnTo>
                      <a:pt x="423070" y="3870062"/>
                    </a:lnTo>
                    <a:lnTo>
                      <a:pt x="411862" y="3859929"/>
                    </a:lnTo>
                    <a:close/>
                    <a:moveTo>
                      <a:pt x="46459" y="452584"/>
                    </a:moveTo>
                    <a:lnTo>
                      <a:pt x="36595" y="443617"/>
                    </a:lnTo>
                    <a:lnTo>
                      <a:pt x="46459" y="434650"/>
                    </a:lnTo>
                    <a:lnTo>
                      <a:pt x="211539" y="284813"/>
                    </a:lnTo>
                    <a:lnTo>
                      <a:pt x="376621" y="434650"/>
                    </a:lnTo>
                    <a:lnTo>
                      <a:pt x="386484" y="443617"/>
                    </a:lnTo>
                    <a:lnTo>
                      <a:pt x="376621" y="452584"/>
                    </a:lnTo>
                    <a:lnTo>
                      <a:pt x="211539" y="602332"/>
                    </a:lnTo>
                    <a:close/>
                    <a:moveTo>
                      <a:pt x="46459" y="794314"/>
                    </a:moveTo>
                    <a:lnTo>
                      <a:pt x="36595" y="785347"/>
                    </a:lnTo>
                    <a:lnTo>
                      <a:pt x="46459" y="776380"/>
                    </a:lnTo>
                    <a:lnTo>
                      <a:pt x="211539" y="626632"/>
                    </a:lnTo>
                    <a:lnTo>
                      <a:pt x="376621" y="776470"/>
                    </a:lnTo>
                    <a:lnTo>
                      <a:pt x="386484" y="785437"/>
                    </a:lnTo>
                    <a:lnTo>
                      <a:pt x="376621" y="794404"/>
                    </a:lnTo>
                    <a:lnTo>
                      <a:pt x="211539" y="944151"/>
                    </a:lnTo>
                    <a:close/>
                    <a:moveTo>
                      <a:pt x="46459" y="1136044"/>
                    </a:moveTo>
                    <a:lnTo>
                      <a:pt x="36595" y="1127077"/>
                    </a:lnTo>
                    <a:lnTo>
                      <a:pt x="46459" y="1118110"/>
                    </a:lnTo>
                    <a:lnTo>
                      <a:pt x="211539" y="968272"/>
                    </a:lnTo>
                    <a:lnTo>
                      <a:pt x="376621" y="1118110"/>
                    </a:lnTo>
                    <a:lnTo>
                      <a:pt x="386484" y="1127077"/>
                    </a:lnTo>
                    <a:lnTo>
                      <a:pt x="376621" y="1136044"/>
                    </a:lnTo>
                    <a:lnTo>
                      <a:pt x="211539" y="1285792"/>
                    </a:lnTo>
                    <a:close/>
                    <a:moveTo>
                      <a:pt x="46459" y="1477774"/>
                    </a:moveTo>
                    <a:lnTo>
                      <a:pt x="36595" y="1468807"/>
                    </a:lnTo>
                    <a:lnTo>
                      <a:pt x="46459" y="1459840"/>
                    </a:lnTo>
                    <a:lnTo>
                      <a:pt x="211539" y="1310092"/>
                    </a:lnTo>
                    <a:lnTo>
                      <a:pt x="376621" y="1459840"/>
                    </a:lnTo>
                    <a:lnTo>
                      <a:pt x="386484" y="1468807"/>
                    </a:lnTo>
                    <a:lnTo>
                      <a:pt x="376621" y="1477774"/>
                    </a:lnTo>
                    <a:lnTo>
                      <a:pt x="211539" y="1627521"/>
                    </a:lnTo>
                    <a:close/>
                    <a:moveTo>
                      <a:pt x="46459" y="1819504"/>
                    </a:moveTo>
                    <a:lnTo>
                      <a:pt x="36595" y="1810537"/>
                    </a:lnTo>
                    <a:lnTo>
                      <a:pt x="46459" y="1801570"/>
                    </a:lnTo>
                    <a:lnTo>
                      <a:pt x="211539" y="1651732"/>
                    </a:lnTo>
                    <a:lnTo>
                      <a:pt x="376621" y="1801300"/>
                    </a:lnTo>
                    <a:lnTo>
                      <a:pt x="386484" y="1810267"/>
                    </a:lnTo>
                    <a:lnTo>
                      <a:pt x="376621" y="1819234"/>
                    </a:lnTo>
                    <a:lnTo>
                      <a:pt x="211539" y="1968982"/>
                    </a:lnTo>
                    <a:close/>
                    <a:moveTo>
                      <a:pt x="46459" y="2161233"/>
                    </a:moveTo>
                    <a:lnTo>
                      <a:pt x="36595" y="2152266"/>
                    </a:lnTo>
                    <a:lnTo>
                      <a:pt x="46459" y="2143299"/>
                    </a:lnTo>
                    <a:lnTo>
                      <a:pt x="211539" y="1993462"/>
                    </a:lnTo>
                    <a:lnTo>
                      <a:pt x="376621" y="2143299"/>
                    </a:lnTo>
                    <a:lnTo>
                      <a:pt x="386484" y="2152266"/>
                    </a:lnTo>
                    <a:lnTo>
                      <a:pt x="376621" y="2161233"/>
                    </a:lnTo>
                    <a:lnTo>
                      <a:pt x="211539" y="2310981"/>
                    </a:lnTo>
                    <a:close/>
                    <a:moveTo>
                      <a:pt x="46459" y="2502963"/>
                    </a:moveTo>
                    <a:lnTo>
                      <a:pt x="36595" y="2493996"/>
                    </a:lnTo>
                    <a:lnTo>
                      <a:pt x="46459" y="2485029"/>
                    </a:lnTo>
                    <a:lnTo>
                      <a:pt x="211539" y="2335191"/>
                    </a:lnTo>
                    <a:lnTo>
                      <a:pt x="376621" y="2485029"/>
                    </a:lnTo>
                    <a:lnTo>
                      <a:pt x="386484" y="2493996"/>
                    </a:lnTo>
                    <a:lnTo>
                      <a:pt x="376621" y="2502963"/>
                    </a:lnTo>
                    <a:lnTo>
                      <a:pt x="211539" y="2653159"/>
                    </a:lnTo>
                    <a:close/>
                    <a:moveTo>
                      <a:pt x="46459" y="2844693"/>
                    </a:moveTo>
                    <a:lnTo>
                      <a:pt x="36595" y="2835726"/>
                    </a:lnTo>
                    <a:lnTo>
                      <a:pt x="46459" y="2826759"/>
                    </a:lnTo>
                    <a:lnTo>
                      <a:pt x="211539" y="2677011"/>
                    </a:lnTo>
                    <a:lnTo>
                      <a:pt x="376621" y="2826759"/>
                    </a:lnTo>
                    <a:lnTo>
                      <a:pt x="386484" y="2835726"/>
                    </a:lnTo>
                    <a:lnTo>
                      <a:pt x="376621" y="2844693"/>
                    </a:lnTo>
                    <a:lnTo>
                      <a:pt x="211539" y="2994530"/>
                    </a:lnTo>
                    <a:close/>
                    <a:moveTo>
                      <a:pt x="46459" y="3186422"/>
                    </a:moveTo>
                    <a:lnTo>
                      <a:pt x="36595" y="3177455"/>
                    </a:lnTo>
                    <a:lnTo>
                      <a:pt x="46459" y="3168488"/>
                    </a:lnTo>
                    <a:lnTo>
                      <a:pt x="211539" y="3018741"/>
                    </a:lnTo>
                    <a:lnTo>
                      <a:pt x="376621" y="3168488"/>
                    </a:lnTo>
                    <a:lnTo>
                      <a:pt x="386484" y="3177455"/>
                    </a:lnTo>
                    <a:lnTo>
                      <a:pt x="376621" y="3186422"/>
                    </a:lnTo>
                    <a:lnTo>
                      <a:pt x="211539" y="3336260"/>
                    </a:lnTo>
                    <a:close/>
                    <a:moveTo>
                      <a:pt x="46459" y="3528242"/>
                    </a:moveTo>
                    <a:lnTo>
                      <a:pt x="36595" y="3519275"/>
                    </a:lnTo>
                    <a:lnTo>
                      <a:pt x="46459" y="3510308"/>
                    </a:lnTo>
                    <a:lnTo>
                      <a:pt x="211539" y="3360471"/>
                    </a:lnTo>
                    <a:lnTo>
                      <a:pt x="376621" y="3510308"/>
                    </a:lnTo>
                    <a:lnTo>
                      <a:pt x="386484" y="3519275"/>
                    </a:lnTo>
                    <a:lnTo>
                      <a:pt x="376621" y="3528242"/>
                    </a:lnTo>
                    <a:lnTo>
                      <a:pt x="211539" y="3678079"/>
                    </a:lnTo>
                    <a:close/>
                    <a:moveTo>
                      <a:pt x="46459" y="3852128"/>
                    </a:moveTo>
                    <a:lnTo>
                      <a:pt x="211539" y="3702290"/>
                    </a:lnTo>
                    <a:lnTo>
                      <a:pt x="376621" y="38521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2" name="Google Shape;2362;p10"/>
              <p:cNvSpPr/>
              <p:nvPr/>
            </p:nvSpPr>
            <p:spPr>
              <a:xfrm>
                <a:off x="9490815" y="3158512"/>
                <a:ext cx="17933" cy="3701190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3701190" extrusionOk="0">
                    <a:moveTo>
                      <a:pt x="14177" y="11949"/>
                    </a:moveTo>
                    <a:cubicBezTo>
                      <a:pt x="9424" y="8003"/>
                      <a:pt x="4672" y="3879"/>
                      <a:pt x="10" y="-246"/>
                    </a:cubicBezTo>
                    <a:lnTo>
                      <a:pt x="10" y="3700945"/>
                    </a:lnTo>
                    <a:lnTo>
                      <a:pt x="17944" y="3700945"/>
                    </a:lnTo>
                    <a:lnTo>
                      <a:pt x="17944" y="147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3" name="Google Shape;2363;p10"/>
              <p:cNvSpPr/>
              <p:nvPr/>
            </p:nvSpPr>
            <p:spPr>
              <a:xfrm>
                <a:off x="9120300" y="2979981"/>
                <a:ext cx="228298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28298" h="17933" extrusionOk="0">
                    <a:moveTo>
                      <a:pt x="21521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228309" y="17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4" name="Google Shape;2364;p10"/>
              <p:cNvSpPr/>
              <p:nvPr/>
            </p:nvSpPr>
            <p:spPr>
              <a:xfrm>
                <a:off x="9120211" y="332171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5" name="Google Shape;2365;p10"/>
              <p:cNvSpPr/>
              <p:nvPr/>
            </p:nvSpPr>
            <p:spPr>
              <a:xfrm>
                <a:off x="9120211" y="366344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6" name="Google Shape;2366;p10"/>
              <p:cNvSpPr/>
              <p:nvPr/>
            </p:nvSpPr>
            <p:spPr>
              <a:xfrm>
                <a:off x="9120211" y="400517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7" name="Google Shape;2367;p10"/>
              <p:cNvSpPr/>
              <p:nvPr/>
            </p:nvSpPr>
            <p:spPr>
              <a:xfrm>
                <a:off x="9120211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8" name="Google Shape;2368;p10"/>
              <p:cNvSpPr/>
              <p:nvPr/>
            </p:nvSpPr>
            <p:spPr>
              <a:xfrm>
                <a:off x="9120211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9" name="Google Shape;2369;p10"/>
              <p:cNvSpPr/>
              <p:nvPr/>
            </p:nvSpPr>
            <p:spPr>
              <a:xfrm>
                <a:off x="9120211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0" name="Google Shape;2370;p10"/>
              <p:cNvSpPr/>
              <p:nvPr/>
            </p:nvSpPr>
            <p:spPr>
              <a:xfrm>
                <a:off x="9120211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1" name="Google Shape;2371;p10"/>
              <p:cNvSpPr/>
              <p:nvPr/>
            </p:nvSpPr>
            <p:spPr>
              <a:xfrm>
                <a:off x="9120211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2" name="Google Shape;2372;p10"/>
              <p:cNvSpPr/>
              <p:nvPr/>
            </p:nvSpPr>
            <p:spPr>
              <a:xfrm>
                <a:off x="9120211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3" name="Google Shape;2373;p10"/>
              <p:cNvSpPr/>
              <p:nvPr/>
            </p:nvSpPr>
            <p:spPr>
              <a:xfrm>
                <a:off x="9120211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4" name="Google Shape;2374;p10"/>
              <p:cNvSpPr/>
              <p:nvPr/>
            </p:nvSpPr>
            <p:spPr>
              <a:xfrm>
                <a:off x="7825744" y="2305488"/>
                <a:ext cx="17933" cy="455421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554215" extrusionOk="0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54215"/>
                    </a:lnTo>
                    <a:lnTo>
                      <a:pt x="0" y="45542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5" name="Google Shape;2375;p10"/>
              <p:cNvSpPr/>
              <p:nvPr/>
            </p:nvSpPr>
            <p:spPr>
              <a:xfrm>
                <a:off x="7814625" y="2298942"/>
                <a:ext cx="422880" cy="4458179"/>
              </a:xfrm>
              <a:custGeom>
                <a:avLst/>
                <a:gdLst/>
                <a:ahLst/>
                <a:cxnLst/>
                <a:rect l="l" t="t" r="r" b="b"/>
                <a:pathLst>
                  <a:path w="422880" h="4458179" extrusionOk="0">
                    <a:moveTo>
                      <a:pt x="411682" y="4447801"/>
                    </a:moveTo>
                    <a:lnTo>
                      <a:pt x="393748" y="4431481"/>
                    </a:lnTo>
                    <a:lnTo>
                      <a:pt x="224721" y="4278057"/>
                    </a:lnTo>
                    <a:lnTo>
                      <a:pt x="393748" y="4124632"/>
                    </a:lnTo>
                    <a:lnTo>
                      <a:pt x="411682" y="4108402"/>
                    </a:lnTo>
                    <a:lnTo>
                      <a:pt x="413027" y="4107147"/>
                    </a:lnTo>
                    <a:lnTo>
                      <a:pt x="411682" y="4105892"/>
                    </a:lnTo>
                    <a:lnTo>
                      <a:pt x="393748" y="4089662"/>
                    </a:lnTo>
                    <a:lnTo>
                      <a:pt x="224721" y="3936238"/>
                    </a:lnTo>
                    <a:lnTo>
                      <a:pt x="393748" y="3782813"/>
                    </a:lnTo>
                    <a:lnTo>
                      <a:pt x="411682" y="3766583"/>
                    </a:lnTo>
                    <a:lnTo>
                      <a:pt x="413027" y="3765327"/>
                    </a:lnTo>
                    <a:lnTo>
                      <a:pt x="411682" y="3764072"/>
                    </a:lnTo>
                    <a:lnTo>
                      <a:pt x="393748" y="3747842"/>
                    </a:lnTo>
                    <a:lnTo>
                      <a:pt x="224721" y="3594507"/>
                    </a:lnTo>
                    <a:lnTo>
                      <a:pt x="393748" y="3441083"/>
                    </a:lnTo>
                    <a:lnTo>
                      <a:pt x="411682" y="3424853"/>
                    </a:lnTo>
                    <a:lnTo>
                      <a:pt x="413027" y="3423598"/>
                    </a:lnTo>
                    <a:lnTo>
                      <a:pt x="411682" y="3422342"/>
                    </a:lnTo>
                    <a:lnTo>
                      <a:pt x="393748" y="3406112"/>
                    </a:lnTo>
                    <a:lnTo>
                      <a:pt x="224721" y="3252688"/>
                    </a:lnTo>
                    <a:lnTo>
                      <a:pt x="393748" y="3099354"/>
                    </a:lnTo>
                    <a:lnTo>
                      <a:pt x="411682" y="3083124"/>
                    </a:lnTo>
                    <a:lnTo>
                      <a:pt x="413027" y="3081868"/>
                    </a:lnTo>
                    <a:lnTo>
                      <a:pt x="411682" y="3080613"/>
                    </a:lnTo>
                    <a:lnTo>
                      <a:pt x="393748" y="3064382"/>
                    </a:lnTo>
                    <a:lnTo>
                      <a:pt x="224721" y="2910958"/>
                    </a:lnTo>
                    <a:lnTo>
                      <a:pt x="393748" y="2757624"/>
                    </a:lnTo>
                    <a:lnTo>
                      <a:pt x="411682" y="2741394"/>
                    </a:lnTo>
                    <a:lnTo>
                      <a:pt x="413027" y="2740138"/>
                    </a:lnTo>
                    <a:lnTo>
                      <a:pt x="411682" y="2738883"/>
                    </a:lnTo>
                    <a:lnTo>
                      <a:pt x="393748" y="2722653"/>
                    </a:lnTo>
                    <a:lnTo>
                      <a:pt x="224721" y="2569229"/>
                    </a:lnTo>
                    <a:lnTo>
                      <a:pt x="393748" y="2416073"/>
                    </a:lnTo>
                    <a:lnTo>
                      <a:pt x="411682" y="2399843"/>
                    </a:lnTo>
                    <a:lnTo>
                      <a:pt x="413027" y="2398588"/>
                    </a:lnTo>
                    <a:lnTo>
                      <a:pt x="411682" y="2397332"/>
                    </a:lnTo>
                    <a:lnTo>
                      <a:pt x="393748" y="2381102"/>
                    </a:lnTo>
                    <a:lnTo>
                      <a:pt x="224721" y="2227768"/>
                    </a:lnTo>
                    <a:lnTo>
                      <a:pt x="393748" y="2074433"/>
                    </a:lnTo>
                    <a:lnTo>
                      <a:pt x="411682" y="2058203"/>
                    </a:lnTo>
                    <a:lnTo>
                      <a:pt x="413027" y="2056948"/>
                    </a:lnTo>
                    <a:lnTo>
                      <a:pt x="411682" y="2055692"/>
                    </a:lnTo>
                    <a:lnTo>
                      <a:pt x="393748" y="2039462"/>
                    </a:lnTo>
                    <a:lnTo>
                      <a:pt x="224721" y="1886128"/>
                    </a:lnTo>
                    <a:lnTo>
                      <a:pt x="393748" y="1732703"/>
                    </a:lnTo>
                    <a:lnTo>
                      <a:pt x="411682" y="1716473"/>
                    </a:lnTo>
                    <a:lnTo>
                      <a:pt x="413027" y="1715218"/>
                    </a:lnTo>
                    <a:lnTo>
                      <a:pt x="411682" y="1713963"/>
                    </a:lnTo>
                    <a:lnTo>
                      <a:pt x="393748" y="1697733"/>
                    </a:lnTo>
                    <a:lnTo>
                      <a:pt x="224721" y="1544039"/>
                    </a:lnTo>
                    <a:lnTo>
                      <a:pt x="393748" y="1390705"/>
                    </a:lnTo>
                    <a:lnTo>
                      <a:pt x="411682" y="1374474"/>
                    </a:lnTo>
                    <a:lnTo>
                      <a:pt x="413027" y="1373219"/>
                    </a:lnTo>
                    <a:lnTo>
                      <a:pt x="411682" y="1371964"/>
                    </a:lnTo>
                    <a:lnTo>
                      <a:pt x="393748" y="1355734"/>
                    </a:lnTo>
                    <a:lnTo>
                      <a:pt x="224721" y="1202310"/>
                    </a:lnTo>
                    <a:lnTo>
                      <a:pt x="393748" y="1048975"/>
                    </a:lnTo>
                    <a:lnTo>
                      <a:pt x="411682" y="1032745"/>
                    </a:lnTo>
                    <a:lnTo>
                      <a:pt x="413027" y="1031489"/>
                    </a:lnTo>
                    <a:lnTo>
                      <a:pt x="411682" y="1030234"/>
                    </a:lnTo>
                    <a:lnTo>
                      <a:pt x="393748" y="1014004"/>
                    </a:lnTo>
                    <a:lnTo>
                      <a:pt x="224721" y="860580"/>
                    </a:lnTo>
                    <a:lnTo>
                      <a:pt x="393748" y="707245"/>
                    </a:lnTo>
                    <a:lnTo>
                      <a:pt x="411682" y="691015"/>
                    </a:lnTo>
                    <a:lnTo>
                      <a:pt x="413027" y="689760"/>
                    </a:lnTo>
                    <a:lnTo>
                      <a:pt x="411682" y="688504"/>
                    </a:lnTo>
                    <a:lnTo>
                      <a:pt x="393748" y="672274"/>
                    </a:lnTo>
                    <a:lnTo>
                      <a:pt x="224721" y="518939"/>
                    </a:lnTo>
                    <a:lnTo>
                      <a:pt x="393748" y="365515"/>
                    </a:lnTo>
                    <a:lnTo>
                      <a:pt x="411682" y="349285"/>
                    </a:lnTo>
                    <a:lnTo>
                      <a:pt x="413027" y="348030"/>
                    </a:lnTo>
                    <a:lnTo>
                      <a:pt x="411682" y="346774"/>
                    </a:lnTo>
                    <a:lnTo>
                      <a:pt x="393748" y="330544"/>
                    </a:lnTo>
                    <a:lnTo>
                      <a:pt x="224721" y="177210"/>
                    </a:lnTo>
                    <a:lnTo>
                      <a:pt x="393748" y="23875"/>
                    </a:lnTo>
                    <a:lnTo>
                      <a:pt x="405853" y="12935"/>
                    </a:lnTo>
                    <a:lnTo>
                      <a:pt x="393837" y="-246"/>
                    </a:lnTo>
                    <a:lnTo>
                      <a:pt x="393837" y="-246"/>
                    </a:lnTo>
                    <a:lnTo>
                      <a:pt x="211360" y="165373"/>
                    </a:lnTo>
                    <a:lnTo>
                      <a:pt x="30318" y="1010"/>
                    </a:lnTo>
                    <a:lnTo>
                      <a:pt x="29152" y="-67"/>
                    </a:lnTo>
                    <a:lnTo>
                      <a:pt x="25297" y="4238"/>
                    </a:lnTo>
                    <a:lnTo>
                      <a:pt x="23145" y="6569"/>
                    </a:lnTo>
                    <a:lnTo>
                      <a:pt x="17047" y="13204"/>
                    </a:lnTo>
                    <a:lnTo>
                      <a:pt x="29063" y="24144"/>
                    </a:lnTo>
                    <a:lnTo>
                      <a:pt x="198090" y="177479"/>
                    </a:lnTo>
                    <a:lnTo>
                      <a:pt x="29242" y="330544"/>
                    </a:lnTo>
                    <a:lnTo>
                      <a:pt x="11308" y="346774"/>
                    </a:lnTo>
                    <a:lnTo>
                      <a:pt x="9963" y="348030"/>
                    </a:lnTo>
                    <a:lnTo>
                      <a:pt x="11308" y="349285"/>
                    </a:lnTo>
                    <a:lnTo>
                      <a:pt x="29242" y="365515"/>
                    </a:lnTo>
                    <a:lnTo>
                      <a:pt x="198269" y="518939"/>
                    </a:lnTo>
                    <a:lnTo>
                      <a:pt x="29242" y="672274"/>
                    </a:lnTo>
                    <a:lnTo>
                      <a:pt x="11308" y="688504"/>
                    </a:lnTo>
                    <a:lnTo>
                      <a:pt x="9963" y="689760"/>
                    </a:lnTo>
                    <a:lnTo>
                      <a:pt x="11308" y="691015"/>
                    </a:lnTo>
                    <a:lnTo>
                      <a:pt x="29242" y="707245"/>
                    </a:lnTo>
                    <a:lnTo>
                      <a:pt x="198269" y="860580"/>
                    </a:lnTo>
                    <a:lnTo>
                      <a:pt x="29242" y="1014004"/>
                    </a:lnTo>
                    <a:lnTo>
                      <a:pt x="11308" y="1030234"/>
                    </a:lnTo>
                    <a:lnTo>
                      <a:pt x="9963" y="1031489"/>
                    </a:lnTo>
                    <a:lnTo>
                      <a:pt x="11308" y="1032745"/>
                    </a:lnTo>
                    <a:lnTo>
                      <a:pt x="29242" y="1048975"/>
                    </a:lnTo>
                    <a:lnTo>
                      <a:pt x="198269" y="1202310"/>
                    </a:lnTo>
                    <a:lnTo>
                      <a:pt x="29242" y="1355734"/>
                    </a:lnTo>
                    <a:lnTo>
                      <a:pt x="11308" y="1371964"/>
                    </a:lnTo>
                    <a:lnTo>
                      <a:pt x="9963" y="1373219"/>
                    </a:lnTo>
                    <a:lnTo>
                      <a:pt x="11308" y="1374474"/>
                    </a:lnTo>
                    <a:lnTo>
                      <a:pt x="29242" y="1390705"/>
                    </a:lnTo>
                    <a:lnTo>
                      <a:pt x="198269" y="1544039"/>
                    </a:lnTo>
                    <a:lnTo>
                      <a:pt x="29242" y="1697463"/>
                    </a:lnTo>
                    <a:lnTo>
                      <a:pt x="11308" y="1713694"/>
                    </a:lnTo>
                    <a:lnTo>
                      <a:pt x="9963" y="1714949"/>
                    </a:lnTo>
                    <a:lnTo>
                      <a:pt x="11308" y="1716204"/>
                    </a:lnTo>
                    <a:lnTo>
                      <a:pt x="29242" y="1732434"/>
                    </a:lnTo>
                    <a:lnTo>
                      <a:pt x="198269" y="1885859"/>
                    </a:lnTo>
                    <a:lnTo>
                      <a:pt x="29242" y="2039462"/>
                    </a:lnTo>
                    <a:lnTo>
                      <a:pt x="11308" y="2055692"/>
                    </a:lnTo>
                    <a:lnTo>
                      <a:pt x="9963" y="2056948"/>
                    </a:lnTo>
                    <a:lnTo>
                      <a:pt x="11308" y="2058203"/>
                    </a:lnTo>
                    <a:lnTo>
                      <a:pt x="29242" y="2074433"/>
                    </a:lnTo>
                    <a:lnTo>
                      <a:pt x="198090" y="2227768"/>
                    </a:lnTo>
                    <a:lnTo>
                      <a:pt x="29242" y="2380923"/>
                    </a:lnTo>
                    <a:lnTo>
                      <a:pt x="11308" y="2397153"/>
                    </a:lnTo>
                    <a:lnTo>
                      <a:pt x="9963" y="2398409"/>
                    </a:lnTo>
                    <a:lnTo>
                      <a:pt x="11308" y="2399664"/>
                    </a:lnTo>
                    <a:lnTo>
                      <a:pt x="29242" y="2415894"/>
                    </a:lnTo>
                    <a:lnTo>
                      <a:pt x="198269" y="2569229"/>
                    </a:lnTo>
                    <a:lnTo>
                      <a:pt x="29242" y="2722653"/>
                    </a:lnTo>
                    <a:lnTo>
                      <a:pt x="11308" y="2738883"/>
                    </a:lnTo>
                    <a:lnTo>
                      <a:pt x="9963" y="2740138"/>
                    </a:lnTo>
                    <a:lnTo>
                      <a:pt x="11308" y="2741394"/>
                    </a:lnTo>
                    <a:lnTo>
                      <a:pt x="29242" y="2757624"/>
                    </a:lnTo>
                    <a:lnTo>
                      <a:pt x="198269" y="2910958"/>
                    </a:lnTo>
                    <a:lnTo>
                      <a:pt x="29242" y="3064382"/>
                    </a:lnTo>
                    <a:lnTo>
                      <a:pt x="11308" y="3080613"/>
                    </a:lnTo>
                    <a:lnTo>
                      <a:pt x="9963" y="3081868"/>
                    </a:lnTo>
                    <a:lnTo>
                      <a:pt x="11308" y="3083124"/>
                    </a:lnTo>
                    <a:lnTo>
                      <a:pt x="29242" y="3099354"/>
                    </a:lnTo>
                    <a:lnTo>
                      <a:pt x="198269" y="3252688"/>
                    </a:lnTo>
                    <a:lnTo>
                      <a:pt x="29242" y="3406112"/>
                    </a:lnTo>
                    <a:lnTo>
                      <a:pt x="11308" y="3422342"/>
                    </a:lnTo>
                    <a:lnTo>
                      <a:pt x="9963" y="3423598"/>
                    </a:lnTo>
                    <a:lnTo>
                      <a:pt x="11308" y="3424853"/>
                    </a:lnTo>
                    <a:lnTo>
                      <a:pt x="29242" y="3441083"/>
                    </a:lnTo>
                    <a:lnTo>
                      <a:pt x="198269" y="3594507"/>
                    </a:lnTo>
                    <a:lnTo>
                      <a:pt x="29242" y="3747842"/>
                    </a:lnTo>
                    <a:lnTo>
                      <a:pt x="11308" y="3764072"/>
                    </a:lnTo>
                    <a:lnTo>
                      <a:pt x="9963" y="3765327"/>
                    </a:lnTo>
                    <a:lnTo>
                      <a:pt x="11308" y="3766583"/>
                    </a:lnTo>
                    <a:lnTo>
                      <a:pt x="29242" y="3782813"/>
                    </a:lnTo>
                    <a:lnTo>
                      <a:pt x="198269" y="3936238"/>
                    </a:lnTo>
                    <a:lnTo>
                      <a:pt x="29242" y="4089662"/>
                    </a:lnTo>
                    <a:lnTo>
                      <a:pt x="11308" y="4105892"/>
                    </a:lnTo>
                    <a:lnTo>
                      <a:pt x="9963" y="4107147"/>
                    </a:lnTo>
                    <a:lnTo>
                      <a:pt x="11308" y="4108402"/>
                    </a:lnTo>
                    <a:lnTo>
                      <a:pt x="29242" y="4124632"/>
                    </a:lnTo>
                    <a:lnTo>
                      <a:pt x="198269" y="4278057"/>
                    </a:lnTo>
                    <a:lnTo>
                      <a:pt x="29242" y="4431391"/>
                    </a:lnTo>
                    <a:lnTo>
                      <a:pt x="11308" y="4447711"/>
                    </a:lnTo>
                    <a:lnTo>
                      <a:pt x="10" y="4457934"/>
                    </a:lnTo>
                    <a:lnTo>
                      <a:pt x="422891" y="4457934"/>
                    </a:lnTo>
                    <a:close/>
                    <a:moveTo>
                      <a:pt x="46279" y="356997"/>
                    </a:moveTo>
                    <a:lnTo>
                      <a:pt x="36416" y="348030"/>
                    </a:lnTo>
                    <a:lnTo>
                      <a:pt x="46279" y="339063"/>
                    </a:lnTo>
                    <a:lnTo>
                      <a:pt x="211360" y="189315"/>
                    </a:lnTo>
                    <a:lnTo>
                      <a:pt x="376531" y="339063"/>
                    </a:lnTo>
                    <a:lnTo>
                      <a:pt x="386395" y="348030"/>
                    </a:lnTo>
                    <a:lnTo>
                      <a:pt x="376531" y="356997"/>
                    </a:lnTo>
                    <a:lnTo>
                      <a:pt x="211360" y="506744"/>
                    </a:lnTo>
                    <a:close/>
                    <a:moveTo>
                      <a:pt x="46279" y="698727"/>
                    </a:moveTo>
                    <a:lnTo>
                      <a:pt x="36416" y="689760"/>
                    </a:lnTo>
                    <a:lnTo>
                      <a:pt x="46279" y="680793"/>
                    </a:lnTo>
                    <a:lnTo>
                      <a:pt x="211360" y="531045"/>
                    </a:lnTo>
                    <a:lnTo>
                      <a:pt x="376531" y="680793"/>
                    </a:lnTo>
                    <a:lnTo>
                      <a:pt x="386395" y="689760"/>
                    </a:lnTo>
                    <a:lnTo>
                      <a:pt x="376531" y="698727"/>
                    </a:lnTo>
                    <a:lnTo>
                      <a:pt x="211360" y="848474"/>
                    </a:lnTo>
                    <a:close/>
                    <a:moveTo>
                      <a:pt x="46279" y="1040456"/>
                    </a:moveTo>
                    <a:lnTo>
                      <a:pt x="36416" y="1031489"/>
                    </a:lnTo>
                    <a:lnTo>
                      <a:pt x="46279" y="1022522"/>
                    </a:lnTo>
                    <a:lnTo>
                      <a:pt x="211360" y="872685"/>
                    </a:lnTo>
                    <a:lnTo>
                      <a:pt x="376531" y="1022522"/>
                    </a:lnTo>
                    <a:lnTo>
                      <a:pt x="386395" y="1031489"/>
                    </a:lnTo>
                    <a:lnTo>
                      <a:pt x="376531" y="1040456"/>
                    </a:lnTo>
                    <a:lnTo>
                      <a:pt x="211360" y="1190204"/>
                    </a:lnTo>
                    <a:close/>
                    <a:moveTo>
                      <a:pt x="46279" y="1382186"/>
                    </a:moveTo>
                    <a:lnTo>
                      <a:pt x="36416" y="1373219"/>
                    </a:lnTo>
                    <a:lnTo>
                      <a:pt x="46279" y="1364252"/>
                    </a:lnTo>
                    <a:lnTo>
                      <a:pt x="211360" y="1214504"/>
                    </a:lnTo>
                    <a:lnTo>
                      <a:pt x="376531" y="1364342"/>
                    </a:lnTo>
                    <a:lnTo>
                      <a:pt x="386395" y="1373309"/>
                    </a:lnTo>
                    <a:lnTo>
                      <a:pt x="376531" y="1382276"/>
                    </a:lnTo>
                    <a:lnTo>
                      <a:pt x="211360" y="1532023"/>
                    </a:lnTo>
                    <a:close/>
                    <a:moveTo>
                      <a:pt x="46279" y="1723916"/>
                    </a:moveTo>
                    <a:lnTo>
                      <a:pt x="36416" y="1714949"/>
                    </a:lnTo>
                    <a:lnTo>
                      <a:pt x="46279" y="1705982"/>
                    </a:lnTo>
                    <a:lnTo>
                      <a:pt x="211360" y="1556145"/>
                    </a:lnTo>
                    <a:lnTo>
                      <a:pt x="376531" y="1705982"/>
                    </a:lnTo>
                    <a:lnTo>
                      <a:pt x="386395" y="1714949"/>
                    </a:lnTo>
                    <a:lnTo>
                      <a:pt x="376531" y="1723916"/>
                    </a:lnTo>
                    <a:lnTo>
                      <a:pt x="211360" y="1873664"/>
                    </a:lnTo>
                    <a:close/>
                    <a:moveTo>
                      <a:pt x="46279" y="2065646"/>
                    </a:moveTo>
                    <a:lnTo>
                      <a:pt x="36416" y="2056679"/>
                    </a:lnTo>
                    <a:lnTo>
                      <a:pt x="46279" y="2047712"/>
                    </a:lnTo>
                    <a:lnTo>
                      <a:pt x="211360" y="1897964"/>
                    </a:lnTo>
                    <a:lnTo>
                      <a:pt x="376531" y="2047712"/>
                    </a:lnTo>
                    <a:lnTo>
                      <a:pt x="386395" y="2056679"/>
                    </a:lnTo>
                    <a:lnTo>
                      <a:pt x="376531" y="2065646"/>
                    </a:lnTo>
                    <a:lnTo>
                      <a:pt x="211360" y="2215393"/>
                    </a:lnTo>
                    <a:close/>
                    <a:moveTo>
                      <a:pt x="46279" y="2407376"/>
                    </a:moveTo>
                    <a:lnTo>
                      <a:pt x="36416" y="2398409"/>
                    </a:lnTo>
                    <a:lnTo>
                      <a:pt x="46279" y="2389442"/>
                    </a:lnTo>
                    <a:lnTo>
                      <a:pt x="211360" y="2239604"/>
                    </a:lnTo>
                    <a:lnTo>
                      <a:pt x="376531" y="2389173"/>
                    </a:lnTo>
                    <a:lnTo>
                      <a:pt x="386395" y="2398139"/>
                    </a:lnTo>
                    <a:lnTo>
                      <a:pt x="376531" y="2407106"/>
                    </a:lnTo>
                    <a:lnTo>
                      <a:pt x="211360" y="2556854"/>
                    </a:lnTo>
                    <a:close/>
                    <a:moveTo>
                      <a:pt x="46279" y="2749105"/>
                    </a:moveTo>
                    <a:lnTo>
                      <a:pt x="36416" y="2740138"/>
                    </a:lnTo>
                    <a:lnTo>
                      <a:pt x="46279" y="2731171"/>
                    </a:lnTo>
                    <a:lnTo>
                      <a:pt x="211360" y="2581334"/>
                    </a:lnTo>
                    <a:lnTo>
                      <a:pt x="376531" y="2731171"/>
                    </a:lnTo>
                    <a:lnTo>
                      <a:pt x="386395" y="2740138"/>
                    </a:lnTo>
                    <a:lnTo>
                      <a:pt x="376531" y="2749105"/>
                    </a:lnTo>
                    <a:lnTo>
                      <a:pt x="211360" y="2898853"/>
                    </a:lnTo>
                    <a:close/>
                    <a:moveTo>
                      <a:pt x="46279" y="3090835"/>
                    </a:moveTo>
                    <a:lnTo>
                      <a:pt x="36416" y="3081868"/>
                    </a:lnTo>
                    <a:lnTo>
                      <a:pt x="46279" y="3072901"/>
                    </a:lnTo>
                    <a:lnTo>
                      <a:pt x="211360" y="2923064"/>
                    </a:lnTo>
                    <a:lnTo>
                      <a:pt x="376531" y="3072901"/>
                    </a:lnTo>
                    <a:lnTo>
                      <a:pt x="386395" y="3081868"/>
                    </a:lnTo>
                    <a:lnTo>
                      <a:pt x="376531" y="3090835"/>
                    </a:lnTo>
                    <a:lnTo>
                      <a:pt x="211360" y="3241031"/>
                    </a:lnTo>
                    <a:close/>
                    <a:moveTo>
                      <a:pt x="46279" y="3432565"/>
                    </a:moveTo>
                    <a:lnTo>
                      <a:pt x="36416" y="3423598"/>
                    </a:lnTo>
                    <a:lnTo>
                      <a:pt x="46279" y="3414631"/>
                    </a:lnTo>
                    <a:lnTo>
                      <a:pt x="211360" y="3264883"/>
                    </a:lnTo>
                    <a:lnTo>
                      <a:pt x="376531" y="3414631"/>
                    </a:lnTo>
                    <a:lnTo>
                      <a:pt x="386395" y="3423598"/>
                    </a:lnTo>
                    <a:lnTo>
                      <a:pt x="376531" y="3432565"/>
                    </a:lnTo>
                    <a:lnTo>
                      <a:pt x="211360" y="3582402"/>
                    </a:lnTo>
                    <a:close/>
                    <a:moveTo>
                      <a:pt x="46279" y="3774294"/>
                    </a:moveTo>
                    <a:lnTo>
                      <a:pt x="36416" y="3765327"/>
                    </a:lnTo>
                    <a:lnTo>
                      <a:pt x="46279" y="3756360"/>
                    </a:lnTo>
                    <a:lnTo>
                      <a:pt x="211360" y="3606613"/>
                    </a:lnTo>
                    <a:lnTo>
                      <a:pt x="376531" y="3756360"/>
                    </a:lnTo>
                    <a:lnTo>
                      <a:pt x="386395" y="3765327"/>
                    </a:lnTo>
                    <a:lnTo>
                      <a:pt x="376531" y="3774294"/>
                    </a:lnTo>
                    <a:lnTo>
                      <a:pt x="211360" y="3924132"/>
                    </a:lnTo>
                    <a:close/>
                    <a:moveTo>
                      <a:pt x="46279" y="4116114"/>
                    </a:moveTo>
                    <a:lnTo>
                      <a:pt x="36416" y="4107147"/>
                    </a:lnTo>
                    <a:lnTo>
                      <a:pt x="46279" y="4098180"/>
                    </a:lnTo>
                    <a:lnTo>
                      <a:pt x="211360" y="3948343"/>
                    </a:lnTo>
                    <a:lnTo>
                      <a:pt x="376531" y="4098180"/>
                    </a:lnTo>
                    <a:lnTo>
                      <a:pt x="386395" y="4107147"/>
                    </a:lnTo>
                    <a:lnTo>
                      <a:pt x="376531" y="4116114"/>
                    </a:lnTo>
                    <a:lnTo>
                      <a:pt x="211360" y="4265951"/>
                    </a:lnTo>
                    <a:close/>
                    <a:moveTo>
                      <a:pt x="46279" y="4440000"/>
                    </a:moveTo>
                    <a:lnTo>
                      <a:pt x="211360" y="4290162"/>
                    </a:lnTo>
                    <a:lnTo>
                      <a:pt x="376441" y="44400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6" name="Google Shape;2376;p10"/>
              <p:cNvSpPr/>
              <p:nvPr/>
            </p:nvSpPr>
            <p:spPr>
              <a:xfrm>
                <a:off x="8208363" y="2273655"/>
                <a:ext cx="17933" cy="4586047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586047" extrusionOk="0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86048"/>
                    </a:lnTo>
                    <a:lnTo>
                      <a:pt x="0" y="45860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7" name="Google Shape;2377;p10"/>
              <p:cNvSpPr/>
              <p:nvPr/>
            </p:nvSpPr>
            <p:spPr>
              <a:xfrm>
                <a:off x="7837760" y="2638251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8" name="Google Shape;2378;p10"/>
              <p:cNvSpPr/>
              <p:nvPr/>
            </p:nvSpPr>
            <p:spPr>
              <a:xfrm>
                <a:off x="7837760" y="2979981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9" name="Google Shape;2379;p10"/>
              <p:cNvSpPr/>
              <p:nvPr/>
            </p:nvSpPr>
            <p:spPr>
              <a:xfrm>
                <a:off x="7837760" y="332171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0" name="Google Shape;2380;p10"/>
              <p:cNvSpPr/>
              <p:nvPr/>
            </p:nvSpPr>
            <p:spPr>
              <a:xfrm>
                <a:off x="7837760" y="366344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1" name="Google Shape;2381;p10"/>
              <p:cNvSpPr/>
              <p:nvPr/>
            </p:nvSpPr>
            <p:spPr>
              <a:xfrm>
                <a:off x="7837760" y="400517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2" name="Google Shape;2382;p10"/>
              <p:cNvSpPr/>
              <p:nvPr/>
            </p:nvSpPr>
            <p:spPr>
              <a:xfrm>
                <a:off x="7837760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3" name="Google Shape;2383;p10"/>
              <p:cNvSpPr/>
              <p:nvPr/>
            </p:nvSpPr>
            <p:spPr>
              <a:xfrm>
                <a:off x="7837760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4" name="Google Shape;2384;p10"/>
              <p:cNvSpPr/>
              <p:nvPr/>
            </p:nvSpPr>
            <p:spPr>
              <a:xfrm>
                <a:off x="7837760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5" name="Google Shape;2385;p10"/>
              <p:cNvSpPr/>
              <p:nvPr/>
            </p:nvSpPr>
            <p:spPr>
              <a:xfrm>
                <a:off x="7837760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6" name="Google Shape;2386;p10"/>
              <p:cNvSpPr/>
              <p:nvPr/>
            </p:nvSpPr>
            <p:spPr>
              <a:xfrm>
                <a:off x="7837760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7" name="Google Shape;2387;p10"/>
              <p:cNvSpPr/>
              <p:nvPr/>
            </p:nvSpPr>
            <p:spPr>
              <a:xfrm>
                <a:off x="7837760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8" name="Google Shape;2388;p10"/>
              <p:cNvSpPr/>
              <p:nvPr/>
            </p:nvSpPr>
            <p:spPr>
              <a:xfrm>
                <a:off x="7837760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9" name="Google Shape;2389;p10"/>
              <p:cNvSpPr/>
              <p:nvPr/>
            </p:nvSpPr>
            <p:spPr>
              <a:xfrm>
                <a:off x="6543652" y="4320716"/>
                <a:ext cx="17933" cy="2538987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538987" extrusionOk="0">
                    <a:moveTo>
                      <a:pt x="10" y="4596"/>
                    </a:moveTo>
                    <a:lnTo>
                      <a:pt x="10" y="2538741"/>
                    </a:lnTo>
                    <a:lnTo>
                      <a:pt x="17944" y="2538741"/>
                    </a:lnTo>
                    <a:lnTo>
                      <a:pt x="17944" y="-246"/>
                    </a:lnTo>
                    <a:cubicBezTo>
                      <a:pt x="12053" y="1673"/>
                      <a:pt x="6062" y="3287"/>
                      <a:pt x="10" y="45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0" name="Google Shape;2390;p10"/>
              <p:cNvSpPr/>
              <p:nvPr/>
            </p:nvSpPr>
            <p:spPr>
              <a:xfrm>
                <a:off x="6532354" y="3939981"/>
                <a:ext cx="423059" cy="2817141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2817141" extrusionOk="0">
                    <a:moveTo>
                      <a:pt x="11308" y="2806673"/>
                    </a:moveTo>
                    <a:lnTo>
                      <a:pt x="10" y="2816895"/>
                    </a:lnTo>
                    <a:lnTo>
                      <a:pt x="423070" y="2816895"/>
                    </a:lnTo>
                    <a:lnTo>
                      <a:pt x="411861" y="2806763"/>
                    </a:lnTo>
                    <a:lnTo>
                      <a:pt x="393927" y="2790443"/>
                    </a:lnTo>
                    <a:lnTo>
                      <a:pt x="224901" y="2637019"/>
                    </a:lnTo>
                    <a:lnTo>
                      <a:pt x="393927" y="2483594"/>
                    </a:lnTo>
                    <a:lnTo>
                      <a:pt x="411861" y="2467364"/>
                    </a:lnTo>
                    <a:lnTo>
                      <a:pt x="413206" y="2466109"/>
                    </a:lnTo>
                    <a:lnTo>
                      <a:pt x="411861" y="2464853"/>
                    </a:lnTo>
                    <a:lnTo>
                      <a:pt x="393927" y="2448623"/>
                    </a:lnTo>
                    <a:lnTo>
                      <a:pt x="224901" y="2295199"/>
                    </a:lnTo>
                    <a:lnTo>
                      <a:pt x="393927" y="2141775"/>
                    </a:lnTo>
                    <a:lnTo>
                      <a:pt x="411861" y="2125545"/>
                    </a:lnTo>
                    <a:lnTo>
                      <a:pt x="413206" y="2124289"/>
                    </a:lnTo>
                    <a:lnTo>
                      <a:pt x="411861" y="2123034"/>
                    </a:lnTo>
                    <a:lnTo>
                      <a:pt x="393927" y="2106804"/>
                    </a:lnTo>
                    <a:lnTo>
                      <a:pt x="224901" y="1953469"/>
                    </a:lnTo>
                    <a:lnTo>
                      <a:pt x="393927" y="1800045"/>
                    </a:lnTo>
                    <a:lnTo>
                      <a:pt x="411861" y="1783815"/>
                    </a:lnTo>
                    <a:lnTo>
                      <a:pt x="413206" y="1782559"/>
                    </a:lnTo>
                    <a:lnTo>
                      <a:pt x="411861" y="1781304"/>
                    </a:lnTo>
                    <a:lnTo>
                      <a:pt x="393927" y="1765074"/>
                    </a:lnTo>
                    <a:lnTo>
                      <a:pt x="224542" y="1611650"/>
                    </a:lnTo>
                    <a:lnTo>
                      <a:pt x="393569" y="1458315"/>
                    </a:lnTo>
                    <a:lnTo>
                      <a:pt x="411503" y="1442085"/>
                    </a:lnTo>
                    <a:lnTo>
                      <a:pt x="412848" y="1440830"/>
                    </a:lnTo>
                    <a:lnTo>
                      <a:pt x="411503" y="1439574"/>
                    </a:lnTo>
                    <a:lnTo>
                      <a:pt x="393569" y="1423344"/>
                    </a:lnTo>
                    <a:lnTo>
                      <a:pt x="224542" y="1269920"/>
                    </a:lnTo>
                    <a:lnTo>
                      <a:pt x="393569" y="1116586"/>
                    </a:lnTo>
                    <a:lnTo>
                      <a:pt x="411503" y="1100356"/>
                    </a:lnTo>
                    <a:lnTo>
                      <a:pt x="412848" y="1099100"/>
                    </a:lnTo>
                    <a:lnTo>
                      <a:pt x="411503" y="1097845"/>
                    </a:lnTo>
                    <a:lnTo>
                      <a:pt x="393569" y="1081614"/>
                    </a:lnTo>
                    <a:lnTo>
                      <a:pt x="224542" y="928190"/>
                    </a:lnTo>
                    <a:lnTo>
                      <a:pt x="393569" y="775035"/>
                    </a:lnTo>
                    <a:lnTo>
                      <a:pt x="411503" y="758805"/>
                    </a:lnTo>
                    <a:lnTo>
                      <a:pt x="412848" y="757549"/>
                    </a:lnTo>
                    <a:lnTo>
                      <a:pt x="411503" y="756294"/>
                    </a:lnTo>
                    <a:lnTo>
                      <a:pt x="393569" y="740064"/>
                    </a:lnTo>
                    <a:lnTo>
                      <a:pt x="224542" y="586729"/>
                    </a:lnTo>
                    <a:lnTo>
                      <a:pt x="393569" y="433395"/>
                    </a:lnTo>
                    <a:lnTo>
                      <a:pt x="411503" y="417165"/>
                    </a:lnTo>
                    <a:lnTo>
                      <a:pt x="412848" y="415909"/>
                    </a:lnTo>
                    <a:lnTo>
                      <a:pt x="411503" y="414654"/>
                    </a:lnTo>
                    <a:lnTo>
                      <a:pt x="393569" y="398424"/>
                    </a:lnTo>
                    <a:lnTo>
                      <a:pt x="224542" y="245089"/>
                    </a:lnTo>
                    <a:lnTo>
                      <a:pt x="393569" y="91665"/>
                    </a:lnTo>
                    <a:lnTo>
                      <a:pt x="411503" y="75435"/>
                    </a:lnTo>
                    <a:lnTo>
                      <a:pt x="412848" y="74179"/>
                    </a:lnTo>
                    <a:lnTo>
                      <a:pt x="411503" y="72924"/>
                    </a:lnTo>
                    <a:lnTo>
                      <a:pt x="393569" y="56694"/>
                    </a:lnTo>
                    <a:lnTo>
                      <a:pt x="330800" y="-246"/>
                    </a:lnTo>
                    <a:lnTo>
                      <a:pt x="322909" y="16791"/>
                    </a:lnTo>
                    <a:lnTo>
                      <a:pt x="376711" y="65213"/>
                    </a:lnTo>
                    <a:lnTo>
                      <a:pt x="386574" y="74179"/>
                    </a:lnTo>
                    <a:lnTo>
                      <a:pt x="376711" y="83146"/>
                    </a:lnTo>
                    <a:lnTo>
                      <a:pt x="226515" y="219085"/>
                    </a:lnTo>
                    <a:cubicBezTo>
                      <a:pt x="219251" y="233970"/>
                      <a:pt x="211809" y="248766"/>
                      <a:pt x="204367" y="263920"/>
                    </a:cubicBezTo>
                    <a:lnTo>
                      <a:pt x="211540" y="257374"/>
                    </a:lnTo>
                    <a:lnTo>
                      <a:pt x="376711" y="407122"/>
                    </a:lnTo>
                    <a:lnTo>
                      <a:pt x="386574" y="416089"/>
                    </a:lnTo>
                    <a:lnTo>
                      <a:pt x="376711" y="425056"/>
                    </a:lnTo>
                    <a:lnTo>
                      <a:pt x="211540" y="574803"/>
                    </a:lnTo>
                    <a:lnTo>
                      <a:pt x="95598" y="469621"/>
                    </a:lnTo>
                    <a:lnTo>
                      <a:pt x="46458" y="424787"/>
                    </a:lnTo>
                    <a:lnTo>
                      <a:pt x="36595" y="415820"/>
                    </a:lnTo>
                    <a:lnTo>
                      <a:pt x="46458" y="406853"/>
                    </a:lnTo>
                    <a:lnTo>
                      <a:pt x="29242" y="406853"/>
                    </a:lnTo>
                    <a:lnTo>
                      <a:pt x="29242" y="398424"/>
                    </a:lnTo>
                    <a:lnTo>
                      <a:pt x="11308" y="414654"/>
                    </a:lnTo>
                    <a:lnTo>
                      <a:pt x="9963" y="415909"/>
                    </a:lnTo>
                    <a:lnTo>
                      <a:pt x="11308" y="417165"/>
                    </a:lnTo>
                    <a:lnTo>
                      <a:pt x="29242" y="433395"/>
                    </a:lnTo>
                    <a:lnTo>
                      <a:pt x="86631" y="485493"/>
                    </a:lnTo>
                    <a:lnTo>
                      <a:pt x="197910" y="586729"/>
                    </a:lnTo>
                    <a:lnTo>
                      <a:pt x="29242" y="739885"/>
                    </a:lnTo>
                    <a:lnTo>
                      <a:pt x="11308" y="756115"/>
                    </a:lnTo>
                    <a:lnTo>
                      <a:pt x="9963" y="757370"/>
                    </a:lnTo>
                    <a:lnTo>
                      <a:pt x="11308" y="758625"/>
                    </a:lnTo>
                    <a:lnTo>
                      <a:pt x="29242" y="774855"/>
                    </a:lnTo>
                    <a:lnTo>
                      <a:pt x="198269" y="928190"/>
                    </a:lnTo>
                    <a:lnTo>
                      <a:pt x="29242" y="1081614"/>
                    </a:lnTo>
                    <a:lnTo>
                      <a:pt x="11308" y="1097845"/>
                    </a:lnTo>
                    <a:lnTo>
                      <a:pt x="9963" y="1099100"/>
                    </a:lnTo>
                    <a:lnTo>
                      <a:pt x="11308" y="1100356"/>
                    </a:lnTo>
                    <a:lnTo>
                      <a:pt x="29242" y="1116586"/>
                    </a:lnTo>
                    <a:lnTo>
                      <a:pt x="198269" y="1269920"/>
                    </a:lnTo>
                    <a:lnTo>
                      <a:pt x="29242" y="1423344"/>
                    </a:lnTo>
                    <a:lnTo>
                      <a:pt x="11308" y="1439574"/>
                    </a:lnTo>
                    <a:lnTo>
                      <a:pt x="9963" y="1440830"/>
                    </a:lnTo>
                    <a:lnTo>
                      <a:pt x="11308" y="1442085"/>
                    </a:lnTo>
                    <a:lnTo>
                      <a:pt x="29242" y="1458315"/>
                    </a:lnTo>
                    <a:lnTo>
                      <a:pt x="198269" y="1611650"/>
                    </a:lnTo>
                    <a:lnTo>
                      <a:pt x="29242" y="1765074"/>
                    </a:lnTo>
                    <a:lnTo>
                      <a:pt x="11308" y="1781304"/>
                    </a:lnTo>
                    <a:lnTo>
                      <a:pt x="9963" y="1782559"/>
                    </a:lnTo>
                    <a:lnTo>
                      <a:pt x="11308" y="1783815"/>
                    </a:lnTo>
                    <a:lnTo>
                      <a:pt x="29242" y="1800045"/>
                    </a:lnTo>
                    <a:lnTo>
                      <a:pt x="198269" y="1953469"/>
                    </a:lnTo>
                    <a:lnTo>
                      <a:pt x="29242" y="2106804"/>
                    </a:lnTo>
                    <a:lnTo>
                      <a:pt x="11308" y="2123034"/>
                    </a:lnTo>
                    <a:lnTo>
                      <a:pt x="9963" y="2124289"/>
                    </a:lnTo>
                    <a:lnTo>
                      <a:pt x="11308" y="2125545"/>
                    </a:lnTo>
                    <a:lnTo>
                      <a:pt x="29242" y="2141775"/>
                    </a:lnTo>
                    <a:lnTo>
                      <a:pt x="198269" y="2295199"/>
                    </a:lnTo>
                    <a:lnTo>
                      <a:pt x="29242" y="2448623"/>
                    </a:lnTo>
                    <a:lnTo>
                      <a:pt x="11308" y="2464853"/>
                    </a:lnTo>
                    <a:lnTo>
                      <a:pt x="9963" y="2466109"/>
                    </a:lnTo>
                    <a:lnTo>
                      <a:pt x="11308" y="2467364"/>
                    </a:lnTo>
                    <a:lnTo>
                      <a:pt x="29242" y="2483594"/>
                    </a:lnTo>
                    <a:lnTo>
                      <a:pt x="198269" y="2637019"/>
                    </a:lnTo>
                    <a:lnTo>
                      <a:pt x="29242" y="2790353"/>
                    </a:lnTo>
                    <a:close/>
                    <a:moveTo>
                      <a:pt x="46100" y="766068"/>
                    </a:moveTo>
                    <a:lnTo>
                      <a:pt x="36237" y="757101"/>
                    </a:lnTo>
                    <a:lnTo>
                      <a:pt x="46100" y="748134"/>
                    </a:lnTo>
                    <a:lnTo>
                      <a:pt x="211181" y="598297"/>
                    </a:lnTo>
                    <a:lnTo>
                      <a:pt x="376352" y="748134"/>
                    </a:lnTo>
                    <a:lnTo>
                      <a:pt x="386216" y="757101"/>
                    </a:lnTo>
                    <a:lnTo>
                      <a:pt x="376352" y="766068"/>
                    </a:lnTo>
                    <a:lnTo>
                      <a:pt x="211181" y="915816"/>
                    </a:lnTo>
                    <a:close/>
                    <a:moveTo>
                      <a:pt x="46100" y="1107798"/>
                    </a:moveTo>
                    <a:lnTo>
                      <a:pt x="36237" y="1098831"/>
                    </a:lnTo>
                    <a:lnTo>
                      <a:pt x="46100" y="1089864"/>
                    </a:lnTo>
                    <a:lnTo>
                      <a:pt x="211181" y="940027"/>
                    </a:lnTo>
                    <a:lnTo>
                      <a:pt x="376352" y="1089864"/>
                    </a:lnTo>
                    <a:lnTo>
                      <a:pt x="386216" y="1098831"/>
                    </a:lnTo>
                    <a:lnTo>
                      <a:pt x="376352" y="1107798"/>
                    </a:lnTo>
                    <a:lnTo>
                      <a:pt x="211181" y="1257546"/>
                    </a:lnTo>
                    <a:close/>
                    <a:moveTo>
                      <a:pt x="46100" y="1449527"/>
                    </a:moveTo>
                    <a:lnTo>
                      <a:pt x="36237" y="1440560"/>
                    </a:lnTo>
                    <a:lnTo>
                      <a:pt x="46100" y="1431593"/>
                    </a:lnTo>
                    <a:lnTo>
                      <a:pt x="211181" y="1281756"/>
                    </a:lnTo>
                    <a:lnTo>
                      <a:pt x="376352" y="1431593"/>
                    </a:lnTo>
                    <a:lnTo>
                      <a:pt x="386216" y="1440560"/>
                    </a:lnTo>
                    <a:lnTo>
                      <a:pt x="376352" y="1449527"/>
                    </a:lnTo>
                    <a:lnTo>
                      <a:pt x="211181" y="1599993"/>
                    </a:lnTo>
                    <a:close/>
                    <a:moveTo>
                      <a:pt x="46100" y="1791258"/>
                    </a:moveTo>
                    <a:lnTo>
                      <a:pt x="36237" y="1782291"/>
                    </a:lnTo>
                    <a:lnTo>
                      <a:pt x="46100" y="1773324"/>
                    </a:lnTo>
                    <a:lnTo>
                      <a:pt x="211181" y="1623576"/>
                    </a:lnTo>
                    <a:lnTo>
                      <a:pt x="376352" y="1773324"/>
                    </a:lnTo>
                    <a:lnTo>
                      <a:pt x="386216" y="1782291"/>
                    </a:lnTo>
                    <a:lnTo>
                      <a:pt x="376352" y="1791258"/>
                    </a:lnTo>
                    <a:lnTo>
                      <a:pt x="211181" y="1941095"/>
                    </a:lnTo>
                    <a:close/>
                    <a:moveTo>
                      <a:pt x="46100" y="2132987"/>
                    </a:moveTo>
                    <a:lnTo>
                      <a:pt x="36237" y="2124020"/>
                    </a:lnTo>
                    <a:lnTo>
                      <a:pt x="46100" y="2115053"/>
                    </a:lnTo>
                    <a:lnTo>
                      <a:pt x="211181" y="1965305"/>
                    </a:lnTo>
                    <a:lnTo>
                      <a:pt x="376352" y="2115053"/>
                    </a:lnTo>
                    <a:lnTo>
                      <a:pt x="386216" y="2124020"/>
                    </a:lnTo>
                    <a:lnTo>
                      <a:pt x="376352" y="2132987"/>
                    </a:lnTo>
                    <a:lnTo>
                      <a:pt x="211181" y="2282825"/>
                    </a:lnTo>
                    <a:close/>
                    <a:moveTo>
                      <a:pt x="46100" y="2474807"/>
                    </a:moveTo>
                    <a:lnTo>
                      <a:pt x="36237" y="2465840"/>
                    </a:lnTo>
                    <a:lnTo>
                      <a:pt x="46100" y="2456873"/>
                    </a:lnTo>
                    <a:lnTo>
                      <a:pt x="211181" y="2307035"/>
                    </a:lnTo>
                    <a:lnTo>
                      <a:pt x="376352" y="2456873"/>
                    </a:lnTo>
                    <a:lnTo>
                      <a:pt x="386216" y="2465840"/>
                    </a:lnTo>
                    <a:lnTo>
                      <a:pt x="376352" y="2474807"/>
                    </a:lnTo>
                    <a:lnTo>
                      <a:pt x="211181" y="2624913"/>
                    </a:lnTo>
                    <a:close/>
                    <a:moveTo>
                      <a:pt x="211181" y="2649124"/>
                    </a:moveTo>
                    <a:lnTo>
                      <a:pt x="376263" y="2798961"/>
                    </a:lnTo>
                    <a:lnTo>
                      <a:pt x="46100" y="27989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1" name="Google Shape;2391;p10"/>
              <p:cNvSpPr/>
              <p:nvPr/>
            </p:nvSpPr>
            <p:spPr>
              <a:xfrm>
                <a:off x="6925913" y="3670614"/>
                <a:ext cx="17933" cy="318908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3189089" extrusionOk="0">
                    <a:moveTo>
                      <a:pt x="10" y="30331"/>
                    </a:moveTo>
                    <a:lnTo>
                      <a:pt x="10" y="3188844"/>
                    </a:lnTo>
                    <a:lnTo>
                      <a:pt x="17944" y="3188844"/>
                    </a:lnTo>
                    <a:lnTo>
                      <a:pt x="17944" y="292"/>
                    </a:lnTo>
                    <a:lnTo>
                      <a:pt x="17406" y="-246"/>
                    </a:lnTo>
                    <a:cubicBezTo>
                      <a:pt x="12294" y="10066"/>
                      <a:pt x="6107" y="20199"/>
                      <a:pt x="10" y="303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2" name="Google Shape;2392;p10"/>
              <p:cNvSpPr/>
              <p:nvPr/>
            </p:nvSpPr>
            <p:spPr>
              <a:xfrm>
                <a:off x="6824227" y="4005170"/>
                <a:ext cx="107603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07603" h="17933" extrusionOk="0">
                    <a:moveTo>
                      <a:pt x="107613" y="-246"/>
                    </a:moveTo>
                    <a:lnTo>
                      <a:pt x="107613" y="17688"/>
                    </a:lnTo>
                    <a:lnTo>
                      <a:pt x="10" y="17688"/>
                    </a:lnTo>
                    <a:cubicBezTo>
                      <a:pt x="2790" y="11770"/>
                      <a:pt x="5659" y="5762"/>
                      <a:pt x="8439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3" name="Google Shape;2393;p10"/>
              <p:cNvSpPr/>
              <p:nvPr/>
            </p:nvSpPr>
            <p:spPr>
              <a:xfrm>
                <a:off x="6555220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4" name="Google Shape;2394;p10"/>
              <p:cNvSpPr/>
              <p:nvPr/>
            </p:nvSpPr>
            <p:spPr>
              <a:xfrm>
                <a:off x="6555309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5" name="Google Shape;2395;p10"/>
              <p:cNvSpPr/>
              <p:nvPr/>
            </p:nvSpPr>
            <p:spPr>
              <a:xfrm>
                <a:off x="6555309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6" name="Google Shape;2396;p10"/>
              <p:cNvSpPr/>
              <p:nvPr/>
            </p:nvSpPr>
            <p:spPr>
              <a:xfrm>
                <a:off x="6555309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7" name="Google Shape;2397;p10"/>
              <p:cNvSpPr/>
              <p:nvPr/>
            </p:nvSpPr>
            <p:spPr>
              <a:xfrm>
                <a:off x="6555309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8" name="Google Shape;2398;p10"/>
              <p:cNvSpPr/>
              <p:nvPr/>
            </p:nvSpPr>
            <p:spPr>
              <a:xfrm>
                <a:off x="6555309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9" name="Google Shape;2399;p10"/>
              <p:cNvSpPr/>
              <p:nvPr/>
            </p:nvSpPr>
            <p:spPr>
              <a:xfrm>
                <a:off x="6555309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0" name="Google Shape;2400;p10"/>
              <p:cNvSpPr/>
              <p:nvPr/>
            </p:nvSpPr>
            <p:spPr>
              <a:xfrm>
                <a:off x="5260843" y="5470815"/>
                <a:ext cx="17933" cy="1388888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388888" extrusionOk="0">
                    <a:moveTo>
                      <a:pt x="10" y="-246"/>
                    </a:moveTo>
                    <a:lnTo>
                      <a:pt x="10" y="1388642"/>
                    </a:lnTo>
                    <a:lnTo>
                      <a:pt x="17944" y="1388642"/>
                    </a:lnTo>
                    <a:lnTo>
                      <a:pt x="17944" y="11321"/>
                    </a:lnTo>
                    <a:cubicBezTo>
                      <a:pt x="11738" y="7824"/>
                      <a:pt x="5749" y="395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1" name="Google Shape;2401;p10"/>
              <p:cNvSpPr/>
              <p:nvPr/>
            </p:nvSpPr>
            <p:spPr>
              <a:xfrm>
                <a:off x="5249545" y="5432616"/>
                <a:ext cx="423059" cy="1324953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324953" extrusionOk="0">
                    <a:moveTo>
                      <a:pt x="393927" y="1297807"/>
                    </a:moveTo>
                    <a:lnTo>
                      <a:pt x="224901" y="1144383"/>
                    </a:lnTo>
                    <a:lnTo>
                      <a:pt x="393927" y="990959"/>
                    </a:lnTo>
                    <a:lnTo>
                      <a:pt x="411861" y="974728"/>
                    </a:lnTo>
                    <a:lnTo>
                      <a:pt x="413206" y="973473"/>
                    </a:lnTo>
                    <a:lnTo>
                      <a:pt x="411861" y="972218"/>
                    </a:lnTo>
                    <a:lnTo>
                      <a:pt x="393927" y="955988"/>
                    </a:lnTo>
                    <a:lnTo>
                      <a:pt x="224901" y="802564"/>
                    </a:lnTo>
                    <a:lnTo>
                      <a:pt x="393927" y="649139"/>
                    </a:lnTo>
                    <a:lnTo>
                      <a:pt x="411861" y="632909"/>
                    </a:lnTo>
                    <a:lnTo>
                      <a:pt x="413206" y="631654"/>
                    </a:lnTo>
                    <a:lnTo>
                      <a:pt x="411861" y="630399"/>
                    </a:lnTo>
                    <a:lnTo>
                      <a:pt x="393927" y="614168"/>
                    </a:lnTo>
                    <a:lnTo>
                      <a:pt x="224901" y="460834"/>
                    </a:lnTo>
                    <a:lnTo>
                      <a:pt x="393927" y="307409"/>
                    </a:lnTo>
                    <a:lnTo>
                      <a:pt x="411861" y="291179"/>
                    </a:lnTo>
                    <a:lnTo>
                      <a:pt x="413206" y="289924"/>
                    </a:lnTo>
                    <a:lnTo>
                      <a:pt x="411861" y="288668"/>
                    </a:lnTo>
                    <a:lnTo>
                      <a:pt x="393927" y="272438"/>
                    </a:lnTo>
                    <a:lnTo>
                      <a:pt x="224901" y="119014"/>
                    </a:lnTo>
                    <a:lnTo>
                      <a:pt x="356445" y="-246"/>
                    </a:lnTo>
                    <a:cubicBezTo>
                      <a:pt x="345748" y="2032"/>
                      <a:pt x="334943" y="3771"/>
                      <a:pt x="324075" y="4955"/>
                    </a:cubicBezTo>
                    <a:lnTo>
                      <a:pt x="211540" y="107357"/>
                    </a:lnTo>
                    <a:lnTo>
                      <a:pt x="160249" y="60819"/>
                    </a:lnTo>
                    <a:cubicBezTo>
                      <a:pt x="153694" y="63231"/>
                      <a:pt x="146978" y="65204"/>
                      <a:pt x="140163" y="66737"/>
                    </a:cubicBezTo>
                    <a:lnTo>
                      <a:pt x="198269" y="119462"/>
                    </a:lnTo>
                    <a:lnTo>
                      <a:pt x="29242" y="272887"/>
                    </a:lnTo>
                    <a:lnTo>
                      <a:pt x="11308" y="289117"/>
                    </a:lnTo>
                    <a:lnTo>
                      <a:pt x="9963" y="290372"/>
                    </a:lnTo>
                    <a:lnTo>
                      <a:pt x="11308" y="291628"/>
                    </a:lnTo>
                    <a:lnTo>
                      <a:pt x="29242" y="307858"/>
                    </a:lnTo>
                    <a:lnTo>
                      <a:pt x="198269" y="461282"/>
                    </a:lnTo>
                    <a:lnTo>
                      <a:pt x="29242" y="614617"/>
                    </a:lnTo>
                    <a:lnTo>
                      <a:pt x="11308" y="630847"/>
                    </a:lnTo>
                    <a:lnTo>
                      <a:pt x="9963" y="632102"/>
                    </a:lnTo>
                    <a:lnTo>
                      <a:pt x="11308" y="633357"/>
                    </a:lnTo>
                    <a:lnTo>
                      <a:pt x="29242" y="649587"/>
                    </a:lnTo>
                    <a:lnTo>
                      <a:pt x="198269" y="803012"/>
                    </a:lnTo>
                    <a:lnTo>
                      <a:pt x="29242" y="956436"/>
                    </a:lnTo>
                    <a:lnTo>
                      <a:pt x="11308" y="972666"/>
                    </a:lnTo>
                    <a:lnTo>
                      <a:pt x="9963" y="973922"/>
                    </a:lnTo>
                    <a:lnTo>
                      <a:pt x="11308" y="975177"/>
                    </a:lnTo>
                    <a:lnTo>
                      <a:pt x="29242" y="991407"/>
                    </a:lnTo>
                    <a:lnTo>
                      <a:pt x="198269" y="1144831"/>
                    </a:lnTo>
                    <a:lnTo>
                      <a:pt x="29242" y="1298166"/>
                    </a:lnTo>
                    <a:lnTo>
                      <a:pt x="11308" y="1314486"/>
                    </a:lnTo>
                    <a:lnTo>
                      <a:pt x="10" y="1324708"/>
                    </a:lnTo>
                    <a:lnTo>
                      <a:pt x="423070" y="1324708"/>
                    </a:lnTo>
                    <a:lnTo>
                      <a:pt x="411861" y="1314575"/>
                    </a:lnTo>
                    <a:close/>
                    <a:moveTo>
                      <a:pt x="46458" y="298891"/>
                    </a:moveTo>
                    <a:lnTo>
                      <a:pt x="36595" y="289924"/>
                    </a:lnTo>
                    <a:lnTo>
                      <a:pt x="46458" y="280957"/>
                    </a:lnTo>
                    <a:lnTo>
                      <a:pt x="211540" y="131209"/>
                    </a:lnTo>
                    <a:lnTo>
                      <a:pt x="376711" y="280957"/>
                    </a:lnTo>
                    <a:lnTo>
                      <a:pt x="386574" y="289924"/>
                    </a:lnTo>
                    <a:lnTo>
                      <a:pt x="376711" y="298891"/>
                    </a:lnTo>
                    <a:lnTo>
                      <a:pt x="211540" y="448728"/>
                    </a:lnTo>
                    <a:close/>
                    <a:moveTo>
                      <a:pt x="46458" y="640620"/>
                    </a:moveTo>
                    <a:lnTo>
                      <a:pt x="36595" y="631654"/>
                    </a:lnTo>
                    <a:lnTo>
                      <a:pt x="46458" y="622687"/>
                    </a:lnTo>
                    <a:lnTo>
                      <a:pt x="211540" y="472939"/>
                    </a:lnTo>
                    <a:lnTo>
                      <a:pt x="376711" y="622687"/>
                    </a:lnTo>
                    <a:lnTo>
                      <a:pt x="386574" y="631654"/>
                    </a:lnTo>
                    <a:lnTo>
                      <a:pt x="376711" y="640620"/>
                    </a:lnTo>
                    <a:lnTo>
                      <a:pt x="211540" y="790458"/>
                    </a:lnTo>
                    <a:close/>
                    <a:moveTo>
                      <a:pt x="46458" y="982440"/>
                    </a:moveTo>
                    <a:lnTo>
                      <a:pt x="36595" y="973473"/>
                    </a:lnTo>
                    <a:lnTo>
                      <a:pt x="46458" y="964507"/>
                    </a:lnTo>
                    <a:lnTo>
                      <a:pt x="211540" y="814669"/>
                    </a:lnTo>
                    <a:lnTo>
                      <a:pt x="376711" y="964507"/>
                    </a:lnTo>
                    <a:lnTo>
                      <a:pt x="386574" y="973473"/>
                    </a:lnTo>
                    <a:lnTo>
                      <a:pt x="376711" y="982440"/>
                    </a:lnTo>
                    <a:lnTo>
                      <a:pt x="211540" y="1132278"/>
                    </a:lnTo>
                    <a:close/>
                    <a:moveTo>
                      <a:pt x="46458" y="1306326"/>
                    </a:moveTo>
                    <a:lnTo>
                      <a:pt x="211540" y="1156488"/>
                    </a:lnTo>
                    <a:lnTo>
                      <a:pt x="376621" y="13063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2" name="Google Shape;2402;p10"/>
              <p:cNvSpPr/>
              <p:nvPr/>
            </p:nvSpPr>
            <p:spPr>
              <a:xfrm>
                <a:off x="5643462" y="5416027"/>
                <a:ext cx="17933" cy="144367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443676" extrusionOk="0">
                    <a:moveTo>
                      <a:pt x="10" y="5941"/>
                    </a:moveTo>
                    <a:lnTo>
                      <a:pt x="10" y="1443430"/>
                    </a:lnTo>
                    <a:lnTo>
                      <a:pt x="17944" y="1443430"/>
                    </a:lnTo>
                    <a:lnTo>
                      <a:pt x="17944" y="-246"/>
                    </a:lnTo>
                    <a:cubicBezTo>
                      <a:pt x="12474" y="1727"/>
                      <a:pt x="6018" y="3878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3" name="Google Shape;2403;p10"/>
              <p:cNvSpPr/>
              <p:nvPr/>
            </p:nvSpPr>
            <p:spPr>
              <a:xfrm>
                <a:off x="5272859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4" name="Google Shape;2404;p10"/>
              <p:cNvSpPr/>
              <p:nvPr/>
            </p:nvSpPr>
            <p:spPr>
              <a:xfrm>
                <a:off x="5272859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5" name="Google Shape;2405;p10"/>
              <p:cNvSpPr/>
              <p:nvPr/>
            </p:nvSpPr>
            <p:spPr>
              <a:xfrm>
                <a:off x="5272859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6" name="Google Shape;2406;p10"/>
              <p:cNvSpPr/>
              <p:nvPr/>
            </p:nvSpPr>
            <p:spPr>
              <a:xfrm>
                <a:off x="3978392" y="4668454"/>
                <a:ext cx="17933" cy="219124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191249" extrusionOk="0">
                    <a:moveTo>
                      <a:pt x="10" y="-246"/>
                    </a:moveTo>
                    <a:lnTo>
                      <a:pt x="10" y="2191003"/>
                    </a:lnTo>
                    <a:lnTo>
                      <a:pt x="17944" y="2191003"/>
                    </a:lnTo>
                    <a:lnTo>
                      <a:pt x="17944" y="22530"/>
                    </a:lnTo>
                    <a:cubicBezTo>
                      <a:pt x="11667" y="14997"/>
                      <a:pt x="5659" y="7465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7" name="Google Shape;2407;p10"/>
              <p:cNvSpPr/>
              <p:nvPr/>
            </p:nvSpPr>
            <p:spPr>
              <a:xfrm>
                <a:off x="3967184" y="4684774"/>
                <a:ext cx="422970" cy="2072348"/>
              </a:xfrm>
              <a:custGeom>
                <a:avLst/>
                <a:gdLst/>
                <a:ahLst/>
                <a:cxnLst/>
                <a:rect l="l" t="t" r="r" b="b"/>
                <a:pathLst>
                  <a:path w="422970" h="2072348" extrusionOk="0">
                    <a:moveTo>
                      <a:pt x="393837" y="2045650"/>
                    </a:moveTo>
                    <a:lnTo>
                      <a:pt x="224811" y="1892226"/>
                    </a:lnTo>
                    <a:lnTo>
                      <a:pt x="393837" y="1738801"/>
                    </a:lnTo>
                    <a:lnTo>
                      <a:pt x="411771" y="1722571"/>
                    </a:lnTo>
                    <a:lnTo>
                      <a:pt x="413116" y="1721316"/>
                    </a:lnTo>
                    <a:lnTo>
                      <a:pt x="411771" y="1720060"/>
                    </a:lnTo>
                    <a:lnTo>
                      <a:pt x="393837" y="1703830"/>
                    </a:lnTo>
                    <a:lnTo>
                      <a:pt x="224811" y="1550406"/>
                    </a:lnTo>
                    <a:lnTo>
                      <a:pt x="393837" y="1396982"/>
                    </a:lnTo>
                    <a:lnTo>
                      <a:pt x="411771" y="1380751"/>
                    </a:lnTo>
                    <a:lnTo>
                      <a:pt x="413116" y="1379496"/>
                    </a:lnTo>
                    <a:lnTo>
                      <a:pt x="411771" y="1378241"/>
                    </a:lnTo>
                    <a:lnTo>
                      <a:pt x="393837" y="1362011"/>
                    </a:lnTo>
                    <a:lnTo>
                      <a:pt x="224811" y="1208676"/>
                    </a:lnTo>
                    <a:lnTo>
                      <a:pt x="393837" y="1055252"/>
                    </a:lnTo>
                    <a:lnTo>
                      <a:pt x="411771" y="1039022"/>
                    </a:lnTo>
                    <a:lnTo>
                      <a:pt x="413116" y="1037766"/>
                    </a:lnTo>
                    <a:lnTo>
                      <a:pt x="411771" y="1036511"/>
                    </a:lnTo>
                    <a:lnTo>
                      <a:pt x="393837" y="1020281"/>
                    </a:lnTo>
                    <a:lnTo>
                      <a:pt x="224811" y="866857"/>
                    </a:lnTo>
                    <a:lnTo>
                      <a:pt x="393837" y="713522"/>
                    </a:lnTo>
                    <a:lnTo>
                      <a:pt x="411771" y="697292"/>
                    </a:lnTo>
                    <a:lnTo>
                      <a:pt x="413116" y="696037"/>
                    </a:lnTo>
                    <a:lnTo>
                      <a:pt x="411771" y="694781"/>
                    </a:lnTo>
                    <a:lnTo>
                      <a:pt x="393837" y="678551"/>
                    </a:lnTo>
                    <a:lnTo>
                      <a:pt x="224811" y="525127"/>
                    </a:lnTo>
                    <a:lnTo>
                      <a:pt x="359315" y="403266"/>
                    </a:lnTo>
                    <a:lnTo>
                      <a:pt x="394017" y="371793"/>
                    </a:lnTo>
                    <a:lnTo>
                      <a:pt x="411950" y="355562"/>
                    </a:lnTo>
                    <a:lnTo>
                      <a:pt x="413296" y="354307"/>
                    </a:lnTo>
                    <a:lnTo>
                      <a:pt x="411950" y="353051"/>
                    </a:lnTo>
                    <a:lnTo>
                      <a:pt x="394017" y="336821"/>
                    </a:lnTo>
                    <a:lnTo>
                      <a:pt x="352679" y="299250"/>
                    </a:lnTo>
                    <a:cubicBezTo>
                      <a:pt x="339928" y="297403"/>
                      <a:pt x="327419" y="294157"/>
                      <a:pt x="315377" y="289565"/>
                    </a:cubicBezTo>
                    <a:lnTo>
                      <a:pt x="376621" y="345071"/>
                    </a:lnTo>
                    <a:lnTo>
                      <a:pt x="386484" y="354038"/>
                    </a:lnTo>
                    <a:lnTo>
                      <a:pt x="376621" y="363005"/>
                    </a:lnTo>
                    <a:lnTo>
                      <a:pt x="345595" y="391161"/>
                    </a:lnTo>
                    <a:lnTo>
                      <a:pt x="211091" y="512752"/>
                    </a:lnTo>
                    <a:lnTo>
                      <a:pt x="46010" y="363005"/>
                    </a:lnTo>
                    <a:lnTo>
                      <a:pt x="36147" y="354038"/>
                    </a:lnTo>
                    <a:lnTo>
                      <a:pt x="46010" y="345071"/>
                    </a:lnTo>
                    <a:lnTo>
                      <a:pt x="171547" y="231280"/>
                    </a:lnTo>
                    <a:lnTo>
                      <a:pt x="211271" y="195413"/>
                    </a:lnTo>
                    <a:lnTo>
                      <a:pt x="238172" y="220072"/>
                    </a:lnTo>
                    <a:cubicBezTo>
                      <a:pt x="231957" y="207069"/>
                      <a:pt x="224945" y="194462"/>
                      <a:pt x="217189" y="182321"/>
                    </a:cubicBezTo>
                    <a:cubicBezTo>
                      <a:pt x="216382" y="181066"/>
                      <a:pt x="215306" y="179631"/>
                      <a:pt x="214140" y="178106"/>
                    </a:cubicBezTo>
                    <a:lnTo>
                      <a:pt x="212167" y="176134"/>
                    </a:lnTo>
                    <a:cubicBezTo>
                      <a:pt x="201048" y="164298"/>
                      <a:pt x="190019" y="152551"/>
                      <a:pt x="178093" y="141342"/>
                    </a:cubicBezTo>
                    <a:lnTo>
                      <a:pt x="169126" y="133541"/>
                    </a:lnTo>
                    <a:cubicBezTo>
                      <a:pt x="139715" y="107178"/>
                      <a:pt x="108151" y="83416"/>
                      <a:pt x="78560" y="57322"/>
                    </a:cubicBezTo>
                    <a:cubicBezTo>
                      <a:pt x="58501" y="39693"/>
                      <a:pt x="39939" y="20441"/>
                      <a:pt x="23055" y="-246"/>
                    </a:cubicBezTo>
                    <a:lnTo>
                      <a:pt x="10411" y="11232"/>
                    </a:lnTo>
                    <a:lnTo>
                      <a:pt x="9066" y="12487"/>
                    </a:lnTo>
                    <a:lnTo>
                      <a:pt x="10411" y="13742"/>
                    </a:lnTo>
                    <a:lnTo>
                      <a:pt x="28345" y="29973"/>
                    </a:lnTo>
                    <a:lnTo>
                      <a:pt x="197372" y="183307"/>
                    </a:lnTo>
                    <a:lnTo>
                      <a:pt x="157917" y="219175"/>
                    </a:lnTo>
                    <a:lnTo>
                      <a:pt x="28345" y="336821"/>
                    </a:lnTo>
                    <a:lnTo>
                      <a:pt x="10411" y="353051"/>
                    </a:lnTo>
                    <a:lnTo>
                      <a:pt x="9066" y="354307"/>
                    </a:lnTo>
                    <a:lnTo>
                      <a:pt x="10411" y="355562"/>
                    </a:lnTo>
                    <a:lnTo>
                      <a:pt x="28345" y="371793"/>
                    </a:lnTo>
                    <a:lnTo>
                      <a:pt x="197372" y="525127"/>
                    </a:lnTo>
                    <a:lnTo>
                      <a:pt x="29152" y="678551"/>
                    </a:lnTo>
                    <a:lnTo>
                      <a:pt x="11218" y="694781"/>
                    </a:lnTo>
                    <a:lnTo>
                      <a:pt x="9873" y="696037"/>
                    </a:lnTo>
                    <a:lnTo>
                      <a:pt x="11218" y="697292"/>
                    </a:lnTo>
                    <a:lnTo>
                      <a:pt x="29152" y="713522"/>
                    </a:lnTo>
                    <a:lnTo>
                      <a:pt x="198179" y="866857"/>
                    </a:lnTo>
                    <a:lnTo>
                      <a:pt x="29152" y="1020281"/>
                    </a:lnTo>
                    <a:lnTo>
                      <a:pt x="11218" y="1036511"/>
                    </a:lnTo>
                    <a:lnTo>
                      <a:pt x="9873" y="1037766"/>
                    </a:lnTo>
                    <a:lnTo>
                      <a:pt x="11218" y="1039022"/>
                    </a:lnTo>
                    <a:lnTo>
                      <a:pt x="29152" y="1055252"/>
                    </a:lnTo>
                    <a:lnTo>
                      <a:pt x="198179" y="1208676"/>
                    </a:lnTo>
                    <a:lnTo>
                      <a:pt x="29152" y="1362011"/>
                    </a:lnTo>
                    <a:lnTo>
                      <a:pt x="11218" y="1378241"/>
                    </a:lnTo>
                    <a:lnTo>
                      <a:pt x="9873" y="1379496"/>
                    </a:lnTo>
                    <a:lnTo>
                      <a:pt x="11218" y="1380751"/>
                    </a:lnTo>
                    <a:lnTo>
                      <a:pt x="29152" y="1396982"/>
                    </a:lnTo>
                    <a:lnTo>
                      <a:pt x="198179" y="1550406"/>
                    </a:lnTo>
                    <a:lnTo>
                      <a:pt x="29152" y="1703830"/>
                    </a:lnTo>
                    <a:lnTo>
                      <a:pt x="11218" y="1720060"/>
                    </a:lnTo>
                    <a:lnTo>
                      <a:pt x="9873" y="1721316"/>
                    </a:lnTo>
                    <a:lnTo>
                      <a:pt x="11218" y="1722571"/>
                    </a:lnTo>
                    <a:lnTo>
                      <a:pt x="29152" y="1738801"/>
                    </a:lnTo>
                    <a:lnTo>
                      <a:pt x="198179" y="1892226"/>
                    </a:lnTo>
                    <a:lnTo>
                      <a:pt x="29152" y="2045650"/>
                    </a:lnTo>
                    <a:lnTo>
                      <a:pt x="11218" y="2061970"/>
                    </a:lnTo>
                    <a:lnTo>
                      <a:pt x="10" y="2072102"/>
                    </a:lnTo>
                    <a:lnTo>
                      <a:pt x="422980" y="2072102"/>
                    </a:lnTo>
                    <a:lnTo>
                      <a:pt x="411771" y="2061970"/>
                    </a:lnTo>
                    <a:close/>
                    <a:moveTo>
                      <a:pt x="46369" y="705003"/>
                    </a:moveTo>
                    <a:lnTo>
                      <a:pt x="36505" y="696037"/>
                    </a:lnTo>
                    <a:lnTo>
                      <a:pt x="46369" y="687070"/>
                    </a:lnTo>
                    <a:lnTo>
                      <a:pt x="211450" y="537232"/>
                    </a:lnTo>
                    <a:lnTo>
                      <a:pt x="376621" y="687070"/>
                    </a:lnTo>
                    <a:lnTo>
                      <a:pt x="386484" y="696037"/>
                    </a:lnTo>
                    <a:lnTo>
                      <a:pt x="376621" y="705003"/>
                    </a:lnTo>
                    <a:lnTo>
                      <a:pt x="211450" y="855200"/>
                    </a:lnTo>
                    <a:close/>
                    <a:moveTo>
                      <a:pt x="46369" y="1046733"/>
                    </a:moveTo>
                    <a:lnTo>
                      <a:pt x="36505" y="1037766"/>
                    </a:lnTo>
                    <a:lnTo>
                      <a:pt x="46369" y="1028799"/>
                    </a:lnTo>
                    <a:lnTo>
                      <a:pt x="211450" y="879051"/>
                    </a:lnTo>
                    <a:lnTo>
                      <a:pt x="376621" y="1028799"/>
                    </a:lnTo>
                    <a:lnTo>
                      <a:pt x="386484" y="1037766"/>
                    </a:lnTo>
                    <a:lnTo>
                      <a:pt x="376621" y="1046733"/>
                    </a:lnTo>
                    <a:lnTo>
                      <a:pt x="211450" y="1196571"/>
                    </a:lnTo>
                    <a:close/>
                    <a:moveTo>
                      <a:pt x="46369" y="1388463"/>
                    </a:moveTo>
                    <a:lnTo>
                      <a:pt x="36505" y="1379496"/>
                    </a:lnTo>
                    <a:lnTo>
                      <a:pt x="46369" y="1370529"/>
                    </a:lnTo>
                    <a:lnTo>
                      <a:pt x="211450" y="1220782"/>
                    </a:lnTo>
                    <a:lnTo>
                      <a:pt x="376621" y="1370529"/>
                    </a:lnTo>
                    <a:lnTo>
                      <a:pt x="386484" y="1379496"/>
                    </a:lnTo>
                    <a:lnTo>
                      <a:pt x="376621" y="1388463"/>
                    </a:lnTo>
                    <a:lnTo>
                      <a:pt x="211450" y="1538300"/>
                    </a:lnTo>
                    <a:close/>
                    <a:moveTo>
                      <a:pt x="46369" y="1730283"/>
                    </a:moveTo>
                    <a:lnTo>
                      <a:pt x="36505" y="1721316"/>
                    </a:lnTo>
                    <a:lnTo>
                      <a:pt x="46369" y="1712349"/>
                    </a:lnTo>
                    <a:lnTo>
                      <a:pt x="211450" y="1562511"/>
                    </a:lnTo>
                    <a:lnTo>
                      <a:pt x="376621" y="1712349"/>
                    </a:lnTo>
                    <a:lnTo>
                      <a:pt x="386484" y="1721316"/>
                    </a:lnTo>
                    <a:lnTo>
                      <a:pt x="376621" y="1730283"/>
                    </a:lnTo>
                    <a:lnTo>
                      <a:pt x="211450" y="1880120"/>
                    </a:lnTo>
                    <a:close/>
                    <a:moveTo>
                      <a:pt x="46369" y="2054168"/>
                    </a:moveTo>
                    <a:lnTo>
                      <a:pt x="211450" y="1904331"/>
                    </a:lnTo>
                    <a:lnTo>
                      <a:pt x="376621" y="20541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8" name="Google Shape;2408;p10"/>
              <p:cNvSpPr/>
              <p:nvPr/>
            </p:nvSpPr>
            <p:spPr>
              <a:xfrm>
                <a:off x="4361011" y="4984269"/>
                <a:ext cx="17933" cy="1875792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875792" extrusionOk="0">
                    <a:moveTo>
                      <a:pt x="10" y="1458"/>
                    </a:moveTo>
                    <a:lnTo>
                      <a:pt x="10" y="1875547"/>
                    </a:lnTo>
                    <a:lnTo>
                      <a:pt x="17944" y="1875547"/>
                    </a:lnTo>
                    <a:lnTo>
                      <a:pt x="17944" y="-246"/>
                    </a:lnTo>
                    <a:cubicBezTo>
                      <a:pt x="12025" y="292"/>
                      <a:pt x="6018" y="1010"/>
                      <a:pt x="10" y="145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9" name="Google Shape;2409;p10"/>
              <p:cNvSpPr/>
              <p:nvPr/>
            </p:nvSpPr>
            <p:spPr>
              <a:xfrm>
                <a:off x="3990408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0" name="Google Shape;2410;p10"/>
              <p:cNvSpPr/>
              <p:nvPr/>
            </p:nvSpPr>
            <p:spPr>
              <a:xfrm>
                <a:off x="3990408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1" name="Google Shape;2411;p10"/>
              <p:cNvSpPr/>
              <p:nvPr/>
            </p:nvSpPr>
            <p:spPr>
              <a:xfrm>
                <a:off x="3990408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2" name="Google Shape;2412;p10"/>
              <p:cNvSpPr/>
              <p:nvPr/>
            </p:nvSpPr>
            <p:spPr>
              <a:xfrm>
                <a:off x="3990408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3" name="Google Shape;2413;p10"/>
              <p:cNvSpPr/>
              <p:nvPr/>
            </p:nvSpPr>
            <p:spPr>
              <a:xfrm>
                <a:off x="3990408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4" name="Google Shape;2414;p10"/>
              <p:cNvSpPr/>
              <p:nvPr/>
            </p:nvSpPr>
            <p:spPr>
              <a:xfrm>
                <a:off x="2695941" y="4423208"/>
                <a:ext cx="17933" cy="243649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436495" extrusionOk="0">
                    <a:moveTo>
                      <a:pt x="10" y="-246"/>
                    </a:moveTo>
                    <a:lnTo>
                      <a:pt x="10" y="2436249"/>
                    </a:lnTo>
                    <a:lnTo>
                      <a:pt x="17944" y="2436249"/>
                    </a:lnTo>
                    <a:lnTo>
                      <a:pt x="17944" y="2713"/>
                    </a:lnTo>
                    <a:cubicBezTo>
                      <a:pt x="11918" y="2041"/>
                      <a:pt x="5928" y="105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5" name="Google Shape;2415;p10"/>
              <p:cNvSpPr/>
              <p:nvPr/>
            </p:nvSpPr>
            <p:spPr>
              <a:xfrm>
                <a:off x="2684733" y="4315695"/>
                <a:ext cx="423059" cy="2441426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2441426" extrusionOk="0">
                    <a:moveTo>
                      <a:pt x="393838" y="2414639"/>
                    </a:moveTo>
                    <a:lnTo>
                      <a:pt x="224811" y="2261304"/>
                    </a:lnTo>
                    <a:lnTo>
                      <a:pt x="393838" y="2107880"/>
                    </a:lnTo>
                    <a:lnTo>
                      <a:pt x="411772" y="2091649"/>
                    </a:lnTo>
                    <a:lnTo>
                      <a:pt x="413116" y="2090395"/>
                    </a:lnTo>
                    <a:lnTo>
                      <a:pt x="411772" y="2089139"/>
                    </a:lnTo>
                    <a:lnTo>
                      <a:pt x="393838" y="2072909"/>
                    </a:lnTo>
                    <a:lnTo>
                      <a:pt x="224811" y="1919485"/>
                    </a:lnTo>
                    <a:lnTo>
                      <a:pt x="393838" y="1766060"/>
                    </a:lnTo>
                    <a:lnTo>
                      <a:pt x="411772" y="1749830"/>
                    </a:lnTo>
                    <a:lnTo>
                      <a:pt x="413116" y="1748575"/>
                    </a:lnTo>
                    <a:lnTo>
                      <a:pt x="411772" y="1747320"/>
                    </a:lnTo>
                    <a:lnTo>
                      <a:pt x="393838" y="1731090"/>
                    </a:lnTo>
                    <a:lnTo>
                      <a:pt x="224811" y="1577755"/>
                    </a:lnTo>
                    <a:lnTo>
                      <a:pt x="393838" y="1424331"/>
                    </a:lnTo>
                    <a:lnTo>
                      <a:pt x="411772" y="1408100"/>
                    </a:lnTo>
                    <a:lnTo>
                      <a:pt x="413116" y="1406845"/>
                    </a:lnTo>
                    <a:lnTo>
                      <a:pt x="411772" y="1405589"/>
                    </a:lnTo>
                    <a:lnTo>
                      <a:pt x="393838" y="1389359"/>
                    </a:lnTo>
                    <a:lnTo>
                      <a:pt x="224811" y="1235935"/>
                    </a:lnTo>
                    <a:lnTo>
                      <a:pt x="393838" y="1082601"/>
                    </a:lnTo>
                    <a:lnTo>
                      <a:pt x="411772" y="1066371"/>
                    </a:lnTo>
                    <a:lnTo>
                      <a:pt x="413116" y="1065115"/>
                    </a:lnTo>
                    <a:lnTo>
                      <a:pt x="411772" y="1063860"/>
                    </a:lnTo>
                    <a:lnTo>
                      <a:pt x="393838" y="1047630"/>
                    </a:lnTo>
                    <a:lnTo>
                      <a:pt x="224811" y="894206"/>
                    </a:lnTo>
                    <a:lnTo>
                      <a:pt x="393838" y="740871"/>
                    </a:lnTo>
                    <a:lnTo>
                      <a:pt x="411772" y="724641"/>
                    </a:lnTo>
                    <a:lnTo>
                      <a:pt x="413116" y="723386"/>
                    </a:lnTo>
                    <a:lnTo>
                      <a:pt x="411772" y="722130"/>
                    </a:lnTo>
                    <a:lnTo>
                      <a:pt x="393838" y="705900"/>
                    </a:lnTo>
                    <a:lnTo>
                      <a:pt x="224811" y="552476"/>
                    </a:lnTo>
                    <a:lnTo>
                      <a:pt x="393838" y="399321"/>
                    </a:lnTo>
                    <a:lnTo>
                      <a:pt x="411772" y="383090"/>
                    </a:lnTo>
                    <a:lnTo>
                      <a:pt x="413116" y="381835"/>
                    </a:lnTo>
                    <a:lnTo>
                      <a:pt x="411772" y="380579"/>
                    </a:lnTo>
                    <a:lnTo>
                      <a:pt x="393838" y="364349"/>
                    </a:lnTo>
                    <a:lnTo>
                      <a:pt x="224811" y="211015"/>
                    </a:lnTo>
                    <a:lnTo>
                      <a:pt x="393838" y="57680"/>
                    </a:lnTo>
                    <a:lnTo>
                      <a:pt x="411772" y="41450"/>
                    </a:lnTo>
                    <a:lnTo>
                      <a:pt x="413116" y="40195"/>
                    </a:lnTo>
                    <a:lnTo>
                      <a:pt x="411772" y="38939"/>
                    </a:lnTo>
                    <a:lnTo>
                      <a:pt x="393838" y="22709"/>
                    </a:lnTo>
                    <a:lnTo>
                      <a:pt x="368551" y="-246"/>
                    </a:lnTo>
                    <a:lnTo>
                      <a:pt x="357790" y="1189"/>
                    </a:lnTo>
                    <a:lnTo>
                      <a:pt x="345506" y="2982"/>
                    </a:lnTo>
                    <a:lnTo>
                      <a:pt x="376621" y="31228"/>
                    </a:lnTo>
                    <a:lnTo>
                      <a:pt x="386485" y="40195"/>
                    </a:lnTo>
                    <a:lnTo>
                      <a:pt x="376621" y="49162"/>
                    </a:lnTo>
                    <a:lnTo>
                      <a:pt x="211540" y="198910"/>
                    </a:lnTo>
                    <a:lnTo>
                      <a:pt x="103130" y="100273"/>
                    </a:lnTo>
                    <a:cubicBezTo>
                      <a:pt x="96826" y="102936"/>
                      <a:pt x="90316" y="105089"/>
                      <a:pt x="83671" y="106729"/>
                    </a:cubicBezTo>
                    <a:lnTo>
                      <a:pt x="198179" y="211015"/>
                    </a:lnTo>
                    <a:lnTo>
                      <a:pt x="29152" y="364170"/>
                    </a:lnTo>
                    <a:lnTo>
                      <a:pt x="11218" y="380400"/>
                    </a:lnTo>
                    <a:lnTo>
                      <a:pt x="9873" y="381656"/>
                    </a:lnTo>
                    <a:lnTo>
                      <a:pt x="11218" y="382911"/>
                    </a:lnTo>
                    <a:lnTo>
                      <a:pt x="29152" y="399141"/>
                    </a:lnTo>
                    <a:lnTo>
                      <a:pt x="198179" y="552476"/>
                    </a:lnTo>
                    <a:lnTo>
                      <a:pt x="29152" y="705900"/>
                    </a:lnTo>
                    <a:lnTo>
                      <a:pt x="11218" y="722130"/>
                    </a:lnTo>
                    <a:lnTo>
                      <a:pt x="9873" y="723386"/>
                    </a:lnTo>
                    <a:lnTo>
                      <a:pt x="11218" y="724641"/>
                    </a:lnTo>
                    <a:lnTo>
                      <a:pt x="29152" y="740871"/>
                    </a:lnTo>
                    <a:lnTo>
                      <a:pt x="198179" y="894206"/>
                    </a:lnTo>
                    <a:lnTo>
                      <a:pt x="29152" y="1047630"/>
                    </a:lnTo>
                    <a:lnTo>
                      <a:pt x="11218" y="1063860"/>
                    </a:lnTo>
                    <a:lnTo>
                      <a:pt x="9873" y="1065115"/>
                    </a:lnTo>
                    <a:lnTo>
                      <a:pt x="11218" y="1066371"/>
                    </a:lnTo>
                    <a:lnTo>
                      <a:pt x="29152" y="1082601"/>
                    </a:lnTo>
                    <a:lnTo>
                      <a:pt x="198179" y="1235935"/>
                    </a:lnTo>
                    <a:lnTo>
                      <a:pt x="29152" y="1389359"/>
                    </a:lnTo>
                    <a:lnTo>
                      <a:pt x="11218" y="1405589"/>
                    </a:lnTo>
                    <a:lnTo>
                      <a:pt x="9873" y="1406845"/>
                    </a:lnTo>
                    <a:lnTo>
                      <a:pt x="11218" y="1408100"/>
                    </a:lnTo>
                    <a:lnTo>
                      <a:pt x="29152" y="1424331"/>
                    </a:lnTo>
                    <a:lnTo>
                      <a:pt x="198179" y="1577755"/>
                    </a:lnTo>
                    <a:lnTo>
                      <a:pt x="29152" y="1731090"/>
                    </a:lnTo>
                    <a:lnTo>
                      <a:pt x="11218" y="1747320"/>
                    </a:lnTo>
                    <a:lnTo>
                      <a:pt x="9873" y="1748575"/>
                    </a:lnTo>
                    <a:lnTo>
                      <a:pt x="11218" y="1749830"/>
                    </a:lnTo>
                    <a:lnTo>
                      <a:pt x="29152" y="1766060"/>
                    </a:lnTo>
                    <a:lnTo>
                      <a:pt x="198179" y="1919485"/>
                    </a:lnTo>
                    <a:lnTo>
                      <a:pt x="29152" y="2072909"/>
                    </a:lnTo>
                    <a:lnTo>
                      <a:pt x="11218" y="2089139"/>
                    </a:lnTo>
                    <a:lnTo>
                      <a:pt x="9873" y="2090395"/>
                    </a:lnTo>
                    <a:lnTo>
                      <a:pt x="11218" y="2091649"/>
                    </a:lnTo>
                    <a:lnTo>
                      <a:pt x="29152" y="2107880"/>
                    </a:lnTo>
                    <a:lnTo>
                      <a:pt x="198179" y="2261304"/>
                    </a:lnTo>
                    <a:lnTo>
                      <a:pt x="29152" y="2414728"/>
                    </a:lnTo>
                    <a:lnTo>
                      <a:pt x="11218" y="2431048"/>
                    </a:lnTo>
                    <a:lnTo>
                      <a:pt x="10" y="2441181"/>
                    </a:lnTo>
                    <a:lnTo>
                      <a:pt x="423070" y="2441181"/>
                    </a:lnTo>
                    <a:lnTo>
                      <a:pt x="411772" y="2430959"/>
                    </a:lnTo>
                    <a:close/>
                    <a:moveTo>
                      <a:pt x="46369" y="390354"/>
                    </a:moveTo>
                    <a:lnTo>
                      <a:pt x="36505" y="381387"/>
                    </a:lnTo>
                    <a:lnTo>
                      <a:pt x="46369" y="372420"/>
                    </a:lnTo>
                    <a:lnTo>
                      <a:pt x="211540" y="222582"/>
                    </a:lnTo>
                    <a:lnTo>
                      <a:pt x="376621" y="372420"/>
                    </a:lnTo>
                    <a:lnTo>
                      <a:pt x="386485" y="381387"/>
                    </a:lnTo>
                    <a:lnTo>
                      <a:pt x="376621" y="390354"/>
                    </a:lnTo>
                    <a:lnTo>
                      <a:pt x="211540" y="540101"/>
                    </a:lnTo>
                    <a:close/>
                    <a:moveTo>
                      <a:pt x="46369" y="732083"/>
                    </a:moveTo>
                    <a:lnTo>
                      <a:pt x="36505" y="723116"/>
                    </a:lnTo>
                    <a:lnTo>
                      <a:pt x="46369" y="714149"/>
                    </a:lnTo>
                    <a:lnTo>
                      <a:pt x="211540" y="564312"/>
                    </a:lnTo>
                    <a:lnTo>
                      <a:pt x="376621" y="714149"/>
                    </a:lnTo>
                    <a:lnTo>
                      <a:pt x="386485" y="723116"/>
                    </a:lnTo>
                    <a:lnTo>
                      <a:pt x="376621" y="732083"/>
                    </a:lnTo>
                    <a:lnTo>
                      <a:pt x="211540" y="881831"/>
                    </a:lnTo>
                    <a:close/>
                    <a:moveTo>
                      <a:pt x="46369" y="1073813"/>
                    </a:moveTo>
                    <a:lnTo>
                      <a:pt x="36505" y="1064846"/>
                    </a:lnTo>
                    <a:lnTo>
                      <a:pt x="46369" y="1055879"/>
                    </a:lnTo>
                    <a:lnTo>
                      <a:pt x="211540" y="906042"/>
                    </a:lnTo>
                    <a:lnTo>
                      <a:pt x="376621" y="1055879"/>
                    </a:lnTo>
                    <a:lnTo>
                      <a:pt x="386485" y="1064846"/>
                    </a:lnTo>
                    <a:lnTo>
                      <a:pt x="376621" y="1073813"/>
                    </a:lnTo>
                    <a:lnTo>
                      <a:pt x="211540" y="1224278"/>
                    </a:lnTo>
                    <a:close/>
                    <a:moveTo>
                      <a:pt x="46369" y="1415543"/>
                    </a:moveTo>
                    <a:lnTo>
                      <a:pt x="36505" y="1406576"/>
                    </a:lnTo>
                    <a:lnTo>
                      <a:pt x="46369" y="1397609"/>
                    </a:lnTo>
                    <a:lnTo>
                      <a:pt x="211540" y="1247861"/>
                    </a:lnTo>
                    <a:lnTo>
                      <a:pt x="376621" y="1397609"/>
                    </a:lnTo>
                    <a:lnTo>
                      <a:pt x="386485" y="1406576"/>
                    </a:lnTo>
                    <a:lnTo>
                      <a:pt x="376621" y="1415543"/>
                    </a:lnTo>
                    <a:lnTo>
                      <a:pt x="211540" y="1565380"/>
                    </a:lnTo>
                    <a:close/>
                    <a:moveTo>
                      <a:pt x="46369" y="1757273"/>
                    </a:moveTo>
                    <a:lnTo>
                      <a:pt x="36505" y="1748306"/>
                    </a:lnTo>
                    <a:lnTo>
                      <a:pt x="46369" y="1739339"/>
                    </a:lnTo>
                    <a:lnTo>
                      <a:pt x="211540" y="1589591"/>
                    </a:lnTo>
                    <a:lnTo>
                      <a:pt x="376621" y="1739339"/>
                    </a:lnTo>
                    <a:lnTo>
                      <a:pt x="386485" y="1748306"/>
                    </a:lnTo>
                    <a:lnTo>
                      <a:pt x="376621" y="1757273"/>
                    </a:lnTo>
                    <a:lnTo>
                      <a:pt x="211540" y="1907110"/>
                    </a:lnTo>
                    <a:close/>
                    <a:moveTo>
                      <a:pt x="46369" y="2099092"/>
                    </a:moveTo>
                    <a:lnTo>
                      <a:pt x="36505" y="2090125"/>
                    </a:lnTo>
                    <a:lnTo>
                      <a:pt x="46369" y="2081158"/>
                    </a:lnTo>
                    <a:lnTo>
                      <a:pt x="211540" y="1931321"/>
                    </a:lnTo>
                    <a:lnTo>
                      <a:pt x="376621" y="2081158"/>
                    </a:lnTo>
                    <a:lnTo>
                      <a:pt x="386485" y="2090125"/>
                    </a:lnTo>
                    <a:lnTo>
                      <a:pt x="376621" y="2099092"/>
                    </a:lnTo>
                    <a:lnTo>
                      <a:pt x="211540" y="2249199"/>
                    </a:lnTo>
                    <a:close/>
                    <a:moveTo>
                      <a:pt x="46369" y="2422978"/>
                    </a:moveTo>
                    <a:lnTo>
                      <a:pt x="211540" y="2273409"/>
                    </a:lnTo>
                    <a:lnTo>
                      <a:pt x="376621" y="242324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6" name="Google Shape;2416;p10"/>
              <p:cNvSpPr/>
              <p:nvPr/>
            </p:nvSpPr>
            <p:spPr>
              <a:xfrm>
                <a:off x="3078561" y="4242794"/>
                <a:ext cx="17933" cy="261690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616909" extrusionOk="0">
                    <a:moveTo>
                      <a:pt x="10" y="5941"/>
                    </a:moveTo>
                    <a:lnTo>
                      <a:pt x="10" y="2616664"/>
                    </a:lnTo>
                    <a:lnTo>
                      <a:pt x="17944" y="2616664"/>
                    </a:lnTo>
                    <a:lnTo>
                      <a:pt x="17944" y="-246"/>
                    </a:lnTo>
                    <a:cubicBezTo>
                      <a:pt x="12115" y="1906"/>
                      <a:pt x="6107" y="3879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7" name="Google Shape;2417;p10"/>
              <p:cNvSpPr/>
              <p:nvPr/>
            </p:nvSpPr>
            <p:spPr>
              <a:xfrm>
                <a:off x="2854746" y="4346900"/>
                <a:ext cx="229822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29822" h="17933" extrusionOk="0">
                    <a:moveTo>
                      <a:pt x="4583" y="12128"/>
                    </a:moveTo>
                    <a:cubicBezTo>
                      <a:pt x="2790" y="14460"/>
                      <a:pt x="1355" y="16253"/>
                      <a:pt x="10" y="17688"/>
                    </a:cubicBezTo>
                    <a:lnTo>
                      <a:pt x="229832" y="17688"/>
                    </a:lnTo>
                    <a:lnTo>
                      <a:pt x="229832" y="-246"/>
                    </a:lnTo>
                    <a:lnTo>
                      <a:pt x="25924" y="-246"/>
                    </a:lnTo>
                    <a:cubicBezTo>
                      <a:pt x="18751" y="3789"/>
                      <a:pt x="11667" y="7914"/>
                      <a:pt x="4583" y="121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8" name="Google Shape;2418;p10"/>
              <p:cNvSpPr/>
              <p:nvPr/>
            </p:nvSpPr>
            <p:spPr>
              <a:xfrm>
                <a:off x="2707957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9" name="Google Shape;2419;p10"/>
              <p:cNvSpPr/>
              <p:nvPr/>
            </p:nvSpPr>
            <p:spPr>
              <a:xfrm>
                <a:off x="2707957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0" name="Google Shape;2420;p10"/>
              <p:cNvSpPr/>
              <p:nvPr/>
            </p:nvSpPr>
            <p:spPr>
              <a:xfrm>
                <a:off x="2707957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1" name="Google Shape;2421;p10"/>
              <p:cNvSpPr/>
              <p:nvPr/>
            </p:nvSpPr>
            <p:spPr>
              <a:xfrm>
                <a:off x="2707957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2" name="Google Shape;2422;p10"/>
              <p:cNvSpPr/>
              <p:nvPr/>
            </p:nvSpPr>
            <p:spPr>
              <a:xfrm>
                <a:off x="2707957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3" name="Google Shape;2423;p10"/>
              <p:cNvSpPr/>
              <p:nvPr/>
            </p:nvSpPr>
            <p:spPr>
              <a:xfrm>
                <a:off x="2707957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4" name="Google Shape;2424;p10"/>
              <p:cNvSpPr/>
              <p:nvPr/>
            </p:nvSpPr>
            <p:spPr>
              <a:xfrm>
                <a:off x="1413491" y="5407688"/>
                <a:ext cx="17933" cy="145201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452015" extrusionOk="0">
                    <a:moveTo>
                      <a:pt x="10" y="-246"/>
                    </a:moveTo>
                    <a:lnTo>
                      <a:pt x="10" y="1451770"/>
                    </a:lnTo>
                    <a:lnTo>
                      <a:pt x="17944" y="1451770"/>
                    </a:lnTo>
                    <a:lnTo>
                      <a:pt x="17944" y="920"/>
                    </a:lnTo>
                    <a:cubicBezTo>
                      <a:pt x="11936" y="741"/>
                      <a:pt x="6018" y="382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5" name="Google Shape;2425;p10"/>
              <p:cNvSpPr/>
              <p:nvPr/>
            </p:nvSpPr>
            <p:spPr>
              <a:xfrm>
                <a:off x="1402282" y="5303223"/>
                <a:ext cx="423059" cy="1454346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454346" extrusionOk="0">
                    <a:moveTo>
                      <a:pt x="393838" y="1427110"/>
                    </a:moveTo>
                    <a:lnTo>
                      <a:pt x="224811" y="1273776"/>
                    </a:lnTo>
                    <a:lnTo>
                      <a:pt x="393838" y="1120351"/>
                    </a:lnTo>
                    <a:lnTo>
                      <a:pt x="411771" y="1104121"/>
                    </a:lnTo>
                    <a:lnTo>
                      <a:pt x="413116" y="1102866"/>
                    </a:lnTo>
                    <a:lnTo>
                      <a:pt x="411771" y="1101611"/>
                    </a:lnTo>
                    <a:lnTo>
                      <a:pt x="393838" y="1085381"/>
                    </a:lnTo>
                    <a:lnTo>
                      <a:pt x="224811" y="931957"/>
                    </a:lnTo>
                    <a:lnTo>
                      <a:pt x="393838" y="778532"/>
                    </a:lnTo>
                    <a:lnTo>
                      <a:pt x="411771" y="762302"/>
                    </a:lnTo>
                    <a:lnTo>
                      <a:pt x="413116" y="761046"/>
                    </a:lnTo>
                    <a:lnTo>
                      <a:pt x="411771" y="759791"/>
                    </a:lnTo>
                    <a:lnTo>
                      <a:pt x="393838" y="743561"/>
                    </a:lnTo>
                    <a:lnTo>
                      <a:pt x="224811" y="590226"/>
                    </a:lnTo>
                    <a:lnTo>
                      <a:pt x="393838" y="436802"/>
                    </a:lnTo>
                    <a:lnTo>
                      <a:pt x="411771" y="420572"/>
                    </a:lnTo>
                    <a:lnTo>
                      <a:pt x="413116" y="419317"/>
                    </a:lnTo>
                    <a:lnTo>
                      <a:pt x="411771" y="418061"/>
                    </a:lnTo>
                    <a:lnTo>
                      <a:pt x="393838" y="401831"/>
                    </a:lnTo>
                    <a:lnTo>
                      <a:pt x="224811" y="248407"/>
                    </a:lnTo>
                    <a:lnTo>
                      <a:pt x="393838" y="95073"/>
                    </a:lnTo>
                    <a:lnTo>
                      <a:pt x="411771" y="78842"/>
                    </a:lnTo>
                    <a:lnTo>
                      <a:pt x="413116" y="77587"/>
                    </a:lnTo>
                    <a:lnTo>
                      <a:pt x="411771" y="76331"/>
                    </a:lnTo>
                    <a:lnTo>
                      <a:pt x="393838" y="60101"/>
                    </a:lnTo>
                    <a:lnTo>
                      <a:pt x="327392" y="-246"/>
                    </a:lnTo>
                    <a:lnTo>
                      <a:pt x="310624" y="8721"/>
                    </a:lnTo>
                    <a:lnTo>
                      <a:pt x="376621" y="68620"/>
                    </a:lnTo>
                    <a:lnTo>
                      <a:pt x="386485" y="77587"/>
                    </a:lnTo>
                    <a:lnTo>
                      <a:pt x="376621" y="86554"/>
                    </a:lnTo>
                    <a:lnTo>
                      <a:pt x="211540" y="236750"/>
                    </a:lnTo>
                    <a:lnTo>
                      <a:pt x="67620" y="106191"/>
                    </a:lnTo>
                    <a:lnTo>
                      <a:pt x="65648" y="104398"/>
                    </a:lnTo>
                    <a:cubicBezTo>
                      <a:pt x="57309" y="105295"/>
                      <a:pt x="48880" y="105743"/>
                      <a:pt x="40451" y="105833"/>
                    </a:cubicBezTo>
                    <a:lnTo>
                      <a:pt x="47086" y="111841"/>
                    </a:lnTo>
                    <a:lnTo>
                      <a:pt x="198179" y="248855"/>
                    </a:lnTo>
                    <a:lnTo>
                      <a:pt x="29152" y="402280"/>
                    </a:lnTo>
                    <a:lnTo>
                      <a:pt x="11218" y="418510"/>
                    </a:lnTo>
                    <a:lnTo>
                      <a:pt x="9873" y="419765"/>
                    </a:lnTo>
                    <a:lnTo>
                      <a:pt x="11218" y="421020"/>
                    </a:lnTo>
                    <a:lnTo>
                      <a:pt x="29152" y="437250"/>
                    </a:lnTo>
                    <a:lnTo>
                      <a:pt x="198179" y="590675"/>
                    </a:lnTo>
                    <a:lnTo>
                      <a:pt x="29152" y="744009"/>
                    </a:lnTo>
                    <a:lnTo>
                      <a:pt x="11218" y="760240"/>
                    </a:lnTo>
                    <a:lnTo>
                      <a:pt x="9873" y="761495"/>
                    </a:lnTo>
                    <a:lnTo>
                      <a:pt x="11218" y="762750"/>
                    </a:lnTo>
                    <a:lnTo>
                      <a:pt x="29152" y="778980"/>
                    </a:lnTo>
                    <a:lnTo>
                      <a:pt x="198179" y="932405"/>
                    </a:lnTo>
                    <a:lnTo>
                      <a:pt x="29152" y="1085829"/>
                    </a:lnTo>
                    <a:lnTo>
                      <a:pt x="11218" y="1102059"/>
                    </a:lnTo>
                    <a:lnTo>
                      <a:pt x="9873" y="1103314"/>
                    </a:lnTo>
                    <a:lnTo>
                      <a:pt x="11218" y="1104570"/>
                    </a:lnTo>
                    <a:lnTo>
                      <a:pt x="29152" y="1120800"/>
                    </a:lnTo>
                    <a:lnTo>
                      <a:pt x="198179" y="1274224"/>
                    </a:lnTo>
                    <a:lnTo>
                      <a:pt x="29152" y="1427648"/>
                    </a:lnTo>
                    <a:lnTo>
                      <a:pt x="11218" y="1443968"/>
                    </a:lnTo>
                    <a:lnTo>
                      <a:pt x="10" y="1454101"/>
                    </a:lnTo>
                    <a:lnTo>
                      <a:pt x="423070" y="1454101"/>
                    </a:lnTo>
                    <a:lnTo>
                      <a:pt x="411771" y="1443878"/>
                    </a:lnTo>
                    <a:close/>
                    <a:moveTo>
                      <a:pt x="46369" y="428284"/>
                    </a:moveTo>
                    <a:lnTo>
                      <a:pt x="36505" y="419317"/>
                    </a:lnTo>
                    <a:lnTo>
                      <a:pt x="46369" y="410350"/>
                    </a:lnTo>
                    <a:lnTo>
                      <a:pt x="211540" y="260602"/>
                    </a:lnTo>
                    <a:lnTo>
                      <a:pt x="376621" y="410350"/>
                    </a:lnTo>
                    <a:lnTo>
                      <a:pt x="386485" y="419317"/>
                    </a:lnTo>
                    <a:lnTo>
                      <a:pt x="376621" y="428284"/>
                    </a:lnTo>
                    <a:lnTo>
                      <a:pt x="211540" y="578121"/>
                    </a:lnTo>
                    <a:close/>
                    <a:moveTo>
                      <a:pt x="46369" y="770013"/>
                    </a:moveTo>
                    <a:lnTo>
                      <a:pt x="36505" y="761046"/>
                    </a:lnTo>
                    <a:lnTo>
                      <a:pt x="46369" y="752079"/>
                    </a:lnTo>
                    <a:lnTo>
                      <a:pt x="211540" y="602332"/>
                    </a:lnTo>
                    <a:lnTo>
                      <a:pt x="376621" y="752079"/>
                    </a:lnTo>
                    <a:lnTo>
                      <a:pt x="386485" y="761046"/>
                    </a:lnTo>
                    <a:lnTo>
                      <a:pt x="376621" y="770013"/>
                    </a:lnTo>
                    <a:lnTo>
                      <a:pt x="211540" y="919851"/>
                    </a:lnTo>
                    <a:close/>
                    <a:moveTo>
                      <a:pt x="46369" y="1111833"/>
                    </a:moveTo>
                    <a:lnTo>
                      <a:pt x="36505" y="1102866"/>
                    </a:lnTo>
                    <a:lnTo>
                      <a:pt x="46369" y="1093899"/>
                    </a:lnTo>
                    <a:lnTo>
                      <a:pt x="211540" y="944062"/>
                    </a:lnTo>
                    <a:lnTo>
                      <a:pt x="376621" y="1093899"/>
                    </a:lnTo>
                    <a:lnTo>
                      <a:pt x="386485" y="1102866"/>
                    </a:lnTo>
                    <a:lnTo>
                      <a:pt x="376621" y="1111833"/>
                    </a:lnTo>
                    <a:lnTo>
                      <a:pt x="211540" y="1261670"/>
                    </a:lnTo>
                    <a:close/>
                    <a:moveTo>
                      <a:pt x="46369" y="1435719"/>
                    </a:moveTo>
                    <a:lnTo>
                      <a:pt x="211540" y="1285881"/>
                    </a:lnTo>
                    <a:lnTo>
                      <a:pt x="376621" y="14357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6" name="Google Shape;2426;p10"/>
              <p:cNvSpPr/>
              <p:nvPr/>
            </p:nvSpPr>
            <p:spPr>
              <a:xfrm>
                <a:off x="1796110" y="5253457"/>
                <a:ext cx="17933" cy="160624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606246" extrusionOk="0">
                    <a:moveTo>
                      <a:pt x="10" y="10873"/>
                    </a:moveTo>
                    <a:lnTo>
                      <a:pt x="17944" y="-246"/>
                    </a:lnTo>
                    <a:lnTo>
                      <a:pt x="17944" y="1606001"/>
                    </a:lnTo>
                    <a:lnTo>
                      <a:pt x="10" y="160600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7" name="Google Shape;2427;p10"/>
              <p:cNvSpPr/>
              <p:nvPr/>
            </p:nvSpPr>
            <p:spPr>
              <a:xfrm>
                <a:off x="1543690" y="5372089"/>
                <a:ext cx="25842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58427" h="17933" extrusionOk="0">
                    <a:moveTo>
                      <a:pt x="10" y="17688"/>
                    </a:moveTo>
                    <a:lnTo>
                      <a:pt x="258437" y="17688"/>
                    </a:lnTo>
                    <a:lnTo>
                      <a:pt x="258437" y="-246"/>
                    </a:lnTo>
                    <a:lnTo>
                      <a:pt x="43679" y="-246"/>
                    </a:lnTo>
                    <a:cubicBezTo>
                      <a:pt x="29466" y="6524"/>
                      <a:pt x="14886" y="12514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8" name="Google Shape;2428;p10"/>
              <p:cNvSpPr/>
              <p:nvPr/>
            </p:nvSpPr>
            <p:spPr>
              <a:xfrm>
                <a:off x="1425506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9" name="Google Shape;2429;p10"/>
              <p:cNvSpPr/>
              <p:nvPr/>
            </p:nvSpPr>
            <p:spPr>
              <a:xfrm>
                <a:off x="1425506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0" name="Google Shape;2430;p10"/>
              <p:cNvSpPr/>
              <p:nvPr/>
            </p:nvSpPr>
            <p:spPr>
              <a:xfrm>
                <a:off x="1425506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1" name="Google Shape;2431;p10"/>
              <p:cNvSpPr/>
              <p:nvPr/>
            </p:nvSpPr>
            <p:spPr>
              <a:xfrm>
                <a:off x="131040" y="5168809"/>
                <a:ext cx="17933" cy="1690894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690894" extrusionOk="0">
                    <a:moveTo>
                      <a:pt x="10" y="-246"/>
                    </a:moveTo>
                    <a:lnTo>
                      <a:pt x="17944" y="10066"/>
                    </a:lnTo>
                    <a:lnTo>
                      <a:pt x="17944" y="1690649"/>
                    </a:lnTo>
                    <a:lnTo>
                      <a:pt x="10" y="169064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2" name="Google Shape;2432;p10"/>
              <p:cNvSpPr/>
              <p:nvPr/>
            </p:nvSpPr>
            <p:spPr>
              <a:xfrm>
                <a:off x="119831" y="5247000"/>
                <a:ext cx="423059" cy="1510121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510121" extrusionOk="0">
                    <a:moveTo>
                      <a:pt x="411771" y="1499653"/>
                    </a:moveTo>
                    <a:lnTo>
                      <a:pt x="393838" y="1483333"/>
                    </a:lnTo>
                    <a:lnTo>
                      <a:pt x="224811" y="1329999"/>
                    </a:lnTo>
                    <a:lnTo>
                      <a:pt x="393838" y="1176574"/>
                    </a:lnTo>
                    <a:lnTo>
                      <a:pt x="411771" y="1160344"/>
                    </a:lnTo>
                    <a:lnTo>
                      <a:pt x="413116" y="1159089"/>
                    </a:lnTo>
                    <a:lnTo>
                      <a:pt x="411771" y="1157834"/>
                    </a:lnTo>
                    <a:lnTo>
                      <a:pt x="393838" y="1141603"/>
                    </a:lnTo>
                    <a:lnTo>
                      <a:pt x="224811" y="988179"/>
                    </a:lnTo>
                    <a:lnTo>
                      <a:pt x="393838" y="834755"/>
                    </a:lnTo>
                    <a:lnTo>
                      <a:pt x="411771" y="818525"/>
                    </a:lnTo>
                    <a:lnTo>
                      <a:pt x="413116" y="817269"/>
                    </a:lnTo>
                    <a:lnTo>
                      <a:pt x="411771" y="816014"/>
                    </a:lnTo>
                    <a:lnTo>
                      <a:pt x="393838" y="799784"/>
                    </a:lnTo>
                    <a:lnTo>
                      <a:pt x="224811" y="646449"/>
                    </a:lnTo>
                    <a:lnTo>
                      <a:pt x="393838" y="493025"/>
                    </a:lnTo>
                    <a:lnTo>
                      <a:pt x="411771" y="476795"/>
                    </a:lnTo>
                    <a:lnTo>
                      <a:pt x="413116" y="475539"/>
                    </a:lnTo>
                    <a:lnTo>
                      <a:pt x="411771" y="474284"/>
                    </a:lnTo>
                    <a:lnTo>
                      <a:pt x="393838" y="458054"/>
                    </a:lnTo>
                    <a:lnTo>
                      <a:pt x="224811" y="304630"/>
                    </a:lnTo>
                    <a:lnTo>
                      <a:pt x="393838" y="151295"/>
                    </a:lnTo>
                    <a:lnTo>
                      <a:pt x="411771" y="135065"/>
                    </a:lnTo>
                    <a:lnTo>
                      <a:pt x="413116" y="133810"/>
                    </a:lnTo>
                    <a:lnTo>
                      <a:pt x="411771" y="132554"/>
                    </a:lnTo>
                    <a:lnTo>
                      <a:pt x="393838" y="116324"/>
                    </a:lnTo>
                    <a:lnTo>
                      <a:pt x="368640" y="93459"/>
                    </a:lnTo>
                    <a:cubicBezTo>
                      <a:pt x="353038" y="87541"/>
                      <a:pt x="337256" y="81264"/>
                      <a:pt x="321564" y="74897"/>
                    </a:cubicBezTo>
                    <a:lnTo>
                      <a:pt x="376621" y="124843"/>
                    </a:lnTo>
                    <a:lnTo>
                      <a:pt x="386485" y="133810"/>
                    </a:lnTo>
                    <a:lnTo>
                      <a:pt x="376621" y="142777"/>
                    </a:lnTo>
                    <a:lnTo>
                      <a:pt x="211540" y="292973"/>
                    </a:lnTo>
                    <a:lnTo>
                      <a:pt x="46369" y="143225"/>
                    </a:lnTo>
                    <a:lnTo>
                      <a:pt x="36505" y="134258"/>
                    </a:lnTo>
                    <a:lnTo>
                      <a:pt x="46369" y="125291"/>
                    </a:lnTo>
                    <a:lnTo>
                      <a:pt x="174417" y="8721"/>
                    </a:lnTo>
                    <a:lnTo>
                      <a:pt x="157110" y="-246"/>
                    </a:lnTo>
                    <a:lnTo>
                      <a:pt x="29152" y="116324"/>
                    </a:lnTo>
                    <a:lnTo>
                      <a:pt x="11218" y="132554"/>
                    </a:lnTo>
                    <a:lnTo>
                      <a:pt x="9873" y="133810"/>
                    </a:lnTo>
                    <a:lnTo>
                      <a:pt x="11218" y="135065"/>
                    </a:lnTo>
                    <a:lnTo>
                      <a:pt x="29152" y="151295"/>
                    </a:lnTo>
                    <a:lnTo>
                      <a:pt x="198179" y="304630"/>
                    </a:lnTo>
                    <a:lnTo>
                      <a:pt x="29152" y="458054"/>
                    </a:lnTo>
                    <a:lnTo>
                      <a:pt x="11218" y="474284"/>
                    </a:lnTo>
                    <a:lnTo>
                      <a:pt x="9873" y="475539"/>
                    </a:lnTo>
                    <a:lnTo>
                      <a:pt x="11218" y="476795"/>
                    </a:lnTo>
                    <a:lnTo>
                      <a:pt x="29152" y="493025"/>
                    </a:lnTo>
                    <a:lnTo>
                      <a:pt x="198179" y="646449"/>
                    </a:lnTo>
                    <a:lnTo>
                      <a:pt x="29152" y="799784"/>
                    </a:lnTo>
                    <a:lnTo>
                      <a:pt x="11218" y="816014"/>
                    </a:lnTo>
                    <a:lnTo>
                      <a:pt x="9873" y="817269"/>
                    </a:lnTo>
                    <a:lnTo>
                      <a:pt x="11218" y="818525"/>
                    </a:lnTo>
                    <a:lnTo>
                      <a:pt x="29152" y="834755"/>
                    </a:lnTo>
                    <a:lnTo>
                      <a:pt x="198179" y="988179"/>
                    </a:lnTo>
                    <a:lnTo>
                      <a:pt x="29152" y="1141603"/>
                    </a:lnTo>
                    <a:lnTo>
                      <a:pt x="11218" y="1157834"/>
                    </a:lnTo>
                    <a:lnTo>
                      <a:pt x="9873" y="1159089"/>
                    </a:lnTo>
                    <a:lnTo>
                      <a:pt x="11218" y="1160344"/>
                    </a:lnTo>
                    <a:lnTo>
                      <a:pt x="29152" y="1176574"/>
                    </a:lnTo>
                    <a:lnTo>
                      <a:pt x="198179" y="1329999"/>
                    </a:lnTo>
                    <a:lnTo>
                      <a:pt x="29152" y="1483423"/>
                    </a:lnTo>
                    <a:lnTo>
                      <a:pt x="11218" y="1499743"/>
                    </a:lnTo>
                    <a:lnTo>
                      <a:pt x="10" y="1509875"/>
                    </a:lnTo>
                    <a:lnTo>
                      <a:pt x="423070" y="1509875"/>
                    </a:lnTo>
                    <a:close/>
                    <a:moveTo>
                      <a:pt x="46369" y="484506"/>
                    </a:moveTo>
                    <a:lnTo>
                      <a:pt x="36505" y="475539"/>
                    </a:lnTo>
                    <a:lnTo>
                      <a:pt x="46369" y="466573"/>
                    </a:lnTo>
                    <a:lnTo>
                      <a:pt x="211540" y="316825"/>
                    </a:lnTo>
                    <a:lnTo>
                      <a:pt x="376621" y="466573"/>
                    </a:lnTo>
                    <a:lnTo>
                      <a:pt x="386485" y="475539"/>
                    </a:lnTo>
                    <a:lnTo>
                      <a:pt x="376621" y="484506"/>
                    </a:lnTo>
                    <a:lnTo>
                      <a:pt x="211540" y="634344"/>
                    </a:lnTo>
                    <a:close/>
                    <a:moveTo>
                      <a:pt x="46369" y="826236"/>
                    </a:moveTo>
                    <a:lnTo>
                      <a:pt x="36505" y="817269"/>
                    </a:lnTo>
                    <a:lnTo>
                      <a:pt x="46369" y="808302"/>
                    </a:lnTo>
                    <a:lnTo>
                      <a:pt x="211540" y="658555"/>
                    </a:lnTo>
                    <a:lnTo>
                      <a:pt x="376621" y="808302"/>
                    </a:lnTo>
                    <a:lnTo>
                      <a:pt x="386485" y="817269"/>
                    </a:lnTo>
                    <a:lnTo>
                      <a:pt x="376621" y="826236"/>
                    </a:lnTo>
                    <a:lnTo>
                      <a:pt x="211540" y="976074"/>
                    </a:lnTo>
                    <a:close/>
                    <a:moveTo>
                      <a:pt x="46369" y="1168056"/>
                    </a:moveTo>
                    <a:lnTo>
                      <a:pt x="36505" y="1159089"/>
                    </a:lnTo>
                    <a:lnTo>
                      <a:pt x="46369" y="1150122"/>
                    </a:lnTo>
                    <a:lnTo>
                      <a:pt x="211540" y="1000285"/>
                    </a:lnTo>
                    <a:lnTo>
                      <a:pt x="376621" y="1150122"/>
                    </a:lnTo>
                    <a:lnTo>
                      <a:pt x="386485" y="1159089"/>
                    </a:lnTo>
                    <a:lnTo>
                      <a:pt x="376621" y="1168056"/>
                    </a:lnTo>
                    <a:lnTo>
                      <a:pt x="211540" y="1317893"/>
                    </a:lnTo>
                    <a:close/>
                    <a:moveTo>
                      <a:pt x="46369" y="1491942"/>
                    </a:moveTo>
                    <a:lnTo>
                      <a:pt x="211540" y="1342104"/>
                    </a:lnTo>
                    <a:lnTo>
                      <a:pt x="376621" y="149194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3" name="Google Shape;2433;p10"/>
              <p:cNvSpPr/>
              <p:nvPr/>
            </p:nvSpPr>
            <p:spPr>
              <a:xfrm>
                <a:off x="513659" y="5350120"/>
                <a:ext cx="17933" cy="1509583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509583" extrusionOk="0">
                    <a:moveTo>
                      <a:pt x="10" y="-246"/>
                    </a:moveTo>
                    <a:cubicBezTo>
                      <a:pt x="6018" y="1996"/>
                      <a:pt x="11936" y="4148"/>
                      <a:pt x="17944" y="6211"/>
                    </a:cubicBezTo>
                    <a:lnTo>
                      <a:pt x="17944" y="1509337"/>
                    </a:lnTo>
                    <a:lnTo>
                      <a:pt x="10" y="15093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4" name="Google Shape;2434;p10"/>
              <p:cNvSpPr/>
              <p:nvPr/>
            </p:nvSpPr>
            <p:spPr>
              <a:xfrm>
                <a:off x="143056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5" name="Google Shape;2435;p10"/>
              <p:cNvSpPr/>
              <p:nvPr/>
            </p:nvSpPr>
            <p:spPr>
              <a:xfrm>
                <a:off x="143056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6" name="Google Shape;2436;p10"/>
              <p:cNvSpPr/>
              <p:nvPr/>
            </p:nvSpPr>
            <p:spPr>
              <a:xfrm>
                <a:off x="143056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7" name="Google Shape;2437;p10"/>
              <p:cNvSpPr/>
              <p:nvPr/>
            </p:nvSpPr>
            <p:spPr>
              <a:xfrm>
                <a:off x="143056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8" name="Google Shape;2438;p10"/>
              <p:cNvSpPr/>
              <p:nvPr/>
            </p:nvSpPr>
            <p:spPr>
              <a:xfrm>
                <a:off x="11672738" y="5101647"/>
                <a:ext cx="17933" cy="175805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758056" extrusionOk="0">
                    <a:moveTo>
                      <a:pt x="10" y="7914"/>
                    </a:moveTo>
                    <a:lnTo>
                      <a:pt x="10" y="1757811"/>
                    </a:lnTo>
                    <a:lnTo>
                      <a:pt x="17944" y="1757811"/>
                    </a:lnTo>
                    <a:lnTo>
                      <a:pt x="17944" y="-246"/>
                    </a:lnTo>
                    <a:cubicBezTo>
                      <a:pt x="12115" y="2821"/>
                      <a:pt x="6108" y="5547"/>
                      <a:pt x="10" y="79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9" name="Google Shape;2439;p10"/>
              <p:cNvSpPr/>
              <p:nvPr/>
            </p:nvSpPr>
            <p:spPr>
              <a:xfrm>
                <a:off x="11661440" y="4637877"/>
                <a:ext cx="423777" cy="2119244"/>
              </a:xfrm>
              <a:custGeom>
                <a:avLst/>
                <a:gdLst/>
                <a:ahLst/>
                <a:cxnLst/>
                <a:rect l="l" t="t" r="r" b="b"/>
                <a:pathLst>
                  <a:path w="423777" h="2119244" extrusionOk="0">
                    <a:moveTo>
                      <a:pt x="394196" y="2092457"/>
                    </a:moveTo>
                    <a:lnTo>
                      <a:pt x="225259" y="1939122"/>
                    </a:lnTo>
                    <a:lnTo>
                      <a:pt x="394196" y="1785788"/>
                    </a:lnTo>
                    <a:lnTo>
                      <a:pt x="412130" y="1769557"/>
                    </a:lnTo>
                    <a:lnTo>
                      <a:pt x="413565" y="1768213"/>
                    </a:lnTo>
                    <a:lnTo>
                      <a:pt x="412130" y="1766867"/>
                    </a:lnTo>
                    <a:lnTo>
                      <a:pt x="394196" y="1750637"/>
                    </a:lnTo>
                    <a:lnTo>
                      <a:pt x="225259" y="1597303"/>
                    </a:lnTo>
                    <a:lnTo>
                      <a:pt x="394196" y="1443968"/>
                    </a:lnTo>
                    <a:lnTo>
                      <a:pt x="412130" y="1427738"/>
                    </a:lnTo>
                    <a:lnTo>
                      <a:pt x="413565" y="1426393"/>
                    </a:lnTo>
                    <a:lnTo>
                      <a:pt x="412130" y="1425048"/>
                    </a:lnTo>
                    <a:lnTo>
                      <a:pt x="394196" y="1408818"/>
                    </a:lnTo>
                    <a:lnTo>
                      <a:pt x="225259" y="1255573"/>
                    </a:lnTo>
                    <a:lnTo>
                      <a:pt x="394196" y="1102239"/>
                    </a:lnTo>
                    <a:lnTo>
                      <a:pt x="412130" y="1086008"/>
                    </a:lnTo>
                    <a:lnTo>
                      <a:pt x="413565" y="1084663"/>
                    </a:lnTo>
                    <a:lnTo>
                      <a:pt x="412130" y="1083318"/>
                    </a:lnTo>
                    <a:lnTo>
                      <a:pt x="394196" y="1067088"/>
                    </a:lnTo>
                    <a:lnTo>
                      <a:pt x="225259" y="913753"/>
                    </a:lnTo>
                    <a:lnTo>
                      <a:pt x="394196" y="760509"/>
                    </a:lnTo>
                    <a:lnTo>
                      <a:pt x="412130" y="744279"/>
                    </a:lnTo>
                    <a:lnTo>
                      <a:pt x="413565" y="742933"/>
                    </a:lnTo>
                    <a:lnTo>
                      <a:pt x="412130" y="741588"/>
                    </a:lnTo>
                    <a:lnTo>
                      <a:pt x="394196" y="725358"/>
                    </a:lnTo>
                    <a:lnTo>
                      <a:pt x="225259" y="572024"/>
                    </a:lnTo>
                    <a:lnTo>
                      <a:pt x="394196" y="418779"/>
                    </a:lnTo>
                    <a:lnTo>
                      <a:pt x="412130" y="402548"/>
                    </a:lnTo>
                    <a:lnTo>
                      <a:pt x="413565" y="401204"/>
                    </a:lnTo>
                    <a:lnTo>
                      <a:pt x="412130" y="399859"/>
                    </a:lnTo>
                    <a:lnTo>
                      <a:pt x="394196" y="383628"/>
                    </a:lnTo>
                    <a:lnTo>
                      <a:pt x="235482" y="239440"/>
                    </a:lnTo>
                    <a:lnTo>
                      <a:pt x="225349" y="230473"/>
                    </a:lnTo>
                    <a:lnTo>
                      <a:pt x="253236" y="205187"/>
                    </a:lnTo>
                    <a:lnTo>
                      <a:pt x="394196" y="77139"/>
                    </a:lnTo>
                    <a:lnTo>
                      <a:pt x="412130" y="60909"/>
                    </a:lnTo>
                    <a:lnTo>
                      <a:pt x="413565" y="59563"/>
                    </a:lnTo>
                    <a:lnTo>
                      <a:pt x="412130" y="58219"/>
                    </a:lnTo>
                    <a:lnTo>
                      <a:pt x="394196" y="41988"/>
                    </a:lnTo>
                    <a:lnTo>
                      <a:pt x="347748" y="-246"/>
                    </a:lnTo>
                    <a:cubicBezTo>
                      <a:pt x="345326" y="5673"/>
                      <a:pt x="342815" y="11501"/>
                      <a:pt x="340304" y="17688"/>
                    </a:cubicBezTo>
                    <a:lnTo>
                      <a:pt x="376980" y="50955"/>
                    </a:lnTo>
                    <a:lnTo>
                      <a:pt x="386843" y="59922"/>
                    </a:lnTo>
                    <a:lnTo>
                      <a:pt x="376980" y="68889"/>
                    </a:lnTo>
                    <a:lnTo>
                      <a:pt x="275026" y="161428"/>
                    </a:lnTo>
                    <a:lnTo>
                      <a:pt x="215665" y="215230"/>
                    </a:lnTo>
                    <a:cubicBezTo>
                      <a:pt x="205800" y="232536"/>
                      <a:pt x="195669" y="249662"/>
                      <a:pt x="185536" y="266790"/>
                    </a:cubicBezTo>
                    <a:lnTo>
                      <a:pt x="211898" y="242847"/>
                    </a:lnTo>
                    <a:lnTo>
                      <a:pt x="226604" y="256208"/>
                    </a:lnTo>
                    <a:lnTo>
                      <a:pt x="376980" y="392685"/>
                    </a:lnTo>
                    <a:lnTo>
                      <a:pt x="386843" y="401652"/>
                    </a:lnTo>
                    <a:lnTo>
                      <a:pt x="376980" y="410619"/>
                    </a:lnTo>
                    <a:lnTo>
                      <a:pt x="211898" y="560367"/>
                    </a:lnTo>
                    <a:lnTo>
                      <a:pt x="100439" y="459220"/>
                    </a:lnTo>
                    <a:lnTo>
                      <a:pt x="72374" y="433844"/>
                    </a:lnTo>
                    <a:cubicBezTo>
                      <a:pt x="67979" y="437968"/>
                      <a:pt x="63407" y="441913"/>
                      <a:pt x="58744" y="445679"/>
                    </a:cubicBezTo>
                    <a:lnTo>
                      <a:pt x="89679" y="473746"/>
                    </a:lnTo>
                    <a:lnTo>
                      <a:pt x="198538" y="572382"/>
                    </a:lnTo>
                    <a:lnTo>
                      <a:pt x="29242" y="725358"/>
                    </a:lnTo>
                    <a:lnTo>
                      <a:pt x="11308" y="741588"/>
                    </a:lnTo>
                    <a:lnTo>
                      <a:pt x="9873" y="742933"/>
                    </a:lnTo>
                    <a:lnTo>
                      <a:pt x="11308" y="744279"/>
                    </a:lnTo>
                    <a:lnTo>
                      <a:pt x="29242" y="760509"/>
                    </a:lnTo>
                    <a:lnTo>
                      <a:pt x="198179" y="913753"/>
                    </a:lnTo>
                    <a:lnTo>
                      <a:pt x="29242" y="1067088"/>
                    </a:lnTo>
                    <a:lnTo>
                      <a:pt x="11308" y="1083318"/>
                    </a:lnTo>
                    <a:lnTo>
                      <a:pt x="9873" y="1084663"/>
                    </a:lnTo>
                    <a:lnTo>
                      <a:pt x="11308" y="1086008"/>
                    </a:lnTo>
                    <a:lnTo>
                      <a:pt x="29242" y="1102239"/>
                    </a:lnTo>
                    <a:lnTo>
                      <a:pt x="198179" y="1255573"/>
                    </a:lnTo>
                    <a:lnTo>
                      <a:pt x="29242" y="1408818"/>
                    </a:lnTo>
                    <a:lnTo>
                      <a:pt x="11308" y="1425048"/>
                    </a:lnTo>
                    <a:lnTo>
                      <a:pt x="9873" y="1426393"/>
                    </a:lnTo>
                    <a:lnTo>
                      <a:pt x="11308" y="1427738"/>
                    </a:lnTo>
                    <a:lnTo>
                      <a:pt x="29242" y="1443968"/>
                    </a:lnTo>
                    <a:lnTo>
                      <a:pt x="198179" y="1597303"/>
                    </a:lnTo>
                    <a:lnTo>
                      <a:pt x="29242" y="1750637"/>
                    </a:lnTo>
                    <a:lnTo>
                      <a:pt x="11308" y="1766867"/>
                    </a:lnTo>
                    <a:lnTo>
                      <a:pt x="9873" y="1768213"/>
                    </a:lnTo>
                    <a:lnTo>
                      <a:pt x="11308" y="1769557"/>
                    </a:lnTo>
                    <a:lnTo>
                      <a:pt x="29242" y="1785788"/>
                    </a:lnTo>
                    <a:lnTo>
                      <a:pt x="198179" y="1939122"/>
                    </a:lnTo>
                    <a:lnTo>
                      <a:pt x="29242" y="2092457"/>
                    </a:lnTo>
                    <a:lnTo>
                      <a:pt x="11308" y="2108777"/>
                    </a:lnTo>
                    <a:lnTo>
                      <a:pt x="10" y="2118999"/>
                    </a:lnTo>
                    <a:lnTo>
                      <a:pt x="423787" y="2118999"/>
                    </a:lnTo>
                    <a:lnTo>
                      <a:pt x="412489" y="2108777"/>
                    </a:lnTo>
                    <a:close/>
                    <a:moveTo>
                      <a:pt x="47176" y="751900"/>
                    </a:moveTo>
                    <a:lnTo>
                      <a:pt x="37313" y="742933"/>
                    </a:lnTo>
                    <a:lnTo>
                      <a:pt x="47176" y="733967"/>
                    </a:lnTo>
                    <a:lnTo>
                      <a:pt x="212258" y="584129"/>
                    </a:lnTo>
                    <a:lnTo>
                      <a:pt x="377338" y="733967"/>
                    </a:lnTo>
                    <a:lnTo>
                      <a:pt x="387202" y="742933"/>
                    </a:lnTo>
                    <a:lnTo>
                      <a:pt x="377338" y="751900"/>
                    </a:lnTo>
                    <a:lnTo>
                      <a:pt x="211898" y="902096"/>
                    </a:lnTo>
                    <a:close/>
                    <a:moveTo>
                      <a:pt x="47176" y="1093630"/>
                    </a:moveTo>
                    <a:lnTo>
                      <a:pt x="37313" y="1084663"/>
                    </a:lnTo>
                    <a:lnTo>
                      <a:pt x="47176" y="1075696"/>
                    </a:lnTo>
                    <a:lnTo>
                      <a:pt x="212258" y="925948"/>
                    </a:lnTo>
                    <a:lnTo>
                      <a:pt x="377338" y="1075696"/>
                    </a:lnTo>
                    <a:lnTo>
                      <a:pt x="387202" y="1084663"/>
                    </a:lnTo>
                    <a:lnTo>
                      <a:pt x="377338" y="1093630"/>
                    </a:lnTo>
                    <a:lnTo>
                      <a:pt x="212258" y="1243468"/>
                    </a:lnTo>
                    <a:close/>
                    <a:moveTo>
                      <a:pt x="47176" y="1435360"/>
                    </a:moveTo>
                    <a:lnTo>
                      <a:pt x="37313" y="1426393"/>
                    </a:lnTo>
                    <a:lnTo>
                      <a:pt x="47176" y="1417426"/>
                    </a:lnTo>
                    <a:lnTo>
                      <a:pt x="212258" y="1267679"/>
                    </a:lnTo>
                    <a:lnTo>
                      <a:pt x="377338" y="1417426"/>
                    </a:lnTo>
                    <a:lnTo>
                      <a:pt x="387202" y="1426393"/>
                    </a:lnTo>
                    <a:lnTo>
                      <a:pt x="377338" y="1435360"/>
                    </a:lnTo>
                    <a:lnTo>
                      <a:pt x="212258" y="1585197"/>
                    </a:lnTo>
                    <a:close/>
                    <a:moveTo>
                      <a:pt x="47176" y="1777180"/>
                    </a:moveTo>
                    <a:lnTo>
                      <a:pt x="37313" y="1768213"/>
                    </a:lnTo>
                    <a:lnTo>
                      <a:pt x="47176" y="1759246"/>
                    </a:lnTo>
                    <a:lnTo>
                      <a:pt x="212258" y="1609408"/>
                    </a:lnTo>
                    <a:lnTo>
                      <a:pt x="377338" y="1759246"/>
                    </a:lnTo>
                    <a:lnTo>
                      <a:pt x="387202" y="1768213"/>
                    </a:lnTo>
                    <a:lnTo>
                      <a:pt x="377338" y="1777180"/>
                    </a:lnTo>
                    <a:lnTo>
                      <a:pt x="212258" y="1927017"/>
                    </a:lnTo>
                    <a:close/>
                    <a:moveTo>
                      <a:pt x="47176" y="2101065"/>
                    </a:moveTo>
                    <a:lnTo>
                      <a:pt x="211898" y="1951228"/>
                    </a:lnTo>
                    <a:lnTo>
                      <a:pt x="376980" y="21010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0" name="Google Shape;2440;p10"/>
              <p:cNvSpPr/>
              <p:nvPr/>
            </p:nvSpPr>
            <p:spPr>
              <a:xfrm>
                <a:off x="12055626" y="4447598"/>
                <a:ext cx="17933" cy="241210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412105" extrusionOk="0">
                    <a:moveTo>
                      <a:pt x="10" y="42347"/>
                    </a:moveTo>
                    <a:lnTo>
                      <a:pt x="10" y="2411859"/>
                    </a:lnTo>
                    <a:lnTo>
                      <a:pt x="17944" y="2411859"/>
                    </a:lnTo>
                    <a:lnTo>
                      <a:pt x="17944" y="-246"/>
                    </a:lnTo>
                    <a:cubicBezTo>
                      <a:pt x="11667" y="13922"/>
                      <a:pt x="6108" y="28179"/>
                      <a:pt x="10" y="423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1" name="Google Shape;2441;p10"/>
              <p:cNvSpPr/>
              <p:nvPr/>
            </p:nvSpPr>
            <p:spPr>
              <a:xfrm>
                <a:off x="11955286" y="4688361"/>
                <a:ext cx="10634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06347" h="17933" extrusionOk="0">
                    <a:moveTo>
                      <a:pt x="10" y="17688"/>
                    </a:moveTo>
                    <a:lnTo>
                      <a:pt x="106358" y="17688"/>
                    </a:lnTo>
                    <a:lnTo>
                      <a:pt x="106358" y="-246"/>
                    </a:lnTo>
                    <a:lnTo>
                      <a:pt x="8977" y="-246"/>
                    </a:lnTo>
                    <a:cubicBezTo>
                      <a:pt x="6018" y="6031"/>
                      <a:pt x="2969" y="11949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2" name="Google Shape;2442;p10"/>
              <p:cNvSpPr/>
              <p:nvPr/>
            </p:nvSpPr>
            <p:spPr>
              <a:xfrm>
                <a:off x="11754965" y="5030360"/>
                <a:ext cx="30693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06937" h="17933" extrusionOk="0">
                    <a:moveTo>
                      <a:pt x="7452" y="7465"/>
                    </a:moveTo>
                    <a:cubicBezTo>
                      <a:pt x="5120" y="10963"/>
                      <a:pt x="2609" y="14370"/>
                      <a:pt x="10" y="17688"/>
                    </a:cubicBezTo>
                    <a:lnTo>
                      <a:pt x="306948" y="17688"/>
                    </a:lnTo>
                    <a:lnTo>
                      <a:pt x="306948" y="-246"/>
                    </a:lnTo>
                    <a:lnTo>
                      <a:pt x="12652" y="-246"/>
                    </a:lnTo>
                    <a:cubicBezTo>
                      <a:pt x="10590" y="2264"/>
                      <a:pt x="8977" y="4954"/>
                      <a:pt x="7452" y="74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3" name="Google Shape;2443;p10"/>
              <p:cNvSpPr/>
              <p:nvPr/>
            </p:nvSpPr>
            <p:spPr>
              <a:xfrm>
                <a:off x="11685112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4" name="Google Shape;2444;p10"/>
              <p:cNvSpPr/>
              <p:nvPr/>
            </p:nvSpPr>
            <p:spPr>
              <a:xfrm>
                <a:off x="11685112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5" name="Google Shape;2445;p10"/>
              <p:cNvSpPr/>
              <p:nvPr/>
            </p:nvSpPr>
            <p:spPr>
              <a:xfrm>
                <a:off x="11685112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6" name="Google Shape;2446;p10"/>
              <p:cNvSpPr/>
              <p:nvPr/>
            </p:nvSpPr>
            <p:spPr>
              <a:xfrm>
                <a:off x="11685112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7" name="Google Shape;2447;p10"/>
              <p:cNvSpPr/>
              <p:nvPr/>
            </p:nvSpPr>
            <p:spPr>
              <a:xfrm>
                <a:off x="148974" y="5129086"/>
                <a:ext cx="142753" cy="118273"/>
              </a:xfrm>
              <a:custGeom>
                <a:avLst/>
                <a:gdLst/>
                <a:ahLst/>
                <a:cxnLst/>
                <a:rect l="l" t="t" r="r" b="b"/>
                <a:pathLst>
                  <a:path w="142753" h="118273" extrusionOk="0">
                    <a:moveTo>
                      <a:pt x="10" y="-246"/>
                    </a:moveTo>
                    <a:lnTo>
                      <a:pt x="10" y="49789"/>
                    </a:lnTo>
                    <a:cubicBezTo>
                      <a:pt x="42872" y="74117"/>
                      <a:pt x="85525" y="96866"/>
                      <a:pt x="127968" y="118028"/>
                    </a:cubicBezTo>
                    <a:lnTo>
                      <a:pt x="142763" y="104578"/>
                    </a:lnTo>
                    <a:cubicBezTo>
                      <a:pt x="89316" y="78412"/>
                      <a:pt x="40973" y="42921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8" name="Google Shape;2448;p10"/>
              <p:cNvSpPr/>
              <p:nvPr/>
            </p:nvSpPr>
            <p:spPr>
              <a:xfrm>
                <a:off x="294238" y="5242069"/>
                <a:ext cx="147147" cy="80074"/>
              </a:xfrm>
              <a:custGeom>
                <a:avLst/>
                <a:gdLst/>
                <a:ahLst/>
                <a:cxnLst/>
                <a:rect l="l" t="t" r="r" b="b"/>
                <a:pathLst>
                  <a:path w="147147" h="80074" extrusionOk="0">
                    <a:moveTo>
                      <a:pt x="15254" y="-246"/>
                    </a:moveTo>
                    <a:lnTo>
                      <a:pt x="10" y="13653"/>
                    </a:lnTo>
                    <a:cubicBezTo>
                      <a:pt x="49447" y="37864"/>
                      <a:pt x="98496" y="59922"/>
                      <a:pt x="147157" y="79829"/>
                    </a:cubicBezTo>
                    <a:lnTo>
                      <a:pt x="84389" y="22530"/>
                    </a:lnTo>
                    <a:cubicBezTo>
                      <a:pt x="60678" y="17132"/>
                      <a:pt x="37530" y="9501"/>
                      <a:pt x="15254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9" name="Google Shape;2449;p10"/>
              <p:cNvSpPr/>
              <p:nvPr/>
            </p:nvSpPr>
            <p:spPr>
              <a:xfrm>
                <a:off x="1413491" y="5405087"/>
                <a:ext cx="69403" cy="18561"/>
              </a:xfrm>
              <a:custGeom>
                <a:avLst/>
                <a:gdLst/>
                <a:ahLst/>
                <a:cxnLst/>
                <a:rect l="l" t="t" r="r" b="b"/>
                <a:pathLst>
                  <a:path w="69403" h="18561" extrusionOk="0">
                    <a:moveTo>
                      <a:pt x="10" y="2354"/>
                    </a:moveTo>
                    <a:lnTo>
                      <a:pt x="10" y="18316"/>
                    </a:lnTo>
                    <a:lnTo>
                      <a:pt x="17944" y="13922"/>
                    </a:lnTo>
                    <a:cubicBezTo>
                      <a:pt x="23952" y="12487"/>
                      <a:pt x="29959" y="10873"/>
                      <a:pt x="35878" y="9259"/>
                    </a:cubicBezTo>
                    <a:cubicBezTo>
                      <a:pt x="41796" y="7645"/>
                      <a:pt x="49597" y="5583"/>
                      <a:pt x="56412" y="3610"/>
                    </a:cubicBezTo>
                    <a:lnTo>
                      <a:pt x="69414" y="-246"/>
                    </a:lnTo>
                    <a:cubicBezTo>
                      <a:pt x="46485" y="3619"/>
                      <a:pt x="23162" y="4489"/>
                      <a:pt x="10" y="23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0" name="Google Shape;2450;p10"/>
              <p:cNvSpPr/>
              <p:nvPr/>
            </p:nvSpPr>
            <p:spPr>
              <a:xfrm>
                <a:off x="2851876" y="4289870"/>
                <a:ext cx="178352" cy="77832"/>
              </a:xfrm>
              <a:custGeom>
                <a:avLst/>
                <a:gdLst/>
                <a:ahLst/>
                <a:cxnLst/>
                <a:rect l="l" t="t" r="r" b="b"/>
                <a:pathLst>
                  <a:path w="178352" h="77832" extrusionOk="0">
                    <a:moveTo>
                      <a:pt x="53722" y="43692"/>
                    </a:moveTo>
                    <a:cubicBezTo>
                      <a:pt x="37761" y="51493"/>
                      <a:pt x="22606" y="60102"/>
                      <a:pt x="7452" y="69158"/>
                    </a:cubicBezTo>
                    <a:cubicBezTo>
                      <a:pt x="5273" y="72216"/>
                      <a:pt x="2771" y="75040"/>
                      <a:pt x="10" y="77587"/>
                    </a:cubicBezTo>
                    <a:lnTo>
                      <a:pt x="7093" y="74718"/>
                    </a:lnTo>
                    <a:cubicBezTo>
                      <a:pt x="23593" y="68172"/>
                      <a:pt x="40540" y="62164"/>
                      <a:pt x="57757" y="56784"/>
                    </a:cubicBezTo>
                    <a:cubicBezTo>
                      <a:pt x="97175" y="44284"/>
                      <a:pt x="137491" y="34842"/>
                      <a:pt x="178362" y="28538"/>
                    </a:cubicBezTo>
                    <a:lnTo>
                      <a:pt x="146619" y="-246"/>
                    </a:lnTo>
                    <a:cubicBezTo>
                      <a:pt x="116311" y="15715"/>
                      <a:pt x="84568" y="28717"/>
                      <a:pt x="53722" y="4369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1" name="Google Shape;2451;p10"/>
              <p:cNvSpPr/>
              <p:nvPr/>
            </p:nvSpPr>
            <p:spPr>
              <a:xfrm>
                <a:off x="2695941" y="4423208"/>
                <a:ext cx="35867" cy="26900"/>
              </a:xfrm>
              <a:custGeom>
                <a:avLst/>
                <a:gdLst/>
                <a:ahLst/>
                <a:cxnLst/>
                <a:rect l="l" t="t" r="r" b="b"/>
                <a:pathLst>
                  <a:path w="35867" h="26900" extrusionOk="0">
                    <a:moveTo>
                      <a:pt x="10" y="-246"/>
                    </a:moveTo>
                    <a:lnTo>
                      <a:pt x="10" y="26655"/>
                    </a:lnTo>
                    <a:cubicBezTo>
                      <a:pt x="5928" y="22709"/>
                      <a:pt x="11936" y="18943"/>
                      <a:pt x="17944" y="15177"/>
                    </a:cubicBezTo>
                    <a:cubicBezTo>
                      <a:pt x="23952" y="11411"/>
                      <a:pt x="30049" y="7824"/>
                      <a:pt x="35878" y="4148"/>
                    </a:cubicBezTo>
                    <a:cubicBezTo>
                      <a:pt x="23799" y="4013"/>
                      <a:pt x="11766" y="253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2" name="Google Shape;2452;p10"/>
              <p:cNvSpPr/>
              <p:nvPr/>
            </p:nvSpPr>
            <p:spPr>
              <a:xfrm>
                <a:off x="3015074" y="4242794"/>
                <a:ext cx="81419" cy="72632"/>
              </a:xfrm>
              <a:custGeom>
                <a:avLst/>
                <a:gdLst/>
                <a:ahLst/>
                <a:cxnLst/>
                <a:rect l="l" t="t" r="r" b="b"/>
                <a:pathLst>
                  <a:path w="81419" h="72632" extrusionOk="0">
                    <a:moveTo>
                      <a:pt x="51659" y="8990"/>
                    </a:moveTo>
                    <a:lnTo>
                      <a:pt x="42065" y="11321"/>
                    </a:lnTo>
                    <a:cubicBezTo>
                      <a:pt x="38532" y="13931"/>
                      <a:pt x="34855" y="16325"/>
                      <a:pt x="31036" y="18495"/>
                    </a:cubicBezTo>
                    <a:cubicBezTo>
                      <a:pt x="20813" y="25400"/>
                      <a:pt x="10232" y="31856"/>
                      <a:pt x="10" y="37774"/>
                    </a:cubicBezTo>
                    <a:lnTo>
                      <a:pt x="38209" y="72386"/>
                    </a:lnTo>
                    <a:cubicBezTo>
                      <a:pt x="46728" y="71310"/>
                      <a:pt x="55067" y="70414"/>
                      <a:pt x="63496" y="69696"/>
                    </a:cubicBezTo>
                    <a:cubicBezTo>
                      <a:pt x="69504" y="69158"/>
                      <a:pt x="75422" y="68620"/>
                      <a:pt x="81430" y="68262"/>
                    </a:cubicBezTo>
                    <a:lnTo>
                      <a:pt x="81430" y="-246"/>
                    </a:lnTo>
                    <a:cubicBezTo>
                      <a:pt x="71683" y="3368"/>
                      <a:pt x="61747" y="6452"/>
                      <a:pt x="51659" y="899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3" name="Google Shape;2453;p10"/>
              <p:cNvSpPr/>
              <p:nvPr/>
            </p:nvSpPr>
            <p:spPr>
              <a:xfrm>
                <a:off x="3977047" y="4668723"/>
                <a:ext cx="403242" cy="464397"/>
              </a:xfrm>
              <a:custGeom>
                <a:avLst/>
                <a:gdLst/>
                <a:ahLst/>
                <a:cxnLst/>
                <a:rect l="l" t="t" r="r" b="b"/>
                <a:pathLst>
                  <a:path w="403242" h="464397" extrusionOk="0">
                    <a:moveTo>
                      <a:pt x="401908" y="315300"/>
                    </a:moveTo>
                    <a:cubicBezTo>
                      <a:pt x="334566" y="326419"/>
                      <a:pt x="260499" y="302478"/>
                      <a:pt x="229474" y="238095"/>
                    </a:cubicBezTo>
                    <a:cubicBezTo>
                      <a:pt x="223107" y="224573"/>
                      <a:pt x="215862" y="211481"/>
                      <a:pt x="207774" y="198910"/>
                    </a:cubicBezTo>
                    <a:cubicBezTo>
                      <a:pt x="206967" y="197654"/>
                      <a:pt x="205891" y="196219"/>
                      <a:pt x="204725" y="194695"/>
                    </a:cubicBezTo>
                    <a:lnTo>
                      <a:pt x="202752" y="192723"/>
                    </a:lnTo>
                    <a:cubicBezTo>
                      <a:pt x="190468" y="179631"/>
                      <a:pt x="178362" y="166629"/>
                      <a:pt x="165002" y="154434"/>
                    </a:cubicBezTo>
                    <a:cubicBezTo>
                      <a:pt x="134245" y="126367"/>
                      <a:pt x="100709" y="101439"/>
                      <a:pt x="69504" y="73731"/>
                    </a:cubicBezTo>
                    <a:cubicBezTo>
                      <a:pt x="44172" y="51619"/>
                      <a:pt x="21324" y="26808"/>
                      <a:pt x="1355" y="-246"/>
                    </a:cubicBezTo>
                    <a:lnTo>
                      <a:pt x="1355" y="27641"/>
                    </a:lnTo>
                    <a:lnTo>
                      <a:pt x="10" y="28897"/>
                    </a:lnTo>
                    <a:lnTo>
                      <a:pt x="1355" y="30152"/>
                    </a:lnTo>
                    <a:lnTo>
                      <a:pt x="1355" y="94893"/>
                    </a:lnTo>
                    <a:lnTo>
                      <a:pt x="19289" y="111930"/>
                    </a:lnTo>
                    <a:cubicBezTo>
                      <a:pt x="45831" y="137038"/>
                      <a:pt x="72436" y="162388"/>
                      <a:pt x="99095" y="187970"/>
                    </a:cubicBezTo>
                    <a:lnTo>
                      <a:pt x="148861" y="235494"/>
                    </a:lnTo>
                    <a:lnTo>
                      <a:pt x="161863" y="247869"/>
                    </a:lnTo>
                    <a:cubicBezTo>
                      <a:pt x="202214" y="286158"/>
                      <a:pt x="242566" y="324357"/>
                      <a:pt x="284082" y="361659"/>
                    </a:cubicBezTo>
                    <a:lnTo>
                      <a:pt x="303989" y="379593"/>
                    </a:lnTo>
                    <a:cubicBezTo>
                      <a:pt x="314570" y="389098"/>
                      <a:pt x="325151" y="398424"/>
                      <a:pt x="335732" y="407749"/>
                    </a:cubicBezTo>
                    <a:lnTo>
                      <a:pt x="349272" y="419586"/>
                    </a:lnTo>
                    <a:lnTo>
                      <a:pt x="383974" y="449177"/>
                    </a:lnTo>
                    <a:lnTo>
                      <a:pt x="401908" y="464151"/>
                    </a:lnTo>
                    <a:lnTo>
                      <a:pt x="401908" y="371613"/>
                    </a:lnTo>
                    <a:lnTo>
                      <a:pt x="403253" y="370358"/>
                    </a:lnTo>
                    <a:lnTo>
                      <a:pt x="401908" y="369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4" name="Google Shape;2454;p10"/>
              <p:cNvSpPr/>
              <p:nvPr/>
            </p:nvSpPr>
            <p:spPr>
              <a:xfrm>
                <a:off x="6542307" y="4203250"/>
                <a:ext cx="194403" cy="350607"/>
              </a:xfrm>
              <a:custGeom>
                <a:avLst/>
                <a:gdLst/>
                <a:ahLst/>
                <a:cxnLst/>
                <a:rect l="l" t="t" r="r" b="b"/>
                <a:pathLst>
                  <a:path w="194403" h="350607" extrusionOk="0">
                    <a:moveTo>
                      <a:pt x="36147" y="143404"/>
                    </a:moveTo>
                    <a:lnTo>
                      <a:pt x="19289" y="143404"/>
                    </a:lnTo>
                    <a:lnTo>
                      <a:pt x="19289" y="117221"/>
                    </a:lnTo>
                    <a:cubicBezTo>
                      <a:pt x="13398" y="119077"/>
                      <a:pt x="7408" y="120637"/>
                      <a:pt x="1355" y="121884"/>
                    </a:cubicBezTo>
                    <a:lnTo>
                      <a:pt x="1355" y="150937"/>
                    </a:lnTo>
                    <a:lnTo>
                      <a:pt x="10" y="152192"/>
                    </a:lnTo>
                    <a:lnTo>
                      <a:pt x="1355" y="153447"/>
                    </a:lnTo>
                    <a:lnTo>
                      <a:pt x="1355" y="350361"/>
                    </a:lnTo>
                    <a:cubicBezTo>
                      <a:pt x="7453" y="340498"/>
                      <a:pt x="13371" y="330634"/>
                      <a:pt x="19289" y="320681"/>
                    </a:cubicBezTo>
                    <a:cubicBezTo>
                      <a:pt x="38837" y="288220"/>
                      <a:pt x="57963" y="255339"/>
                      <a:pt x="76678" y="222044"/>
                    </a:cubicBezTo>
                    <a:cubicBezTo>
                      <a:pt x="79726" y="216754"/>
                      <a:pt x="82775" y="211374"/>
                      <a:pt x="85644" y="205993"/>
                    </a:cubicBezTo>
                    <a:cubicBezTo>
                      <a:pt x="93957" y="191225"/>
                      <a:pt x="102143" y="176286"/>
                      <a:pt x="110214" y="161159"/>
                    </a:cubicBezTo>
                    <a:lnTo>
                      <a:pt x="119987" y="143225"/>
                    </a:lnTo>
                    <a:cubicBezTo>
                      <a:pt x="145337" y="96059"/>
                      <a:pt x="170140" y="48238"/>
                      <a:pt x="194413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5" name="Google Shape;2455;p10"/>
              <p:cNvSpPr/>
              <p:nvPr/>
            </p:nvSpPr>
            <p:spPr>
              <a:xfrm>
                <a:off x="6798313" y="3670614"/>
                <a:ext cx="147147" cy="269097"/>
              </a:xfrm>
              <a:custGeom>
                <a:avLst/>
                <a:gdLst/>
                <a:ahLst/>
                <a:cxnLst/>
                <a:rect l="l" t="t" r="r" b="b"/>
                <a:pathLst>
                  <a:path w="147147" h="269097" extrusionOk="0">
                    <a:moveTo>
                      <a:pt x="145543" y="292"/>
                    </a:moveTo>
                    <a:lnTo>
                      <a:pt x="145005" y="-246"/>
                    </a:lnTo>
                    <a:cubicBezTo>
                      <a:pt x="137832" y="13384"/>
                      <a:pt x="130057" y="26834"/>
                      <a:pt x="121691" y="40105"/>
                    </a:cubicBezTo>
                    <a:cubicBezTo>
                      <a:pt x="99013" y="76923"/>
                      <a:pt x="63217" y="103771"/>
                      <a:pt x="21530" y="115248"/>
                    </a:cubicBezTo>
                    <a:lnTo>
                      <a:pt x="12563" y="123498"/>
                    </a:lnTo>
                    <a:cubicBezTo>
                      <a:pt x="10653" y="152542"/>
                      <a:pt x="6457" y="181379"/>
                      <a:pt x="10" y="209760"/>
                    </a:cubicBezTo>
                    <a:lnTo>
                      <a:pt x="65109" y="268852"/>
                    </a:lnTo>
                    <a:cubicBezTo>
                      <a:pt x="86272" y="223120"/>
                      <a:pt x="107192" y="177272"/>
                      <a:pt x="127878" y="131299"/>
                    </a:cubicBezTo>
                    <a:cubicBezTo>
                      <a:pt x="133886" y="118028"/>
                      <a:pt x="139804" y="104398"/>
                      <a:pt x="145812" y="91396"/>
                    </a:cubicBezTo>
                    <a:lnTo>
                      <a:pt x="145812" y="2803"/>
                    </a:lnTo>
                    <a:lnTo>
                      <a:pt x="147157" y="15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6" name="Google Shape;2456;p10"/>
              <p:cNvSpPr/>
              <p:nvPr/>
            </p:nvSpPr>
            <p:spPr>
              <a:xfrm>
                <a:off x="7825924" y="2305488"/>
                <a:ext cx="10580" cy="6994"/>
              </a:xfrm>
              <a:custGeom>
                <a:avLst/>
                <a:gdLst/>
                <a:ahLst/>
                <a:cxnLst/>
                <a:rect l="l" t="t" r="r" b="b"/>
                <a:pathLst>
                  <a:path w="10580" h="6994" extrusionOk="0">
                    <a:moveTo>
                      <a:pt x="10" y="-246"/>
                    </a:moveTo>
                    <a:lnTo>
                      <a:pt x="10591" y="-246"/>
                    </a:lnTo>
                    <a:cubicBezTo>
                      <a:pt x="7004" y="1996"/>
                      <a:pt x="3507" y="4417"/>
                      <a:pt x="10" y="67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7" name="Google Shape;2457;p10"/>
              <p:cNvSpPr/>
              <p:nvPr/>
            </p:nvSpPr>
            <p:spPr>
              <a:xfrm>
                <a:off x="7840002" y="2298852"/>
                <a:ext cx="5021" cy="4304"/>
              </a:xfrm>
              <a:custGeom>
                <a:avLst/>
                <a:gdLst/>
                <a:ahLst/>
                <a:cxnLst/>
                <a:rect l="l" t="t" r="r" b="b"/>
                <a:pathLst>
                  <a:path w="5021" h="4304" extrusionOk="0">
                    <a:moveTo>
                      <a:pt x="3866" y="-246"/>
                    </a:moveTo>
                    <a:lnTo>
                      <a:pt x="5031" y="830"/>
                    </a:lnTo>
                    <a:lnTo>
                      <a:pt x="10" y="405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8" name="Google Shape;2458;p10"/>
              <p:cNvSpPr/>
              <p:nvPr/>
            </p:nvSpPr>
            <p:spPr>
              <a:xfrm>
                <a:off x="9106760" y="2638072"/>
                <a:ext cx="146430" cy="248383"/>
              </a:xfrm>
              <a:custGeom>
                <a:avLst/>
                <a:gdLst/>
                <a:ahLst/>
                <a:cxnLst/>
                <a:rect l="l" t="t" r="r" b="b"/>
                <a:pathLst>
                  <a:path w="146430" h="248383" extrusionOk="0">
                    <a:moveTo>
                      <a:pt x="120705" y="177837"/>
                    </a:moveTo>
                    <a:cubicBezTo>
                      <a:pt x="88424" y="128161"/>
                      <a:pt x="56592" y="78035"/>
                      <a:pt x="22696" y="29435"/>
                    </a:cubicBezTo>
                    <a:lnTo>
                      <a:pt x="19379" y="26475"/>
                    </a:lnTo>
                    <a:lnTo>
                      <a:pt x="19379" y="24772"/>
                    </a:lnTo>
                    <a:cubicBezTo>
                      <a:pt x="14357" y="17598"/>
                      <a:pt x="9426" y="10425"/>
                      <a:pt x="4314" y="3341"/>
                    </a:cubicBezTo>
                    <a:lnTo>
                      <a:pt x="1445" y="-246"/>
                    </a:lnTo>
                    <a:lnTo>
                      <a:pt x="1445" y="7555"/>
                    </a:lnTo>
                    <a:lnTo>
                      <a:pt x="10" y="8900"/>
                    </a:lnTo>
                    <a:lnTo>
                      <a:pt x="1445" y="10245"/>
                    </a:lnTo>
                    <a:lnTo>
                      <a:pt x="1445" y="95252"/>
                    </a:lnTo>
                    <a:cubicBezTo>
                      <a:pt x="7453" y="102963"/>
                      <a:pt x="13460" y="110765"/>
                      <a:pt x="19379" y="118566"/>
                    </a:cubicBezTo>
                    <a:cubicBezTo>
                      <a:pt x="51122" y="160414"/>
                      <a:pt x="82327" y="203599"/>
                      <a:pt x="112904" y="248138"/>
                    </a:cubicBezTo>
                    <a:lnTo>
                      <a:pt x="146441" y="2177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9" name="Google Shape;2459;p10"/>
              <p:cNvSpPr/>
              <p:nvPr/>
            </p:nvSpPr>
            <p:spPr>
              <a:xfrm>
                <a:off x="9229698" y="2871391"/>
                <a:ext cx="280216" cy="494078"/>
              </a:xfrm>
              <a:custGeom>
                <a:avLst/>
                <a:gdLst/>
                <a:ahLst/>
                <a:cxnLst/>
                <a:rect l="l" t="t" r="r" b="b"/>
                <a:pathLst>
                  <a:path w="280216" h="494078" extrusionOk="0">
                    <a:moveTo>
                      <a:pt x="279061" y="301850"/>
                    </a:moveTo>
                    <a:lnTo>
                      <a:pt x="275294" y="299070"/>
                    </a:lnTo>
                    <a:cubicBezTo>
                      <a:pt x="176658" y="218368"/>
                      <a:pt x="102860" y="107447"/>
                      <a:pt x="33187" y="-246"/>
                    </a:cubicBezTo>
                    <a:lnTo>
                      <a:pt x="10" y="29883"/>
                    </a:lnTo>
                    <a:cubicBezTo>
                      <a:pt x="17585" y="55645"/>
                      <a:pt x="34890" y="81801"/>
                      <a:pt x="52017" y="108344"/>
                    </a:cubicBezTo>
                    <a:lnTo>
                      <a:pt x="63585" y="126278"/>
                    </a:lnTo>
                    <a:cubicBezTo>
                      <a:pt x="85464" y="160468"/>
                      <a:pt x="107074" y="195296"/>
                      <a:pt x="128416" y="230742"/>
                    </a:cubicBezTo>
                    <a:cubicBezTo>
                      <a:pt x="131644" y="235943"/>
                      <a:pt x="134782" y="241144"/>
                      <a:pt x="137921" y="246434"/>
                    </a:cubicBezTo>
                    <a:cubicBezTo>
                      <a:pt x="172264" y="303581"/>
                      <a:pt x="205980" y="362018"/>
                      <a:pt x="239157" y="421738"/>
                    </a:cubicBezTo>
                    <a:cubicBezTo>
                      <a:pt x="244448" y="431153"/>
                      <a:pt x="249649" y="440568"/>
                      <a:pt x="254849" y="450073"/>
                    </a:cubicBezTo>
                    <a:cubicBezTo>
                      <a:pt x="256912" y="453750"/>
                      <a:pt x="258975" y="457426"/>
                      <a:pt x="260947" y="461103"/>
                    </a:cubicBezTo>
                    <a:cubicBezTo>
                      <a:pt x="262920" y="464779"/>
                      <a:pt x="263547" y="465676"/>
                      <a:pt x="264713" y="468007"/>
                    </a:cubicBezTo>
                    <a:cubicBezTo>
                      <a:pt x="265431" y="469101"/>
                      <a:pt x="266058" y="470240"/>
                      <a:pt x="266597" y="471415"/>
                    </a:cubicBezTo>
                    <a:lnTo>
                      <a:pt x="278881" y="493832"/>
                    </a:lnTo>
                    <a:lnTo>
                      <a:pt x="278881" y="460296"/>
                    </a:lnTo>
                    <a:lnTo>
                      <a:pt x="280226" y="459040"/>
                    </a:lnTo>
                    <a:lnTo>
                      <a:pt x="278881" y="4577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0" name="Google Shape;2460;p10"/>
              <p:cNvSpPr/>
              <p:nvPr/>
            </p:nvSpPr>
            <p:spPr>
              <a:xfrm>
                <a:off x="10390467" y="4843937"/>
                <a:ext cx="82764" cy="173241"/>
              </a:xfrm>
              <a:custGeom>
                <a:avLst/>
                <a:gdLst/>
                <a:ahLst/>
                <a:cxnLst/>
                <a:rect l="l" t="t" r="r" b="b"/>
                <a:pathLst>
                  <a:path w="82764" h="173241" extrusionOk="0">
                    <a:moveTo>
                      <a:pt x="62778" y="94176"/>
                    </a:moveTo>
                    <a:cubicBezTo>
                      <a:pt x="39195" y="64531"/>
                      <a:pt x="18213" y="32941"/>
                      <a:pt x="10" y="-246"/>
                    </a:cubicBezTo>
                    <a:lnTo>
                      <a:pt x="10" y="141970"/>
                    </a:lnTo>
                    <a:cubicBezTo>
                      <a:pt x="5928" y="150130"/>
                      <a:pt x="11935" y="158200"/>
                      <a:pt x="17944" y="166180"/>
                    </a:cubicBezTo>
                    <a:lnTo>
                      <a:pt x="23054" y="172995"/>
                    </a:lnTo>
                    <a:lnTo>
                      <a:pt x="82774" y="119194"/>
                    </a:lnTo>
                    <a:cubicBezTo>
                      <a:pt x="76049" y="110675"/>
                      <a:pt x="69234" y="102605"/>
                      <a:pt x="62778" y="9417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1" name="Google Shape;2461;p10"/>
              <p:cNvSpPr/>
              <p:nvPr/>
            </p:nvSpPr>
            <p:spPr>
              <a:xfrm>
                <a:off x="10423823" y="4976289"/>
                <a:ext cx="367374" cy="397594"/>
              </a:xfrm>
              <a:custGeom>
                <a:avLst/>
                <a:gdLst/>
                <a:ahLst/>
                <a:cxnLst/>
                <a:rect l="l" t="t" r="r" b="b"/>
                <a:pathLst>
                  <a:path w="367374" h="397594" extrusionOk="0">
                    <a:moveTo>
                      <a:pt x="249381" y="217023"/>
                    </a:moveTo>
                    <a:cubicBezTo>
                      <a:pt x="234944" y="188212"/>
                      <a:pt x="221852" y="159070"/>
                      <a:pt x="210106" y="129596"/>
                    </a:cubicBezTo>
                    <a:cubicBezTo>
                      <a:pt x="155945" y="91997"/>
                      <a:pt x="106089" y="48444"/>
                      <a:pt x="61613" y="-246"/>
                    </a:cubicBezTo>
                    <a:lnTo>
                      <a:pt x="1982" y="53556"/>
                    </a:lnTo>
                    <a:lnTo>
                      <a:pt x="10" y="53556"/>
                    </a:lnTo>
                    <a:lnTo>
                      <a:pt x="818" y="54632"/>
                    </a:lnTo>
                    <a:cubicBezTo>
                      <a:pt x="5211" y="60281"/>
                      <a:pt x="9785" y="65930"/>
                      <a:pt x="13999" y="71490"/>
                    </a:cubicBezTo>
                    <a:cubicBezTo>
                      <a:pt x="24669" y="85209"/>
                      <a:pt x="35520" y="98390"/>
                      <a:pt x="46369" y="111751"/>
                    </a:cubicBezTo>
                    <a:cubicBezTo>
                      <a:pt x="141867" y="227155"/>
                      <a:pt x="242117" y="321398"/>
                      <a:pt x="349451" y="386767"/>
                    </a:cubicBezTo>
                    <a:lnTo>
                      <a:pt x="349451" y="386767"/>
                    </a:lnTo>
                    <a:cubicBezTo>
                      <a:pt x="355369" y="390354"/>
                      <a:pt x="361378" y="393941"/>
                      <a:pt x="367385" y="397348"/>
                    </a:cubicBezTo>
                    <a:lnTo>
                      <a:pt x="367385" y="389637"/>
                    </a:lnTo>
                    <a:cubicBezTo>
                      <a:pt x="319950" y="338104"/>
                      <a:pt x="280137" y="279962"/>
                      <a:pt x="249381" y="2170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2" name="Google Shape;2462;p10"/>
              <p:cNvSpPr/>
              <p:nvPr/>
            </p:nvSpPr>
            <p:spPr>
              <a:xfrm>
                <a:off x="11673365" y="4642181"/>
                <a:ext cx="329266" cy="563750"/>
              </a:xfrm>
              <a:custGeom>
                <a:avLst/>
                <a:gdLst/>
                <a:ahLst/>
                <a:cxnLst/>
                <a:rect l="l" t="t" r="r" b="b"/>
                <a:pathLst>
                  <a:path w="329266" h="563750" extrusionOk="0">
                    <a:moveTo>
                      <a:pt x="89052" y="395644"/>
                    </a:moveTo>
                    <a:cubicBezTo>
                      <a:pt x="67711" y="428338"/>
                      <a:pt x="36506" y="453445"/>
                      <a:pt x="10" y="467380"/>
                    </a:cubicBezTo>
                    <a:lnTo>
                      <a:pt x="10" y="563505"/>
                    </a:lnTo>
                    <a:cubicBezTo>
                      <a:pt x="6018" y="556959"/>
                      <a:pt x="12026" y="550324"/>
                      <a:pt x="17944" y="543509"/>
                    </a:cubicBezTo>
                    <a:cubicBezTo>
                      <a:pt x="38299" y="520195"/>
                      <a:pt x="58385" y="495536"/>
                      <a:pt x="78023" y="469263"/>
                    </a:cubicBezTo>
                    <a:cubicBezTo>
                      <a:pt x="81610" y="464537"/>
                      <a:pt x="85196" y="459695"/>
                      <a:pt x="88783" y="454737"/>
                    </a:cubicBezTo>
                    <a:cubicBezTo>
                      <a:pt x="100171" y="439071"/>
                      <a:pt x="111469" y="422877"/>
                      <a:pt x="122678" y="406135"/>
                    </a:cubicBezTo>
                    <a:lnTo>
                      <a:pt x="134514" y="388202"/>
                    </a:lnTo>
                    <a:cubicBezTo>
                      <a:pt x="152807" y="360108"/>
                      <a:pt x="170741" y="330607"/>
                      <a:pt x="188315" y="299698"/>
                    </a:cubicBezTo>
                    <a:cubicBezTo>
                      <a:pt x="197282" y="284006"/>
                      <a:pt x="206249" y="267955"/>
                      <a:pt x="215216" y="251725"/>
                    </a:cubicBezTo>
                    <a:cubicBezTo>
                      <a:pt x="218176" y="246345"/>
                      <a:pt x="221045" y="240875"/>
                      <a:pt x="224183" y="235405"/>
                    </a:cubicBezTo>
                    <a:cubicBezTo>
                      <a:pt x="230102" y="224107"/>
                      <a:pt x="236110" y="212540"/>
                      <a:pt x="242117" y="200972"/>
                    </a:cubicBezTo>
                    <a:cubicBezTo>
                      <a:pt x="249471" y="186446"/>
                      <a:pt x="256823" y="171829"/>
                      <a:pt x="263997" y="156945"/>
                    </a:cubicBezTo>
                    <a:cubicBezTo>
                      <a:pt x="278613" y="127058"/>
                      <a:pt x="292870" y="96212"/>
                      <a:pt x="306949" y="64406"/>
                    </a:cubicBezTo>
                    <a:cubicBezTo>
                      <a:pt x="309638" y="58488"/>
                      <a:pt x="312239" y="52480"/>
                      <a:pt x="314840" y="46472"/>
                    </a:cubicBezTo>
                    <a:cubicBezTo>
                      <a:pt x="319681" y="35443"/>
                      <a:pt x="324524" y="24413"/>
                      <a:pt x="329276" y="13204"/>
                    </a:cubicBezTo>
                    <a:lnTo>
                      <a:pt x="314481" y="-246"/>
                    </a:lnTo>
                    <a:cubicBezTo>
                      <a:pt x="249381" y="137190"/>
                      <a:pt x="174058" y="269524"/>
                      <a:pt x="89052" y="3956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3" name="Google Shape;2463;p10"/>
              <p:cNvSpPr/>
              <p:nvPr/>
            </p:nvSpPr>
            <p:spPr>
              <a:xfrm>
                <a:off x="11995009" y="4447598"/>
                <a:ext cx="78550" cy="190188"/>
              </a:xfrm>
              <a:custGeom>
                <a:avLst/>
                <a:gdLst/>
                <a:ahLst/>
                <a:cxnLst/>
                <a:rect l="l" t="t" r="r" b="b"/>
                <a:pathLst>
                  <a:path w="78550" h="190188" extrusionOk="0">
                    <a:moveTo>
                      <a:pt x="38209" y="93817"/>
                    </a:moveTo>
                    <a:cubicBezTo>
                      <a:pt x="25924" y="121704"/>
                      <a:pt x="13102" y="149412"/>
                      <a:pt x="10" y="177120"/>
                    </a:cubicBezTo>
                    <a:lnTo>
                      <a:pt x="14178" y="189943"/>
                    </a:lnTo>
                    <a:cubicBezTo>
                      <a:pt x="29960" y="152461"/>
                      <a:pt x="45473" y="114199"/>
                      <a:pt x="60626" y="75166"/>
                    </a:cubicBezTo>
                    <a:cubicBezTo>
                      <a:pt x="66635" y="59743"/>
                      <a:pt x="72553" y="44230"/>
                      <a:pt x="78560" y="28628"/>
                    </a:cubicBezTo>
                    <a:lnTo>
                      <a:pt x="78560" y="-246"/>
                    </a:lnTo>
                    <a:cubicBezTo>
                      <a:pt x="65469" y="31255"/>
                      <a:pt x="52018" y="62612"/>
                      <a:pt x="38209" y="938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64" name="Google Shape;2464;p10"/>
            <p:cNvSpPr/>
            <p:nvPr/>
          </p:nvSpPr>
          <p:spPr>
            <a:xfrm>
              <a:off x="1" y="2177475"/>
              <a:ext cx="12191999" cy="3403847"/>
            </a:xfrm>
            <a:custGeom>
              <a:avLst/>
              <a:gdLst/>
              <a:ahLst/>
              <a:cxnLst/>
              <a:rect l="l" t="t" r="r" b="b"/>
              <a:pathLst>
                <a:path w="12191999" h="3455682" extrusionOk="0">
                  <a:moveTo>
                    <a:pt x="8222721" y="6"/>
                  </a:moveTo>
                  <a:cubicBezTo>
                    <a:pt x="8599332" y="-1339"/>
                    <a:pt x="8939089" y="199699"/>
                    <a:pt x="9261989" y="614420"/>
                  </a:cubicBezTo>
                  <a:cubicBezTo>
                    <a:pt x="9536197" y="966551"/>
                    <a:pt x="9764137" y="1424224"/>
                    <a:pt x="9984723" y="1866921"/>
                  </a:cubicBezTo>
                  <a:cubicBezTo>
                    <a:pt x="10345642" y="2591808"/>
                    <a:pt x="10686386" y="3275985"/>
                    <a:pt x="11127380" y="3275985"/>
                  </a:cubicBezTo>
                  <a:lnTo>
                    <a:pt x="11132491" y="3275985"/>
                  </a:lnTo>
                  <a:cubicBezTo>
                    <a:pt x="11359623" y="3273205"/>
                    <a:pt x="11542907" y="3136011"/>
                    <a:pt x="11709512" y="2844227"/>
                  </a:cubicBezTo>
                  <a:cubicBezTo>
                    <a:pt x="11869214" y="2564459"/>
                    <a:pt x="11992689" y="2180674"/>
                    <a:pt x="12123337" y="1774382"/>
                  </a:cubicBezTo>
                  <a:cubicBezTo>
                    <a:pt x="12145215" y="1706350"/>
                    <a:pt x="12167365" y="1637843"/>
                    <a:pt x="12189782" y="1568860"/>
                  </a:cubicBezTo>
                  <a:lnTo>
                    <a:pt x="12191999" y="1569543"/>
                  </a:lnTo>
                  <a:lnTo>
                    <a:pt x="12191999" y="2153883"/>
                  </a:lnTo>
                  <a:lnTo>
                    <a:pt x="12122424" y="2355705"/>
                  </a:lnTo>
                  <a:cubicBezTo>
                    <a:pt x="12045711" y="2569453"/>
                    <a:pt x="11964421" y="2765811"/>
                    <a:pt x="11869662" y="2931655"/>
                  </a:cubicBezTo>
                  <a:cubicBezTo>
                    <a:pt x="11670596" y="3280378"/>
                    <a:pt x="11430282" y="3451737"/>
                    <a:pt x="11134373" y="3455323"/>
                  </a:cubicBezTo>
                  <a:lnTo>
                    <a:pt x="11126662" y="3455323"/>
                  </a:lnTo>
                  <a:cubicBezTo>
                    <a:pt x="10571519" y="3455323"/>
                    <a:pt x="10206116" y="2721828"/>
                    <a:pt x="9819373" y="1945471"/>
                  </a:cubicBezTo>
                  <a:cubicBezTo>
                    <a:pt x="9602822" y="1510665"/>
                    <a:pt x="9378828" y="1061063"/>
                    <a:pt x="9115648" y="723099"/>
                  </a:cubicBezTo>
                  <a:cubicBezTo>
                    <a:pt x="8831217" y="357248"/>
                    <a:pt x="8540061" y="179703"/>
                    <a:pt x="8226218" y="179703"/>
                  </a:cubicBezTo>
                  <a:lnTo>
                    <a:pt x="8223349" y="179703"/>
                  </a:lnTo>
                  <a:cubicBezTo>
                    <a:pt x="7649465" y="181676"/>
                    <a:pt x="7344589" y="867198"/>
                    <a:pt x="7023035" y="1592892"/>
                  </a:cubicBezTo>
                  <a:cubicBezTo>
                    <a:pt x="6826659" y="2035230"/>
                    <a:pt x="6623648" y="2492634"/>
                    <a:pt x="6342803" y="2844944"/>
                  </a:cubicBezTo>
                  <a:cubicBezTo>
                    <a:pt x="6015331" y="3255809"/>
                    <a:pt x="5631458" y="3455593"/>
                    <a:pt x="5169570" y="3455682"/>
                  </a:cubicBezTo>
                  <a:lnTo>
                    <a:pt x="5165446" y="3455682"/>
                  </a:lnTo>
                  <a:cubicBezTo>
                    <a:pt x="4719699" y="3454517"/>
                    <a:pt x="4396620" y="3145516"/>
                    <a:pt x="4084302" y="2846827"/>
                  </a:cubicBezTo>
                  <a:cubicBezTo>
                    <a:pt x="3763376" y="2539890"/>
                    <a:pt x="3460293" y="2249988"/>
                    <a:pt x="3050684" y="2307018"/>
                  </a:cubicBezTo>
                  <a:cubicBezTo>
                    <a:pt x="2728323" y="2351853"/>
                    <a:pt x="2524235" y="2572080"/>
                    <a:pt x="2308222" y="2805131"/>
                  </a:cubicBezTo>
                  <a:cubicBezTo>
                    <a:pt x="2070867" y="3061137"/>
                    <a:pt x="1801859" y="3351307"/>
                    <a:pt x="1341497" y="3430396"/>
                  </a:cubicBezTo>
                  <a:cubicBezTo>
                    <a:pt x="938680" y="3499598"/>
                    <a:pt x="503115" y="3389204"/>
                    <a:pt x="45135" y="3102217"/>
                  </a:cubicBezTo>
                  <a:lnTo>
                    <a:pt x="0" y="3071658"/>
                  </a:lnTo>
                  <a:lnTo>
                    <a:pt x="0" y="2852990"/>
                  </a:lnTo>
                  <a:lnTo>
                    <a:pt x="101483" y="2924065"/>
                  </a:lnTo>
                  <a:cubicBezTo>
                    <a:pt x="535288" y="3206210"/>
                    <a:pt x="940989" y="3317065"/>
                    <a:pt x="1309754" y="3253747"/>
                  </a:cubicBezTo>
                  <a:cubicBezTo>
                    <a:pt x="1708244" y="3185329"/>
                    <a:pt x="1944075" y="2930937"/>
                    <a:pt x="2172283" y="2684705"/>
                  </a:cubicBezTo>
                  <a:cubicBezTo>
                    <a:pt x="2400492" y="2438474"/>
                    <a:pt x="2636950" y="2183454"/>
                    <a:pt x="3024769" y="2129473"/>
                  </a:cubicBezTo>
                  <a:cubicBezTo>
                    <a:pt x="3523958" y="2059531"/>
                    <a:pt x="3874027" y="2394535"/>
                    <a:pt x="4212260" y="2718241"/>
                  </a:cubicBezTo>
                  <a:cubicBezTo>
                    <a:pt x="4511935" y="3004287"/>
                    <a:pt x="4795111" y="3274998"/>
                    <a:pt x="5165893" y="3275985"/>
                  </a:cubicBezTo>
                  <a:lnTo>
                    <a:pt x="5169480" y="3275985"/>
                  </a:lnTo>
                  <a:cubicBezTo>
                    <a:pt x="6075948" y="3275985"/>
                    <a:pt x="6471838" y="2383954"/>
                    <a:pt x="6854726" y="1521156"/>
                  </a:cubicBezTo>
                  <a:cubicBezTo>
                    <a:pt x="7026712" y="1133605"/>
                    <a:pt x="7189192" y="767485"/>
                    <a:pt x="7394714" y="487807"/>
                  </a:cubicBezTo>
                  <a:cubicBezTo>
                    <a:pt x="7635118" y="160693"/>
                    <a:pt x="7905829" y="1082"/>
                    <a:pt x="822272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65" name="Google Shape;2465;p10"/>
          <p:cNvSpPr txBox="1">
            <a:spLocks noGrp="1"/>
          </p:cNvSpPr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466" name="Google Shape;2466;p10"/>
          <p:cNvSpPr txBox="1">
            <a:spLocks noGrp="1"/>
          </p:cNvSpPr>
          <p:nvPr>
            <p:ph type="body" idx="1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2467" name="Google Shape;2467;p10"/>
          <p:cNvGrpSpPr/>
          <p:nvPr/>
        </p:nvGrpSpPr>
        <p:grpSpPr>
          <a:xfrm flipH="1">
            <a:off x="-1181110" y="517753"/>
            <a:ext cx="6233315" cy="6340113"/>
            <a:chOff x="-1322821" y="-545792"/>
            <a:chExt cx="7418847" cy="7545957"/>
          </a:xfrm>
        </p:grpSpPr>
        <p:grpSp>
          <p:nvGrpSpPr>
            <p:cNvPr id="2468" name="Google Shape;2468;p10"/>
            <p:cNvGrpSpPr/>
            <p:nvPr/>
          </p:nvGrpSpPr>
          <p:grpSpPr>
            <a:xfrm>
              <a:off x="-1322821" y="-545792"/>
              <a:ext cx="7418847" cy="7418847"/>
              <a:chOff x="563338" y="2416651"/>
              <a:chExt cx="3811769" cy="3811769"/>
            </a:xfrm>
          </p:grpSpPr>
          <p:sp>
            <p:nvSpPr>
              <p:cNvPr id="2469" name="Google Shape;2469;p10"/>
              <p:cNvSpPr/>
              <p:nvPr/>
            </p:nvSpPr>
            <p:spPr>
              <a:xfrm>
                <a:off x="1006882" y="2853886"/>
                <a:ext cx="2935083" cy="2935089"/>
              </a:xfrm>
              <a:custGeom>
                <a:avLst/>
                <a:gdLst/>
                <a:ahLst/>
                <a:cxnLst/>
                <a:rect l="l" t="t" r="r" b="b"/>
                <a:pathLst>
                  <a:path w="2949832" h="2949838" extrusionOk="0">
                    <a:moveTo>
                      <a:pt x="1474424" y="2949666"/>
                    </a:moveTo>
                    <a:cubicBezTo>
                      <a:pt x="659850" y="2949544"/>
                      <a:pt x="-393" y="2289102"/>
                      <a:pt x="-271" y="1474534"/>
                    </a:cubicBezTo>
                    <a:cubicBezTo>
                      <a:pt x="-154" y="659960"/>
                      <a:pt x="660288" y="-289"/>
                      <a:pt x="1474861" y="-167"/>
                    </a:cubicBezTo>
                    <a:cubicBezTo>
                      <a:pt x="2289435" y="-44"/>
                      <a:pt x="2949678" y="660397"/>
                      <a:pt x="2949562" y="1474971"/>
                    </a:cubicBezTo>
                    <a:cubicBezTo>
                      <a:pt x="2949503" y="1866147"/>
                      <a:pt x="2794046" y="2241280"/>
                      <a:pt x="2517398" y="2517841"/>
                    </a:cubicBezTo>
                    <a:cubicBezTo>
                      <a:pt x="2241368" y="2795300"/>
                      <a:pt x="1865803" y="2950798"/>
                      <a:pt x="1474424" y="2949666"/>
                    </a:cubicBezTo>
                    <a:close/>
                    <a:moveTo>
                      <a:pt x="1474424" y="17281"/>
                    </a:moveTo>
                    <a:cubicBezTo>
                      <a:pt x="670821" y="17281"/>
                      <a:pt x="17014" y="670855"/>
                      <a:pt x="17014" y="1474691"/>
                    </a:cubicBezTo>
                    <a:cubicBezTo>
                      <a:pt x="17014" y="2278528"/>
                      <a:pt x="670587" y="2932160"/>
                      <a:pt x="1474424" y="2932160"/>
                    </a:cubicBezTo>
                    <a:cubicBezTo>
                      <a:pt x="2278260" y="2932160"/>
                      <a:pt x="2931892" y="2278586"/>
                      <a:pt x="2931892" y="1474691"/>
                    </a:cubicBezTo>
                    <a:cubicBezTo>
                      <a:pt x="2931892" y="670796"/>
                      <a:pt x="2278085" y="17281"/>
                      <a:pt x="1474424" y="17281"/>
                    </a:cubicBezTo>
                    <a:close/>
                  </a:path>
                </a:pathLst>
              </a:custGeom>
              <a:solidFill>
                <a:srgbClr val="022B39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470" name="Google Shape;2470;p10"/>
              <p:cNvGrpSpPr/>
              <p:nvPr/>
            </p:nvGrpSpPr>
            <p:grpSpPr>
              <a:xfrm rot="-4004204">
                <a:off x="1018398" y="2871711"/>
                <a:ext cx="2901649" cy="2901649"/>
                <a:chOff x="1225090" y="909059"/>
                <a:chExt cx="4619207" cy="4619207"/>
              </a:xfrm>
            </p:grpSpPr>
            <p:sp>
              <p:nvSpPr>
                <p:cNvPr id="2471" name="Google Shape;2471;p10"/>
                <p:cNvSpPr/>
                <p:nvPr/>
              </p:nvSpPr>
              <p:spPr>
                <a:xfrm rot="-4138533">
                  <a:off x="3521779" y="909696"/>
                  <a:ext cx="27569" cy="46180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4" extrusionOk="0">
                      <a:moveTo>
                        <a:pt x="0" y="0"/>
                      </a:moveTo>
                      <a:lnTo>
                        <a:pt x="17506" y="0"/>
                      </a:lnTo>
                      <a:lnTo>
                        <a:pt x="17506" y="2932385"/>
                      </a:lnTo>
                      <a:lnTo>
                        <a:pt x="0" y="2932385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72" name="Google Shape;2472;p10"/>
                <p:cNvSpPr/>
                <p:nvPr/>
              </p:nvSpPr>
              <p:spPr>
                <a:xfrm rot="-4138533">
                  <a:off x="1227652" y="3204013"/>
                  <a:ext cx="4618039" cy="275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4" h="17506" extrusionOk="0">
                      <a:moveTo>
                        <a:pt x="0" y="0"/>
                      </a:moveTo>
                      <a:lnTo>
                        <a:pt x="2932384" y="0"/>
                      </a:lnTo>
                      <a:lnTo>
                        <a:pt x="2932384" y="17506"/>
                      </a:lnTo>
                      <a:lnTo>
                        <a:pt x="0" y="17506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73" name="Google Shape;2473;p10"/>
                <p:cNvSpPr/>
                <p:nvPr/>
              </p:nvSpPr>
              <p:spPr>
                <a:xfrm rot="-6837749">
                  <a:off x="1226417" y="3202908"/>
                  <a:ext cx="4620903" cy="27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74" name="Google Shape;2474;p10"/>
                <p:cNvSpPr/>
                <p:nvPr/>
              </p:nvSpPr>
              <p:spPr>
                <a:xfrm rot="-5487289">
                  <a:off x="1226115" y="3204872"/>
                  <a:ext cx="4619996" cy="27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75" name="Google Shape;2475;p10"/>
                <p:cNvSpPr/>
                <p:nvPr/>
              </p:nvSpPr>
              <p:spPr>
                <a:xfrm rot="-8192473">
                  <a:off x="1221339" y="3202828"/>
                  <a:ext cx="4625599" cy="27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40"/>
                      </a:lnTo>
                      <a:lnTo>
                        <a:pt x="-271" y="17340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76" name="Google Shape;2476;p10"/>
                <p:cNvSpPr/>
                <p:nvPr/>
              </p:nvSpPr>
              <p:spPr>
                <a:xfrm rot="-6837749">
                  <a:off x="3522869" y="908449"/>
                  <a:ext cx="27586" cy="46209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77" name="Google Shape;2477;p10"/>
                <p:cNvSpPr/>
                <p:nvPr/>
              </p:nvSpPr>
              <p:spPr>
                <a:xfrm rot="-8192473">
                  <a:off x="3522891" y="903370"/>
                  <a:ext cx="27614" cy="4625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78" name="Google Shape;2478;p10"/>
                <p:cNvSpPr/>
                <p:nvPr/>
              </p:nvSpPr>
              <p:spPr>
                <a:xfrm rot="-5487289">
                  <a:off x="3520903" y="908170"/>
                  <a:ext cx="27581" cy="4619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479" name="Google Shape;2479;p10"/>
              <p:cNvGrpSpPr/>
              <p:nvPr/>
            </p:nvGrpSpPr>
            <p:grpSpPr>
              <a:xfrm>
                <a:off x="2313507" y="2766645"/>
                <a:ext cx="362700" cy="329770"/>
                <a:chOff x="5827769" y="3261698"/>
                <a:chExt cx="529876" cy="393520"/>
              </a:xfrm>
            </p:grpSpPr>
            <p:sp>
              <p:nvSpPr>
                <p:cNvPr id="2480" name="Google Shape;2480;p10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81" name="Google Shape;2481;p10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82" name="Google Shape;2482;p10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83" name="Google Shape;2483;p10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484" name="Google Shape;2484;p10"/>
              <p:cNvGrpSpPr/>
              <p:nvPr/>
            </p:nvGrpSpPr>
            <p:grpSpPr>
              <a:xfrm>
                <a:off x="1771419" y="2870262"/>
                <a:ext cx="362700" cy="329770"/>
                <a:chOff x="5827769" y="3261698"/>
                <a:chExt cx="529876" cy="393520"/>
              </a:xfrm>
            </p:grpSpPr>
            <p:sp>
              <p:nvSpPr>
                <p:cNvPr id="2485" name="Google Shape;2485;p10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86" name="Google Shape;2486;p10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87" name="Google Shape;2487;p10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88" name="Google Shape;2488;p10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489" name="Google Shape;2489;p10"/>
              <p:cNvGrpSpPr/>
              <p:nvPr/>
            </p:nvGrpSpPr>
            <p:grpSpPr>
              <a:xfrm>
                <a:off x="1288736" y="3169672"/>
                <a:ext cx="362700" cy="329770"/>
                <a:chOff x="5827769" y="3261698"/>
                <a:chExt cx="529876" cy="393520"/>
              </a:xfrm>
            </p:grpSpPr>
            <p:sp>
              <p:nvSpPr>
                <p:cNvPr id="2490" name="Google Shape;2490;p10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91" name="Google Shape;2491;p10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92" name="Google Shape;2492;p10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93" name="Google Shape;2493;p10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494" name="Google Shape;2494;p10"/>
              <p:cNvGrpSpPr/>
              <p:nvPr/>
            </p:nvGrpSpPr>
            <p:grpSpPr>
              <a:xfrm>
                <a:off x="953933" y="3635002"/>
                <a:ext cx="362700" cy="329770"/>
                <a:chOff x="5827769" y="3261698"/>
                <a:chExt cx="529876" cy="393520"/>
              </a:xfrm>
            </p:grpSpPr>
            <p:sp>
              <p:nvSpPr>
                <p:cNvPr id="2495" name="Google Shape;2495;p10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96" name="Google Shape;2496;p10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97" name="Google Shape;2497;p10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98" name="Google Shape;2498;p10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499" name="Google Shape;2499;p10"/>
              <p:cNvGrpSpPr/>
              <p:nvPr/>
            </p:nvGrpSpPr>
            <p:grpSpPr>
              <a:xfrm>
                <a:off x="843472" y="4204766"/>
                <a:ext cx="362700" cy="329770"/>
                <a:chOff x="5827769" y="3261698"/>
                <a:chExt cx="529876" cy="393520"/>
              </a:xfrm>
            </p:grpSpPr>
            <p:sp>
              <p:nvSpPr>
                <p:cNvPr id="2500" name="Google Shape;2500;p10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01" name="Google Shape;2501;p10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02" name="Google Shape;2502;p10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03" name="Google Shape;2503;p10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04" name="Google Shape;2504;p10"/>
              <p:cNvGrpSpPr/>
              <p:nvPr/>
            </p:nvGrpSpPr>
            <p:grpSpPr>
              <a:xfrm>
                <a:off x="947093" y="4746850"/>
                <a:ext cx="362700" cy="329770"/>
                <a:chOff x="5827769" y="3261698"/>
                <a:chExt cx="529876" cy="393520"/>
              </a:xfrm>
            </p:grpSpPr>
            <p:sp>
              <p:nvSpPr>
                <p:cNvPr id="2505" name="Google Shape;2505;p10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06" name="Google Shape;2506;p10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07" name="Google Shape;2507;p10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08" name="Google Shape;2508;p10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09" name="Google Shape;2509;p10"/>
              <p:cNvGrpSpPr/>
              <p:nvPr/>
            </p:nvGrpSpPr>
            <p:grpSpPr>
              <a:xfrm>
                <a:off x="1253001" y="5217084"/>
                <a:ext cx="362700" cy="329770"/>
                <a:chOff x="5827769" y="3261698"/>
                <a:chExt cx="529876" cy="393520"/>
              </a:xfrm>
            </p:grpSpPr>
            <p:sp>
              <p:nvSpPr>
                <p:cNvPr id="2510" name="Google Shape;2510;p10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11" name="Google Shape;2511;p10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12" name="Google Shape;2512;p10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13" name="Google Shape;2513;p10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14" name="Google Shape;2514;p10"/>
              <p:cNvGrpSpPr/>
              <p:nvPr/>
            </p:nvGrpSpPr>
            <p:grpSpPr>
              <a:xfrm>
                <a:off x="1712270" y="5539216"/>
                <a:ext cx="362700" cy="329770"/>
                <a:chOff x="5827769" y="3261698"/>
                <a:chExt cx="529876" cy="393520"/>
              </a:xfrm>
            </p:grpSpPr>
            <p:sp>
              <p:nvSpPr>
                <p:cNvPr id="2515" name="Google Shape;2515;p10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16" name="Google Shape;2516;p10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17" name="Google Shape;2517;p10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18" name="Google Shape;2518;p10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19" name="Google Shape;2519;p10"/>
              <p:cNvGrpSpPr/>
              <p:nvPr/>
            </p:nvGrpSpPr>
            <p:grpSpPr>
              <a:xfrm>
                <a:off x="2269249" y="5662021"/>
                <a:ext cx="362700" cy="329770"/>
                <a:chOff x="5827769" y="3261698"/>
                <a:chExt cx="529876" cy="393520"/>
              </a:xfrm>
            </p:grpSpPr>
            <p:sp>
              <p:nvSpPr>
                <p:cNvPr id="2520" name="Google Shape;2520;p10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21" name="Google Shape;2521;p10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22" name="Google Shape;2522;p10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23" name="Google Shape;2523;p10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24" name="Google Shape;2524;p10"/>
              <p:cNvGrpSpPr/>
              <p:nvPr/>
            </p:nvGrpSpPr>
            <p:grpSpPr>
              <a:xfrm flipH="1">
                <a:off x="2858594" y="2889231"/>
                <a:ext cx="362700" cy="329770"/>
                <a:chOff x="5827769" y="3261698"/>
                <a:chExt cx="529876" cy="393520"/>
              </a:xfrm>
            </p:grpSpPr>
            <p:sp>
              <p:nvSpPr>
                <p:cNvPr id="2525" name="Google Shape;2525;p10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26" name="Google Shape;2526;p10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27" name="Google Shape;2527;p10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28" name="Google Shape;2528;p10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29" name="Google Shape;2529;p10"/>
              <p:cNvGrpSpPr/>
              <p:nvPr/>
            </p:nvGrpSpPr>
            <p:grpSpPr>
              <a:xfrm flipH="1">
                <a:off x="3330530" y="320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2530" name="Google Shape;2530;p10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31" name="Google Shape;2531;p10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32" name="Google Shape;2532;p10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33" name="Google Shape;2533;p10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34" name="Google Shape;2534;p10"/>
              <p:cNvGrpSpPr/>
              <p:nvPr/>
            </p:nvGrpSpPr>
            <p:grpSpPr>
              <a:xfrm flipH="1">
                <a:off x="3648891" y="3682034"/>
                <a:ext cx="362700" cy="329770"/>
                <a:chOff x="5827769" y="3261698"/>
                <a:chExt cx="529876" cy="393520"/>
              </a:xfrm>
            </p:grpSpPr>
            <p:sp>
              <p:nvSpPr>
                <p:cNvPr id="2535" name="Google Shape;2535;p10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36" name="Google Shape;2536;p10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37" name="Google Shape;2537;p10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38" name="Google Shape;2538;p10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39" name="Google Shape;2539;p10"/>
              <p:cNvGrpSpPr/>
              <p:nvPr/>
            </p:nvGrpSpPr>
            <p:grpSpPr>
              <a:xfrm flipH="1">
                <a:off x="3739404" y="425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2540" name="Google Shape;2540;p10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41" name="Google Shape;2541;p10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42" name="Google Shape;2542;p10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43" name="Google Shape;2543;p10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44" name="Google Shape;2544;p10"/>
              <p:cNvGrpSpPr/>
              <p:nvPr/>
            </p:nvGrpSpPr>
            <p:grpSpPr>
              <a:xfrm flipH="1">
                <a:off x="3616926" y="4793444"/>
                <a:ext cx="362700" cy="329770"/>
                <a:chOff x="5827769" y="3261698"/>
                <a:chExt cx="529876" cy="393520"/>
              </a:xfrm>
            </p:grpSpPr>
            <p:sp>
              <p:nvSpPr>
                <p:cNvPr id="2545" name="Google Shape;2545;p10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46" name="Google Shape;2546;p10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47" name="Google Shape;2547;p10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48" name="Google Shape;2548;p10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49" name="Google Shape;2549;p10"/>
              <p:cNvGrpSpPr/>
              <p:nvPr/>
            </p:nvGrpSpPr>
            <p:grpSpPr>
              <a:xfrm flipH="1">
                <a:off x="3294796" y="5252713"/>
                <a:ext cx="362700" cy="329770"/>
                <a:chOff x="5827769" y="3261698"/>
                <a:chExt cx="529876" cy="393520"/>
              </a:xfrm>
            </p:grpSpPr>
            <p:sp>
              <p:nvSpPr>
                <p:cNvPr id="2550" name="Google Shape;2550;p10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51" name="Google Shape;2551;p10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52" name="Google Shape;2552;p10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53" name="Google Shape;2553;p10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54" name="Google Shape;2554;p10"/>
              <p:cNvGrpSpPr/>
              <p:nvPr/>
            </p:nvGrpSpPr>
            <p:grpSpPr>
              <a:xfrm flipH="1">
                <a:off x="2824566" y="5558618"/>
                <a:ext cx="362700" cy="329770"/>
                <a:chOff x="5827769" y="3261698"/>
                <a:chExt cx="529876" cy="393520"/>
              </a:xfrm>
            </p:grpSpPr>
            <p:sp>
              <p:nvSpPr>
                <p:cNvPr id="2555" name="Google Shape;2555;p10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56" name="Google Shape;2556;p10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57" name="Google Shape;2557;p10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58" name="Google Shape;2558;p10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2559" name="Google Shape;2559;p10"/>
            <p:cNvSpPr/>
            <p:nvPr/>
          </p:nvSpPr>
          <p:spPr>
            <a:xfrm>
              <a:off x="291113" y="1109101"/>
              <a:ext cx="4190436" cy="4106462"/>
            </a:xfrm>
            <a:custGeom>
              <a:avLst/>
              <a:gdLst/>
              <a:ahLst/>
              <a:cxnLst/>
              <a:rect l="l" t="t" r="r" b="b"/>
              <a:pathLst>
                <a:path w="1860349" h="1860232" extrusionOk="0">
                  <a:moveTo>
                    <a:pt x="929846" y="1860066"/>
                  </a:moveTo>
                  <a:cubicBezTo>
                    <a:pt x="417024" y="1860066"/>
                    <a:pt x="-271" y="1442830"/>
                    <a:pt x="-271" y="929950"/>
                  </a:cubicBezTo>
                  <a:cubicBezTo>
                    <a:pt x="-271" y="417070"/>
                    <a:pt x="417024" y="-167"/>
                    <a:pt x="929846" y="-167"/>
                  </a:cubicBezTo>
                  <a:cubicBezTo>
                    <a:pt x="1442667" y="-167"/>
                    <a:pt x="1860078" y="417070"/>
                    <a:pt x="1860078" y="929950"/>
                  </a:cubicBezTo>
                  <a:cubicBezTo>
                    <a:pt x="1860078" y="1442830"/>
                    <a:pt x="1442725" y="1860066"/>
                    <a:pt x="929846" y="1860066"/>
                  </a:cubicBezTo>
                  <a:close/>
                  <a:moveTo>
                    <a:pt x="929846" y="17340"/>
                  </a:moveTo>
                  <a:cubicBezTo>
                    <a:pt x="426652" y="17340"/>
                    <a:pt x="17236" y="426757"/>
                    <a:pt x="17236" y="929950"/>
                  </a:cubicBezTo>
                  <a:cubicBezTo>
                    <a:pt x="17236" y="1433143"/>
                    <a:pt x="426652" y="1842560"/>
                    <a:pt x="929846" y="1842560"/>
                  </a:cubicBezTo>
                  <a:cubicBezTo>
                    <a:pt x="1433038" y="1842560"/>
                    <a:pt x="1842572" y="1433201"/>
                    <a:pt x="1842572" y="929950"/>
                  </a:cubicBezTo>
                  <a:cubicBezTo>
                    <a:pt x="1842572" y="426698"/>
                    <a:pt x="1433097" y="17340"/>
                    <a:pt x="929846" y="17340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60" name="Google Shape;2560;p10"/>
            <p:cNvGrpSpPr/>
            <p:nvPr/>
          </p:nvGrpSpPr>
          <p:grpSpPr>
            <a:xfrm>
              <a:off x="1109157" y="2941998"/>
              <a:ext cx="2538755" cy="4058167"/>
              <a:chOff x="4244107" y="3277890"/>
              <a:chExt cx="1196679" cy="1912876"/>
            </a:xfrm>
          </p:grpSpPr>
          <p:sp>
            <p:nvSpPr>
              <p:cNvPr id="2561" name="Google Shape;2561;p10"/>
              <p:cNvSpPr/>
              <p:nvPr/>
            </p:nvSpPr>
            <p:spPr>
              <a:xfrm>
                <a:off x="4707521" y="3277890"/>
                <a:ext cx="262704" cy="262318"/>
              </a:xfrm>
              <a:custGeom>
                <a:avLst/>
                <a:gdLst/>
                <a:ahLst/>
                <a:cxnLst/>
                <a:rect l="l" t="t" r="r" b="b"/>
                <a:pathLst>
                  <a:path w="648652" h="647700" extrusionOk="0">
                    <a:moveTo>
                      <a:pt x="323850" y="438150"/>
                    </a:moveTo>
                    <a:cubicBezTo>
                      <a:pt x="260985" y="438150"/>
                      <a:pt x="209550" y="386715"/>
                      <a:pt x="209550" y="323850"/>
                    </a:cubicBezTo>
                    <a:cubicBezTo>
                      <a:pt x="209550" y="260985"/>
                      <a:pt x="260985" y="209550"/>
                      <a:pt x="323850" y="209550"/>
                    </a:cubicBezTo>
                    <a:cubicBezTo>
                      <a:pt x="386715" y="209550"/>
                      <a:pt x="438150" y="260985"/>
                      <a:pt x="438150" y="323850"/>
                    </a:cubicBezTo>
                    <a:cubicBezTo>
                      <a:pt x="438150" y="386715"/>
                      <a:pt x="386715" y="438150"/>
                      <a:pt x="323850" y="438150"/>
                    </a:cubicBezTo>
                    <a:close/>
                    <a:moveTo>
                      <a:pt x="581025" y="252413"/>
                    </a:moveTo>
                    <a:cubicBezTo>
                      <a:pt x="575310" y="231458"/>
                      <a:pt x="566738" y="211455"/>
                      <a:pt x="556260" y="193358"/>
                    </a:cubicBezTo>
                    <a:lnTo>
                      <a:pt x="580073" y="121920"/>
                    </a:lnTo>
                    <a:lnTo>
                      <a:pt x="525780" y="67628"/>
                    </a:lnTo>
                    <a:lnTo>
                      <a:pt x="454343" y="91440"/>
                    </a:lnTo>
                    <a:cubicBezTo>
                      <a:pt x="435293" y="80963"/>
                      <a:pt x="415290" y="72390"/>
                      <a:pt x="394335" y="66675"/>
                    </a:cubicBezTo>
                    <a:lnTo>
                      <a:pt x="361950" y="0"/>
                    </a:lnTo>
                    <a:lnTo>
                      <a:pt x="285750" y="0"/>
                    </a:lnTo>
                    <a:lnTo>
                      <a:pt x="252413" y="66675"/>
                    </a:lnTo>
                    <a:cubicBezTo>
                      <a:pt x="231458" y="72390"/>
                      <a:pt x="211455" y="80963"/>
                      <a:pt x="193358" y="91440"/>
                    </a:cubicBezTo>
                    <a:lnTo>
                      <a:pt x="121920" y="67628"/>
                    </a:lnTo>
                    <a:lnTo>
                      <a:pt x="67628" y="121920"/>
                    </a:lnTo>
                    <a:lnTo>
                      <a:pt x="91440" y="193358"/>
                    </a:lnTo>
                    <a:cubicBezTo>
                      <a:pt x="80963" y="212408"/>
                      <a:pt x="72390" y="232410"/>
                      <a:pt x="66675" y="253365"/>
                    </a:cubicBezTo>
                    <a:lnTo>
                      <a:pt x="0" y="285750"/>
                    </a:lnTo>
                    <a:lnTo>
                      <a:pt x="0" y="361950"/>
                    </a:lnTo>
                    <a:lnTo>
                      <a:pt x="66675" y="395288"/>
                    </a:lnTo>
                    <a:cubicBezTo>
                      <a:pt x="72390" y="416243"/>
                      <a:pt x="80963" y="436245"/>
                      <a:pt x="91440" y="454343"/>
                    </a:cubicBezTo>
                    <a:lnTo>
                      <a:pt x="67628" y="525780"/>
                    </a:lnTo>
                    <a:lnTo>
                      <a:pt x="121920" y="580073"/>
                    </a:lnTo>
                    <a:lnTo>
                      <a:pt x="193358" y="556260"/>
                    </a:lnTo>
                    <a:cubicBezTo>
                      <a:pt x="212408" y="566738"/>
                      <a:pt x="232410" y="575310"/>
                      <a:pt x="253365" y="581025"/>
                    </a:cubicBezTo>
                    <a:lnTo>
                      <a:pt x="286703" y="647700"/>
                    </a:lnTo>
                    <a:lnTo>
                      <a:pt x="362903" y="647700"/>
                    </a:lnTo>
                    <a:lnTo>
                      <a:pt x="396240" y="581025"/>
                    </a:lnTo>
                    <a:cubicBezTo>
                      <a:pt x="417195" y="575310"/>
                      <a:pt x="437198" y="566738"/>
                      <a:pt x="455295" y="556260"/>
                    </a:cubicBezTo>
                    <a:lnTo>
                      <a:pt x="526733" y="580073"/>
                    </a:lnTo>
                    <a:lnTo>
                      <a:pt x="581025" y="525780"/>
                    </a:lnTo>
                    <a:lnTo>
                      <a:pt x="557213" y="454343"/>
                    </a:lnTo>
                    <a:cubicBezTo>
                      <a:pt x="567690" y="435293"/>
                      <a:pt x="576263" y="415290"/>
                      <a:pt x="581978" y="394335"/>
                    </a:cubicBezTo>
                    <a:lnTo>
                      <a:pt x="648653" y="360998"/>
                    </a:lnTo>
                    <a:lnTo>
                      <a:pt x="648653" y="284798"/>
                    </a:lnTo>
                    <a:lnTo>
                      <a:pt x="581025" y="252413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562" name="Google Shape;2562;p10"/>
              <p:cNvGrpSpPr/>
              <p:nvPr/>
            </p:nvGrpSpPr>
            <p:grpSpPr>
              <a:xfrm>
                <a:off x="4244107" y="3389095"/>
                <a:ext cx="1196679" cy="1801671"/>
                <a:chOff x="9628189" y="3549300"/>
                <a:chExt cx="1196679" cy="1801671"/>
              </a:xfrm>
            </p:grpSpPr>
            <p:sp>
              <p:nvSpPr>
                <p:cNvPr id="2563" name="Google Shape;2563;p10"/>
                <p:cNvSpPr/>
                <p:nvPr/>
              </p:nvSpPr>
              <p:spPr>
                <a:xfrm rot="-4364553">
                  <a:off x="9023276" y="4398956"/>
                  <a:ext cx="1861672" cy="102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979" h="46683" extrusionOk="0">
                      <a:moveTo>
                        <a:pt x="-271" y="-167"/>
                      </a:moveTo>
                      <a:lnTo>
                        <a:pt x="2103709" y="-167"/>
                      </a:lnTo>
                      <a:lnTo>
                        <a:pt x="2103709" y="46517"/>
                      </a:lnTo>
                      <a:lnTo>
                        <a:pt x="-271" y="46517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498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64" name="Google Shape;2564;p10"/>
                <p:cNvSpPr/>
                <p:nvPr/>
              </p:nvSpPr>
              <p:spPr>
                <a:xfrm rot="-803187">
                  <a:off x="10447779" y="3519339"/>
                  <a:ext cx="102332" cy="186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83" h="2103979" extrusionOk="0">
                      <a:moveTo>
                        <a:pt x="-271" y="-167"/>
                      </a:moveTo>
                      <a:lnTo>
                        <a:pt x="46413" y="-167"/>
                      </a:lnTo>
                      <a:lnTo>
                        <a:pt x="46413" y="2103813"/>
                      </a:lnTo>
                      <a:lnTo>
                        <a:pt x="-271" y="2103813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498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565" name="Google Shape;2565;p10"/>
              <p:cNvSpPr/>
              <p:nvPr/>
            </p:nvSpPr>
            <p:spPr>
              <a:xfrm>
                <a:off x="4775718" y="3345895"/>
                <a:ext cx="126300" cy="126300"/>
              </a:xfrm>
              <a:prstGeom prst="ellipse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498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566" name="Google Shape;2566;p10"/>
          <p:cNvGrpSpPr/>
          <p:nvPr/>
        </p:nvGrpSpPr>
        <p:grpSpPr>
          <a:xfrm>
            <a:off x="780490" y="2922441"/>
            <a:ext cx="3747543" cy="3935535"/>
            <a:chOff x="-6256821" y="-3916777"/>
            <a:chExt cx="8619005" cy="9051369"/>
          </a:xfrm>
        </p:grpSpPr>
        <p:sp>
          <p:nvSpPr>
            <p:cNvPr id="2567" name="Google Shape;2567;p10"/>
            <p:cNvSpPr/>
            <p:nvPr/>
          </p:nvSpPr>
          <p:spPr>
            <a:xfrm flipH="1">
              <a:off x="-6256821" y="1239549"/>
              <a:ext cx="8619005" cy="3895043"/>
            </a:xfrm>
            <a:custGeom>
              <a:avLst/>
              <a:gdLst/>
              <a:ahLst/>
              <a:cxnLst/>
              <a:rect l="l" t="t" r="r" b="b"/>
              <a:pathLst>
                <a:path w="4109180" h="1856993" extrusionOk="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" name="Google Shape;2568;p10"/>
            <p:cNvSpPr/>
            <p:nvPr/>
          </p:nvSpPr>
          <p:spPr>
            <a:xfrm flipH="1">
              <a:off x="-5376128" y="1239549"/>
              <a:ext cx="6885654" cy="3895043"/>
            </a:xfrm>
            <a:custGeom>
              <a:avLst/>
              <a:gdLst/>
              <a:ahLst/>
              <a:cxnLst/>
              <a:rect l="l" t="t" r="r" b="b"/>
              <a:pathLst>
                <a:path w="3282791" h="1856993" extrusionOk="0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" name="Google Shape;2569;p10"/>
            <p:cNvSpPr/>
            <p:nvPr/>
          </p:nvSpPr>
          <p:spPr>
            <a:xfrm flipH="1">
              <a:off x="-4597129" y="1239549"/>
              <a:ext cx="5338104" cy="3895043"/>
            </a:xfrm>
            <a:custGeom>
              <a:avLst/>
              <a:gdLst/>
              <a:ahLst/>
              <a:cxnLst/>
              <a:rect l="l" t="t" r="r" b="b"/>
              <a:pathLst>
                <a:path w="2544984" h="1856993" extrusionOk="0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" name="Google Shape;2570;p10"/>
            <p:cNvSpPr/>
            <p:nvPr/>
          </p:nvSpPr>
          <p:spPr>
            <a:xfrm flipH="1">
              <a:off x="-3745406" y="1239549"/>
              <a:ext cx="3634720" cy="3895043"/>
            </a:xfrm>
            <a:custGeom>
              <a:avLst/>
              <a:gdLst/>
              <a:ahLst/>
              <a:cxnLst/>
              <a:rect l="l" t="t" r="r" b="b"/>
              <a:pathLst>
                <a:path w="1732882" h="1856993" extrusionOk="0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" name="Google Shape;2571;p10"/>
            <p:cNvSpPr/>
            <p:nvPr/>
          </p:nvSpPr>
          <p:spPr>
            <a:xfrm flipH="1">
              <a:off x="-2893282" y="1239549"/>
              <a:ext cx="1893579" cy="3895043"/>
            </a:xfrm>
            <a:custGeom>
              <a:avLst/>
              <a:gdLst/>
              <a:ahLst/>
              <a:cxnLst/>
              <a:rect l="l" t="t" r="r" b="b"/>
              <a:pathLst>
                <a:path w="902779" h="1856993" extrusionOk="0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" name="Google Shape;2572;p10"/>
            <p:cNvSpPr/>
            <p:nvPr/>
          </p:nvSpPr>
          <p:spPr>
            <a:xfrm flipH="1">
              <a:off x="-2106691" y="1239351"/>
              <a:ext cx="319858" cy="3887853"/>
            </a:xfrm>
            <a:custGeom>
              <a:avLst/>
              <a:gdLst/>
              <a:ahLst/>
              <a:cxnLst/>
              <a:rect l="l" t="t" r="r" b="b"/>
              <a:pathLst>
                <a:path w="152495" h="1853565" extrusionOk="0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73" name="Google Shape;2573;p10"/>
            <p:cNvGrpSpPr/>
            <p:nvPr/>
          </p:nvGrpSpPr>
          <p:grpSpPr>
            <a:xfrm flipH="1">
              <a:off x="-6040148" y="-3916777"/>
              <a:ext cx="8186853" cy="5629399"/>
              <a:chOff x="4146327" y="1266920"/>
              <a:chExt cx="3903334" cy="2683989"/>
            </a:xfrm>
          </p:grpSpPr>
          <p:sp>
            <p:nvSpPr>
              <p:cNvPr id="2574" name="Google Shape;2574;p10"/>
              <p:cNvSpPr/>
              <p:nvPr/>
            </p:nvSpPr>
            <p:spPr>
              <a:xfrm>
                <a:off x="6096995" y="1267429"/>
                <a:ext cx="528351" cy="233233"/>
              </a:xfrm>
              <a:custGeom>
                <a:avLst/>
                <a:gdLst/>
                <a:ahLst/>
                <a:cxnLst/>
                <a:rect l="l" t="t" r="r" b="b"/>
                <a:pathLst>
                  <a:path w="528351" h="233233" extrusionOk="0">
                    <a:moveTo>
                      <a:pt x="157376" y="173083"/>
                    </a:moveTo>
                    <a:cubicBezTo>
                      <a:pt x="147280" y="188418"/>
                      <a:pt x="122229" y="209849"/>
                      <a:pt x="137374" y="220708"/>
                    </a:cubicBezTo>
                    <a:cubicBezTo>
                      <a:pt x="153357" y="229864"/>
                      <a:pt x="171664" y="234136"/>
                      <a:pt x="190047" y="232995"/>
                    </a:cubicBezTo>
                    <a:cubicBezTo>
                      <a:pt x="314167" y="234581"/>
                      <a:pt x="434639" y="191016"/>
                      <a:pt x="529042" y="110408"/>
                    </a:cubicBezTo>
                    <a:lnTo>
                      <a:pt x="335494" y="122314"/>
                    </a:lnTo>
                    <a:lnTo>
                      <a:pt x="433125" y="18206"/>
                    </a:lnTo>
                    <a:lnTo>
                      <a:pt x="234338" y="73070"/>
                    </a:lnTo>
                    <a:cubicBezTo>
                      <a:pt x="213383" y="78880"/>
                      <a:pt x="184713" y="81357"/>
                      <a:pt x="175855" y="61450"/>
                    </a:cubicBezTo>
                    <a:cubicBezTo>
                      <a:pt x="166330" y="39923"/>
                      <a:pt x="191666" y="20016"/>
                      <a:pt x="212907" y="9919"/>
                    </a:cubicBezTo>
                    <a:cubicBezTo>
                      <a:pt x="143575" y="-5261"/>
                      <a:pt x="71546" y="-2904"/>
                      <a:pt x="3357" y="16777"/>
                    </a:cubicBezTo>
                    <a:cubicBezTo>
                      <a:pt x="-3120" y="91072"/>
                      <a:pt x="7072" y="158986"/>
                      <a:pt x="690" y="233281"/>
                    </a:cubicBezTo>
                    <a:cubicBezTo>
                      <a:pt x="1166" y="229375"/>
                      <a:pt x="114895" y="190513"/>
                      <a:pt x="157376" y="17308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5" name="Google Shape;2575;p10"/>
              <p:cNvSpPr/>
              <p:nvPr/>
            </p:nvSpPr>
            <p:spPr>
              <a:xfrm rot="10800000">
                <a:off x="6089427" y="1266920"/>
                <a:ext cx="22574" cy="478250"/>
              </a:xfrm>
              <a:custGeom>
                <a:avLst/>
                <a:gdLst/>
                <a:ahLst/>
                <a:cxnLst/>
                <a:rect l="l" t="t" r="r" b="b"/>
                <a:pathLst>
                  <a:path w="22574" h="478250" extrusionOk="0">
                    <a:moveTo>
                      <a:pt x="690" y="47"/>
                    </a:moveTo>
                    <a:lnTo>
                      <a:pt x="23264" y="47"/>
                    </a:lnTo>
                    <a:lnTo>
                      <a:pt x="23264" y="478297"/>
                    </a:lnTo>
                    <a:lnTo>
                      <a:pt x="690" y="478297"/>
                    </a:lnTo>
                    <a:close/>
                  </a:path>
                </a:pathLst>
              </a:custGeom>
              <a:solidFill>
                <a:srgbClr val="50505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6" name="Google Shape;2576;p10"/>
              <p:cNvSpPr/>
              <p:nvPr/>
            </p:nvSpPr>
            <p:spPr>
              <a:xfrm>
                <a:off x="4146327" y="1879187"/>
                <a:ext cx="3903249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3903249" h="1896522" extrusionOk="0">
                    <a:moveTo>
                      <a:pt x="1956458" y="47"/>
                    </a:moveTo>
                    <a:cubicBezTo>
                      <a:pt x="1732240" y="429943"/>
                      <a:pt x="1437470" y="819168"/>
                      <a:pt x="1084445" y="1151524"/>
                    </a:cubicBezTo>
                    <a:cubicBezTo>
                      <a:pt x="763195" y="1453562"/>
                      <a:pt x="397740" y="1704803"/>
                      <a:pt x="690" y="1896570"/>
                    </a:cubicBezTo>
                    <a:lnTo>
                      <a:pt x="3903940" y="1896570"/>
                    </a:lnTo>
                    <a:cubicBezTo>
                      <a:pt x="3473515" y="1697821"/>
                      <a:pt x="3080970" y="1425663"/>
                      <a:pt x="2743890" y="1092279"/>
                    </a:cubicBezTo>
                    <a:cubicBezTo>
                      <a:pt x="2422774" y="774291"/>
                      <a:pt x="2156674" y="405195"/>
                      <a:pt x="1956458" y="4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7" name="Google Shape;2577;p10"/>
              <p:cNvSpPr/>
              <p:nvPr/>
            </p:nvSpPr>
            <p:spPr>
              <a:xfrm>
                <a:off x="4417122" y="1879187"/>
                <a:ext cx="3361277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3361277" h="1896522" extrusionOk="0">
                    <a:moveTo>
                      <a:pt x="1685091" y="47"/>
                    </a:moveTo>
                    <a:cubicBezTo>
                      <a:pt x="1549741" y="301322"/>
                      <a:pt x="1317045" y="733472"/>
                      <a:pt x="934140" y="1151524"/>
                    </a:cubicBezTo>
                    <a:cubicBezTo>
                      <a:pt x="664697" y="1448047"/>
                      <a:pt x="349562" y="1699564"/>
                      <a:pt x="690" y="1896570"/>
                    </a:cubicBezTo>
                    <a:lnTo>
                      <a:pt x="3361968" y="1896570"/>
                    </a:lnTo>
                    <a:cubicBezTo>
                      <a:pt x="3108222" y="1760553"/>
                      <a:pt x="2731889" y="1516236"/>
                      <a:pt x="2362986" y="1092279"/>
                    </a:cubicBezTo>
                    <a:cubicBezTo>
                      <a:pt x="2014656" y="691657"/>
                      <a:pt x="1805773" y="283606"/>
                      <a:pt x="1685091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8" name="Google Shape;2578;p10"/>
              <p:cNvSpPr/>
              <p:nvPr/>
            </p:nvSpPr>
            <p:spPr>
              <a:xfrm>
                <a:off x="4760213" y="1879187"/>
                <a:ext cx="2675477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2675477" h="1896522" extrusionOk="0">
                    <a:moveTo>
                      <a:pt x="1341429" y="47"/>
                    </a:moveTo>
                    <a:cubicBezTo>
                      <a:pt x="1233606" y="301322"/>
                      <a:pt x="1048440" y="733472"/>
                      <a:pt x="743640" y="1151524"/>
                    </a:cubicBezTo>
                    <a:cubicBezTo>
                      <a:pt x="471130" y="1525476"/>
                      <a:pt x="199191" y="1756743"/>
                      <a:pt x="690" y="1896570"/>
                    </a:cubicBezTo>
                    <a:lnTo>
                      <a:pt x="2676168" y="1896570"/>
                    </a:lnTo>
                    <a:cubicBezTo>
                      <a:pt x="2474237" y="1760553"/>
                      <a:pt x="2174676" y="1516236"/>
                      <a:pt x="1881020" y="1092279"/>
                    </a:cubicBezTo>
                    <a:cubicBezTo>
                      <a:pt x="1603652" y="691657"/>
                      <a:pt x="1437346" y="283606"/>
                      <a:pt x="1341429" y="4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9" name="Google Shape;2579;p10"/>
              <p:cNvSpPr/>
              <p:nvPr/>
            </p:nvSpPr>
            <p:spPr>
              <a:xfrm>
                <a:off x="5263990" y="1879187"/>
                <a:ext cx="1667922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1667922" h="1896522" extrusionOk="0">
                    <a:moveTo>
                      <a:pt x="836413" y="47"/>
                    </a:moveTo>
                    <a:cubicBezTo>
                      <a:pt x="769262" y="301322"/>
                      <a:pt x="653819" y="733472"/>
                      <a:pt x="463795" y="1151524"/>
                    </a:cubicBezTo>
                    <a:cubicBezTo>
                      <a:pt x="293869" y="1525476"/>
                      <a:pt x="124324" y="1756743"/>
                      <a:pt x="690" y="1896570"/>
                    </a:cubicBezTo>
                    <a:lnTo>
                      <a:pt x="1668613" y="1896570"/>
                    </a:lnTo>
                    <a:cubicBezTo>
                      <a:pt x="1542692" y="1760553"/>
                      <a:pt x="1356002" y="1516236"/>
                      <a:pt x="1173313" y="1092279"/>
                    </a:cubicBezTo>
                    <a:cubicBezTo>
                      <a:pt x="999577" y="691657"/>
                      <a:pt x="896326" y="283606"/>
                      <a:pt x="836413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0" name="Google Shape;2580;p10"/>
              <p:cNvSpPr/>
              <p:nvPr/>
            </p:nvSpPr>
            <p:spPr>
              <a:xfrm>
                <a:off x="5772054" y="1879187"/>
                <a:ext cx="651986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896522" extrusionOk="0">
                    <a:moveTo>
                      <a:pt x="327302" y="47"/>
                    </a:moveTo>
                    <a:cubicBezTo>
                      <a:pt x="301013" y="301322"/>
                      <a:pt x="255865" y="733472"/>
                      <a:pt x="181665" y="1151524"/>
                    </a:cubicBezTo>
                    <a:cubicBezTo>
                      <a:pt x="114990" y="1525476"/>
                      <a:pt x="48982" y="1756743"/>
                      <a:pt x="690" y="1896570"/>
                    </a:cubicBezTo>
                    <a:lnTo>
                      <a:pt x="652676" y="1896570"/>
                    </a:lnTo>
                    <a:cubicBezTo>
                      <a:pt x="603432" y="1760553"/>
                      <a:pt x="530471" y="1516236"/>
                      <a:pt x="458938" y="1092279"/>
                    </a:cubicBezTo>
                    <a:cubicBezTo>
                      <a:pt x="391215" y="691657"/>
                      <a:pt x="350638" y="283606"/>
                      <a:pt x="327302" y="4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1" name="Google Shape;2581;p10"/>
              <p:cNvSpPr/>
              <p:nvPr/>
            </p:nvSpPr>
            <p:spPr>
              <a:xfrm>
                <a:off x="6931913" y="3773709"/>
                <a:ext cx="503777" cy="168723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2" name="Google Shape;2582;p10"/>
              <p:cNvSpPr/>
              <p:nvPr/>
            </p:nvSpPr>
            <p:spPr>
              <a:xfrm>
                <a:off x="7435690" y="3773709"/>
                <a:ext cx="342900" cy="17720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3" name="Google Shape;2583;p10"/>
              <p:cNvSpPr/>
              <p:nvPr/>
            </p:nvSpPr>
            <p:spPr>
              <a:xfrm>
                <a:off x="4417694" y="3773709"/>
                <a:ext cx="342900" cy="173279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4" name="Google Shape;2584;p10"/>
              <p:cNvSpPr/>
              <p:nvPr/>
            </p:nvSpPr>
            <p:spPr>
              <a:xfrm>
                <a:off x="4146641" y="3773709"/>
                <a:ext cx="271053" cy="177170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5" name="Google Shape;2585;p10"/>
              <p:cNvSpPr/>
              <p:nvPr/>
            </p:nvSpPr>
            <p:spPr>
              <a:xfrm>
                <a:off x="4759737" y="3773709"/>
                <a:ext cx="504253" cy="172675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6" name="Google Shape;2586;p10"/>
              <p:cNvSpPr/>
              <p:nvPr/>
            </p:nvSpPr>
            <p:spPr>
              <a:xfrm>
                <a:off x="5263990" y="3773423"/>
                <a:ext cx="507968" cy="176880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7" name="Google Shape;2587;p10"/>
              <p:cNvSpPr/>
              <p:nvPr/>
            </p:nvSpPr>
            <p:spPr>
              <a:xfrm>
                <a:off x="5771958" y="3773709"/>
                <a:ext cx="651986" cy="168404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8" name="Google Shape;2588;p10"/>
              <p:cNvSpPr/>
              <p:nvPr/>
            </p:nvSpPr>
            <p:spPr>
              <a:xfrm>
                <a:off x="6423945" y="3773709"/>
                <a:ext cx="507968" cy="16436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9" name="Google Shape;2589;p10"/>
              <p:cNvSpPr/>
              <p:nvPr/>
            </p:nvSpPr>
            <p:spPr>
              <a:xfrm>
                <a:off x="7778781" y="3773709"/>
                <a:ext cx="270880" cy="168453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0" name="Google Shape;2590;p10"/>
              <p:cNvSpPr/>
              <p:nvPr/>
            </p:nvSpPr>
            <p:spPr>
              <a:xfrm>
                <a:off x="5703283" y="1680495"/>
                <a:ext cx="789717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789717" h="596074" extrusionOk="0">
                    <a:moveTo>
                      <a:pt x="396168" y="47"/>
                    </a:moveTo>
                    <a:cubicBezTo>
                      <a:pt x="354048" y="128137"/>
                      <a:pt x="294708" y="249903"/>
                      <a:pt x="219765" y="361997"/>
                    </a:cubicBezTo>
                    <a:cubicBezTo>
                      <a:pt x="160091" y="451539"/>
                      <a:pt x="86072" y="530640"/>
                      <a:pt x="690" y="596121"/>
                    </a:cubicBezTo>
                    <a:lnTo>
                      <a:pt x="790408" y="596121"/>
                    </a:lnTo>
                    <a:cubicBezTo>
                      <a:pt x="730781" y="553354"/>
                      <a:pt x="642389" y="476582"/>
                      <a:pt x="555712" y="343328"/>
                    </a:cubicBezTo>
                    <a:cubicBezTo>
                      <a:pt x="487580" y="236464"/>
                      <a:pt x="433925" y="121029"/>
                      <a:pt x="396168" y="4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1" name="Google Shape;2591;p10"/>
              <p:cNvSpPr/>
              <p:nvPr/>
            </p:nvSpPr>
            <p:spPr>
              <a:xfrm>
                <a:off x="5757862" y="1680495"/>
                <a:ext cx="680180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680180" h="596074" extrusionOk="0">
                    <a:moveTo>
                      <a:pt x="341495" y="47"/>
                    </a:moveTo>
                    <a:cubicBezTo>
                      <a:pt x="305918" y="126482"/>
                      <a:pt x="254893" y="248049"/>
                      <a:pt x="189571" y="361997"/>
                    </a:cubicBezTo>
                    <a:cubicBezTo>
                      <a:pt x="120324" y="479535"/>
                      <a:pt x="51172" y="552497"/>
                      <a:pt x="690" y="596121"/>
                    </a:cubicBezTo>
                    <a:lnTo>
                      <a:pt x="680870" y="596121"/>
                    </a:lnTo>
                    <a:cubicBezTo>
                      <a:pt x="629530" y="553354"/>
                      <a:pt x="553330" y="476582"/>
                      <a:pt x="478654" y="343328"/>
                    </a:cubicBezTo>
                    <a:cubicBezTo>
                      <a:pt x="419409" y="234781"/>
                      <a:pt x="373356" y="119534"/>
                      <a:pt x="341495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2" name="Google Shape;2592;p10"/>
              <p:cNvSpPr/>
              <p:nvPr/>
            </p:nvSpPr>
            <p:spPr>
              <a:xfrm>
                <a:off x="5827299" y="1680495"/>
                <a:ext cx="541305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541305" h="596074" extrusionOk="0">
                    <a:moveTo>
                      <a:pt x="271962" y="47"/>
                    </a:moveTo>
                    <a:cubicBezTo>
                      <a:pt x="244225" y="124544"/>
                      <a:pt x="203687" y="245838"/>
                      <a:pt x="150995" y="361997"/>
                    </a:cubicBezTo>
                    <a:cubicBezTo>
                      <a:pt x="95845" y="479535"/>
                      <a:pt x="40790" y="552497"/>
                      <a:pt x="690" y="596121"/>
                    </a:cubicBezTo>
                    <a:lnTo>
                      <a:pt x="541996" y="596121"/>
                    </a:lnTo>
                    <a:cubicBezTo>
                      <a:pt x="501134" y="553354"/>
                      <a:pt x="440555" y="476582"/>
                      <a:pt x="381119" y="343328"/>
                    </a:cubicBezTo>
                    <a:cubicBezTo>
                      <a:pt x="333379" y="232827"/>
                      <a:pt x="296803" y="117828"/>
                      <a:pt x="271962" y="4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3" name="Google Shape;2593;p10"/>
              <p:cNvSpPr/>
              <p:nvPr/>
            </p:nvSpPr>
            <p:spPr>
              <a:xfrm>
                <a:off x="5929216" y="1680495"/>
                <a:ext cx="337470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337470" h="596074" extrusionOk="0">
                    <a:moveTo>
                      <a:pt x="169759" y="47"/>
                    </a:moveTo>
                    <a:cubicBezTo>
                      <a:pt x="152966" y="122281"/>
                      <a:pt x="127792" y="243216"/>
                      <a:pt x="94416" y="361997"/>
                    </a:cubicBezTo>
                    <a:cubicBezTo>
                      <a:pt x="60031" y="479535"/>
                      <a:pt x="25741" y="552497"/>
                      <a:pt x="690" y="596121"/>
                    </a:cubicBezTo>
                    <a:lnTo>
                      <a:pt x="338161" y="596121"/>
                    </a:lnTo>
                    <a:cubicBezTo>
                      <a:pt x="312729" y="553354"/>
                      <a:pt x="274915" y="476582"/>
                      <a:pt x="237862" y="343328"/>
                    </a:cubicBezTo>
                    <a:cubicBezTo>
                      <a:pt x="207640" y="230522"/>
                      <a:pt x="184894" y="115846"/>
                      <a:pt x="169759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4" name="Google Shape;2594;p10"/>
              <p:cNvSpPr/>
              <p:nvPr/>
            </p:nvSpPr>
            <p:spPr>
              <a:xfrm>
                <a:off x="6031991" y="1680495"/>
                <a:ext cx="131921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131921" h="596074" extrusionOk="0">
                    <a:moveTo>
                      <a:pt x="66794" y="47"/>
                    </a:moveTo>
                    <a:cubicBezTo>
                      <a:pt x="61460" y="94725"/>
                      <a:pt x="52315" y="230456"/>
                      <a:pt x="37266" y="361997"/>
                    </a:cubicBezTo>
                    <a:cubicBezTo>
                      <a:pt x="29150" y="440621"/>
                      <a:pt x="16940" y="518768"/>
                      <a:pt x="690" y="596121"/>
                    </a:cubicBezTo>
                    <a:lnTo>
                      <a:pt x="132611" y="596121"/>
                    </a:lnTo>
                    <a:cubicBezTo>
                      <a:pt x="114523" y="512712"/>
                      <a:pt x="101417" y="428297"/>
                      <a:pt x="93368" y="343328"/>
                    </a:cubicBezTo>
                    <a:cubicBezTo>
                      <a:pt x="79747" y="217407"/>
                      <a:pt x="71556" y="89201"/>
                      <a:pt x="66794" y="4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5" name="Google Shape;2595;p10"/>
              <p:cNvSpPr/>
              <p:nvPr/>
            </p:nvSpPr>
            <p:spPr>
              <a:xfrm>
                <a:off x="6266687" y="2275903"/>
                <a:ext cx="101917" cy="5310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6" name="Google Shape;2596;p10"/>
              <p:cNvSpPr/>
              <p:nvPr/>
            </p:nvSpPr>
            <p:spPr>
              <a:xfrm>
                <a:off x="6368605" y="2275903"/>
                <a:ext cx="69437" cy="5572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7" name="Google Shape;2597;p10"/>
              <p:cNvSpPr/>
              <p:nvPr/>
            </p:nvSpPr>
            <p:spPr>
              <a:xfrm>
                <a:off x="5757957" y="2275903"/>
                <a:ext cx="69437" cy="54545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8" name="Google Shape;2598;p10"/>
              <p:cNvSpPr/>
              <p:nvPr/>
            </p:nvSpPr>
            <p:spPr>
              <a:xfrm>
                <a:off x="5703192" y="2275903"/>
                <a:ext cx="54859" cy="55721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9" name="Google Shape;2599;p10"/>
              <p:cNvSpPr/>
              <p:nvPr/>
            </p:nvSpPr>
            <p:spPr>
              <a:xfrm>
                <a:off x="5827870" y="2275903"/>
                <a:ext cx="101631" cy="54324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0" name="Google Shape;2600;p10"/>
              <p:cNvSpPr/>
              <p:nvPr/>
            </p:nvSpPr>
            <p:spPr>
              <a:xfrm>
                <a:off x="5929216" y="2275903"/>
                <a:ext cx="102774" cy="55627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1" name="Google Shape;2601;p10"/>
              <p:cNvSpPr/>
              <p:nvPr/>
            </p:nvSpPr>
            <p:spPr>
              <a:xfrm>
                <a:off x="6032181" y="2275903"/>
                <a:ext cx="131730" cy="52958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2" name="Google Shape;2602;p10"/>
              <p:cNvSpPr/>
              <p:nvPr/>
            </p:nvSpPr>
            <p:spPr>
              <a:xfrm>
                <a:off x="6164007" y="2275522"/>
                <a:ext cx="102679" cy="5173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3" name="Google Shape;2603;p10"/>
              <p:cNvSpPr/>
              <p:nvPr/>
            </p:nvSpPr>
            <p:spPr>
              <a:xfrm>
                <a:off x="6438026" y="2275903"/>
                <a:ext cx="54818" cy="52974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04" name="Google Shape;2604;p10"/>
            <p:cNvGrpSpPr/>
            <p:nvPr/>
          </p:nvGrpSpPr>
          <p:grpSpPr>
            <a:xfrm flipH="1">
              <a:off x="-6040197" y="1349364"/>
              <a:ext cx="8186085" cy="372263"/>
              <a:chOff x="2422006" y="4665565"/>
              <a:chExt cx="5073810" cy="230732"/>
            </a:xfrm>
          </p:grpSpPr>
          <p:sp>
            <p:nvSpPr>
              <p:cNvPr id="2605" name="Google Shape;2605;p10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6" name="Google Shape;2606;p10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7" name="Google Shape;2607;p10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8" name="Google Shape;2608;p10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9" name="Google Shape;2609;p10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0" name="Google Shape;2610;p10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1" name="Google Shape;2611;p10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2" name="Google Shape;2612;p10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3" name="Google Shape;2613;p10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14" name="Google Shape;2614;p10"/>
            <p:cNvGrpSpPr/>
            <p:nvPr/>
          </p:nvGrpSpPr>
          <p:grpSpPr>
            <a:xfrm flipH="1">
              <a:off x="-2767283" y="-1793776"/>
              <a:ext cx="1656192" cy="117684"/>
              <a:chOff x="4445473" y="2718342"/>
              <a:chExt cx="1026523" cy="72941"/>
            </a:xfrm>
          </p:grpSpPr>
          <p:sp>
            <p:nvSpPr>
              <p:cNvPr id="2615" name="Google Shape;2615;p10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6" name="Google Shape;2616;p10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7" name="Google Shape;2617;p10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8" name="Google Shape;2618;p10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9" name="Google Shape;2619;p10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0" name="Google Shape;2620;p10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1" name="Google Shape;2621;p10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2" name="Google Shape;2622;p10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3" name="Google Shape;2623;p10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24" name="Google Shape;2624;p10"/>
            <p:cNvSpPr/>
            <p:nvPr/>
          </p:nvSpPr>
          <p:spPr>
            <a:xfrm flipH="1">
              <a:off x="-1956964" y="1821729"/>
              <a:ext cx="16910" cy="304274"/>
            </a:xfrm>
            <a:custGeom>
              <a:avLst/>
              <a:gdLst/>
              <a:ahLst/>
              <a:cxnLst/>
              <a:rect l="l" t="t" r="r" b="b"/>
              <a:pathLst>
                <a:path w="10487" h="188697" extrusionOk="0">
                  <a:moveTo>
                    <a:pt x="9947" y="414"/>
                  </a:moveTo>
                  <a:cubicBezTo>
                    <a:pt x="10223" y="63467"/>
                    <a:pt x="6725" y="126480"/>
                    <a:pt x="-525" y="189111"/>
                  </a:cubicBezTo>
                  <a:cubicBezTo>
                    <a:pt x="6792" y="103455"/>
                    <a:pt x="9343" y="39012"/>
                    <a:pt x="9947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5" name="Google Shape;2625;p10"/>
            <p:cNvSpPr/>
            <p:nvPr/>
          </p:nvSpPr>
          <p:spPr>
            <a:xfrm flipH="1">
              <a:off x="-1957486" y="1754905"/>
              <a:ext cx="1508" cy="64945"/>
            </a:xfrm>
            <a:custGeom>
              <a:avLst/>
              <a:gdLst/>
              <a:ahLst/>
              <a:cxnLst/>
              <a:rect l="l" t="t" r="r" b="b"/>
              <a:pathLst>
                <a:path w="935" h="40276" extrusionOk="0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6" name="Google Shape;2626;p10"/>
            <p:cNvSpPr/>
            <p:nvPr/>
          </p:nvSpPr>
          <p:spPr>
            <a:xfrm flipH="1">
              <a:off x="-1958757" y="1755338"/>
              <a:ext cx="1350" cy="64405"/>
            </a:xfrm>
            <a:custGeom>
              <a:avLst/>
              <a:gdLst/>
              <a:ahLst/>
              <a:cxnLst/>
              <a:rect l="l" t="t" r="r" b="b"/>
              <a:pathLst>
                <a:path w="837" h="39941" extrusionOk="0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7" name="Google Shape;2627;p10"/>
            <p:cNvSpPr/>
            <p:nvPr/>
          </p:nvSpPr>
          <p:spPr>
            <a:xfrm flipH="1">
              <a:off x="-2882785" y="1787613"/>
              <a:ext cx="1849457" cy="3337704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8" name="Google Shape;2628;p10"/>
            <p:cNvSpPr/>
            <p:nvPr/>
          </p:nvSpPr>
          <p:spPr>
            <a:xfrm flipH="1">
              <a:off x="-2875334" y="1794870"/>
              <a:ext cx="1849457" cy="3337704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" name="Google Shape;2629;p10"/>
            <p:cNvSpPr/>
            <p:nvPr/>
          </p:nvSpPr>
          <p:spPr>
            <a:xfrm flipH="1">
              <a:off x="-3294768" y="2130938"/>
              <a:ext cx="2685627" cy="3001824"/>
            </a:xfrm>
            <a:custGeom>
              <a:avLst/>
              <a:gdLst/>
              <a:ahLst/>
              <a:cxnLst/>
              <a:rect l="l" t="t" r="r" b="b"/>
              <a:pathLst>
                <a:path w="1665505" h="1861596" extrusionOk="0">
                  <a:moveTo>
                    <a:pt x="834257" y="671"/>
                  </a:moveTo>
                  <a:cubicBezTo>
                    <a:pt x="854396" y="176412"/>
                    <a:pt x="910716" y="427874"/>
                    <a:pt x="1065849" y="665239"/>
                  </a:cubicBezTo>
                  <a:cubicBezTo>
                    <a:pt x="1184532" y="846887"/>
                    <a:pt x="1334362" y="979532"/>
                    <a:pt x="1481574" y="1077204"/>
                  </a:cubicBezTo>
                  <a:cubicBezTo>
                    <a:pt x="1540761" y="1116447"/>
                    <a:pt x="1602169" y="1152219"/>
                    <a:pt x="1665505" y="1184340"/>
                  </a:cubicBezTo>
                  <a:cubicBezTo>
                    <a:pt x="1601787" y="1276990"/>
                    <a:pt x="1547795" y="1375971"/>
                    <a:pt x="1504397" y="1479704"/>
                  </a:cubicBezTo>
                  <a:cubicBezTo>
                    <a:pt x="1496295" y="1499171"/>
                    <a:pt x="1488689" y="1518369"/>
                    <a:pt x="1481574" y="1537299"/>
                  </a:cubicBezTo>
                  <a:cubicBezTo>
                    <a:pt x="1442344" y="1642214"/>
                    <a:pt x="1414003" y="1750888"/>
                    <a:pt x="1396992" y="1861595"/>
                  </a:cubicBezTo>
                  <a:cubicBezTo>
                    <a:pt x="1282163" y="1649524"/>
                    <a:pt x="1183431" y="1429129"/>
                    <a:pt x="1101629" y="1202263"/>
                  </a:cubicBezTo>
                  <a:cubicBezTo>
                    <a:pt x="920383" y="698803"/>
                    <a:pt x="856074" y="255757"/>
                    <a:pt x="834257" y="671"/>
                  </a:cubicBezTo>
                  <a:close/>
                  <a:moveTo>
                    <a:pt x="831315" y="0"/>
                  </a:moveTo>
                  <a:cubicBezTo>
                    <a:pt x="809498" y="255086"/>
                    <a:pt x="745458" y="698132"/>
                    <a:pt x="563876" y="1202264"/>
                  </a:cubicBezTo>
                  <a:cubicBezTo>
                    <a:pt x="482074" y="1429130"/>
                    <a:pt x="383342" y="1649525"/>
                    <a:pt x="268513" y="1861596"/>
                  </a:cubicBezTo>
                  <a:cubicBezTo>
                    <a:pt x="251530" y="1751291"/>
                    <a:pt x="223329" y="1643013"/>
                    <a:pt x="184334" y="1538441"/>
                  </a:cubicBezTo>
                  <a:cubicBezTo>
                    <a:pt x="177132" y="1519108"/>
                    <a:pt x="169385" y="1499527"/>
                    <a:pt x="161108" y="1479704"/>
                  </a:cubicBezTo>
                  <a:cubicBezTo>
                    <a:pt x="117710" y="1375971"/>
                    <a:pt x="63718" y="1276991"/>
                    <a:pt x="0" y="1184340"/>
                  </a:cubicBezTo>
                  <a:cubicBezTo>
                    <a:pt x="63477" y="1152146"/>
                    <a:pt x="125027" y="1116279"/>
                    <a:pt x="184334" y="1076935"/>
                  </a:cubicBezTo>
                  <a:cubicBezTo>
                    <a:pt x="331278" y="979264"/>
                    <a:pt x="481041" y="846686"/>
                    <a:pt x="599656" y="665239"/>
                  </a:cubicBezTo>
                  <a:cubicBezTo>
                    <a:pt x="754990" y="427538"/>
                    <a:pt x="811378" y="175741"/>
                    <a:pt x="8313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635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0" name="Google Shape;2630;p10"/>
            <p:cNvSpPr/>
            <p:nvPr/>
          </p:nvSpPr>
          <p:spPr>
            <a:xfrm flipH="1">
              <a:off x="-3294768" y="2130938"/>
              <a:ext cx="2685627" cy="3001824"/>
            </a:xfrm>
            <a:custGeom>
              <a:avLst/>
              <a:gdLst/>
              <a:ahLst/>
              <a:cxnLst/>
              <a:rect l="l" t="t" r="r" b="b"/>
              <a:pathLst>
                <a:path w="1665505" h="1861596" extrusionOk="0">
                  <a:moveTo>
                    <a:pt x="834257" y="671"/>
                  </a:moveTo>
                  <a:cubicBezTo>
                    <a:pt x="854396" y="176412"/>
                    <a:pt x="910716" y="427874"/>
                    <a:pt x="1065849" y="665239"/>
                  </a:cubicBezTo>
                  <a:cubicBezTo>
                    <a:pt x="1184532" y="846887"/>
                    <a:pt x="1334362" y="979532"/>
                    <a:pt x="1481574" y="1077204"/>
                  </a:cubicBezTo>
                  <a:cubicBezTo>
                    <a:pt x="1540761" y="1116447"/>
                    <a:pt x="1602169" y="1152219"/>
                    <a:pt x="1665505" y="1184340"/>
                  </a:cubicBezTo>
                  <a:cubicBezTo>
                    <a:pt x="1601787" y="1276990"/>
                    <a:pt x="1547795" y="1375971"/>
                    <a:pt x="1504397" y="1479704"/>
                  </a:cubicBezTo>
                  <a:cubicBezTo>
                    <a:pt x="1496295" y="1499171"/>
                    <a:pt x="1488689" y="1518369"/>
                    <a:pt x="1481574" y="1537299"/>
                  </a:cubicBezTo>
                  <a:cubicBezTo>
                    <a:pt x="1442344" y="1642214"/>
                    <a:pt x="1414003" y="1750888"/>
                    <a:pt x="1396992" y="1861595"/>
                  </a:cubicBezTo>
                  <a:cubicBezTo>
                    <a:pt x="1282163" y="1649524"/>
                    <a:pt x="1183431" y="1429129"/>
                    <a:pt x="1101629" y="1202263"/>
                  </a:cubicBezTo>
                  <a:cubicBezTo>
                    <a:pt x="920383" y="698803"/>
                    <a:pt x="856074" y="255757"/>
                    <a:pt x="834257" y="671"/>
                  </a:cubicBezTo>
                  <a:close/>
                  <a:moveTo>
                    <a:pt x="831315" y="0"/>
                  </a:moveTo>
                  <a:cubicBezTo>
                    <a:pt x="809498" y="255086"/>
                    <a:pt x="745458" y="698132"/>
                    <a:pt x="563876" y="1202264"/>
                  </a:cubicBezTo>
                  <a:cubicBezTo>
                    <a:pt x="482074" y="1429130"/>
                    <a:pt x="383342" y="1649525"/>
                    <a:pt x="268513" y="1861596"/>
                  </a:cubicBezTo>
                  <a:cubicBezTo>
                    <a:pt x="251530" y="1751291"/>
                    <a:pt x="223329" y="1643013"/>
                    <a:pt x="184334" y="1538441"/>
                  </a:cubicBezTo>
                  <a:cubicBezTo>
                    <a:pt x="177132" y="1519108"/>
                    <a:pt x="169385" y="1499527"/>
                    <a:pt x="161108" y="1479704"/>
                  </a:cubicBezTo>
                  <a:cubicBezTo>
                    <a:pt x="117710" y="1375971"/>
                    <a:pt x="63718" y="1276991"/>
                    <a:pt x="0" y="1184340"/>
                  </a:cubicBezTo>
                  <a:cubicBezTo>
                    <a:pt x="63477" y="1152146"/>
                    <a:pt x="125027" y="1116279"/>
                    <a:pt x="184334" y="1076935"/>
                  </a:cubicBezTo>
                  <a:cubicBezTo>
                    <a:pt x="331278" y="979264"/>
                    <a:pt x="481041" y="846686"/>
                    <a:pt x="599656" y="665239"/>
                  </a:cubicBezTo>
                  <a:cubicBezTo>
                    <a:pt x="754990" y="427538"/>
                    <a:pt x="811378" y="175741"/>
                    <a:pt x="831315" y="0"/>
                  </a:cubicBezTo>
                  <a:close/>
                </a:path>
              </a:pathLst>
            </a:custGeom>
            <a:solidFill>
              <a:srgbClr val="000000">
                <a:alpha val="247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5F5F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ochi Hand"/>
              <a:buNone/>
              <a:defRPr sz="4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ystery Quest"/>
              <a:buNone/>
              <a:defRPr sz="4000">
                <a:solidFill>
                  <a:schemeClr val="dk1"/>
                </a:solidFill>
                <a:latin typeface="Mystery Quest"/>
                <a:ea typeface="Mystery Quest"/>
                <a:cs typeface="Mystery Quest"/>
                <a:sym typeface="Mystery Que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ystery Quest"/>
              <a:buNone/>
              <a:defRPr sz="4000">
                <a:solidFill>
                  <a:schemeClr val="dk1"/>
                </a:solidFill>
                <a:latin typeface="Mystery Quest"/>
                <a:ea typeface="Mystery Quest"/>
                <a:cs typeface="Mystery Quest"/>
                <a:sym typeface="Mystery Que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ystery Quest"/>
              <a:buNone/>
              <a:defRPr sz="4000">
                <a:solidFill>
                  <a:schemeClr val="dk1"/>
                </a:solidFill>
                <a:latin typeface="Mystery Quest"/>
                <a:ea typeface="Mystery Quest"/>
                <a:cs typeface="Mystery Quest"/>
                <a:sym typeface="Mystery Que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ystery Quest"/>
              <a:buNone/>
              <a:defRPr sz="4000">
                <a:solidFill>
                  <a:schemeClr val="dk1"/>
                </a:solidFill>
                <a:latin typeface="Mystery Quest"/>
                <a:ea typeface="Mystery Quest"/>
                <a:cs typeface="Mystery Quest"/>
                <a:sym typeface="Mystery Que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ystery Quest"/>
              <a:buNone/>
              <a:defRPr sz="4000">
                <a:solidFill>
                  <a:schemeClr val="dk1"/>
                </a:solidFill>
                <a:latin typeface="Mystery Quest"/>
                <a:ea typeface="Mystery Quest"/>
                <a:cs typeface="Mystery Quest"/>
                <a:sym typeface="Mystery Que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ystery Quest"/>
              <a:buNone/>
              <a:defRPr sz="4000">
                <a:solidFill>
                  <a:schemeClr val="dk1"/>
                </a:solidFill>
                <a:latin typeface="Mystery Quest"/>
                <a:ea typeface="Mystery Quest"/>
                <a:cs typeface="Mystery Quest"/>
                <a:sym typeface="Mystery Que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ystery Quest"/>
              <a:buNone/>
              <a:defRPr sz="4000">
                <a:solidFill>
                  <a:schemeClr val="dk1"/>
                </a:solidFill>
                <a:latin typeface="Mystery Quest"/>
                <a:ea typeface="Mystery Quest"/>
                <a:cs typeface="Mystery Quest"/>
                <a:sym typeface="Mystery Que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ystery Quest"/>
              <a:buNone/>
              <a:defRPr sz="4000">
                <a:solidFill>
                  <a:schemeClr val="dk1"/>
                </a:solidFill>
                <a:latin typeface="Mystery Quest"/>
                <a:ea typeface="Mystery Quest"/>
                <a:cs typeface="Mystery Quest"/>
                <a:sym typeface="Mystery Ques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Questrial"/>
              <a:buChar char="●"/>
              <a:defRPr sz="19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lvl="1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Questrial"/>
              <a:buChar char="○"/>
              <a:defRPr sz="19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lvl="2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Questrial"/>
              <a:buChar char="■"/>
              <a:defRPr sz="19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lvl="3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Questrial"/>
              <a:buChar char="●"/>
              <a:defRPr sz="19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lvl="4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Questrial"/>
              <a:buChar char="○"/>
              <a:defRPr sz="19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lvl="5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Questrial"/>
              <a:buChar char="■"/>
              <a:defRPr sz="19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lvl="6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Questrial"/>
              <a:buChar char="●"/>
              <a:defRPr sz="19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lvl="7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Questrial"/>
              <a:buChar char="○"/>
              <a:defRPr sz="19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lvl="8" indent="-34925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Font typeface="Questrial"/>
              <a:buChar char="■"/>
              <a:defRPr sz="19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679350" y="60315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3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slide" Target="slide11.xml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6.xml"/><Relationship Id="rId7" Type="http://schemas.openxmlformats.org/officeDocument/2006/relationships/slide" Target="slide1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12.xml"/><Relationship Id="rId5" Type="http://schemas.openxmlformats.org/officeDocument/2006/relationships/slide" Target="slide4.xml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slide" Target="slide14.xml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slide" Target="slide15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16.xml"/><Relationship Id="rId5" Type="http://schemas.openxmlformats.org/officeDocument/2006/relationships/slide" Target="slide4.xml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slide" Target="slide17.xml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8.xml"/><Relationship Id="rId7" Type="http://schemas.openxmlformats.org/officeDocument/2006/relationships/slide" Target="slide18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19.xml"/><Relationship Id="rId5" Type="http://schemas.openxmlformats.org/officeDocument/2006/relationships/slide" Target="slide4.xml"/><Relationship Id="rId4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slide" Target="slide20.xml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3.mp3"/><Relationship Id="rId7" Type="http://schemas.openxmlformats.org/officeDocument/2006/relationships/slide" Target="slide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mp3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9.xml"/><Relationship Id="rId7" Type="http://schemas.openxmlformats.org/officeDocument/2006/relationships/slide" Target="slide2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22.xml"/><Relationship Id="rId5" Type="http://schemas.openxmlformats.org/officeDocument/2006/relationships/slide" Target="slide4.xml"/><Relationship Id="rId4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slide" Target="slide23.xml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0.xml"/><Relationship Id="rId7" Type="http://schemas.openxmlformats.org/officeDocument/2006/relationships/slide" Target="slide24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25.xml"/><Relationship Id="rId5" Type="http://schemas.openxmlformats.org/officeDocument/2006/relationships/slide" Target="slide4.xml"/><Relationship Id="rId4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slide" Target="slide26.xml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1.xml"/><Relationship Id="rId7" Type="http://schemas.openxmlformats.org/officeDocument/2006/relationships/slide" Target="slide28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27.xml"/><Relationship Id="rId5" Type="http://schemas.openxmlformats.org/officeDocument/2006/relationships/slide" Target="slide4.xml"/><Relationship Id="rId4" Type="http://schemas.openxmlformats.org/officeDocument/2006/relationships/notesSlide" Target="../notesSlides/notesSlide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slide" Target="slide29.xml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2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2.xml"/><Relationship Id="rId7" Type="http://schemas.openxmlformats.org/officeDocument/2006/relationships/slide" Target="slide3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30.xml"/><Relationship Id="rId5" Type="http://schemas.openxmlformats.org/officeDocument/2006/relationships/slide" Target="slide4.xml"/><Relationship Id="rId4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slide" Target="slide32.xml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30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10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notesSlide" Target="../notesSlides/notesSlide31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23.xml"/><Relationship Id="rId3" Type="http://schemas.openxmlformats.org/officeDocument/2006/relationships/slideLayout" Target="../slideLayouts/slideLayout3.xml"/><Relationship Id="rId7" Type="http://schemas.openxmlformats.org/officeDocument/2006/relationships/slide" Target="slide5.xml"/><Relationship Id="rId12" Type="http://schemas.openxmlformats.org/officeDocument/2006/relationships/slide" Target="slide20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slide" Target="slide29.xml"/><Relationship Id="rId11" Type="http://schemas.openxmlformats.org/officeDocument/2006/relationships/slide" Target="slide17.xml"/><Relationship Id="rId5" Type="http://schemas.openxmlformats.org/officeDocument/2006/relationships/slide" Target="slide26.xml"/><Relationship Id="rId10" Type="http://schemas.openxmlformats.org/officeDocument/2006/relationships/slide" Target="slide14.xml"/><Relationship Id="rId4" Type="http://schemas.openxmlformats.org/officeDocument/2006/relationships/notesSlide" Target="../notesSlides/notesSlide3.xml"/><Relationship Id="rId9" Type="http://schemas.openxmlformats.org/officeDocument/2006/relationships/slide" Target="slide11.xml"/><Relationship Id="rId1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4.xml"/><Relationship Id="rId7" Type="http://schemas.openxmlformats.org/officeDocument/2006/relationships/slide" Target="slide6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7.xml"/><Relationship Id="rId5" Type="http://schemas.openxmlformats.org/officeDocument/2006/relationships/slide" Target="slide4.xml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slide" Target="slide8.xml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5.xml"/><Relationship Id="rId7" Type="http://schemas.openxmlformats.org/officeDocument/2006/relationships/slide" Target="slide10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9.xml"/><Relationship Id="rId5" Type="http://schemas.openxmlformats.org/officeDocument/2006/relationships/slide" Target="slide4.xml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39700BE-7C90-14A6-776B-D9E4842F1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4168" y="17739"/>
            <a:ext cx="4577832" cy="6061740"/>
          </a:xfrm>
          <a:ln w="28575">
            <a:noFill/>
          </a:ln>
        </p:spPr>
        <p:txBody>
          <a:bodyPr>
            <a:noAutofit/>
          </a:bodyPr>
          <a:lstStyle/>
          <a:p>
            <a:pPr algn="ctr"/>
            <a:r>
              <a:rPr lang="he-IL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השיטה הכי יעילה, </a:t>
            </a:r>
            <a:br>
              <a:rPr lang="he-IL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מהירה ומהנה</a:t>
            </a:r>
            <a:br>
              <a:rPr lang="he-IL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 ללימוד חשבון</a:t>
            </a:r>
            <a:br>
              <a:rPr lang="he-IL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br>
              <a:rPr lang="he-IL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איילת אזולאי </a:t>
            </a:r>
            <a:r>
              <a:rPr lang="he-IL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טסלר</a:t>
            </a:r>
            <a:br>
              <a:rPr lang="he-IL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פתרונות למידה</a:t>
            </a:r>
          </a:p>
        </p:txBody>
      </p:sp>
      <p:pic>
        <p:nvPicPr>
          <p:cNvPr id="8" name="_עֶשֶׂר אֶצְבָּעוֹת לִי יֵשׁ - YouTube - Google Chrome_ 2023-08-01 19-07-47">
            <a:hlinkClick r:id="" action="ppaction://media"/>
            <a:extLst>
              <a:ext uri="{FF2B5EF4-FFF2-40B4-BE49-F238E27FC236}">
                <a16:creationId xmlns:a16="http://schemas.microsoft.com/office/drawing/2014/main" id="{55FBB66E-03BB-3E35-D99E-7FFD9A12A4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88206" y="5057191"/>
            <a:ext cx="2917257" cy="16409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לחצן פעולה: קדימה או הבא 8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E097A38-D87B-A836-3F54-70CAF5082322}"/>
              </a:ext>
            </a:extLst>
          </p:cNvPr>
          <p:cNvSpPr/>
          <p:nvPr/>
        </p:nvSpPr>
        <p:spPr>
          <a:xfrm>
            <a:off x="6460963" y="6010380"/>
            <a:ext cx="727788" cy="655603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7" name="מציין מיקום תוכן 5">
            <a:extLst>
              <a:ext uri="{FF2B5EF4-FFF2-40B4-BE49-F238E27FC236}">
                <a16:creationId xmlns:a16="http://schemas.microsoft.com/office/drawing/2014/main" id="{FA60204B-87A8-3E0B-DBD7-32B6BF2E6C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299562" y="111967"/>
            <a:ext cx="2977037" cy="640483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תמונה 9" descr="תמונה שמכילה טקסט, אומנות קליפיפם, סרטים מצוירים, סרט מצויר&#10;&#10;התיאור נוצר באופן אוטומטי">
            <a:extLst>
              <a:ext uri="{FF2B5EF4-FFF2-40B4-BE49-F238E27FC236}">
                <a16:creationId xmlns:a16="http://schemas.microsoft.com/office/drawing/2014/main" id="{987E3FF8-6320-DD57-45CC-CD57E51408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83463">
            <a:off x="3906663" y="462375"/>
            <a:ext cx="3984348" cy="53910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1031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p28"/>
          <p:cNvSpPr/>
          <p:nvPr/>
        </p:nvSpPr>
        <p:spPr>
          <a:xfrm>
            <a:off x="736400" y="1617550"/>
            <a:ext cx="3168663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ystery Quest"/>
              </a:rPr>
              <a:t>Funfair</a:t>
            </a:r>
          </a:p>
        </p:txBody>
      </p:sp>
      <p:sp>
        <p:nvSpPr>
          <p:cNvPr id="4078" name="Google Shape;4078;p28"/>
          <p:cNvSpPr txBox="1"/>
          <p:nvPr/>
        </p:nvSpPr>
        <p:spPr>
          <a:xfrm>
            <a:off x="104402" y="667588"/>
            <a:ext cx="56892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solidFill>
                  <a:schemeClr val="dk1"/>
                </a:solidFill>
                <a:latin typeface="David" panose="020E0502060401010101" pitchFamily="34" charset="-79"/>
                <a:ea typeface="Gochi Hand"/>
                <a:cs typeface="David" panose="020E0502060401010101" pitchFamily="34" charset="-79"/>
                <a:sym typeface="Gochi Hand"/>
              </a:rPr>
              <a:t>יָפֶה מְאוֹד!</a:t>
            </a:r>
            <a:endParaRPr sz="4000" dirty="0">
              <a:solidFill>
                <a:schemeClr val="dk1"/>
              </a:solidFill>
              <a:latin typeface="David" panose="020E0502060401010101" pitchFamily="34" charset="-79"/>
              <a:ea typeface="Gochi Hand"/>
              <a:cs typeface="David" panose="020E0502060401010101" pitchFamily="34" charset="-79"/>
              <a:sym typeface="Gochi Hand"/>
            </a:endParaRPr>
          </a:p>
        </p:txBody>
      </p:sp>
      <p:sp>
        <p:nvSpPr>
          <p:cNvPr id="4079" name="Google Shape;4079;p28"/>
          <p:cNvSpPr/>
          <p:nvPr/>
        </p:nvSpPr>
        <p:spPr>
          <a:xfrm>
            <a:off x="736400" y="1646250"/>
            <a:ext cx="600325" cy="8507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Mystery Quest"/>
              </a:rPr>
              <a:t>F</a:t>
            </a:r>
          </a:p>
        </p:txBody>
      </p:sp>
      <p:sp>
        <p:nvSpPr>
          <p:cNvPr id="4080" name="Google Shape;4080;p28"/>
          <p:cNvSpPr/>
          <p:nvPr/>
        </p:nvSpPr>
        <p:spPr>
          <a:xfrm>
            <a:off x="1286100" y="1879950"/>
            <a:ext cx="528448" cy="62318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dk2"/>
                </a:solidFill>
                <a:latin typeface="Mystery Quest"/>
              </a:rPr>
              <a:t>u</a:t>
            </a:r>
          </a:p>
        </p:txBody>
      </p:sp>
      <p:sp>
        <p:nvSpPr>
          <p:cNvPr id="4081" name="Google Shape;4081;p28"/>
          <p:cNvSpPr/>
          <p:nvPr/>
        </p:nvSpPr>
        <p:spPr>
          <a:xfrm>
            <a:off x="1724250" y="1863550"/>
            <a:ext cx="591214" cy="65598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2"/>
                </a:solidFill>
                <a:latin typeface="Mystery Quest"/>
              </a:rPr>
              <a:t>n</a:t>
            </a:r>
          </a:p>
        </p:txBody>
      </p:sp>
      <p:sp>
        <p:nvSpPr>
          <p:cNvPr id="4082" name="Google Shape;4082;p28"/>
          <p:cNvSpPr/>
          <p:nvPr/>
        </p:nvSpPr>
        <p:spPr>
          <a:xfrm>
            <a:off x="2239275" y="1623700"/>
            <a:ext cx="499090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1"/>
                </a:solidFill>
                <a:latin typeface="Mystery Quest"/>
              </a:rPr>
              <a:t>f</a:t>
            </a:r>
          </a:p>
        </p:txBody>
      </p:sp>
      <p:sp>
        <p:nvSpPr>
          <p:cNvPr id="4083" name="Google Shape;4083;p28"/>
          <p:cNvSpPr/>
          <p:nvPr/>
        </p:nvSpPr>
        <p:spPr>
          <a:xfrm>
            <a:off x="2703000" y="1866113"/>
            <a:ext cx="508201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2"/>
                </a:solidFill>
                <a:latin typeface="Mystery Quest"/>
              </a:rPr>
              <a:t>a</a:t>
            </a:r>
          </a:p>
        </p:txBody>
      </p:sp>
      <p:sp>
        <p:nvSpPr>
          <p:cNvPr id="4084" name="Google Shape;4084;p28"/>
          <p:cNvSpPr/>
          <p:nvPr/>
        </p:nvSpPr>
        <p:spPr>
          <a:xfrm>
            <a:off x="3163100" y="1679550"/>
            <a:ext cx="298644" cy="77180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3"/>
                </a:solidFill>
                <a:latin typeface="Mystery Quest"/>
              </a:rPr>
              <a:t>i</a:t>
            </a:r>
          </a:p>
        </p:txBody>
      </p:sp>
      <p:sp>
        <p:nvSpPr>
          <p:cNvPr id="4085" name="Google Shape;4085;p28"/>
          <p:cNvSpPr/>
          <p:nvPr/>
        </p:nvSpPr>
        <p:spPr>
          <a:xfrm>
            <a:off x="3385550" y="1822388"/>
            <a:ext cx="540596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4"/>
                </a:solidFill>
                <a:latin typeface="Mystery Quest"/>
              </a:rPr>
              <a:t>r</a:t>
            </a:r>
          </a:p>
        </p:txBody>
      </p:sp>
      <p:pic>
        <p:nvPicPr>
          <p:cNvPr id="3" name="תמונה 2" descr="פרצוף של שעון מעורר מחייך">
            <a:extLst>
              <a:ext uri="{FF2B5EF4-FFF2-40B4-BE49-F238E27FC236}">
                <a16:creationId xmlns:a16="http://schemas.microsoft.com/office/drawing/2014/main" id="{765932AD-5DC7-8E3E-BF89-20AFE2E8DF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0994" y="928616"/>
            <a:ext cx="2438400" cy="2438400"/>
          </a:xfrm>
          <a:prstGeom prst="rect">
            <a:avLst/>
          </a:prstGeom>
        </p:spPr>
      </p:pic>
      <p:sp>
        <p:nvSpPr>
          <p:cNvPr id="2" name="כוכב: 8 פינות 1">
            <a:hlinkClick r:id="rId6" action="ppaction://hlinksldjump"/>
            <a:extLst>
              <a:ext uri="{FF2B5EF4-FFF2-40B4-BE49-F238E27FC236}">
                <a16:creationId xmlns:a16="http://schemas.microsoft.com/office/drawing/2014/main" id="{720E40B7-86F3-5DDC-4F02-64CD615AA321}"/>
              </a:ext>
            </a:extLst>
          </p:cNvPr>
          <p:cNvSpPr/>
          <p:nvPr/>
        </p:nvSpPr>
        <p:spPr>
          <a:xfrm>
            <a:off x="10577010" y="136376"/>
            <a:ext cx="1473260" cy="1481174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4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מחיאות כפיים">
            <a:hlinkClick r:id="" action="ppaction://media"/>
            <a:extLst>
              <a:ext uri="{FF2B5EF4-FFF2-40B4-BE49-F238E27FC236}">
                <a16:creationId xmlns:a16="http://schemas.microsoft.com/office/drawing/2014/main" id="{E579E6F9-053F-B10D-AE51-42E854AAC8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23728" y="113018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935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5" name="Google Shape;3895;p21"/>
          <p:cNvSpPr/>
          <p:nvPr/>
        </p:nvSpPr>
        <p:spPr>
          <a:xfrm>
            <a:off x="10976375" y="2014975"/>
            <a:ext cx="233202" cy="4840224"/>
          </a:xfrm>
          <a:custGeom>
            <a:avLst/>
            <a:gdLst/>
            <a:ahLst/>
            <a:cxnLst/>
            <a:rect l="l" t="t" r="r" b="b"/>
            <a:pathLst>
              <a:path w="336754" h="3457303" extrusionOk="0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w="12700" cap="flat" cmpd="sng">
            <a:solidFill>
              <a:srgbClr val="666666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96" name="Google Shape;3896;p21"/>
          <p:cNvGrpSpPr/>
          <p:nvPr/>
        </p:nvGrpSpPr>
        <p:grpSpPr>
          <a:xfrm>
            <a:off x="5364675" y="624238"/>
            <a:ext cx="4684155" cy="1190154"/>
            <a:chOff x="6126675" y="719488"/>
            <a:chExt cx="4684155" cy="1190154"/>
          </a:xfrm>
        </p:grpSpPr>
        <p:sp>
          <p:nvSpPr>
            <p:cNvPr id="3897" name="Google Shape;3897;p21"/>
            <p:cNvSpPr/>
            <p:nvPr/>
          </p:nvSpPr>
          <p:spPr>
            <a:xfrm>
              <a:off x="6126675" y="755525"/>
              <a:ext cx="4684155" cy="115411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FFFFFF"/>
                  </a:solidFill>
                  <a:latin typeface="Mystery Quest"/>
                </a:rPr>
                <a:t>Exit Ticket</a:t>
              </a:r>
            </a:p>
          </p:txBody>
        </p:sp>
        <p:sp>
          <p:nvSpPr>
            <p:cNvPr id="3898" name="Google Shape;3898;p21"/>
            <p:cNvSpPr/>
            <p:nvPr/>
          </p:nvSpPr>
          <p:spPr>
            <a:xfrm>
              <a:off x="6126675" y="841275"/>
              <a:ext cx="775462" cy="83022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3899" name="Google Shape;3899;p21"/>
            <p:cNvSpPr/>
            <p:nvPr/>
          </p:nvSpPr>
          <p:spPr>
            <a:xfrm>
              <a:off x="6769825" y="1009213"/>
              <a:ext cx="617535" cy="64675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dk2"/>
                  </a:solidFill>
                  <a:latin typeface="Mystery Quest"/>
                </a:rPr>
                <a:t>x</a:t>
              </a:r>
            </a:p>
          </p:txBody>
        </p:sp>
        <p:sp>
          <p:nvSpPr>
            <p:cNvPr id="3900" name="Google Shape;3900;p21"/>
            <p:cNvSpPr/>
            <p:nvPr/>
          </p:nvSpPr>
          <p:spPr>
            <a:xfrm>
              <a:off x="7265125" y="946688"/>
              <a:ext cx="298644" cy="77180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2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3901" name="Google Shape;3901;p21"/>
            <p:cNvSpPr/>
            <p:nvPr/>
          </p:nvSpPr>
          <p:spPr>
            <a:xfrm>
              <a:off x="7487575" y="755525"/>
              <a:ext cx="425188" cy="91939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1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3902" name="Google Shape;3902;p21"/>
            <p:cNvSpPr/>
            <p:nvPr/>
          </p:nvSpPr>
          <p:spPr>
            <a:xfrm>
              <a:off x="8167675" y="855813"/>
              <a:ext cx="567930" cy="871225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2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3903" name="Google Shape;3903;p21"/>
            <p:cNvSpPr/>
            <p:nvPr/>
          </p:nvSpPr>
          <p:spPr>
            <a:xfrm>
              <a:off x="8735600" y="946700"/>
              <a:ext cx="298644" cy="77180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3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3904" name="Google Shape;3904;p21"/>
            <p:cNvSpPr/>
            <p:nvPr/>
          </p:nvSpPr>
          <p:spPr>
            <a:xfrm>
              <a:off x="8990500" y="1024075"/>
              <a:ext cx="483904" cy="61703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4"/>
                  </a:solidFill>
                  <a:latin typeface="Mystery Quest"/>
                </a:rPr>
                <a:t>c</a:t>
              </a:r>
            </a:p>
          </p:txBody>
        </p:sp>
        <p:sp>
          <p:nvSpPr>
            <p:cNvPr id="3905" name="Google Shape;3905;p21"/>
            <p:cNvSpPr/>
            <p:nvPr/>
          </p:nvSpPr>
          <p:spPr>
            <a:xfrm>
              <a:off x="9415700" y="719488"/>
              <a:ext cx="709673" cy="114386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5"/>
                  </a:solidFill>
                  <a:latin typeface="Mystery Quest"/>
                </a:rPr>
                <a:t>k</a:t>
              </a:r>
            </a:p>
          </p:txBody>
        </p:sp>
        <p:sp>
          <p:nvSpPr>
            <p:cNvPr id="3906" name="Google Shape;3906;p21"/>
            <p:cNvSpPr/>
            <p:nvPr/>
          </p:nvSpPr>
          <p:spPr>
            <a:xfrm>
              <a:off x="10001150" y="1018950"/>
              <a:ext cx="445444" cy="62728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6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3907" name="Google Shape;3907;p21"/>
            <p:cNvSpPr/>
            <p:nvPr/>
          </p:nvSpPr>
          <p:spPr>
            <a:xfrm>
              <a:off x="10382500" y="719500"/>
              <a:ext cx="425188" cy="91939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t</a:t>
              </a:r>
            </a:p>
          </p:txBody>
        </p:sp>
      </p:grpSp>
      <p:grpSp>
        <p:nvGrpSpPr>
          <p:cNvPr id="3908" name="Google Shape;3908;p21"/>
          <p:cNvGrpSpPr/>
          <p:nvPr/>
        </p:nvGrpSpPr>
        <p:grpSpPr>
          <a:xfrm>
            <a:off x="10429836" y="422848"/>
            <a:ext cx="1326282" cy="1745352"/>
            <a:chOff x="4904878" y="3672819"/>
            <a:chExt cx="668523" cy="879758"/>
          </a:xfrm>
        </p:grpSpPr>
        <p:sp>
          <p:nvSpPr>
            <p:cNvPr id="3909" name="Google Shape;3909;p21"/>
            <p:cNvSpPr/>
            <p:nvPr/>
          </p:nvSpPr>
          <p:spPr>
            <a:xfrm flipH="1">
              <a:off x="5162601" y="4457938"/>
              <a:ext cx="136807" cy="94638"/>
            </a:xfrm>
            <a:custGeom>
              <a:avLst/>
              <a:gdLst/>
              <a:ahLst/>
              <a:cxnLst/>
              <a:rect l="l" t="t" r="r" b="b"/>
              <a:pathLst>
                <a:path w="212104" h="146726" extrusionOk="0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10" name="Google Shape;3910;p21"/>
            <p:cNvSpPr/>
            <p:nvPr/>
          </p:nvSpPr>
          <p:spPr>
            <a:xfrm flipH="1">
              <a:off x="4904878" y="3672819"/>
              <a:ext cx="668523" cy="792039"/>
            </a:xfrm>
            <a:custGeom>
              <a:avLst/>
              <a:gdLst/>
              <a:ahLst/>
              <a:cxnLst/>
              <a:rect l="l" t="t" r="r" b="b"/>
              <a:pathLst>
                <a:path w="1036469" h="1227968" extrusionOk="0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11" name="Google Shape;3911;p21"/>
            <p:cNvSpPr/>
            <p:nvPr/>
          </p:nvSpPr>
          <p:spPr>
            <a:xfrm flipH="1">
              <a:off x="5341592" y="3775670"/>
              <a:ext cx="171176" cy="347798"/>
            </a:xfrm>
            <a:custGeom>
              <a:avLst/>
              <a:gdLst/>
              <a:ahLst/>
              <a:cxnLst/>
              <a:rect l="l" t="t" r="r" b="b"/>
              <a:pathLst>
                <a:path w="265389" h="539221" extrusionOk="0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2" name="Google Shape;3912;p21"/>
            <p:cNvSpPr/>
            <p:nvPr/>
          </p:nvSpPr>
          <p:spPr>
            <a:xfrm flipH="1">
              <a:off x="5200585" y="4461863"/>
              <a:ext cx="62621" cy="18890"/>
            </a:xfrm>
            <a:custGeom>
              <a:avLst/>
              <a:gdLst/>
              <a:ahLst/>
              <a:cxnLst/>
              <a:rect l="l" t="t" r="r" b="b"/>
              <a:pathLst>
                <a:path w="243189" h="73359" extrusionOk="0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13" name="Google Shape;3913;p21"/>
          <p:cNvSpPr txBox="1">
            <a:spLocks noGrp="1"/>
          </p:cNvSpPr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בְּחַר אֶת הַפִּתְרוֹן הַנָּכוֹן לַתַּרְגִּיל</a:t>
            </a:r>
            <a:endParaRPr dirty="0"/>
          </a:p>
        </p:txBody>
      </p:sp>
      <p:sp>
        <p:nvSpPr>
          <p:cNvPr id="3914" name="Google Shape;3914;p21"/>
          <p:cNvSpPr txBox="1">
            <a:spLocks noGrp="1"/>
          </p:cNvSpPr>
          <p:nvPr>
            <p:ph type="body" idx="1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ctr"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8-5</a:t>
            </a:r>
          </a:p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lang="he-IL" dirty="0"/>
          </a:p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lang="he-IL" dirty="0"/>
          </a:p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lang="he-IL" dirty="0"/>
          </a:p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lang="he-IL" dirty="0"/>
          </a:p>
        </p:txBody>
      </p:sp>
      <p:sp>
        <p:nvSpPr>
          <p:cNvPr id="3915" name="Google Shape;3915;p21"/>
          <p:cNvSpPr txBox="1">
            <a:spLocks noGrp="1"/>
          </p:cNvSpPr>
          <p:nvPr>
            <p:ph type="title"/>
          </p:nvPr>
        </p:nvSpPr>
        <p:spPr>
          <a:xfrm>
            <a:off x="201550" y="-110075"/>
            <a:ext cx="2008800" cy="380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Questrial"/>
                <a:ea typeface="Questrial"/>
                <a:cs typeface="Questrial"/>
                <a:sym typeface="Questrial"/>
              </a:rPr>
              <a:t>Click on the balloon to go back.</a:t>
            </a:r>
            <a:endParaRPr sz="1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916" name="Google Shape;3916;p21">
            <a:hlinkClick r:id="rId5" action="ppaction://hlinksldjump"/>
          </p:cNvPr>
          <p:cNvSpPr/>
          <p:nvPr/>
        </p:nvSpPr>
        <p:spPr>
          <a:xfrm>
            <a:off x="10358575" y="365125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מלבן: פינות מעוגלות 1">
            <a:hlinkClick r:id="rId6" action="ppaction://hlinksldjump"/>
            <a:extLst>
              <a:ext uri="{FF2B5EF4-FFF2-40B4-BE49-F238E27FC236}">
                <a16:creationId xmlns:a16="http://schemas.microsoft.com/office/drawing/2014/main" id="{9FB86FB6-1B5F-38F9-DD23-992AC8B2810E}"/>
              </a:ext>
            </a:extLst>
          </p:cNvPr>
          <p:cNvSpPr/>
          <p:nvPr/>
        </p:nvSpPr>
        <p:spPr>
          <a:xfrm>
            <a:off x="6007825" y="4119716"/>
            <a:ext cx="1533517" cy="924232"/>
          </a:xfrm>
          <a:prstGeom prst="roundRect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2</a:t>
            </a:r>
          </a:p>
        </p:txBody>
      </p:sp>
      <p:sp>
        <p:nvSpPr>
          <p:cNvPr id="3" name="מלבן: פינות מעוגלות 2">
            <a:hlinkClick r:id="rId7" action="ppaction://hlinksldjump"/>
            <a:extLst>
              <a:ext uri="{FF2B5EF4-FFF2-40B4-BE49-F238E27FC236}">
                <a16:creationId xmlns:a16="http://schemas.microsoft.com/office/drawing/2014/main" id="{D6CD537E-A373-AEFA-314E-6DC7A86ACE99}"/>
              </a:ext>
            </a:extLst>
          </p:cNvPr>
          <p:cNvSpPr/>
          <p:nvPr/>
        </p:nvSpPr>
        <p:spPr>
          <a:xfrm>
            <a:off x="8587749" y="4119716"/>
            <a:ext cx="1533517" cy="924232"/>
          </a:xfrm>
          <a:prstGeom prst="roundRect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3</a:t>
            </a:r>
          </a:p>
        </p:txBody>
      </p:sp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9BD7BAA4-3712-4BD1-706A-C0D01D83AE2B}"/>
              </a:ext>
            </a:extLst>
          </p:cNvPr>
          <p:cNvSpPr txBox="1"/>
          <p:nvPr/>
        </p:nvSpPr>
        <p:spPr>
          <a:xfrm>
            <a:off x="10766345" y="810192"/>
            <a:ext cx="64065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6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</a:t>
            </a:r>
            <a:r>
              <a:rPr lang="en-US" sz="1600" dirty="0">
                <a:latin typeface="David" panose="020E0502060401010101" pitchFamily="34" charset="-79"/>
                <a:cs typeface="David" panose="020E0502060401010101" pitchFamily="34" charset="-79"/>
              </a:rPr>
              <a:t>3</a:t>
            </a:r>
            <a:endParaRPr lang="he-IL" sz="16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5" name="sound33">
            <a:hlinkClick r:id="" action="ppaction://media"/>
            <a:extLst>
              <a:ext uri="{FF2B5EF4-FFF2-40B4-BE49-F238E27FC236}">
                <a16:creationId xmlns:a16="http://schemas.microsoft.com/office/drawing/2014/main" id="{C09DC1E5-252B-E6DE-509A-6CE0E1BC9A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814000" y="56651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p28"/>
          <p:cNvSpPr/>
          <p:nvPr/>
        </p:nvSpPr>
        <p:spPr>
          <a:xfrm>
            <a:off x="736400" y="1617550"/>
            <a:ext cx="3168663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ystery Quest"/>
              </a:rPr>
              <a:t>Funfair</a:t>
            </a:r>
          </a:p>
        </p:txBody>
      </p:sp>
      <p:sp>
        <p:nvSpPr>
          <p:cNvPr id="4078" name="Google Shape;4078;p28"/>
          <p:cNvSpPr txBox="1"/>
          <p:nvPr/>
        </p:nvSpPr>
        <p:spPr>
          <a:xfrm>
            <a:off x="597400" y="650000"/>
            <a:ext cx="56892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solidFill>
                  <a:schemeClr val="dk1"/>
                </a:solidFill>
                <a:latin typeface="David" panose="020E0502060401010101" pitchFamily="34" charset="-79"/>
                <a:ea typeface="Gochi Hand"/>
                <a:cs typeface="David" panose="020E0502060401010101" pitchFamily="34" charset="-79"/>
                <a:sym typeface="Gochi Hand"/>
              </a:rPr>
              <a:t>טָעִיתָ! נַסֵּה שֵׁנִית</a:t>
            </a:r>
            <a:endParaRPr sz="4000" dirty="0">
              <a:solidFill>
                <a:schemeClr val="dk1"/>
              </a:solidFill>
              <a:latin typeface="David" panose="020E0502060401010101" pitchFamily="34" charset="-79"/>
              <a:ea typeface="Gochi Hand"/>
              <a:cs typeface="David" panose="020E0502060401010101" pitchFamily="34" charset="-79"/>
              <a:sym typeface="Gochi Hand"/>
            </a:endParaRPr>
          </a:p>
        </p:txBody>
      </p:sp>
      <p:sp>
        <p:nvSpPr>
          <p:cNvPr id="4079" name="Google Shape;4079;p28"/>
          <p:cNvSpPr/>
          <p:nvPr/>
        </p:nvSpPr>
        <p:spPr>
          <a:xfrm>
            <a:off x="736400" y="1646250"/>
            <a:ext cx="600325" cy="8507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Mystery Quest"/>
              </a:rPr>
              <a:t>F</a:t>
            </a:r>
          </a:p>
        </p:txBody>
      </p:sp>
      <p:sp>
        <p:nvSpPr>
          <p:cNvPr id="4080" name="Google Shape;4080;p28"/>
          <p:cNvSpPr/>
          <p:nvPr/>
        </p:nvSpPr>
        <p:spPr>
          <a:xfrm>
            <a:off x="1286100" y="1879950"/>
            <a:ext cx="528448" cy="62318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dk2"/>
                </a:solidFill>
                <a:latin typeface="Mystery Quest"/>
              </a:rPr>
              <a:t>u</a:t>
            </a:r>
          </a:p>
        </p:txBody>
      </p:sp>
      <p:sp>
        <p:nvSpPr>
          <p:cNvPr id="4081" name="Google Shape;4081;p28"/>
          <p:cNvSpPr/>
          <p:nvPr/>
        </p:nvSpPr>
        <p:spPr>
          <a:xfrm>
            <a:off x="1724250" y="1863550"/>
            <a:ext cx="591214" cy="65598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2"/>
                </a:solidFill>
                <a:latin typeface="Mystery Quest"/>
              </a:rPr>
              <a:t>n</a:t>
            </a:r>
          </a:p>
        </p:txBody>
      </p:sp>
      <p:sp>
        <p:nvSpPr>
          <p:cNvPr id="4082" name="Google Shape;4082;p28"/>
          <p:cNvSpPr/>
          <p:nvPr/>
        </p:nvSpPr>
        <p:spPr>
          <a:xfrm>
            <a:off x="2239275" y="1623700"/>
            <a:ext cx="499090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1"/>
                </a:solidFill>
                <a:latin typeface="Mystery Quest"/>
              </a:rPr>
              <a:t>f</a:t>
            </a:r>
          </a:p>
        </p:txBody>
      </p:sp>
      <p:sp>
        <p:nvSpPr>
          <p:cNvPr id="4083" name="Google Shape;4083;p28"/>
          <p:cNvSpPr/>
          <p:nvPr/>
        </p:nvSpPr>
        <p:spPr>
          <a:xfrm>
            <a:off x="2703000" y="1866113"/>
            <a:ext cx="508201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2"/>
                </a:solidFill>
                <a:latin typeface="Mystery Quest"/>
              </a:rPr>
              <a:t>a</a:t>
            </a:r>
          </a:p>
        </p:txBody>
      </p:sp>
      <p:sp>
        <p:nvSpPr>
          <p:cNvPr id="4084" name="Google Shape;4084;p28"/>
          <p:cNvSpPr/>
          <p:nvPr/>
        </p:nvSpPr>
        <p:spPr>
          <a:xfrm>
            <a:off x="3163100" y="1679550"/>
            <a:ext cx="298644" cy="77180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3"/>
                </a:solidFill>
                <a:latin typeface="Mystery Quest"/>
              </a:rPr>
              <a:t>i</a:t>
            </a:r>
          </a:p>
        </p:txBody>
      </p:sp>
      <p:sp>
        <p:nvSpPr>
          <p:cNvPr id="4085" name="Google Shape;4085;p28"/>
          <p:cNvSpPr/>
          <p:nvPr/>
        </p:nvSpPr>
        <p:spPr>
          <a:xfrm>
            <a:off x="3385550" y="1822388"/>
            <a:ext cx="540596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4"/>
                </a:solidFill>
                <a:latin typeface="Mystery Quest"/>
              </a:rPr>
              <a:t>r</a:t>
            </a:r>
          </a:p>
        </p:txBody>
      </p:sp>
      <p:pic>
        <p:nvPicPr>
          <p:cNvPr id="3" name="תמונה 2" descr="מעף פני שעון מעורר כועס">
            <a:extLst>
              <a:ext uri="{FF2B5EF4-FFF2-40B4-BE49-F238E27FC236}">
                <a16:creationId xmlns:a16="http://schemas.microsoft.com/office/drawing/2014/main" id="{1883295B-168B-56FB-2C59-490C05F39A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7532" y="723365"/>
            <a:ext cx="2525486" cy="2525486"/>
          </a:xfrm>
          <a:prstGeom prst="rect">
            <a:avLst/>
          </a:prstGeom>
        </p:spPr>
      </p:pic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1ABC9E7A-F916-072D-2445-A1F86BFE77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95093" y="1032200"/>
            <a:ext cx="487363" cy="487363"/>
          </a:xfrm>
          <a:prstGeom prst="rect">
            <a:avLst/>
          </a:prstGeom>
        </p:spPr>
      </p:pic>
      <p:sp>
        <p:nvSpPr>
          <p:cNvPr id="6" name="לחצן פעולה: חזרה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4C16E089-15DC-4757-BB8C-7A790DB0E622}"/>
              </a:ext>
            </a:extLst>
          </p:cNvPr>
          <p:cNvSpPr/>
          <p:nvPr/>
        </p:nvSpPr>
        <p:spPr>
          <a:xfrm>
            <a:off x="10982632" y="203168"/>
            <a:ext cx="960331" cy="94720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85373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p28"/>
          <p:cNvSpPr/>
          <p:nvPr/>
        </p:nvSpPr>
        <p:spPr>
          <a:xfrm>
            <a:off x="736400" y="1617550"/>
            <a:ext cx="3168663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ystery Quest"/>
              </a:rPr>
              <a:t>Funfair</a:t>
            </a:r>
          </a:p>
        </p:txBody>
      </p:sp>
      <p:sp>
        <p:nvSpPr>
          <p:cNvPr id="4078" name="Google Shape;4078;p28"/>
          <p:cNvSpPr txBox="1"/>
          <p:nvPr/>
        </p:nvSpPr>
        <p:spPr>
          <a:xfrm>
            <a:off x="0" y="494763"/>
            <a:ext cx="56892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solidFill>
                  <a:schemeClr val="dk1"/>
                </a:solidFill>
                <a:latin typeface="David" panose="020E0502060401010101" pitchFamily="34" charset="-79"/>
                <a:ea typeface="Gochi Hand"/>
                <a:cs typeface="David" panose="020E0502060401010101" pitchFamily="34" charset="-79"/>
                <a:sym typeface="Gochi Hand"/>
              </a:rPr>
              <a:t>יָפֶה מְאוֹד!</a:t>
            </a:r>
            <a:endParaRPr sz="4000" dirty="0">
              <a:solidFill>
                <a:schemeClr val="dk1"/>
              </a:solidFill>
              <a:latin typeface="David" panose="020E0502060401010101" pitchFamily="34" charset="-79"/>
              <a:ea typeface="Gochi Hand"/>
              <a:cs typeface="David" panose="020E0502060401010101" pitchFamily="34" charset="-79"/>
              <a:sym typeface="Gochi Hand"/>
            </a:endParaRPr>
          </a:p>
        </p:txBody>
      </p:sp>
      <p:sp>
        <p:nvSpPr>
          <p:cNvPr id="4079" name="Google Shape;4079;p28"/>
          <p:cNvSpPr/>
          <p:nvPr/>
        </p:nvSpPr>
        <p:spPr>
          <a:xfrm>
            <a:off x="736400" y="1646250"/>
            <a:ext cx="600325" cy="8507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Mystery Quest"/>
              </a:rPr>
              <a:t>F</a:t>
            </a:r>
          </a:p>
        </p:txBody>
      </p:sp>
      <p:sp>
        <p:nvSpPr>
          <p:cNvPr id="4080" name="Google Shape;4080;p28"/>
          <p:cNvSpPr/>
          <p:nvPr/>
        </p:nvSpPr>
        <p:spPr>
          <a:xfrm>
            <a:off x="1286100" y="1879950"/>
            <a:ext cx="528448" cy="62318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dk2"/>
                </a:solidFill>
                <a:latin typeface="Mystery Quest"/>
              </a:rPr>
              <a:t>u</a:t>
            </a:r>
          </a:p>
        </p:txBody>
      </p:sp>
      <p:sp>
        <p:nvSpPr>
          <p:cNvPr id="4081" name="Google Shape;4081;p28"/>
          <p:cNvSpPr/>
          <p:nvPr/>
        </p:nvSpPr>
        <p:spPr>
          <a:xfrm>
            <a:off x="1724250" y="1863550"/>
            <a:ext cx="591214" cy="65598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2"/>
                </a:solidFill>
                <a:latin typeface="Mystery Quest"/>
              </a:rPr>
              <a:t>n</a:t>
            </a:r>
          </a:p>
        </p:txBody>
      </p:sp>
      <p:sp>
        <p:nvSpPr>
          <p:cNvPr id="4082" name="Google Shape;4082;p28"/>
          <p:cNvSpPr/>
          <p:nvPr/>
        </p:nvSpPr>
        <p:spPr>
          <a:xfrm>
            <a:off x="2239275" y="1623700"/>
            <a:ext cx="499090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1"/>
                </a:solidFill>
                <a:latin typeface="Mystery Quest"/>
              </a:rPr>
              <a:t>f</a:t>
            </a:r>
          </a:p>
        </p:txBody>
      </p:sp>
      <p:sp>
        <p:nvSpPr>
          <p:cNvPr id="4083" name="Google Shape;4083;p28"/>
          <p:cNvSpPr/>
          <p:nvPr/>
        </p:nvSpPr>
        <p:spPr>
          <a:xfrm>
            <a:off x="2703000" y="1866113"/>
            <a:ext cx="508201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2"/>
                </a:solidFill>
                <a:latin typeface="Mystery Quest"/>
              </a:rPr>
              <a:t>a</a:t>
            </a:r>
          </a:p>
        </p:txBody>
      </p:sp>
      <p:sp>
        <p:nvSpPr>
          <p:cNvPr id="4084" name="Google Shape;4084;p28"/>
          <p:cNvSpPr/>
          <p:nvPr/>
        </p:nvSpPr>
        <p:spPr>
          <a:xfrm>
            <a:off x="3163100" y="1679550"/>
            <a:ext cx="298644" cy="77180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3"/>
                </a:solidFill>
                <a:latin typeface="Mystery Quest"/>
              </a:rPr>
              <a:t>i</a:t>
            </a:r>
          </a:p>
        </p:txBody>
      </p:sp>
      <p:sp>
        <p:nvSpPr>
          <p:cNvPr id="4085" name="Google Shape;4085;p28"/>
          <p:cNvSpPr/>
          <p:nvPr/>
        </p:nvSpPr>
        <p:spPr>
          <a:xfrm>
            <a:off x="3385550" y="1822388"/>
            <a:ext cx="540596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4"/>
                </a:solidFill>
                <a:latin typeface="Mystery Quest"/>
              </a:rPr>
              <a:t>r</a:t>
            </a:r>
          </a:p>
        </p:txBody>
      </p:sp>
      <p:pic>
        <p:nvPicPr>
          <p:cNvPr id="3" name="תמונה 2" descr="פרצוף של שעון מעורר מחייך">
            <a:extLst>
              <a:ext uri="{FF2B5EF4-FFF2-40B4-BE49-F238E27FC236}">
                <a16:creationId xmlns:a16="http://schemas.microsoft.com/office/drawing/2014/main" id="{765932AD-5DC7-8E3E-BF89-20AFE2E8DF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0994" y="928616"/>
            <a:ext cx="2438400" cy="2438400"/>
          </a:xfrm>
          <a:prstGeom prst="rect">
            <a:avLst/>
          </a:prstGeom>
        </p:spPr>
      </p:pic>
      <p:sp>
        <p:nvSpPr>
          <p:cNvPr id="2" name="כוכב: 8 פינות 1">
            <a:hlinkClick r:id="rId6" action="ppaction://hlinksldjump"/>
            <a:extLst>
              <a:ext uri="{FF2B5EF4-FFF2-40B4-BE49-F238E27FC236}">
                <a16:creationId xmlns:a16="http://schemas.microsoft.com/office/drawing/2014/main" id="{AD4F4E65-C306-68B6-1777-EB6B4FA1FDE0}"/>
              </a:ext>
            </a:extLst>
          </p:cNvPr>
          <p:cNvSpPr/>
          <p:nvPr/>
        </p:nvSpPr>
        <p:spPr>
          <a:xfrm>
            <a:off x="10577010" y="136376"/>
            <a:ext cx="1473260" cy="1481174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4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מחיאות כפיים">
            <a:hlinkClick r:id="" action="ppaction://media"/>
            <a:extLst>
              <a:ext uri="{FF2B5EF4-FFF2-40B4-BE49-F238E27FC236}">
                <a16:creationId xmlns:a16="http://schemas.microsoft.com/office/drawing/2014/main" id="{4D65D69A-58DB-3F4E-BD28-2828AEFC6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73980" y="137618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665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" name="Google Shape;3921;p22"/>
          <p:cNvSpPr/>
          <p:nvPr/>
        </p:nvSpPr>
        <p:spPr>
          <a:xfrm>
            <a:off x="10976375" y="2014975"/>
            <a:ext cx="233202" cy="4840224"/>
          </a:xfrm>
          <a:custGeom>
            <a:avLst/>
            <a:gdLst/>
            <a:ahLst/>
            <a:cxnLst/>
            <a:rect l="l" t="t" r="r" b="b"/>
            <a:pathLst>
              <a:path w="336754" h="3457303" extrusionOk="0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w="12700" cap="flat" cmpd="sng">
            <a:solidFill>
              <a:srgbClr val="666666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22" name="Google Shape;3922;p22"/>
          <p:cNvGrpSpPr/>
          <p:nvPr/>
        </p:nvGrpSpPr>
        <p:grpSpPr>
          <a:xfrm>
            <a:off x="5364675" y="624238"/>
            <a:ext cx="4684155" cy="1190154"/>
            <a:chOff x="6126675" y="719488"/>
            <a:chExt cx="4684155" cy="1190154"/>
          </a:xfrm>
        </p:grpSpPr>
        <p:sp>
          <p:nvSpPr>
            <p:cNvPr id="3923" name="Google Shape;3923;p22"/>
            <p:cNvSpPr/>
            <p:nvPr/>
          </p:nvSpPr>
          <p:spPr>
            <a:xfrm>
              <a:off x="6126675" y="755525"/>
              <a:ext cx="4684155" cy="115411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FFFFFF"/>
                  </a:solidFill>
                  <a:latin typeface="Mystery Quest"/>
                </a:rPr>
                <a:t>Exit Ticket</a:t>
              </a:r>
            </a:p>
          </p:txBody>
        </p:sp>
        <p:sp>
          <p:nvSpPr>
            <p:cNvPr id="3924" name="Google Shape;3924;p22"/>
            <p:cNvSpPr/>
            <p:nvPr/>
          </p:nvSpPr>
          <p:spPr>
            <a:xfrm>
              <a:off x="6126675" y="841275"/>
              <a:ext cx="775462" cy="83022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3925" name="Google Shape;3925;p22"/>
            <p:cNvSpPr/>
            <p:nvPr/>
          </p:nvSpPr>
          <p:spPr>
            <a:xfrm>
              <a:off x="6769825" y="1009213"/>
              <a:ext cx="617535" cy="64675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dk2"/>
                  </a:solidFill>
                  <a:latin typeface="Mystery Quest"/>
                </a:rPr>
                <a:t>x</a:t>
              </a:r>
            </a:p>
          </p:txBody>
        </p:sp>
        <p:sp>
          <p:nvSpPr>
            <p:cNvPr id="3926" name="Google Shape;3926;p22"/>
            <p:cNvSpPr/>
            <p:nvPr/>
          </p:nvSpPr>
          <p:spPr>
            <a:xfrm>
              <a:off x="7265125" y="946688"/>
              <a:ext cx="298644" cy="77180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2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3927" name="Google Shape;3927;p22"/>
            <p:cNvSpPr/>
            <p:nvPr/>
          </p:nvSpPr>
          <p:spPr>
            <a:xfrm>
              <a:off x="7487575" y="755525"/>
              <a:ext cx="425188" cy="91939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1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3928" name="Google Shape;3928;p22"/>
            <p:cNvSpPr/>
            <p:nvPr/>
          </p:nvSpPr>
          <p:spPr>
            <a:xfrm>
              <a:off x="8167675" y="855813"/>
              <a:ext cx="567930" cy="871225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2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3929" name="Google Shape;3929;p22"/>
            <p:cNvSpPr/>
            <p:nvPr/>
          </p:nvSpPr>
          <p:spPr>
            <a:xfrm>
              <a:off x="8735600" y="946700"/>
              <a:ext cx="298644" cy="77180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3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3930" name="Google Shape;3930;p22"/>
            <p:cNvSpPr/>
            <p:nvPr/>
          </p:nvSpPr>
          <p:spPr>
            <a:xfrm>
              <a:off x="8990500" y="1024075"/>
              <a:ext cx="483904" cy="61703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4"/>
                  </a:solidFill>
                  <a:latin typeface="Mystery Quest"/>
                </a:rPr>
                <a:t>c</a:t>
              </a:r>
            </a:p>
          </p:txBody>
        </p:sp>
        <p:sp>
          <p:nvSpPr>
            <p:cNvPr id="3931" name="Google Shape;3931;p22"/>
            <p:cNvSpPr/>
            <p:nvPr/>
          </p:nvSpPr>
          <p:spPr>
            <a:xfrm>
              <a:off x="9415700" y="719488"/>
              <a:ext cx="709673" cy="114386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5"/>
                  </a:solidFill>
                  <a:latin typeface="Mystery Quest"/>
                </a:rPr>
                <a:t>k</a:t>
              </a:r>
            </a:p>
          </p:txBody>
        </p:sp>
        <p:sp>
          <p:nvSpPr>
            <p:cNvPr id="3932" name="Google Shape;3932;p22"/>
            <p:cNvSpPr/>
            <p:nvPr/>
          </p:nvSpPr>
          <p:spPr>
            <a:xfrm>
              <a:off x="10001150" y="1018950"/>
              <a:ext cx="445444" cy="62728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6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3933" name="Google Shape;3933;p22"/>
            <p:cNvSpPr/>
            <p:nvPr/>
          </p:nvSpPr>
          <p:spPr>
            <a:xfrm>
              <a:off x="10382500" y="719500"/>
              <a:ext cx="425188" cy="91939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t</a:t>
              </a:r>
            </a:p>
          </p:txBody>
        </p:sp>
      </p:grpSp>
      <p:sp>
        <p:nvSpPr>
          <p:cNvPr id="3934" name="Google Shape;3934;p22"/>
          <p:cNvSpPr txBox="1">
            <a:spLocks noGrp="1"/>
          </p:cNvSpPr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בְּחַר אֶת הַפִּתְרוֹן הַנָּכוֹן לַתַּרְגִּיל</a:t>
            </a:r>
            <a:endParaRPr dirty="0"/>
          </a:p>
        </p:txBody>
      </p:sp>
      <p:grpSp>
        <p:nvGrpSpPr>
          <p:cNvPr id="3935" name="Google Shape;3935;p22"/>
          <p:cNvGrpSpPr/>
          <p:nvPr/>
        </p:nvGrpSpPr>
        <p:grpSpPr>
          <a:xfrm>
            <a:off x="10429834" y="422853"/>
            <a:ext cx="1326282" cy="1745352"/>
            <a:chOff x="7046431" y="4600482"/>
            <a:chExt cx="668523" cy="879758"/>
          </a:xfrm>
        </p:grpSpPr>
        <p:sp>
          <p:nvSpPr>
            <p:cNvPr id="3936" name="Google Shape;3936;p22"/>
            <p:cNvSpPr/>
            <p:nvPr/>
          </p:nvSpPr>
          <p:spPr>
            <a:xfrm flipH="1">
              <a:off x="7304154" y="5385601"/>
              <a:ext cx="136807" cy="94638"/>
            </a:xfrm>
            <a:custGeom>
              <a:avLst/>
              <a:gdLst/>
              <a:ahLst/>
              <a:cxnLst/>
              <a:rect l="l" t="t" r="r" b="b"/>
              <a:pathLst>
                <a:path w="212104" h="146726" extrusionOk="0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37" name="Google Shape;3937;p22"/>
            <p:cNvSpPr/>
            <p:nvPr/>
          </p:nvSpPr>
          <p:spPr>
            <a:xfrm flipH="1">
              <a:off x="7046431" y="4600482"/>
              <a:ext cx="668523" cy="792039"/>
            </a:xfrm>
            <a:custGeom>
              <a:avLst/>
              <a:gdLst/>
              <a:ahLst/>
              <a:cxnLst/>
              <a:rect l="l" t="t" r="r" b="b"/>
              <a:pathLst>
                <a:path w="1036469" h="1227968" extrusionOk="0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38" name="Google Shape;3938;p22"/>
            <p:cNvSpPr/>
            <p:nvPr/>
          </p:nvSpPr>
          <p:spPr>
            <a:xfrm flipH="1">
              <a:off x="7483144" y="4703333"/>
              <a:ext cx="171176" cy="347798"/>
            </a:xfrm>
            <a:custGeom>
              <a:avLst/>
              <a:gdLst/>
              <a:ahLst/>
              <a:cxnLst/>
              <a:rect l="l" t="t" r="r" b="b"/>
              <a:pathLst>
                <a:path w="265389" h="539221" extrusionOk="0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9" name="Google Shape;3939;p22"/>
            <p:cNvSpPr/>
            <p:nvPr/>
          </p:nvSpPr>
          <p:spPr>
            <a:xfrm flipH="1">
              <a:off x="7342138" y="5389526"/>
              <a:ext cx="62621" cy="18890"/>
            </a:xfrm>
            <a:custGeom>
              <a:avLst/>
              <a:gdLst/>
              <a:ahLst/>
              <a:cxnLst/>
              <a:rect l="l" t="t" r="r" b="b"/>
              <a:pathLst>
                <a:path w="243189" h="73359" extrusionOk="0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40" name="Google Shape;3940;p22"/>
          <p:cNvSpPr txBox="1">
            <a:spLocks noGrp="1"/>
          </p:cNvSpPr>
          <p:nvPr>
            <p:ph type="body" idx="1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6-2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3941" name="Google Shape;3941;p22"/>
          <p:cNvSpPr txBox="1">
            <a:spLocks noGrp="1"/>
          </p:cNvSpPr>
          <p:nvPr>
            <p:ph type="title"/>
          </p:nvPr>
        </p:nvSpPr>
        <p:spPr>
          <a:xfrm>
            <a:off x="201550" y="-110075"/>
            <a:ext cx="2008800" cy="380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Questrial"/>
                <a:ea typeface="Questrial"/>
                <a:cs typeface="Questrial"/>
                <a:sym typeface="Questrial"/>
              </a:rPr>
              <a:t>Click on the balloon to go back.</a:t>
            </a:r>
            <a:endParaRPr sz="1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942" name="Google Shape;3942;p22">
            <a:hlinkClick r:id="rId5" action="ppaction://hlinksldjump"/>
          </p:cNvPr>
          <p:cNvSpPr/>
          <p:nvPr/>
        </p:nvSpPr>
        <p:spPr>
          <a:xfrm>
            <a:off x="10358575" y="365125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מלבן: פינות מעוגלות 1">
            <a:hlinkClick r:id="rId6" action="ppaction://hlinksldjump"/>
            <a:extLst>
              <a:ext uri="{FF2B5EF4-FFF2-40B4-BE49-F238E27FC236}">
                <a16:creationId xmlns:a16="http://schemas.microsoft.com/office/drawing/2014/main" id="{77285342-54B4-F89E-4C7B-6AC07D33CD60}"/>
              </a:ext>
            </a:extLst>
          </p:cNvPr>
          <p:cNvSpPr/>
          <p:nvPr/>
        </p:nvSpPr>
        <p:spPr>
          <a:xfrm>
            <a:off x="6007825" y="4119716"/>
            <a:ext cx="1533517" cy="924232"/>
          </a:xfrm>
          <a:prstGeom prst="round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4</a:t>
            </a:r>
          </a:p>
        </p:txBody>
      </p:sp>
      <p:sp>
        <p:nvSpPr>
          <p:cNvPr id="3" name="מלבן: פינות מעוגלות 2">
            <a:hlinkClick r:id="rId7" action="ppaction://hlinksldjump"/>
            <a:extLst>
              <a:ext uri="{FF2B5EF4-FFF2-40B4-BE49-F238E27FC236}">
                <a16:creationId xmlns:a16="http://schemas.microsoft.com/office/drawing/2014/main" id="{D16A4B5D-6877-22F8-72A8-6567F9604828}"/>
              </a:ext>
            </a:extLst>
          </p:cNvPr>
          <p:cNvSpPr/>
          <p:nvPr/>
        </p:nvSpPr>
        <p:spPr>
          <a:xfrm>
            <a:off x="8653700" y="4138025"/>
            <a:ext cx="1533517" cy="924232"/>
          </a:xfrm>
          <a:prstGeom prst="round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3</a:t>
            </a:r>
          </a:p>
        </p:txBody>
      </p:sp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AD8797A7-3CFE-8BA5-129E-F9AD25571CE1}"/>
              </a:ext>
            </a:extLst>
          </p:cNvPr>
          <p:cNvSpPr txBox="1"/>
          <p:nvPr/>
        </p:nvSpPr>
        <p:spPr>
          <a:xfrm>
            <a:off x="10736850" y="810195"/>
            <a:ext cx="64065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6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</a:t>
            </a:r>
            <a:r>
              <a:rPr lang="en-US" sz="1600" dirty="0">
                <a:latin typeface="David" panose="020E0502060401010101" pitchFamily="34" charset="-79"/>
                <a:cs typeface="David" panose="020E0502060401010101" pitchFamily="34" charset="-79"/>
              </a:rPr>
              <a:t>4</a:t>
            </a:r>
            <a:endParaRPr lang="he-IL" sz="16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5" name="sound33">
            <a:hlinkClick r:id="" action="ppaction://media"/>
            <a:extLst>
              <a:ext uri="{FF2B5EF4-FFF2-40B4-BE49-F238E27FC236}">
                <a16:creationId xmlns:a16="http://schemas.microsoft.com/office/drawing/2014/main" id="{6BB7726B-6EA0-CB2A-B45A-D00D4FAA6B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931986" y="76970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p28"/>
          <p:cNvSpPr/>
          <p:nvPr/>
        </p:nvSpPr>
        <p:spPr>
          <a:xfrm>
            <a:off x="736400" y="1617550"/>
            <a:ext cx="3168663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ystery Quest"/>
              </a:rPr>
              <a:t>Funfair</a:t>
            </a:r>
          </a:p>
        </p:txBody>
      </p:sp>
      <p:sp>
        <p:nvSpPr>
          <p:cNvPr id="4078" name="Google Shape;4078;p28"/>
          <p:cNvSpPr txBox="1"/>
          <p:nvPr/>
        </p:nvSpPr>
        <p:spPr>
          <a:xfrm>
            <a:off x="597400" y="650000"/>
            <a:ext cx="56892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solidFill>
                  <a:schemeClr val="dk1"/>
                </a:solidFill>
                <a:latin typeface="David" panose="020E0502060401010101" pitchFamily="34" charset="-79"/>
                <a:ea typeface="Gochi Hand"/>
                <a:cs typeface="David" panose="020E0502060401010101" pitchFamily="34" charset="-79"/>
                <a:sym typeface="Gochi Hand"/>
              </a:rPr>
              <a:t>טָעִיתָ! נַסֵּה שֵׁנִית</a:t>
            </a:r>
            <a:endParaRPr sz="4000" dirty="0">
              <a:solidFill>
                <a:schemeClr val="dk1"/>
              </a:solidFill>
              <a:latin typeface="David" panose="020E0502060401010101" pitchFamily="34" charset="-79"/>
              <a:ea typeface="Gochi Hand"/>
              <a:cs typeface="David" panose="020E0502060401010101" pitchFamily="34" charset="-79"/>
              <a:sym typeface="Gochi Hand"/>
            </a:endParaRPr>
          </a:p>
        </p:txBody>
      </p:sp>
      <p:sp>
        <p:nvSpPr>
          <p:cNvPr id="4079" name="Google Shape;4079;p28"/>
          <p:cNvSpPr/>
          <p:nvPr/>
        </p:nvSpPr>
        <p:spPr>
          <a:xfrm>
            <a:off x="736400" y="1646250"/>
            <a:ext cx="600325" cy="8507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Mystery Quest"/>
              </a:rPr>
              <a:t>F</a:t>
            </a:r>
          </a:p>
        </p:txBody>
      </p:sp>
      <p:sp>
        <p:nvSpPr>
          <p:cNvPr id="4080" name="Google Shape;4080;p28"/>
          <p:cNvSpPr/>
          <p:nvPr/>
        </p:nvSpPr>
        <p:spPr>
          <a:xfrm>
            <a:off x="1286100" y="1879950"/>
            <a:ext cx="528448" cy="62318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dk2"/>
                </a:solidFill>
                <a:latin typeface="Mystery Quest"/>
              </a:rPr>
              <a:t>u</a:t>
            </a:r>
          </a:p>
        </p:txBody>
      </p:sp>
      <p:sp>
        <p:nvSpPr>
          <p:cNvPr id="4081" name="Google Shape;4081;p28"/>
          <p:cNvSpPr/>
          <p:nvPr/>
        </p:nvSpPr>
        <p:spPr>
          <a:xfrm>
            <a:off x="1724250" y="1863550"/>
            <a:ext cx="591214" cy="65598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2"/>
                </a:solidFill>
                <a:latin typeface="Mystery Quest"/>
              </a:rPr>
              <a:t>n</a:t>
            </a:r>
          </a:p>
        </p:txBody>
      </p:sp>
      <p:sp>
        <p:nvSpPr>
          <p:cNvPr id="4082" name="Google Shape;4082;p28"/>
          <p:cNvSpPr/>
          <p:nvPr/>
        </p:nvSpPr>
        <p:spPr>
          <a:xfrm>
            <a:off x="2239275" y="1623700"/>
            <a:ext cx="499090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1"/>
                </a:solidFill>
                <a:latin typeface="Mystery Quest"/>
              </a:rPr>
              <a:t>f</a:t>
            </a:r>
          </a:p>
        </p:txBody>
      </p:sp>
      <p:sp>
        <p:nvSpPr>
          <p:cNvPr id="4083" name="Google Shape;4083;p28"/>
          <p:cNvSpPr/>
          <p:nvPr/>
        </p:nvSpPr>
        <p:spPr>
          <a:xfrm>
            <a:off x="2703000" y="1866113"/>
            <a:ext cx="508201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2"/>
                </a:solidFill>
                <a:latin typeface="Mystery Quest"/>
              </a:rPr>
              <a:t>a</a:t>
            </a:r>
          </a:p>
        </p:txBody>
      </p:sp>
      <p:sp>
        <p:nvSpPr>
          <p:cNvPr id="4084" name="Google Shape;4084;p28"/>
          <p:cNvSpPr/>
          <p:nvPr/>
        </p:nvSpPr>
        <p:spPr>
          <a:xfrm>
            <a:off x="3163100" y="1679550"/>
            <a:ext cx="298644" cy="77180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3"/>
                </a:solidFill>
                <a:latin typeface="Mystery Quest"/>
              </a:rPr>
              <a:t>i</a:t>
            </a:r>
          </a:p>
        </p:txBody>
      </p:sp>
      <p:sp>
        <p:nvSpPr>
          <p:cNvPr id="4085" name="Google Shape;4085;p28"/>
          <p:cNvSpPr/>
          <p:nvPr/>
        </p:nvSpPr>
        <p:spPr>
          <a:xfrm>
            <a:off x="3385550" y="1822388"/>
            <a:ext cx="540596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4"/>
                </a:solidFill>
                <a:latin typeface="Mystery Quest"/>
              </a:rPr>
              <a:t>r</a:t>
            </a:r>
          </a:p>
        </p:txBody>
      </p:sp>
      <p:pic>
        <p:nvPicPr>
          <p:cNvPr id="3" name="תמונה 2" descr="מעף פני שעון מעורר כועס">
            <a:extLst>
              <a:ext uri="{FF2B5EF4-FFF2-40B4-BE49-F238E27FC236}">
                <a16:creationId xmlns:a16="http://schemas.microsoft.com/office/drawing/2014/main" id="{1883295B-168B-56FB-2C59-490C05F39A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9412" y="802708"/>
            <a:ext cx="2525486" cy="2525486"/>
          </a:xfrm>
          <a:prstGeom prst="rect">
            <a:avLst/>
          </a:prstGeom>
        </p:spPr>
      </p:pic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D9F022CF-FBFF-4B18-3980-1EC24AF9D6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71937" y="1032200"/>
            <a:ext cx="487363" cy="487363"/>
          </a:xfrm>
          <a:prstGeom prst="rect">
            <a:avLst/>
          </a:prstGeom>
        </p:spPr>
      </p:pic>
      <p:sp>
        <p:nvSpPr>
          <p:cNvPr id="6" name="לחצן פעולה: חזרה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350BC194-861C-33CA-0C6F-972783C1F39E}"/>
              </a:ext>
            </a:extLst>
          </p:cNvPr>
          <p:cNvSpPr/>
          <p:nvPr/>
        </p:nvSpPr>
        <p:spPr>
          <a:xfrm>
            <a:off x="10982632" y="203168"/>
            <a:ext cx="960331" cy="94720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09281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p28"/>
          <p:cNvSpPr/>
          <p:nvPr/>
        </p:nvSpPr>
        <p:spPr>
          <a:xfrm>
            <a:off x="736400" y="1617550"/>
            <a:ext cx="3168663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ystery Quest"/>
              </a:rPr>
              <a:t>Funfair</a:t>
            </a:r>
          </a:p>
        </p:txBody>
      </p:sp>
      <p:sp>
        <p:nvSpPr>
          <p:cNvPr id="4078" name="Google Shape;4078;p28"/>
          <p:cNvSpPr txBox="1"/>
          <p:nvPr/>
        </p:nvSpPr>
        <p:spPr>
          <a:xfrm>
            <a:off x="0" y="667588"/>
            <a:ext cx="56892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solidFill>
                  <a:schemeClr val="dk1"/>
                </a:solidFill>
                <a:latin typeface="David" panose="020E0502060401010101" pitchFamily="34" charset="-79"/>
                <a:ea typeface="Gochi Hand"/>
                <a:cs typeface="David" panose="020E0502060401010101" pitchFamily="34" charset="-79"/>
                <a:sym typeface="Gochi Hand"/>
              </a:rPr>
              <a:t>יָפֶה מְאוֹד!</a:t>
            </a:r>
            <a:endParaRPr sz="4000" dirty="0">
              <a:solidFill>
                <a:schemeClr val="dk1"/>
              </a:solidFill>
              <a:latin typeface="David" panose="020E0502060401010101" pitchFamily="34" charset="-79"/>
              <a:ea typeface="Gochi Hand"/>
              <a:cs typeface="David" panose="020E0502060401010101" pitchFamily="34" charset="-79"/>
              <a:sym typeface="Gochi Hand"/>
            </a:endParaRPr>
          </a:p>
        </p:txBody>
      </p:sp>
      <p:sp>
        <p:nvSpPr>
          <p:cNvPr id="4079" name="Google Shape;4079;p28"/>
          <p:cNvSpPr/>
          <p:nvPr/>
        </p:nvSpPr>
        <p:spPr>
          <a:xfrm>
            <a:off x="736400" y="1646250"/>
            <a:ext cx="600325" cy="8507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Mystery Quest"/>
              </a:rPr>
              <a:t>F</a:t>
            </a:r>
          </a:p>
        </p:txBody>
      </p:sp>
      <p:sp>
        <p:nvSpPr>
          <p:cNvPr id="4080" name="Google Shape;4080;p28"/>
          <p:cNvSpPr/>
          <p:nvPr/>
        </p:nvSpPr>
        <p:spPr>
          <a:xfrm>
            <a:off x="1286100" y="1879950"/>
            <a:ext cx="528448" cy="62318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dk2"/>
                </a:solidFill>
                <a:latin typeface="Mystery Quest"/>
              </a:rPr>
              <a:t>u</a:t>
            </a:r>
          </a:p>
        </p:txBody>
      </p:sp>
      <p:sp>
        <p:nvSpPr>
          <p:cNvPr id="4081" name="Google Shape;4081;p28"/>
          <p:cNvSpPr/>
          <p:nvPr/>
        </p:nvSpPr>
        <p:spPr>
          <a:xfrm>
            <a:off x="1724250" y="1863550"/>
            <a:ext cx="591214" cy="65598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2"/>
                </a:solidFill>
                <a:latin typeface="Mystery Quest"/>
              </a:rPr>
              <a:t>n</a:t>
            </a:r>
          </a:p>
        </p:txBody>
      </p:sp>
      <p:sp>
        <p:nvSpPr>
          <p:cNvPr id="4082" name="Google Shape;4082;p28"/>
          <p:cNvSpPr/>
          <p:nvPr/>
        </p:nvSpPr>
        <p:spPr>
          <a:xfrm>
            <a:off x="2239275" y="1623700"/>
            <a:ext cx="499090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1"/>
                </a:solidFill>
                <a:latin typeface="Mystery Quest"/>
              </a:rPr>
              <a:t>f</a:t>
            </a:r>
          </a:p>
        </p:txBody>
      </p:sp>
      <p:sp>
        <p:nvSpPr>
          <p:cNvPr id="4083" name="Google Shape;4083;p28"/>
          <p:cNvSpPr/>
          <p:nvPr/>
        </p:nvSpPr>
        <p:spPr>
          <a:xfrm>
            <a:off x="2703000" y="1866113"/>
            <a:ext cx="508201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2"/>
                </a:solidFill>
                <a:latin typeface="Mystery Quest"/>
              </a:rPr>
              <a:t>a</a:t>
            </a:r>
          </a:p>
        </p:txBody>
      </p:sp>
      <p:sp>
        <p:nvSpPr>
          <p:cNvPr id="4084" name="Google Shape;4084;p28"/>
          <p:cNvSpPr/>
          <p:nvPr/>
        </p:nvSpPr>
        <p:spPr>
          <a:xfrm>
            <a:off x="3163100" y="1679550"/>
            <a:ext cx="298644" cy="77180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3"/>
                </a:solidFill>
                <a:latin typeface="Mystery Quest"/>
              </a:rPr>
              <a:t>i</a:t>
            </a:r>
          </a:p>
        </p:txBody>
      </p:sp>
      <p:sp>
        <p:nvSpPr>
          <p:cNvPr id="4085" name="Google Shape;4085;p28"/>
          <p:cNvSpPr/>
          <p:nvPr/>
        </p:nvSpPr>
        <p:spPr>
          <a:xfrm>
            <a:off x="3385550" y="1822388"/>
            <a:ext cx="540596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4"/>
                </a:solidFill>
                <a:latin typeface="Mystery Quest"/>
              </a:rPr>
              <a:t>r</a:t>
            </a:r>
          </a:p>
        </p:txBody>
      </p:sp>
      <p:pic>
        <p:nvPicPr>
          <p:cNvPr id="3" name="תמונה 2" descr="פרצוף של שעון מעורר מחייך">
            <a:extLst>
              <a:ext uri="{FF2B5EF4-FFF2-40B4-BE49-F238E27FC236}">
                <a16:creationId xmlns:a16="http://schemas.microsoft.com/office/drawing/2014/main" id="{765932AD-5DC7-8E3E-BF89-20AFE2E8DF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0994" y="928616"/>
            <a:ext cx="2438400" cy="2438400"/>
          </a:xfrm>
          <a:prstGeom prst="rect">
            <a:avLst/>
          </a:prstGeom>
        </p:spPr>
      </p:pic>
      <p:sp>
        <p:nvSpPr>
          <p:cNvPr id="2" name="כוכב: 8 פינות 1">
            <a:hlinkClick r:id="rId6" action="ppaction://hlinksldjump"/>
            <a:extLst>
              <a:ext uri="{FF2B5EF4-FFF2-40B4-BE49-F238E27FC236}">
                <a16:creationId xmlns:a16="http://schemas.microsoft.com/office/drawing/2014/main" id="{474955AE-B62B-5E81-FDE7-6F4A5D8738D4}"/>
              </a:ext>
            </a:extLst>
          </p:cNvPr>
          <p:cNvSpPr/>
          <p:nvPr/>
        </p:nvSpPr>
        <p:spPr>
          <a:xfrm>
            <a:off x="10577010" y="136376"/>
            <a:ext cx="1473260" cy="1481174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4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מחיאות כפיים">
            <a:hlinkClick r:id="" action="ppaction://media"/>
            <a:extLst>
              <a:ext uri="{FF2B5EF4-FFF2-40B4-BE49-F238E27FC236}">
                <a16:creationId xmlns:a16="http://schemas.microsoft.com/office/drawing/2014/main" id="{16A6D0B4-B352-C6B1-3890-A9D43E46CE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86229" y="13350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315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7" name="Google Shape;3947;p23"/>
          <p:cNvSpPr/>
          <p:nvPr/>
        </p:nvSpPr>
        <p:spPr>
          <a:xfrm>
            <a:off x="10976375" y="2014975"/>
            <a:ext cx="233202" cy="4840224"/>
          </a:xfrm>
          <a:custGeom>
            <a:avLst/>
            <a:gdLst/>
            <a:ahLst/>
            <a:cxnLst/>
            <a:rect l="l" t="t" r="r" b="b"/>
            <a:pathLst>
              <a:path w="336754" h="3457303" extrusionOk="0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w="12700" cap="flat" cmpd="sng">
            <a:solidFill>
              <a:srgbClr val="666666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48" name="Google Shape;3948;p23"/>
          <p:cNvGrpSpPr/>
          <p:nvPr/>
        </p:nvGrpSpPr>
        <p:grpSpPr>
          <a:xfrm>
            <a:off x="5364675" y="624238"/>
            <a:ext cx="4684155" cy="1190154"/>
            <a:chOff x="6126675" y="719488"/>
            <a:chExt cx="4684155" cy="1190154"/>
          </a:xfrm>
        </p:grpSpPr>
        <p:sp>
          <p:nvSpPr>
            <p:cNvPr id="3949" name="Google Shape;3949;p23"/>
            <p:cNvSpPr/>
            <p:nvPr/>
          </p:nvSpPr>
          <p:spPr>
            <a:xfrm>
              <a:off x="6126675" y="755525"/>
              <a:ext cx="4684155" cy="115411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FFFFFF"/>
                  </a:solidFill>
                  <a:latin typeface="Mystery Quest"/>
                </a:rPr>
                <a:t>Exit Ticket</a:t>
              </a:r>
            </a:p>
          </p:txBody>
        </p:sp>
        <p:sp>
          <p:nvSpPr>
            <p:cNvPr id="3950" name="Google Shape;3950;p23"/>
            <p:cNvSpPr/>
            <p:nvPr/>
          </p:nvSpPr>
          <p:spPr>
            <a:xfrm>
              <a:off x="6126675" y="841275"/>
              <a:ext cx="775462" cy="83022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3951" name="Google Shape;3951;p23"/>
            <p:cNvSpPr/>
            <p:nvPr/>
          </p:nvSpPr>
          <p:spPr>
            <a:xfrm>
              <a:off x="6769825" y="1009213"/>
              <a:ext cx="617535" cy="64675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dk2"/>
                  </a:solidFill>
                  <a:latin typeface="Mystery Quest"/>
                </a:rPr>
                <a:t>x</a:t>
              </a:r>
            </a:p>
          </p:txBody>
        </p:sp>
        <p:sp>
          <p:nvSpPr>
            <p:cNvPr id="3952" name="Google Shape;3952;p23"/>
            <p:cNvSpPr/>
            <p:nvPr/>
          </p:nvSpPr>
          <p:spPr>
            <a:xfrm>
              <a:off x="7265125" y="946688"/>
              <a:ext cx="298644" cy="77180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2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3953" name="Google Shape;3953;p23"/>
            <p:cNvSpPr/>
            <p:nvPr/>
          </p:nvSpPr>
          <p:spPr>
            <a:xfrm>
              <a:off x="7487575" y="755525"/>
              <a:ext cx="425188" cy="91939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1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3954" name="Google Shape;3954;p23"/>
            <p:cNvSpPr/>
            <p:nvPr/>
          </p:nvSpPr>
          <p:spPr>
            <a:xfrm>
              <a:off x="8167675" y="855813"/>
              <a:ext cx="567930" cy="871225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2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3955" name="Google Shape;3955;p23"/>
            <p:cNvSpPr/>
            <p:nvPr/>
          </p:nvSpPr>
          <p:spPr>
            <a:xfrm>
              <a:off x="8735600" y="946700"/>
              <a:ext cx="298644" cy="77180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3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3956" name="Google Shape;3956;p23"/>
            <p:cNvSpPr/>
            <p:nvPr/>
          </p:nvSpPr>
          <p:spPr>
            <a:xfrm>
              <a:off x="8990500" y="1024075"/>
              <a:ext cx="483904" cy="61703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4"/>
                  </a:solidFill>
                  <a:latin typeface="Mystery Quest"/>
                </a:rPr>
                <a:t>c</a:t>
              </a:r>
            </a:p>
          </p:txBody>
        </p:sp>
        <p:sp>
          <p:nvSpPr>
            <p:cNvPr id="3957" name="Google Shape;3957;p23"/>
            <p:cNvSpPr/>
            <p:nvPr/>
          </p:nvSpPr>
          <p:spPr>
            <a:xfrm>
              <a:off x="9415700" y="719488"/>
              <a:ext cx="709673" cy="114386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5"/>
                  </a:solidFill>
                  <a:latin typeface="Mystery Quest"/>
                </a:rPr>
                <a:t>k</a:t>
              </a:r>
            </a:p>
          </p:txBody>
        </p:sp>
        <p:sp>
          <p:nvSpPr>
            <p:cNvPr id="3958" name="Google Shape;3958;p23"/>
            <p:cNvSpPr/>
            <p:nvPr/>
          </p:nvSpPr>
          <p:spPr>
            <a:xfrm>
              <a:off x="10001150" y="1018950"/>
              <a:ext cx="445444" cy="62728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6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3959" name="Google Shape;3959;p23"/>
            <p:cNvSpPr/>
            <p:nvPr/>
          </p:nvSpPr>
          <p:spPr>
            <a:xfrm>
              <a:off x="10382500" y="719500"/>
              <a:ext cx="425188" cy="91939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t</a:t>
              </a:r>
            </a:p>
          </p:txBody>
        </p:sp>
      </p:grpSp>
      <p:grpSp>
        <p:nvGrpSpPr>
          <p:cNvPr id="3960" name="Google Shape;3960;p23"/>
          <p:cNvGrpSpPr/>
          <p:nvPr/>
        </p:nvGrpSpPr>
        <p:grpSpPr>
          <a:xfrm>
            <a:off x="10429832" y="346651"/>
            <a:ext cx="1326282" cy="1745352"/>
            <a:chOff x="4048257" y="3672819"/>
            <a:chExt cx="668523" cy="879758"/>
          </a:xfrm>
        </p:grpSpPr>
        <p:sp>
          <p:nvSpPr>
            <p:cNvPr id="3961" name="Google Shape;3961;p23"/>
            <p:cNvSpPr/>
            <p:nvPr/>
          </p:nvSpPr>
          <p:spPr>
            <a:xfrm flipH="1">
              <a:off x="4305980" y="4457938"/>
              <a:ext cx="136807" cy="94638"/>
            </a:xfrm>
            <a:custGeom>
              <a:avLst/>
              <a:gdLst/>
              <a:ahLst/>
              <a:cxnLst/>
              <a:rect l="l" t="t" r="r" b="b"/>
              <a:pathLst>
                <a:path w="212104" h="146726" extrusionOk="0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2" name="Google Shape;3962;p23"/>
            <p:cNvSpPr/>
            <p:nvPr/>
          </p:nvSpPr>
          <p:spPr>
            <a:xfrm flipH="1">
              <a:off x="4048257" y="3672819"/>
              <a:ext cx="668523" cy="792039"/>
            </a:xfrm>
            <a:custGeom>
              <a:avLst/>
              <a:gdLst/>
              <a:ahLst/>
              <a:cxnLst/>
              <a:rect l="l" t="t" r="r" b="b"/>
              <a:pathLst>
                <a:path w="1036469" h="1227968" extrusionOk="0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3" name="Google Shape;3963;p23"/>
            <p:cNvSpPr/>
            <p:nvPr/>
          </p:nvSpPr>
          <p:spPr>
            <a:xfrm flipH="1">
              <a:off x="4484971" y="3775670"/>
              <a:ext cx="171176" cy="347798"/>
            </a:xfrm>
            <a:custGeom>
              <a:avLst/>
              <a:gdLst/>
              <a:ahLst/>
              <a:cxnLst/>
              <a:rect l="l" t="t" r="r" b="b"/>
              <a:pathLst>
                <a:path w="265389" h="539221" extrusionOk="0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4" name="Google Shape;3964;p23"/>
            <p:cNvSpPr/>
            <p:nvPr/>
          </p:nvSpPr>
          <p:spPr>
            <a:xfrm flipH="1">
              <a:off x="4343964" y="4461863"/>
              <a:ext cx="62621" cy="18890"/>
            </a:xfrm>
            <a:custGeom>
              <a:avLst/>
              <a:gdLst/>
              <a:ahLst/>
              <a:cxnLst/>
              <a:rect l="l" t="t" r="r" b="b"/>
              <a:pathLst>
                <a:path w="243189" h="73359" extrusionOk="0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65" name="Google Shape;3965;p23"/>
          <p:cNvSpPr txBox="1">
            <a:spLocks noGrp="1"/>
          </p:cNvSpPr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בְּחַר אֶת הַפִּתְרוֹן הַנָּכוֹן לַתַּרְגִּיל</a:t>
            </a:r>
            <a:endParaRPr dirty="0"/>
          </a:p>
        </p:txBody>
      </p:sp>
      <p:sp>
        <p:nvSpPr>
          <p:cNvPr id="3966" name="Google Shape;3966;p23"/>
          <p:cNvSpPr txBox="1">
            <a:spLocks noGrp="1"/>
          </p:cNvSpPr>
          <p:nvPr>
            <p:ph type="body" idx="1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-US" sz="4000" dirty="0">
                <a:latin typeface="David" panose="020E0502060401010101" pitchFamily="34" charset="-79"/>
                <a:cs typeface="David" panose="020E0502060401010101" pitchFamily="34" charset="-79"/>
              </a:rPr>
              <a:t>7-4</a:t>
            </a:r>
            <a:endParaRPr lang="he-IL" sz="40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lang="he-IL" dirty="0"/>
          </a:p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lang="he-IL" dirty="0"/>
          </a:p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lang="he-IL" dirty="0"/>
          </a:p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dirty="0"/>
          </a:p>
        </p:txBody>
      </p:sp>
      <p:sp>
        <p:nvSpPr>
          <p:cNvPr id="3967" name="Google Shape;3967;p23"/>
          <p:cNvSpPr txBox="1">
            <a:spLocks noGrp="1"/>
          </p:cNvSpPr>
          <p:nvPr>
            <p:ph type="title"/>
          </p:nvPr>
        </p:nvSpPr>
        <p:spPr>
          <a:xfrm>
            <a:off x="201550" y="-110075"/>
            <a:ext cx="2008800" cy="380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Questrial"/>
                <a:ea typeface="Questrial"/>
                <a:cs typeface="Questrial"/>
                <a:sym typeface="Questrial"/>
              </a:rPr>
              <a:t>Click on the balloon to go back.</a:t>
            </a:r>
            <a:endParaRPr sz="1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968" name="Google Shape;3968;p23">
            <a:hlinkClick r:id="rId5" action="ppaction://hlinksldjump"/>
          </p:cNvPr>
          <p:cNvSpPr/>
          <p:nvPr/>
        </p:nvSpPr>
        <p:spPr>
          <a:xfrm>
            <a:off x="10358575" y="365125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מלבן: פינות מעוגלות 1">
            <a:hlinkClick r:id="rId6" action="ppaction://hlinksldjump"/>
            <a:extLst>
              <a:ext uri="{FF2B5EF4-FFF2-40B4-BE49-F238E27FC236}">
                <a16:creationId xmlns:a16="http://schemas.microsoft.com/office/drawing/2014/main" id="{19BD5BAD-BC57-B547-EF6A-8085846CB0F4}"/>
              </a:ext>
            </a:extLst>
          </p:cNvPr>
          <p:cNvSpPr/>
          <p:nvPr/>
        </p:nvSpPr>
        <p:spPr>
          <a:xfrm>
            <a:off x="6007825" y="4119716"/>
            <a:ext cx="1533517" cy="924232"/>
          </a:xfrm>
          <a:prstGeom prst="roundRect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3</a:t>
            </a:r>
          </a:p>
        </p:txBody>
      </p:sp>
      <p:sp>
        <p:nvSpPr>
          <p:cNvPr id="3" name="מלבן: פינות מעוגלות 2">
            <a:hlinkClick r:id="rId7" action="ppaction://hlinksldjump"/>
            <a:extLst>
              <a:ext uri="{FF2B5EF4-FFF2-40B4-BE49-F238E27FC236}">
                <a16:creationId xmlns:a16="http://schemas.microsoft.com/office/drawing/2014/main" id="{686BA0B3-EC26-D496-656E-1943E0E42AC8}"/>
              </a:ext>
            </a:extLst>
          </p:cNvPr>
          <p:cNvSpPr/>
          <p:nvPr/>
        </p:nvSpPr>
        <p:spPr>
          <a:xfrm>
            <a:off x="8712404" y="4138025"/>
            <a:ext cx="1533517" cy="924232"/>
          </a:xfrm>
          <a:prstGeom prst="roundRect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4</a:t>
            </a:r>
          </a:p>
        </p:txBody>
      </p:sp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98809402-B09C-5AD6-B079-1FE694647B70}"/>
              </a:ext>
            </a:extLst>
          </p:cNvPr>
          <p:cNvSpPr txBox="1"/>
          <p:nvPr/>
        </p:nvSpPr>
        <p:spPr>
          <a:xfrm>
            <a:off x="10746690" y="731530"/>
            <a:ext cx="64065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6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5</a:t>
            </a:r>
          </a:p>
        </p:txBody>
      </p:sp>
      <p:pic>
        <p:nvPicPr>
          <p:cNvPr id="5" name="sound33">
            <a:hlinkClick r:id="" action="ppaction://media"/>
            <a:extLst>
              <a:ext uri="{FF2B5EF4-FFF2-40B4-BE49-F238E27FC236}">
                <a16:creationId xmlns:a16="http://schemas.microsoft.com/office/drawing/2014/main" id="{9FD1369C-E9E1-1AC8-DF3A-E74E2C7A67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64838" y="55069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p28"/>
          <p:cNvSpPr/>
          <p:nvPr/>
        </p:nvSpPr>
        <p:spPr>
          <a:xfrm>
            <a:off x="736400" y="1617550"/>
            <a:ext cx="3168663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ystery Quest"/>
              </a:rPr>
              <a:t>Funfair</a:t>
            </a:r>
          </a:p>
        </p:txBody>
      </p:sp>
      <p:sp>
        <p:nvSpPr>
          <p:cNvPr id="4078" name="Google Shape;4078;p28"/>
          <p:cNvSpPr txBox="1"/>
          <p:nvPr/>
        </p:nvSpPr>
        <p:spPr>
          <a:xfrm>
            <a:off x="597400" y="650000"/>
            <a:ext cx="56892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solidFill>
                  <a:schemeClr val="dk1"/>
                </a:solidFill>
                <a:latin typeface="David" panose="020E0502060401010101" pitchFamily="34" charset="-79"/>
                <a:ea typeface="Gochi Hand"/>
                <a:cs typeface="David" panose="020E0502060401010101" pitchFamily="34" charset="-79"/>
                <a:sym typeface="Gochi Hand"/>
              </a:rPr>
              <a:t>טָעִיתָ! נַסֵּה שֵׁנִית</a:t>
            </a:r>
            <a:endParaRPr sz="4000" dirty="0">
              <a:solidFill>
                <a:schemeClr val="dk1"/>
              </a:solidFill>
              <a:latin typeface="David" panose="020E0502060401010101" pitchFamily="34" charset="-79"/>
              <a:ea typeface="Gochi Hand"/>
              <a:cs typeface="David" panose="020E0502060401010101" pitchFamily="34" charset="-79"/>
              <a:sym typeface="Gochi Hand"/>
            </a:endParaRPr>
          </a:p>
        </p:txBody>
      </p:sp>
      <p:sp>
        <p:nvSpPr>
          <p:cNvPr id="4079" name="Google Shape;4079;p28"/>
          <p:cNvSpPr/>
          <p:nvPr/>
        </p:nvSpPr>
        <p:spPr>
          <a:xfrm>
            <a:off x="736400" y="1646250"/>
            <a:ext cx="600325" cy="8507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Mystery Quest"/>
              </a:rPr>
              <a:t>F</a:t>
            </a:r>
          </a:p>
        </p:txBody>
      </p:sp>
      <p:sp>
        <p:nvSpPr>
          <p:cNvPr id="4080" name="Google Shape;4080;p28"/>
          <p:cNvSpPr/>
          <p:nvPr/>
        </p:nvSpPr>
        <p:spPr>
          <a:xfrm>
            <a:off x="1286100" y="1879950"/>
            <a:ext cx="528448" cy="62318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dk2"/>
                </a:solidFill>
                <a:latin typeface="Mystery Quest"/>
              </a:rPr>
              <a:t>u</a:t>
            </a:r>
          </a:p>
        </p:txBody>
      </p:sp>
      <p:sp>
        <p:nvSpPr>
          <p:cNvPr id="4081" name="Google Shape;4081;p28"/>
          <p:cNvSpPr/>
          <p:nvPr/>
        </p:nvSpPr>
        <p:spPr>
          <a:xfrm>
            <a:off x="1724250" y="1863550"/>
            <a:ext cx="591214" cy="65598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2"/>
                </a:solidFill>
                <a:latin typeface="Mystery Quest"/>
              </a:rPr>
              <a:t>n</a:t>
            </a:r>
          </a:p>
        </p:txBody>
      </p:sp>
      <p:sp>
        <p:nvSpPr>
          <p:cNvPr id="4082" name="Google Shape;4082;p28"/>
          <p:cNvSpPr/>
          <p:nvPr/>
        </p:nvSpPr>
        <p:spPr>
          <a:xfrm>
            <a:off x="2239275" y="1623700"/>
            <a:ext cx="499090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1"/>
                </a:solidFill>
                <a:latin typeface="Mystery Quest"/>
              </a:rPr>
              <a:t>f</a:t>
            </a:r>
          </a:p>
        </p:txBody>
      </p:sp>
      <p:sp>
        <p:nvSpPr>
          <p:cNvPr id="4083" name="Google Shape;4083;p28"/>
          <p:cNvSpPr/>
          <p:nvPr/>
        </p:nvSpPr>
        <p:spPr>
          <a:xfrm>
            <a:off x="2703000" y="1866113"/>
            <a:ext cx="508201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2"/>
                </a:solidFill>
                <a:latin typeface="Mystery Quest"/>
              </a:rPr>
              <a:t>a</a:t>
            </a:r>
          </a:p>
        </p:txBody>
      </p:sp>
      <p:sp>
        <p:nvSpPr>
          <p:cNvPr id="4084" name="Google Shape;4084;p28"/>
          <p:cNvSpPr/>
          <p:nvPr/>
        </p:nvSpPr>
        <p:spPr>
          <a:xfrm>
            <a:off x="3163100" y="1679550"/>
            <a:ext cx="298644" cy="77180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3"/>
                </a:solidFill>
                <a:latin typeface="Mystery Quest"/>
              </a:rPr>
              <a:t>i</a:t>
            </a:r>
          </a:p>
        </p:txBody>
      </p:sp>
      <p:sp>
        <p:nvSpPr>
          <p:cNvPr id="4085" name="Google Shape;4085;p28"/>
          <p:cNvSpPr/>
          <p:nvPr/>
        </p:nvSpPr>
        <p:spPr>
          <a:xfrm>
            <a:off x="3385550" y="1822388"/>
            <a:ext cx="540596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4"/>
                </a:solidFill>
                <a:latin typeface="Mystery Quest"/>
              </a:rPr>
              <a:t>r</a:t>
            </a:r>
          </a:p>
        </p:txBody>
      </p:sp>
      <p:pic>
        <p:nvPicPr>
          <p:cNvPr id="3" name="תמונה 2" descr="מעף פני שעון מעורר כועס">
            <a:extLst>
              <a:ext uri="{FF2B5EF4-FFF2-40B4-BE49-F238E27FC236}">
                <a16:creationId xmlns:a16="http://schemas.microsoft.com/office/drawing/2014/main" id="{1883295B-168B-56FB-2C59-490C05F39A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2002" y="802708"/>
            <a:ext cx="2525486" cy="2525486"/>
          </a:xfrm>
          <a:prstGeom prst="rect">
            <a:avLst/>
          </a:prstGeom>
        </p:spPr>
      </p:pic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2B1D6239-3618-E0A3-CFA2-A1A9E61DAE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46082" y="1335025"/>
            <a:ext cx="487363" cy="487363"/>
          </a:xfrm>
          <a:prstGeom prst="rect">
            <a:avLst/>
          </a:prstGeom>
        </p:spPr>
      </p:pic>
      <p:sp>
        <p:nvSpPr>
          <p:cNvPr id="6" name="לחצן פעולה: חזרה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F03B5FE8-25B3-4B19-0436-7C9867B9E05E}"/>
              </a:ext>
            </a:extLst>
          </p:cNvPr>
          <p:cNvSpPr/>
          <p:nvPr/>
        </p:nvSpPr>
        <p:spPr>
          <a:xfrm>
            <a:off x="10982632" y="203168"/>
            <a:ext cx="960331" cy="94720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51535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p28"/>
          <p:cNvSpPr/>
          <p:nvPr/>
        </p:nvSpPr>
        <p:spPr>
          <a:xfrm>
            <a:off x="736400" y="1617550"/>
            <a:ext cx="3168663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ystery Quest"/>
              </a:rPr>
              <a:t>Funfair</a:t>
            </a:r>
          </a:p>
        </p:txBody>
      </p:sp>
      <p:sp>
        <p:nvSpPr>
          <p:cNvPr id="4078" name="Google Shape;4078;p28"/>
          <p:cNvSpPr txBox="1"/>
          <p:nvPr/>
        </p:nvSpPr>
        <p:spPr>
          <a:xfrm>
            <a:off x="0" y="623669"/>
            <a:ext cx="56892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solidFill>
                  <a:schemeClr val="dk1"/>
                </a:solidFill>
                <a:latin typeface="David" panose="020E0502060401010101" pitchFamily="34" charset="-79"/>
                <a:ea typeface="Gochi Hand"/>
                <a:cs typeface="David" panose="020E0502060401010101" pitchFamily="34" charset="-79"/>
                <a:sym typeface="Gochi Hand"/>
              </a:rPr>
              <a:t>יָפֶה מְאוֹד!</a:t>
            </a:r>
            <a:endParaRPr sz="4000" dirty="0">
              <a:solidFill>
                <a:schemeClr val="dk1"/>
              </a:solidFill>
              <a:latin typeface="David" panose="020E0502060401010101" pitchFamily="34" charset="-79"/>
              <a:ea typeface="Gochi Hand"/>
              <a:cs typeface="David" panose="020E0502060401010101" pitchFamily="34" charset="-79"/>
              <a:sym typeface="Gochi Hand"/>
            </a:endParaRPr>
          </a:p>
        </p:txBody>
      </p:sp>
      <p:sp>
        <p:nvSpPr>
          <p:cNvPr id="4079" name="Google Shape;4079;p28"/>
          <p:cNvSpPr/>
          <p:nvPr/>
        </p:nvSpPr>
        <p:spPr>
          <a:xfrm>
            <a:off x="736400" y="1646250"/>
            <a:ext cx="600325" cy="8507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Mystery Quest"/>
              </a:rPr>
              <a:t>F</a:t>
            </a:r>
          </a:p>
        </p:txBody>
      </p:sp>
      <p:sp>
        <p:nvSpPr>
          <p:cNvPr id="4080" name="Google Shape;4080;p28"/>
          <p:cNvSpPr/>
          <p:nvPr/>
        </p:nvSpPr>
        <p:spPr>
          <a:xfrm>
            <a:off x="1286100" y="1879950"/>
            <a:ext cx="528448" cy="62318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dk2"/>
                </a:solidFill>
                <a:latin typeface="Mystery Quest"/>
              </a:rPr>
              <a:t>u</a:t>
            </a:r>
          </a:p>
        </p:txBody>
      </p:sp>
      <p:sp>
        <p:nvSpPr>
          <p:cNvPr id="4081" name="Google Shape;4081;p28"/>
          <p:cNvSpPr/>
          <p:nvPr/>
        </p:nvSpPr>
        <p:spPr>
          <a:xfrm>
            <a:off x="1724250" y="1863550"/>
            <a:ext cx="591214" cy="65598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2"/>
                </a:solidFill>
                <a:latin typeface="Mystery Quest"/>
              </a:rPr>
              <a:t>n</a:t>
            </a:r>
          </a:p>
        </p:txBody>
      </p:sp>
      <p:sp>
        <p:nvSpPr>
          <p:cNvPr id="4082" name="Google Shape;4082;p28"/>
          <p:cNvSpPr/>
          <p:nvPr/>
        </p:nvSpPr>
        <p:spPr>
          <a:xfrm>
            <a:off x="2239275" y="1623700"/>
            <a:ext cx="499090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1"/>
                </a:solidFill>
                <a:latin typeface="Mystery Quest"/>
              </a:rPr>
              <a:t>f</a:t>
            </a:r>
          </a:p>
        </p:txBody>
      </p:sp>
      <p:sp>
        <p:nvSpPr>
          <p:cNvPr id="4083" name="Google Shape;4083;p28"/>
          <p:cNvSpPr/>
          <p:nvPr/>
        </p:nvSpPr>
        <p:spPr>
          <a:xfrm>
            <a:off x="2703000" y="1866113"/>
            <a:ext cx="508201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2"/>
                </a:solidFill>
                <a:latin typeface="Mystery Quest"/>
              </a:rPr>
              <a:t>a</a:t>
            </a:r>
          </a:p>
        </p:txBody>
      </p:sp>
      <p:sp>
        <p:nvSpPr>
          <p:cNvPr id="4084" name="Google Shape;4084;p28"/>
          <p:cNvSpPr/>
          <p:nvPr/>
        </p:nvSpPr>
        <p:spPr>
          <a:xfrm>
            <a:off x="3163100" y="1679550"/>
            <a:ext cx="298644" cy="77180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3"/>
                </a:solidFill>
                <a:latin typeface="Mystery Quest"/>
              </a:rPr>
              <a:t>i</a:t>
            </a:r>
          </a:p>
        </p:txBody>
      </p:sp>
      <p:sp>
        <p:nvSpPr>
          <p:cNvPr id="4085" name="Google Shape;4085;p28"/>
          <p:cNvSpPr/>
          <p:nvPr/>
        </p:nvSpPr>
        <p:spPr>
          <a:xfrm>
            <a:off x="3385550" y="1822388"/>
            <a:ext cx="540596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4"/>
                </a:solidFill>
                <a:latin typeface="Mystery Quest"/>
              </a:rPr>
              <a:t>r</a:t>
            </a:r>
          </a:p>
        </p:txBody>
      </p:sp>
      <p:pic>
        <p:nvPicPr>
          <p:cNvPr id="3" name="תמונה 2" descr="פרצוף של שעון מעורר מחייך">
            <a:extLst>
              <a:ext uri="{FF2B5EF4-FFF2-40B4-BE49-F238E27FC236}">
                <a16:creationId xmlns:a16="http://schemas.microsoft.com/office/drawing/2014/main" id="{765932AD-5DC7-8E3E-BF89-20AFE2E8DF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0994" y="928616"/>
            <a:ext cx="2438400" cy="2438400"/>
          </a:xfrm>
          <a:prstGeom prst="rect">
            <a:avLst/>
          </a:prstGeom>
        </p:spPr>
      </p:pic>
      <p:sp>
        <p:nvSpPr>
          <p:cNvPr id="2" name="כוכב: 8 פינות 1">
            <a:hlinkClick r:id="rId6" action="ppaction://hlinksldjump"/>
            <a:extLst>
              <a:ext uri="{FF2B5EF4-FFF2-40B4-BE49-F238E27FC236}">
                <a16:creationId xmlns:a16="http://schemas.microsoft.com/office/drawing/2014/main" id="{9B22B423-2B46-1284-AEEB-4BF233373002}"/>
              </a:ext>
            </a:extLst>
          </p:cNvPr>
          <p:cNvSpPr/>
          <p:nvPr/>
        </p:nvSpPr>
        <p:spPr>
          <a:xfrm>
            <a:off x="10577010" y="136376"/>
            <a:ext cx="1473260" cy="1481174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4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מחיאות כפיים">
            <a:hlinkClick r:id="" action="ppaction://media"/>
            <a:extLst>
              <a:ext uri="{FF2B5EF4-FFF2-40B4-BE49-F238E27FC236}">
                <a16:creationId xmlns:a16="http://schemas.microsoft.com/office/drawing/2014/main" id="{61B36D47-7A1F-4CE9-5AD2-7485A8CC4F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46082" y="17041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174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6" name="Google Shape;3796;p16"/>
          <p:cNvSpPr/>
          <p:nvPr/>
        </p:nvSpPr>
        <p:spPr>
          <a:xfrm>
            <a:off x="736400" y="1617550"/>
            <a:ext cx="3168663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ystery Quest"/>
              </a:rPr>
              <a:t>Funfair</a:t>
            </a:r>
          </a:p>
        </p:txBody>
      </p:sp>
      <p:sp>
        <p:nvSpPr>
          <p:cNvPr id="3797" name="Google Shape;3797;p16"/>
          <p:cNvSpPr txBox="1"/>
          <p:nvPr/>
        </p:nvSpPr>
        <p:spPr>
          <a:xfrm>
            <a:off x="597399" y="650000"/>
            <a:ext cx="7218544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dirty="0">
                <a:solidFill>
                  <a:schemeClr val="dk1"/>
                </a:solidFill>
                <a:latin typeface="David" panose="020E0502060401010101" pitchFamily="34" charset="-79"/>
                <a:ea typeface="Gochi Hand"/>
                <a:cs typeface="David" panose="020E0502060401010101" pitchFamily="34" charset="-79"/>
                <a:sym typeface="Gochi Hand"/>
              </a:rPr>
              <a:t>תַּרְגִּילֵי </a:t>
            </a:r>
            <a:r>
              <a:rPr lang="he-IL" sz="4800" dirty="0" err="1">
                <a:solidFill>
                  <a:schemeClr val="dk1"/>
                </a:solidFill>
                <a:latin typeface="David" panose="020E0502060401010101" pitchFamily="34" charset="-79"/>
                <a:ea typeface="Gochi Hand"/>
                <a:cs typeface="David" panose="020E0502060401010101" pitchFamily="34" charset="-79"/>
                <a:sym typeface="Gochi Hand"/>
              </a:rPr>
              <a:t>חִסּוּר</a:t>
            </a:r>
            <a:r>
              <a:rPr lang="he-IL" sz="4800" dirty="0">
                <a:solidFill>
                  <a:schemeClr val="dk1"/>
                </a:solidFill>
                <a:latin typeface="David" panose="020E0502060401010101" pitchFamily="34" charset="-79"/>
                <a:ea typeface="Gochi Hand"/>
                <a:cs typeface="David" panose="020E0502060401010101" pitchFamily="34" charset="-79"/>
                <a:sym typeface="Gochi Hand"/>
              </a:rPr>
              <a:t> בַּעֲשֶׂרֶת רִאשׁוֹנָה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800" dirty="0">
                <a:solidFill>
                  <a:schemeClr val="dk1"/>
                </a:solidFill>
                <a:latin typeface="David" panose="020E0502060401010101" pitchFamily="34" charset="-79"/>
                <a:ea typeface="Gochi Hand"/>
                <a:cs typeface="David" panose="020E0502060401010101" pitchFamily="34" charset="-79"/>
                <a:sym typeface="Gochi Hand"/>
              </a:rPr>
              <a:t>איילת אזולאי </a:t>
            </a:r>
            <a:r>
              <a:rPr lang="he-IL" sz="2800" dirty="0" err="1">
                <a:solidFill>
                  <a:schemeClr val="dk1"/>
                </a:solidFill>
                <a:latin typeface="David" panose="020E0502060401010101" pitchFamily="34" charset="-79"/>
                <a:ea typeface="Gochi Hand"/>
                <a:cs typeface="David" panose="020E0502060401010101" pitchFamily="34" charset="-79"/>
                <a:sym typeface="Gochi Hand"/>
              </a:rPr>
              <a:t>טסלר</a:t>
            </a:r>
            <a:endParaRPr sz="2800" dirty="0">
              <a:solidFill>
                <a:schemeClr val="dk1"/>
              </a:solidFill>
              <a:latin typeface="David" panose="020E0502060401010101" pitchFamily="34" charset="-79"/>
              <a:ea typeface="Gochi Hand"/>
              <a:cs typeface="David" panose="020E0502060401010101" pitchFamily="34" charset="-79"/>
              <a:sym typeface="Gochi Hand"/>
            </a:endParaRPr>
          </a:p>
        </p:txBody>
      </p:sp>
      <p:sp>
        <p:nvSpPr>
          <p:cNvPr id="3798" name="Google Shape;3798;p16"/>
          <p:cNvSpPr/>
          <p:nvPr/>
        </p:nvSpPr>
        <p:spPr>
          <a:xfrm>
            <a:off x="736400" y="1646250"/>
            <a:ext cx="600325" cy="8507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Mystery Quest"/>
              </a:rPr>
              <a:t>F</a:t>
            </a:r>
          </a:p>
        </p:txBody>
      </p:sp>
      <p:sp>
        <p:nvSpPr>
          <p:cNvPr id="3799" name="Google Shape;3799;p16"/>
          <p:cNvSpPr/>
          <p:nvPr/>
        </p:nvSpPr>
        <p:spPr>
          <a:xfrm>
            <a:off x="1286100" y="1879950"/>
            <a:ext cx="528448" cy="62318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dk2"/>
                </a:solidFill>
                <a:latin typeface="Mystery Quest"/>
              </a:rPr>
              <a:t>u</a:t>
            </a:r>
          </a:p>
        </p:txBody>
      </p:sp>
      <p:sp>
        <p:nvSpPr>
          <p:cNvPr id="3800" name="Google Shape;3800;p16"/>
          <p:cNvSpPr/>
          <p:nvPr/>
        </p:nvSpPr>
        <p:spPr>
          <a:xfrm>
            <a:off x="1724250" y="1863550"/>
            <a:ext cx="591214" cy="65598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2"/>
                </a:solidFill>
                <a:latin typeface="Mystery Quest"/>
              </a:rPr>
              <a:t>n</a:t>
            </a:r>
          </a:p>
        </p:txBody>
      </p:sp>
      <p:sp>
        <p:nvSpPr>
          <p:cNvPr id="3801" name="Google Shape;3801;p16"/>
          <p:cNvSpPr/>
          <p:nvPr/>
        </p:nvSpPr>
        <p:spPr>
          <a:xfrm>
            <a:off x="2239275" y="1623700"/>
            <a:ext cx="499090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1"/>
                </a:solidFill>
                <a:latin typeface="Mystery Quest"/>
              </a:rPr>
              <a:t>f</a:t>
            </a:r>
          </a:p>
        </p:txBody>
      </p:sp>
      <p:sp>
        <p:nvSpPr>
          <p:cNvPr id="3802" name="Google Shape;3802;p16"/>
          <p:cNvSpPr/>
          <p:nvPr/>
        </p:nvSpPr>
        <p:spPr>
          <a:xfrm>
            <a:off x="2703000" y="1866113"/>
            <a:ext cx="508201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>
                  <a:noFill/>
                </a:ln>
                <a:solidFill>
                  <a:schemeClr val="accent2"/>
                </a:solidFill>
                <a:latin typeface="Mystery Quest"/>
              </a:rPr>
              <a:t>a</a:t>
            </a:r>
          </a:p>
        </p:txBody>
      </p:sp>
      <p:sp>
        <p:nvSpPr>
          <p:cNvPr id="3803" name="Google Shape;3803;p16"/>
          <p:cNvSpPr/>
          <p:nvPr/>
        </p:nvSpPr>
        <p:spPr>
          <a:xfrm>
            <a:off x="3163100" y="1679550"/>
            <a:ext cx="298644" cy="77180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 err="1">
                <a:ln>
                  <a:noFill/>
                </a:ln>
                <a:solidFill>
                  <a:schemeClr val="accent3"/>
                </a:solidFill>
                <a:latin typeface="Mystery Quest"/>
              </a:rPr>
              <a:t>i</a:t>
            </a:r>
            <a:endParaRPr b="1" i="0" dirty="0">
              <a:ln>
                <a:noFill/>
              </a:ln>
              <a:solidFill>
                <a:schemeClr val="accent3"/>
              </a:solidFill>
              <a:latin typeface="Mystery Quest"/>
            </a:endParaRPr>
          </a:p>
        </p:txBody>
      </p:sp>
      <p:sp>
        <p:nvSpPr>
          <p:cNvPr id="3804" name="Google Shape;3804;p16"/>
          <p:cNvSpPr/>
          <p:nvPr/>
        </p:nvSpPr>
        <p:spPr>
          <a:xfrm>
            <a:off x="3385550" y="1822388"/>
            <a:ext cx="540596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>
                  <a:noFill/>
                </a:ln>
                <a:solidFill>
                  <a:schemeClr val="accent4"/>
                </a:solidFill>
                <a:latin typeface="Mystery Quest"/>
              </a:rPr>
              <a:t>r</a:t>
            </a:r>
          </a:p>
        </p:txBody>
      </p:sp>
      <p:sp>
        <p:nvSpPr>
          <p:cNvPr id="2" name="כוכב: 8 פינות 1">
            <a:hlinkClick r:id="rId7" action="ppaction://hlinksldjump"/>
            <a:extLst>
              <a:ext uri="{FF2B5EF4-FFF2-40B4-BE49-F238E27FC236}">
                <a16:creationId xmlns:a16="http://schemas.microsoft.com/office/drawing/2014/main" id="{5F3B074E-073D-E8B7-C280-55850650A4AD}"/>
              </a:ext>
            </a:extLst>
          </p:cNvPr>
          <p:cNvSpPr/>
          <p:nvPr/>
        </p:nvSpPr>
        <p:spPr>
          <a:xfrm>
            <a:off x="10577010" y="136376"/>
            <a:ext cx="1473260" cy="1481174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4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5512874-9ABE-5549-AA0C-9703256FD8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35540" y="216992"/>
            <a:ext cx="487363" cy="487363"/>
          </a:xfrm>
          <a:prstGeom prst="rect">
            <a:avLst/>
          </a:prstGeom>
        </p:spPr>
      </p:pic>
      <p:pic>
        <p:nvPicPr>
          <p:cNvPr id="6" name="StraightyBaby">
            <a:hlinkClick r:id="" action="ppaction://media"/>
            <a:extLst>
              <a:ext uri="{FF2B5EF4-FFF2-40B4-BE49-F238E27FC236}">
                <a16:creationId xmlns:a16="http://schemas.microsoft.com/office/drawing/2014/main" id="{8ABF79EC-FECB-2203-88FF-2FDD0A683F1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35539" y="10322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9346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687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2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" name="Google Shape;3973;p24"/>
          <p:cNvSpPr/>
          <p:nvPr/>
        </p:nvSpPr>
        <p:spPr>
          <a:xfrm>
            <a:off x="10976375" y="2014975"/>
            <a:ext cx="233202" cy="4840224"/>
          </a:xfrm>
          <a:custGeom>
            <a:avLst/>
            <a:gdLst/>
            <a:ahLst/>
            <a:cxnLst/>
            <a:rect l="l" t="t" r="r" b="b"/>
            <a:pathLst>
              <a:path w="336754" h="3457303" extrusionOk="0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w="12700" cap="flat" cmpd="sng">
            <a:solidFill>
              <a:srgbClr val="666666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74" name="Google Shape;3974;p24"/>
          <p:cNvGrpSpPr/>
          <p:nvPr/>
        </p:nvGrpSpPr>
        <p:grpSpPr>
          <a:xfrm>
            <a:off x="5364675" y="624238"/>
            <a:ext cx="4684155" cy="1190154"/>
            <a:chOff x="6126675" y="719488"/>
            <a:chExt cx="4684155" cy="1190154"/>
          </a:xfrm>
        </p:grpSpPr>
        <p:sp>
          <p:nvSpPr>
            <p:cNvPr id="3975" name="Google Shape;3975;p24"/>
            <p:cNvSpPr/>
            <p:nvPr/>
          </p:nvSpPr>
          <p:spPr>
            <a:xfrm>
              <a:off x="6126675" y="755525"/>
              <a:ext cx="4684155" cy="115411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FFFFFF"/>
                  </a:solidFill>
                  <a:latin typeface="Mystery Quest"/>
                </a:rPr>
                <a:t>Exit Ticket</a:t>
              </a:r>
            </a:p>
          </p:txBody>
        </p:sp>
        <p:sp>
          <p:nvSpPr>
            <p:cNvPr id="3976" name="Google Shape;3976;p24"/>
            <p:cNvSpPr/>
            <p:nvPr/>
          </p:nvSpPr>
          <p:spPr>
            <a:xfrm>
              <a:off x="6126675" y="841275"/>
              <a:ext cx="775462" cy="83022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3977" name="Google Shape;3977;p24"/>
            <p:cNvSpPr/>
            <p:nvPr/>
          </p:nvSpPr>
          <p:spPr>
            <a:xfrm>
              <a:off x="6769825" y="1009213"/>
              <a:ext cx="617535" cy="64675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dk2"/>
                  </a:solidFill>
                  <a:latin typeface="Mystery Quest"/>
                </a:rPr>
                <a:t>x</a:t>
              </a:r>
            </a:p>
          </p:txBody>
        </p:sp>
        <p:sp>
          <p:nvSpPr>
            <p:cNvPr id="3978" name="Google Shape;3978;p24"/>
            <p:cNvSpPr/>
            <p:nvPr/>
          </p:nvSpPr>
          <p:spPr>
            <a:xfrm>
              <a:off x="7265125" y="946688"/>
              <a:ext cx="298644" cy="77180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2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3979" name="Google Shape;3979;p24"/>
            <p:cNvSpPr/>
            <p:nvPr/>
          </p:nvSpPr>
          <p:spPr>
            <a:xfrm>
              <a:off x="7487575" y="755525"/>
              <a:ext cx="425188" cy="91939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1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3980" name="Google Shape;3980;p24"/>
            <p:cNvSpPr/>
            <p:nvPr/>
          </p:nvSpPr>
          <p:spPr>
            <a:xfrm>
              <a:off x="8167675" y="855813"/>
              <a:ext cx="567930" cy="871225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2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3981" name="Google Shape;3981;p24"/>
            <p:cNvSpPr/>
            <p:nvPr/>
          </p:nvSpPr>
          <p:spPr>
            <a:xfrm>
              <a:off x="8735600" y="946700"/>
              <a:ext cx="298644" cy="77180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3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3982" name="Google Shape;3982;p24"/>
            <p:cNvSpPr/>
            <p:nvPr/>
          </p:nvSpPr>
          <p:spPr>
            <a:xfrm>
              <a:off x="8990500" y="1024075"/>
              <a:ext cx="483904" cy="61703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4"/>
                  </a:solidFill>
                  <a:latin typeface="Mystery Quest"/>
                </a:rPr>
                <a:t>c</a:t>
              </a:r>
            </a:p>
          </p:txBody>
        </p:sp>
        <p:sp>
          <p:nvSpPr>
            <p:cNvPr id="3983" name="Google Shape;3983;p24"/>
            <p:cNvSpPr/>
            <p:nvPr/>
          </p:nvSpPr>
          <p:spPr>
            <a:xfrm>
              <a:off x="9415700" y="719488"/>
              <a:ext cx="709673" cy="114386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5"/>
                  </a:solidFill>
                  <a:latin typeface="Mystery Quest"/>
                </a:rPr>
                <a:t>k</a:t>
              </a:r>
            </a:p>
          </p:txBody>
        </p:sp>
        <p:sp>
          <p:nvSpPr>
            <p:cNvPr id="3984" name="Google Shape;3984;p24"/>
            <p:cNvSpPr/>
            <p:nvPr/>
          </p:nvSpPr>
          <p:spPr>
            <a:xfrm>
              <a:off x="10001150" y="1018950"/>
              <a:ext cx="445444" cy="62728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6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3985" name="Google Shape;3985;p24"/>
            <p:cNvSpPr/>
            <p:nvPr/>
          </p:nvSpPr>
          <p:spPr>
            <a:xfrm>
              <a:off x="10382500" y="719500"/>
              <a:ext cx="425188" cy="91939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t</a:t>
              </a:r>
            </a:p>
          </p:txBody>
        </p:sp>
      </p:grpSp>
      <p:grpSp>
        <p:nvGrpSpPr>
          <p:cNvPr id="3986" name="Google Shape;3986;p24"/>
          <p:cNvGrpSpPr/>
          <p:nvPr/>
        </p:nvGrpSpPr>
        <p:grpSpPr>
          <a:xfrm>
            <a:off x="10429833" y="365662"/>
            <a:ext cx="1326282" cy="1745352"/>
            <a:chOff x="6189810" y="4600482"/>
            <a:chExt cx="668523" cy="879758"/>
          </a:xfrm>
        </p:grpSpPr>
        <p:sp>
          <p:nvSpPr>
            <p:cNvPr id="3987" name="Google Shape;3987;p24"/>
            <p:cNvSpPr/>
            <p:nvPr/>
          </p:nvSpPr>
          <p:spPr>
            <a:xfrm flipH="1">
              <a:off x="6447532" y="5385601"/>
              <a:ext cx="136807" cy="94638"/>
            </a:xfrm>
            <a:custGeom>
              <a:avLst/>
              <a:gdLst/>
              <a:ahLst/>
              <a:cxnLst/>
              <a:rect l="l" t="t" r="r" b="b"/>
              <a:pathLst>
                <a:path w="212104" h="146726" extrusionOk="0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88" name="Google Shape;3988;p24"/>
            <p:cNvSpPr/>
            <p:nvPr/>
          </p:nvSpPr>
          <p:spPr>
            <a:xfrm flipH="1">
              <a:off x="6189810" y="4600482"/>
              <a:ext cx="668523" cy="792039"/>
            </a:xfrm>
            <a:custGeom>
              <a:avLst/>
              <a:gdLst/>
              <a:ahLst/>
              <a:cxnLst/>
              <a:rect l="l" t="t" r="r" b="b"/>
              <a:pathLst>
                <a:path w="1036469" h="1227968" extrusionOk="0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89" name="Google Shape;3989;p24"/>
            <p:cNvSpPr/>
            <p:nvPr/>
          </p:nvSpPr>
          <p:spPr>
            <a:xfrm flipH="1">
              <a:off x="6626523" y="4703333"/>
              <a:ext cx="171176" cy="347798"/>
            </a:xfrm>
            <a:custGeom>
              <a:avLst/>
              <a:gdLst/>
              <a:ahLst/>
              <a:cxnLst/>
              <a:rect l="l" t="t" r="r" b="b"/>
              <a:pathLst>
                <a:path w="265389" h="539221" extrusionOk="0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0" name="Google Shape;3990;p24"/>
            <p:cNvSpPr/>
            <p:nvPr/>
          </p:nvSpPr>
          <p:spPr>
            <a:xfrm flipH="1">
              <a:off x="6485517" y="5389526"/>
              <a:ext cx="62621" cy="18890"/>
            </a:xfrm>
            <a:custGeom>
              <a:avLst/>
              <a:gdLst/>
              <a:ahLst/>
              <a:cxnLst/>
              <a:rect l="l" t="t" r="r" b="b"/>
              <a:pathLst>
                <a:path w="243189" h="73359" extrusionOk="0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91" name="Google Shape;3991;p24"/>
          <p:cNvSpPr txBox="1">
            <a:spLocks noGrp="1"/>
          </p:cNvSpPr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בְּחַר אֶת הַפִּתְרוֹן הַנָּכוֹן לַתַּרְגִּיל</a:t>
            </a:r>
            <a:endParaRPr dirty="0"/>
          </a:p>
        </p:txBody>
      </p:sp>
      <p:sp>
        <p:nvSpPr>
          <p:cNvPr id="3992" name="Google Shape;3992;p24"/>
          <p:cNvSpPr txBox="1">
            <a:spLocks noGrp="1"/>
          </p:cNvSpPr>
          <p:nvPr>
            <p:ph type="body" idx="1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10-7</a:t>
            </a:r>
          </a:p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lang="he-IL" dirty="0"/>
          </a:p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lang="he-IL" dirty="0"/>
          </a:p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lang="he-IL" dirty="0"/>
          </a:p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dirty="0"/>
          </a:p>
        </p:txBody>
      </p:sp>
      <p:sp>
        <p:nvSpPr>
          <p:cNvPr id="3993" name="Google Shape;3993;p24"/>
          <p:cNvSpPr txBox="1">
            <a:spLocks noGrp="1"/>
          </p:cNvSpPr>
          <p:nvPr>
            <p:ph type="title"/>
          </p:nvPr>
        </p:nvSpPr>
        <p:spPr>
          <a:xfrm>
            <a:off x="201550" y="-110075"/>
            <a:ext cx="2008800" cy="380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Questrial"/>
                <a:ea typeface="Questrial"/>
                <a:cs typeface="Questrial"/>
                <a:sym typeface="Questrial"/>
              </a:rPr>
              <a:t>Click on the balloon to go back.</a:t>
            </a:r>
            <a:endParaRPr sz="1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994" name="Google Shape;3994;p24">
            <a:hlinkClick r:id="rId5" action="ppaction://hlinksldjump"/>
          </p:cNvPr>
          <p:cNvSpPr/>
          <p:nvPr/>
        </p:nvSpPr>
        <p:spPr>
          <a:xfrm>
            <a:off x="10358575" y="365125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מלבן: פינות מעוגלות 1">
            <a:hlinkClick r:id="rId6" action="ppaction://hlinksldjump"/>
            <a:extLst>
              <a:ext uri="{FF2B5EF4-FFF2-40B4-BE49-F238E27FC236}">
                <a16:creationId xmlns:a16="http://schemas.microsoft.com/office/drawing/2014/main" id="{FEF560B9-BCC3-C328-1830-32A19A292377}"/>
              </a:ext>
            </a:extLst>
          </p:cNvPr>
          <p:cNvSpPr/>
          <p:nvPr/>
        </p:nvSpPr>
        <p:spPr>
          <a:xfrm>
            <a:off x="8874433" y="4212118"/>
            <a:ext cx="1533517" cy="924232"/>
          </a:xfrm>
          <a:prstGeom prst="round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3</a:t>
            </a:r>
          </a:p>
        </p:txBody>
      </p:sp>
      <p:sp>
        <p:nvSpPr>
          <p:cNvPr id="3" name="מלבן: פינות מעוגלות 2">
            <a:hlinkClick r:id="rId7" action="ppaction://hlinksldjump"/>
            <a:extLst>
              <a:ext uri="{FF2B5EF4-FFF2-40B4-BE49-F238E27FC236}">
                <a16:creationId xmlns:a16="http://schemas.microsoft.com/office/drawing/2014/main" id="{16A60E1D-9C12-E1C5-38C1-003FBDA6CF43}"/>
              </a:ext>
            </a:extLst>
          </p:cNvPr>
          <p:cNvSpPr/>
          <p:nvPr/>
        </p:nvSpPr>
        <p:spPr>
          <a:xfrm>
            <a:off x="6140137" y="4214225"/>
            <a:ext cx="1533517" cy="924232"/>
          </a:xfrm>
          <a:prstGeom prst="round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2</a:t>
            </a:r>
          </a:p>
        </p:txBody>
      </p:sp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40A52092-1CED-2839-A413-A6BD61AFD609}"/>
              </a:ext>
            </a:extLst>
          </p:cNvPr>
          <p:cNvSpPr txBox="1"/>
          <p:nvPr/>
        </p:nvSpPr>
        <p:spPr>
          <a:xfrm>
            <a:off x="10776185" y="741364"/>
            <a:ext cx="64065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6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</a:t>
            </a:r>
            <a:r>
              <a:rPr lang="en-US" sz="1600" dirty="0">
                <a:latin typeface="David" panose="020E0502060401010101" pitchFamily="34" charset="-79"/>
                <a:cs typeface="David" panose="020E0502060401010101" pitchFamily="34" charset="-79"/>
              </a:rPr>
              <a:t>6</a:t>
            </a:r>
            <a:endParaRPr lang="he-IL" sz="16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5" name="sound33">
            <a:hlinkClick r:id="" action="ppaction://media"/>
            <a:extLst>
              <a:ext uri="{FF2B5EF4-FFF2-40B4-BE49-F238E27FC236}">
                <a16:creationId xmlns:a16="http://schemas.microsoft.com/office/drawing/2014/main" id="{BAD3F794-3C57-1F50-8EB3-1FA0197965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666515" y="109231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p28"/>
          <p:cNvSpPr/>
          <p:nvPr/>
        </p:nvSpPr>
        <p:spPr>
          <a:xfrm>
            <a:off x="736400" y="1617550"/>
            <a:ext cx="3168663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ystery Quest"/>
              </a:rPr>
              <a:t>Funfair</a:t>
            </a:r>
          </a:p>
        </p:txBody>
      </p:sp>
      <p:sp>
        <p:nvSpPr>
          <p:cNvPr id="4078" name="Google Shape;4078;p28"/>
          <p:cNvSpPr txBox="1"/>
          <p:nvPr/>
        </p:nvSpPr>
        <p:spPr>
          <a:xfrm>
            <a:off x="597400" y="650000"/>
            <a:ext cx="56892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solidFill>
                  <a:schemeClr val="dk1"/>
                </a:solidFill>
                <a:latin typeface="David" panose="020E0502060401010101" pitchFamily="34" charset="-79"/>
                <a:ea typeface="Gochi Hand"/>
                <a:cs typeface="David" panose="020E0502060401010101" pitchFamily="34" charset="-79"/>
                <a:sym typeface="Gochi Hand"/>
              </a:rPr>
              <a:t>טָעִיתָ! נַסֵּה שֵׁנִית</a:t>
            </a:r>
            <a:endParaRPr sz="4000" dirty="0">
              <a:solidFill>
                <a:schemeClr val="dk1"/>
              </a:solidFill>
              <a:latin typeface="David" panose="020E0502060401010101" pitchFamily="34" charset="-79"/>
              <a:ea typeface="Gochi Hand"/>
              <a:cs typeface="David" panose="020E0502060401010101" pitchFamily="34" charset="-79"/>
              <a:sym typeface="Gochi Hand"/>
            </a:endParaRPr>
          </a:p>
        </p:txBody>
      </p:sp>
      <p:sp>
        <p:nvSpPr>
          <p:cNvPr id="4079" name="Google Shape;4079;p28"/>
          <p:cNvSpPr/>
          <p:nvPr/>
        </p:nvSpPr>
        <p:spPr>
          <a:xfrm>
            <a:off x="736400" y="1646250"/>
            <a:ext cx="600325" cy="8507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Mystery Quest"/>
              </a:rPr>
              <a:t>F</a:t>
            </a:r>
          </a:p>
        </p:txBody>
      </p:sp>
      <p:sp>
        <p:nvSpPr>
          <p:cNvPr id="4080" name="Google Shape;4080;p28"/>
          <p:cNvSpPr/>
          <p:nvPr/>
        </p:nvSpPr>
        <p:spPr>
          <a:xfrm>
            <a:off x="1286100" y="1879950"/>
            <a:ext cx="528448" cy="62318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dk2"/>
                </a:solidFill>
                <a:latin typeface="Mystery Quest"/>
              </a:rPr>
              <a:t>u</a:t>
            </a:r>
          </a:p>
        </p:txBody>
      </p:sp>
      <p:sp>
        <p:nvSpPr>
          <p:cNvPr id="4081" name="Google Shape;4081;p28"/>
          <p:cNvSpPr/>
          <p:nvPr/>
        </p:nvSpPr>
        <p:spPr>
          <a:xfrm>
            <a:off x="1724250" y="1863550"/>
            <a:ext cx="591214" cy="65598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2"/>
                </a:solidFill>
                <a:latin typeface="Mystery Quest"/>
              </a:rPr>
              <a:t>n</a:t>
            </a:r>
          </a:p>
        </p:txBody>
      </p:sp>
      <p:sp>
        <p:nvSpPr>
          <p:cNvPr id="4082" name="Google Shape;4082;p28"/>
          <p:cNvSpPr/>
          <p:nvPr/>
        </p:nvSpPr>
        <p:spPr>
          <a:xfrm>
            <a:off x="2239275" y="1623700"/>
            <a:ext cx="499090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1"/>
                </a:solidFill>
                <a:latin typeface="Mystery Quest"/>
              </a:rPr>
              <a:t>f</a:t>
            </a:r>
          </a:p>
        </p:txBody>
      </p:sp>
      <p:sp>
        <p:nvSpPr>
          <p:cNvPr id="4083" name="Google Shape;4083;p28"/>
          <p:cNvSpPr/>
          <p:nvPr/>
        </p:nvSpPr>
        <p:spPr>
          <a:xfrm>
            <a:off x="2703000" y="1866113"/>
            <a:ext cx="508201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2"/>
                </a:solidFill>
                <a:latin typeface="Mystery Quest"/>
              </a:rPr>
              <a:t>a</a:t>
            </a:r>
          </a:p>
        </p:txBody>
      </p:sp>
      <p:sp>
        <p:nvSpPr>
          <p:cNvPr id="4084" name="Google Shape;4084;p28"/>
          <p:cNvSpPr/>
          <p:nvPr/>
        </p:nvSpPr>
        <p:spPr>
          <a:xfrm>
            <a:off x="3163100" y="1679550"/>
            <a:ext cx="298644" cy="77180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3"/>
                </a:solidFill>
                <a:latin typeface="Mystery Quest"/>
              </a:rPr>
              <a:t>i</a:t>
            </a:r>
          </a:p>
        </p:txBody>
      </p:sp>
      <p:sp>
        <p:nvSpPr>
          <p:cNvPr id="4085" name="Google Shape;4085;p28"/>
          <p:cNvSpPr/>
          <p:nvPr/>
        </p:nvSpPr>
        <p:spPr>
          <a:xfrm>
            <a:off x="3385550" y="1822388"/>
            <a:ext cx="540596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4"/>
                </a:solidFill>
                <a:latin typeface="Mystery Quest"/>
              </a:rPr>
              <a:t>r</a:t>
            </a:r>
          </a:p>
        </p:txBody>
      </p:sp>
      <p:pic>
        <p:nvPicPr>
          <p:cNvPr id="3" name="תמונה 2" descr="מעף פני שעון מעורר כועס">
            <a:extLst>
              <a:ext uri="{FF2B5EF4-FFF2-40B4-BE49-F238E27FC236}">
                <a16:creationId xmlns:a16="http://schemas.microsoft.com/office/drawing/2014/main" id="{1883295B-168B-56FB-2C59-490C05F39A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7532" y="802708"/>
            <a:ext cx="2525486" cy="2525486"/>
          </a:xfrm>
          <a:prstGeom prst="rect">
            <a:avLst/>
          </a:prstGeom>
        </p:spPr>
      </p:pic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2FF0976F-BBCF-9399-AF87-13FF2FAF59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30997" y="802708"/>
            <a:ext cx="487363" cy="487363"/>
          </a:xfrm>
          <a:prstGeom prst="rect">
            <a:avLst/>
          </a:prstGeom>
        </p:spPr>
      </p:pic>
      <p:sp>
        <p:nvSpPr>
          <p:cNvPr id="6" name="לחצן פעולה: חזרה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D200E4DB-0B20-F44C-BC04-56B2919FC1C6}"/>
              </a:ext>
            </a:extLst>
          </p:cNvPr>
          <p:cNvSpPr/>
          <p:nvPr/>
        </p:nvSpPr>
        <p:spPr>
          <a:xfrm>
            <a:off x="10982632" y="203168"/>
            <a:ext cx="960331" cy="94720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45068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p28"/>
          <p:cNvSpPr/>
          <p:nvPr/>
        </p:nvSpPr>
        <p:spPr>
          <a:xfrm>
            <a:off x="736400" y="1617550"/>
            <a:ext cx="3168663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ystery Quest"/>
              </a:rPr>
              <a:t>Funfair</a:t>
            </a:r>
          </a:p>
        </p:txBody>
      </p:sp>
      <p:sp>
        <p:nvSpPr>
          <p:cNvPr id="4078" name="Google Shape;4078;p28"/>
          <p:cNvSpPr txBox="1"/>
          <p:nvPr/>
        </p:nvSpPr>
        <p:spPr>
          <a:xfrm>
            <a:off x="76425" y="667588"/>
            <a:ext cx="56892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solidFill>
                  <a:schemeClr val="dk1"/>
                </a:solidFill>
                <a:latin typeface="David" panose="020E0502060401010101" pitchFamily="34" charset="-79"/>
                <a:ea typeface="Gochi Hand"/>
                <a:cs typeface="David" panose="020E0502060401010101" pitchFamily="34" charset="-79"/>
                <a:sym typeface="Gochi Hand"/>
              </a:rPr>
              <a:t>יָפֶה מְאוֹד!</a:t>
            </a:r>
            <a:endParaRPr sz="4000" dirty="0">
              <a:solidFill>
                <a:schemeClr val="dk1"/>
              </a:solidFill>
              <a:latin typeface="David" panose="020E0502060401010101" pitchFamily="34" charset="-79"/>
              <a:ea typeface="Gochi Hand"/>
              <a:cs typeface="David" panose="020E0502060401010101" pitchFamily="34" charset="-79"/>
              <a:sym typeface="Gochi Hand"/>
            </a:endParaRPr>
          </a:p>
        </p:txBody>
      </p:sp>
      <p:sp>
        <p:nvSpPr>
          <p:cNvPr id="4079" name="Google Shape;4079;p28"/>
          <p:cNvSpPr/>
          <p:nvPr/>
        </p:nvSpPr>
        <p:spPr>
          <a:xfrm>
            <a:off x="736400" y="1646250"/>
            <a:ext cx="600325" cy="8507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Mystery Quest"/>
              </a:rPr>
              <a:t>F</a:t>
            </a:r>
          </a:p>
        </p:txBody>
      </p:sp>
      <p:sp>
        <p:nvSpPr>
          <p:cNvPr id="4080" name="Google Shape;4080;p28"/>
          <p:cNvSpPr/>
          <p:nvPr/>
        </p:nvSpPr>
        <p:spPr>
          <a:xfrm>
            <a:off x="1286100" y="1879950"/>
            <a:ext cx="528448" cy="62318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dk2"/>
                </a:solidFill>
                <a:latin typeface="Mystery Quest"/>
              </a:rPr>
              <a:t>u</a:t>
            </a:r>
          </a:p>
        </p:txBody>
      </p:sp>
      <p:sp>
        <p:nvSpPr>
          <p:cNvPr id="4081" name="Google Shape;4081;p28"/>
          <p:cNvSpPr/>
          <p:nvPr/>
        </p:nvSpPr>
        <p:spPr>
          <a:xfrm>
            <a:off x="1724250" y="1863550"/>
            <a:ext cx="591214" cy="65598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2"/>
                </a:solidFill>
                <a:latin typeface="Mystery Quest"/>
              </a:rPr>
              <a:t>n</a:t>
            </a:r>
          </a:p>
        </p:txBody>
      </p:sp>
      <p:sp>
        <p:nvSpPr>
          <p:cNvPr id="4082" name="Google Shape;4082;p28"/>
          <p:cNvSpPr/>
          <p:nvPr/>
        </p:nvSpPr>
        <p:spPr>
          <a:xfrm>
            <a:off x="2239275" y="1623700"/>
            <a:ext cx="499090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1"/>
                </a:solidFill>
                <a:latin typeface="Mystery Quest"/>
              </a:rPr>
              <a:t>f</a:t>
            </a:r>
          </a:p>
        </p:txBody>
      </p:sp>
      <p:sp>
        <p:nvSpPr>
          <p:cNvPr id="4083" name="Google Shape;4083;p28"/>
          <p:cNvSpPr/>
          <p:nvPr/>
        </p:nvSpPr>
        <p:spPr>
          <a:xfrm>
            <a:off x="2703000" y="1866113"/>
            <a:ext cx="508201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2"/>
                </a:solidFill>
                <a:latin typeface="Mystery Quest"/>
              </a:rPr>
              <a:t>a</a:t>
            </a:r>
          </a:p>
        </p:txBody>
      </p:sp>
      <p:sp>
        <p:nvSpPr>
          <p:cNvPr id="4084" name="Google Shape;4084;p28"/>
          <p:cNvSpPr/>
          <p:nvPr/>
        </p:nvSpPr>
        <p:spPr>
          <a:xfrm>
            <a:off x="3163100" y="1679550"/>
            <a:ext cx="298644" cy="77180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3"/>
                </a:solidFill>
                <a:latin typeface="Mystery Quest"/>
              </a:rPr>
              <a:t>i</a:t>
            </a:r>
          </a:p>
        </p:txBody>
      </p:sp>
      <p:sp>
        <p:nvSpPr>
          <p:cNvPr id="4085" name="Google Shape;4085;p28"/>
          <p:cNvSpPr/>
          <p:nvPr/>
        </p:nvSpPr>
        <p:spPr>
          <a:xfrm>
            <a:off x="3385550" y="1822388"/>
            <a:ext cx="540596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4"/>
                </a:solidFill>
                <a:latin typeface="Mystery Quest"/>
              </a:rPr>
              <a:t>r</a:t>
            </a:r>
          </a:p>
        </p:txBody>
      </p:sp>
      <p:pic>
        <p:nvPicPr>
          <p:cNvPr id="3" name="תמונה 2" descr="פרצוף של שעון מעורר מחייך">
            <a:extLst>
              <a:ext uri="{FF2B5EF4-FFF2-40B4-BE49-F238E27FC236}">
                <a16:creationId xmlns:a16="http://schemas.microsoft.com/office/drawing/2014/main" id="{765932AD-5DC7-8E3E-BF89-20AFE2E8DF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0994" y="928616"/>
            <a:ext cx="2438400" cy="2438400"/>
          </a:xfrm>
          <a:prstGeom prst="rect">
            <a:avLst/>
          </a:prstGeom>
        </p:spPr>
      </p:pic>
      <p:sp>
        <p:nvSpPr>
          <p:cNvPr id="2" name="כוכב: 8 פינות 1">
            <a:hlinkClick r:id="rId6" action="ppaction://hlinksldjump"/>
            <a:extLst>
              <a:ext uri="{FF2B5EF4-FFF2-40B4-BE49-F238E27FC236}">
                <a16:creationId xmlns:a16="http://schemas.microsoft.com/office/drawing/2014/main" id="{51C3F3BE-AF11-5099-8114-9DDF93A7FCDD}"/>
              </a:ext>
            </a:extLst>
          </p:cNvPr>
          <p:cNvSpPr/>
          <p:nvPr/>
        </p:nvSpPr>
        <p:spPr>
          <a:xfrm>
            <a:off x="10577010" y="136376"/>
            <a:ext cx="1473260" cy="1481174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4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מחיאות כפיים">
            <a:hlinkClick r:id="" action="ppaction://media"/>
            <a:extLst>
              <a:ext uri="{FF2B5EF4-FFF2-40B4-BE49-F238E27FC236}">
                <a16:creationId xmlns:a16="http://schemas.microsoft.com/office/drawing/2014/main" id="{54D43CFD-B06E-C071-D8BF-2A849D3E6B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53781" y="13350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608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9" name="Google Shape;3999;p25"/>
          <p:cNvSpPr/>
          <p:nvPr/>
        </p:nvSpPr>
        <p:spPr>
          <a:xfrm>
            <a:off x="10976375" y="2014975"/>
            <a:ext cx="233202" cy="4840224"/>
          </a:xfrm>
          <a:custGeom>
            <a:avLst/>
            <a:gdLst/>
            <a:ahLst/>
            <a:cxnLst/>
            <a:rect l="l" t="t" r="r" b="b"/>
            <a:pathLst>
              <a:path w="336754" h="3457303" extrusionOk="0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w="12700" cap="flat" cmpd="sng">
            <a:solidFill>
              <a:srgbClr val="666666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00" name="Google Shape;4000;p25"/>
          <p:cNvGrpSpPr/>
          <p:nvPr/>
        </p:nvGrpSpPr>
        <p:grpSpPr>
          <a:xfrm>
            <a:off x="5364675" y="624238"/>
            <a:ext cx="4684155" cy="1190154"/>
            <a:chOff x="6126675" y="719488"/>
            <a:chExt cx="4684155" cy="1190154"/>
          </a:xfrm>
        </p:grpSpPr>
        <p:sp>
          <p:nvSpPr>
            <p:cNvPr id="4001" name="Google Shape;4001;p25"/>
            <p:cNvSpPr/>
            <p:nvPr/>
          </p:nvSpPr>
          <p:spPr>
            <a:xfrm>
              <a:off x="6126675" y="755525"/>
              <a:ext cx="4684155" cy="115411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FFFFFF"/>
                  </a:solidFill>
                  <a:latin typeface="Mystery Quest"/>
                </a:rPr>
                <a:t>Exit Ticket</a:t>
              </a:r>
            </a:p>
          </p:txBody>
        </p:sp>
        <p:sp>
          <p:nvSpPr>
            <p:cNvPr id="4002" name="Google Shape;4002;p25"/>
            <p:cNvSpPr/>
            <p:nvPr/>
          </p:nvSpPr>
          <p:spPr>
            <a:xfrm>
              <a:off x="6126675" y="841275"/>
              <a:ext cx="775462" cy="83022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4003" name="Google Shape;4003;p25"/>
            <p:cNvSpPr/>
            <p:nvPr/>
          </p:nvSpPr>
          <p:spPr>
            <a:xfrm>
              <a:off x="6769825" y="1009213"/>
              <a:ext cx="617535" cy="64675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dk2"/>
                  </a:solidFill>
                  <a:latin typeface="Mystery Quest"/>
                </a:rPr>
                <a:t>x</a:t>
              </a:r>
            </a:p>
          </p:txBody>
        </p:sp>
        <p:sp>
          <p:nvSpPr>
            <p:cNvPr id="4004" name="Google Shape;4004;p25"/>
            <p:cNvSpPr/>
            <p:nvPr/>
          </p:nvSpPr>
          <p:spPr>
            <a:xfrm>
              <a:off x="7265125" y="946688"/>
              <a:ext cx="298644" cy="77180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2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4005" name="Google Shape;4005;p25"/>
            <p:cNvSpPr/>
            <p:nvPr/>
          </p:nvSpPr>
          <p:spPr>
            <a:xfrm>
              <a:off x="7487575" y="755525"/>
              <a:ext cx="425188" cy="91939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1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4006" name="Google Shape;4006;p25"/>
            <p:cNvSpPr/>
            <p:nvPr/>
          </p:nvSpPr>
          <p:spPr>
            <a:xfrm>
              <a:off x="8167675" y="855813"/>
              <a:ext cx="567930" cy="871225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2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4007" name="Google Shape;4007;p25"/>
            <p:cNvSpPr/>
            <p:nvPr/>
          </p:nvSpPr>
          <p:spPr>
            <a:xfrm>
              <a:off x="8735600" y="946700"/>
              <a:ext cx="298644" cy="77180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3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4008" name="Google Shape;4008;p25"/>
            <p:cNvSpPr/>
            <p:nvPr/>
          </p:nvSpPr>
          <p:spPr>
            <a:xfrm>
              <a:off x="8990500" y="1024075"/>
              <a:ext cx="483904" cy="61703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4"/>
                  </a:solidFill>
                  <a:latin typeface="Mystery Quest"/>
                </a:rPr>
                <a:t>c</a:t>
              </a:r>
            </a:p>
          </p:txBody>
        </p:sp>
        <p:sp>
          <p:nvSpPr>
            <p:cNvPr id="4009" name="Google Shape;4009;p25"/>
            <p:cNvSpPr/>
            <p:nvPr/>
          </p:nvSpPr>
          <p:spPr>
            <a:xfrm>
              <a:off x="9415700" y="719488"/>
              <a:ext cx="709673" cy="114386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5"/>
                  </a:solidFill>
                  <a:latin typeface="Mystery Quest"/>
                </a:rPr>
                <a:t>k</a:t>
              </a:r>
            </a:p>
          </p:txBody>
        </p:sp>
        <p:sp>
          <p:nvSpPr>
            <p:cNvPr id="4010" name="Google Shape;4010;p25"/>
            <p:cNvSpPr/>
            <p:nvPr/>
          </p:nvSpPr>
          <p:spPr>
            <a:xfrm>
              <a:off x="10001150" y="1018950"/>
              <a:ext cx="445444" cy="62728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6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4011" name="Google Shape;4011;p25"/>
            <p:cNvSpPr/>
            <p:nvPr/>
          </p:nvSpPr>
          <p:spPr>
            <a:xfrm>
              <a:off x="10382500" y="719500"/>
              <a:ext cx="425188" cy="91939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t</a:t>
              </a:r>
            </a:p>
          </p:txBody>
        </p:sp>
      </p:grpSp>
      <p:grpSp>
        <p:nvGrpSpPr>
          <p:cNvPr id="4012" name="Google Shape;4012;p25"/>
          <p:cNvGrpSpPr/>
          <p:nvPr/>
        </p:nvGrpSpPr>
        <p:grpSpPr>
          <a:xfrm>
            <a:off x="10429869" y="346693"/>
            <a:ext cx="1326215" cy="1745264"/>
            <a:chOff x="4904878" y="3672819"/>
            <a:chExt cx="668523" cy="879758"/>
          </a:xfrm>
        </p:grpSpPr>
        <p:sp>
          <p:nvSpPr>
            <p:cNvPr id="4013" name="Google Shape;4013;p25"/>
            <p:cNvSpPr/>
            <p:nvPr/>
          </p:nvSpPr>
          <p:spPr>
            <a:xfrm flipH="1">
              <a:off x="5162601" y="4457938"/>
              <a:ext cx="136807" cy="94638"/>
            </a:xfrm>
            <a:custGeom>
              <a:avLst/>
              <a:gdLst/>
              <a:ahLst/>
              <a:cxnLst/>
              <a:rect l="l" t="t" r="r" b="b"/>
              <a:pathLst>
                <a:path w="212104" h="146726" extrusionOk="0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14" name="Google Shape;4014;p25"/>
            <p:cNvSpPr/>
            <p:nvPr/>
          </p:nvSpPr>
          <p:spPr>
            <a:xfrm flipH="1">
              <a:off x="4904878" y="3672819"/>
              <a:ext cx="668523" cy="792039"/>
            </a:xfrm>
            <a:custGeom>
              <a:avLst/>
              <a:gdLst/>
              <a:ahLst/>
              <a:cxnLst/>
              <a:rect l="l" t="t" r="r" b="b"/>
              <a:pathLst>
                <a:path w="1036469" h="1227968" extrusionOk="0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15" name="Google Shape;4015;p25"/>
            <p:cNvSpPr/>
            <p:nvPr/>
          </p:nvSpPr>
          <p:spPr>
            <a:xfrm flipH="1">
              <a:off x="5341592" y="3775670"/>
              <a:ext cx="171176" cy="347798"/>
            </a:xfrm>
            <a:custGeom>
              <a:avLst/>
              <a:gdLst/>
              <a:ahLst/>
              <a:cxnLst/>
              <a:rect l="l" t="t" r="r" b="b"/>
              <a:pathLst>
                <a:path w="265389" h="539221" extrusionOk="0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6" name="Google Shape;4016;p25"/>
            <p:cNvSpPr/>
            <p:nvPr/>
          </p:nvSpPr>
          <p:spPr>
            <a:xfrm flipH="1">
              <a:off x="5200585" y="4461863"/>
              <a:ext cx="62621" cy="18890"/>
            </a:xfrm>
            <a:custGeom>
              <a:avLst/>
              <a:gdLst/>
              <a:ahLst/>
              <a:cxnLst/>
              <a:rect l="l" t="t" r="r" b="b"/>
              <a:pathLst>
                <a:path w="243189" h="73359" extrusionOk="0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17" name="Google Shape;4017;p25"/>
          <p:cNvSpPr txBox="1">
            <a:spLocks noGrp="1"/>
          </p:cNvSpPr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בְּחַר אֶת הַפִּתְרוֹן הַנָּכוֹן לַתַּרְגִּיל</a:t>
            </a:r>
            <a:endParaRPr dirty="0"/>
          </a:p>
        </p:txBody>
      </p:sp>
      <p:sp>
        <p:nvSpPr>
          <p:cNvPr id="4018" name="Google Shape;4018;p25"/>
          <p:cNvSpPr txBox="1">
            <a:spLocks noGrp="1"/>
          </p:cNvSpPr>
          <p:nvPr>
            <p:ph type="body" idx="1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6-5</a:t>
            </a:r>
          </a:p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lang="he-IL" dirty="0"/>
          </a:p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lang="he-IL" dirty="0"/>
          </a:p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lang="he-IL" dirty="0"/>
          </a:p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dirty="0"/>
          </a:p>
        </p:txBody>
      </p:sp>
      <p:sp>
        <p:nvSpPr>
          <p:cNvPr id="4019" name="Google Shape;4019;p25"/>
          <p:cNvSpPr txBox="1">
            <a:spLocks noGrp="1"/>
          </p:cNvSpPr>
          <p:nvPr>
            <p:ph type="title"/>
          </p:nvPr>
        </p:nvSpPr>
        <p:spPr>
          <a:xfrm>
            <a:off x="201550" y="-110075"/>
            <a:ext cx="2008800" cy="380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Questrial"/>
                <a:ea typeface="Questrial"/>
                <a:cs typeface="Questrial"/>
                <a:sym typeface="Questrial"/>
              </a:rPr>
              <a:t>Click on the balloon to go back.</a:t>
            </a:r>
            <a:endParaRPr sz="1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020" name="Google Shape;4020;p25">
            <a:hlinkClick r:id="rId5" action="ppaction://hlinksldjump"/>
          </p:cNvPr>
          <p:cNvSpPr/>
          <p:nvPr/>
        </p:nvSpPr>
        <p:spPr>
          <a:xfrm>
            <a:off x="10358575" y="365125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מלבן: פינות מעוגלות 1">
            <a:hlinkClick r:id="rId6" action="ppaction://hlinksldjump"/>
            <a:extLst>
              <a:ext uri="{FF2B5EF4-FFF2-40B4-BE49-F238E27FC236}">
                <a16:creationId xmlns:a16="http://schemas.microsoft.com/office/drawing/2014/main" id="{AB8ACF61-DE01-7F29-248B-F7066BE6E1E2}"/>
              </a:ext>
            </a:extLst>
          </p:cNvPr>
          <p:cNvSpPr/>
          <p:nvPr/>
        </p:nvSpPr>
        <p:spPr>
          <a:xfrm>
            <a:off x="6007825" y="4119716"/>
            <a:ext cx="1533517" cy="924232"/>
          </a:xfrm>
          <a:prstGeom prst="roundRect">
            <a:avLst/>
          </a:prstGeom>
          <a:solidFill>
            <a:schemeClr val="accent5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1</a:t>
            </a:r>
          </a:p>
        </p:txBody>
      </p:sp>
      <p:sp>
        <p:nvSpPr>
          <p:cNvPr id="3" name="מלבן: פינות מעוגלות 2">
            <a:hlinkClick r:id="rId7" action="ppaction://hlinksldjump"/>
            <a:extLst>
              <a:ext uri="{FF2B5EF4-FFF2-40B4-BE49-F238E27FC236}">
                <a16:creationId xmlns:a16="http://schemas.microsoft.com/office/drawing/2014/main" id="{BD632061-1987-0C53-E048-0E7E2C8B3E55}"/>
              </a:ext>
            </a:extLst>
          </p:cNvPr>
          <p:cNvSpPr/>
          <p:nvPr/>
        </p:nvSpPr>
        <p:spPr>
          <a:xfrm>
            <a:off x="8658482" y="4119716"/>
            <a:ext cx="1533517" cy="924232"/>
          </a:xfrm>
          <a:prstGeom prst="roundRect">
            <a:avLst/>
          </a:prstGeom>
          <a:solidFill>
            <a:schemeClr val="accent5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2</a:t>
            </a:r>
          </a:p>
        </p:txBody>
      </p:sp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10996321-0A86-A3D5-F236-1C7367773575}"/>
              </a:ext>
            </a:extLst>
          </p:cNvPr>
          <p:cNvSpPr txBox="1"/>
          <p:nvPr/>
        </p:nvSpPr>
        <p:spPr>
          <a:xfrm>
            <a:off x="10776188" y="731536"/>
            <a:ext cx="64065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6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</a:t>
            </a:r>
            <a:r>
              <a:rPr lang="en-US" sz="1600" dirty="0">
                <a:latin typeface="David" panose="020E0502060401010101" pitchFamily="34" charset="-79"/>
                <a:cs typeface="David" panose="020E0502060401010101" pitchFamily="34" charset="-79"/>
              </a:rPr>
              <a:t>7</a:t>
            </a:r>
            <a:endParaRPr lang="he-IL" sz="16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5" name="sound33">
            <a:hlinkClick r:id="" action="ppaction://media"/>
            <a:extLst>
              <a:ext uri="{FF2B5EF4-FFF2-40B4-BE49-F238E27FC236}">
                <a16:creationId xmlns:a16="http://schemas.microsoft.com/office/drawing/2014/main" id="{A800D1AB-29EA-F2EC-1C7B-1B3B374E9C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55006" y="35910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p28"/>
          <p:cNvSpPr/>
          <p:nvPr/>
        </p:nvSpPr>
        <p:spPr>
          <a:xfrm>
            <a:off x="736400" y="1617550"/>
            <a:ext cx="3168663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ystery Quest"/>
              </a:rPr>
              <a:t>Funfair</a:t>
            </a:r>
          </a:p>
        </p:txBody>
      </p:sp>
      <p:sp>
        <p:nvSpPr>
          <p:cNvPr id="4078" name="Google Shape;4078;p28"/>
          <p:cNvSpPr txBox="1"/>
          <p:nvPr/>
        </p:nvSpPr>
        <p:spPr>
          <a:xfrm>
            <a:off x="406800" y="623669"/>
            <a:ext cx="56892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solidFill>
                  <a:schemeClr val="dk1"/>
                </a:solidFill>
                <a:latin typeface="David" panose="020E0502060401010101" pitchFamily="34" charset="-79"/>
                <a:ea typeface="Gochi Hand"/>
                <a:cs typeface="David" panose="020E0502060401010101" pitchFamily="34" charset="-79"/>
                <a:sym typeface="Gochi Hand"/>
              </a:rPr>
              <a:t>טָעִיתָ! נַסֵּה שֵׁנִית</a:t>
            </a:r>
            <a:endParaRPr sz="4000" dirty="0">
              <a:solidFill>
                <a:schemeClr val="dk1"/>
              </a:solidFill>
              <a:latin typeface="David" panose="020E0502060401010101" pitchFamily="34" charset="-79"/>
              <a:ea typeface="Gochi Hand"/>
              <a:cs typeface="David" panose="020E0502060401010101" pitchFamily="34" charset="-79"/>
              <a:sym typeface="Gochi Hand"/>
            </a:endParaRPr>
          </a:p>
        </p:txBody>
      </p:sp>
      <p:sp>
        <p:nvSpPr>
          <p:cNvPr id="4079" name="Google Shape;4079;p28"/>
          <p:cNvSpPr/>
          <p:nvPr/>
        </p:nvSpPr>
        <p:spPr>
          <a:xfrm>
            <a:off x="736400" y="1646250"/>
            <a:ext cx="600325" cy="8507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Mystery Quest"/>
              </a:rPr>
              <a:t>F</a:t>
            </a:r>
          </a:p>
        </p:txBody>
      </p:sp>
      <p:sp>
        <p:nvSpPr>
          <p:cNvPr id="4080" name="Google Shape;4080;p28"/>
          <p:cNvSpPr/>
          <p:nvPr/>
        </p:nvSpPr>
        <p:spPr>
          <a:xfrm>
            <a:off x="1286100" y="1879950"/>
            <a:ext cx="528448" cy="62318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dk2"/>
                </a:solidFill>
                <a:latin typeface="Mystery Quest"/>
              </a:rPr>
              <a:t>u</a:t>
            </a:r>
          </a:p>
        </p:txBody>
      </p:sp>
      <p:sp>
        <p:nvSpPr>
          <p:cNvPr id="4081" name="Google Shape;4081;p28"/>
          <p:cNvSpPr/>
          <p:nvPr/>
        </p:nvSpPr>
        <p:spPr>
          <a:xfrm>
            <a:off x="1724250" y="1863550"/>
            <a:ext cx="591214" cy="65598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2"/>
                </a:solidFill>
                <a:latin typeface="Mystery Quest"/>
              </a:rPr>
              <a:t>n</a:t>
            </a:r>
          </a:p>
        </p:txBody>
      </p:sp>
      <p:sp>
        <p:nvSpPr>
          <p:cNvPr id="4082" name="Google Shape;4082;p28"/>
          <p:cNvSpPr/>
          <p:nvPr/>
        </p:nvSpPr>
        <p:spPr>
          <a:xfrm>
            <a:off x="2239275" y="1623700"/>
            <a:ext cx="499090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1"/>
                </a:solidFill>
                <a:latin typeface="Mystery Quest"/>
              </a:rPr>
              <a:t>f</a:t>
            </a:r>
          </a:p>
        </p:txBody>
      </p:sp>
      <p:sp>
        <p:nvSpPr>
          <p:cNvPr id="4083" name="Google Shape;4083;p28"/>
          <p:cNvSpPr/>
          <p:nvPr/>
        </p:nvSpPr>
        <p:spPr>
          <a:xfrm>
            <a:off x="2703000" y="1866113"/>
            <a:ext cx="508201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2"/>
                </a:solidFill>
                <a:latin typeface="Mystery Quest"/>
              </a:rPr>
              <a:t>a</a:t>
            </a:r>
          </a:p>
        </p:txBody>
      </p:sp>
      <p:sp>
        <p:nvSpPr>
          <p:cNvPr id="4084" name="Google Shape;4084;p28"/>
          <p:cNvSpPr/>
          <p:nvPr/>
        </p:nvSpPr>
        <p:spPr>
          <a:xfrm>
            <a:off x="3163100" y="1679550"/>
            <a:ext cx="298644" cy="77180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3"/>
                </a:solidFill>
                <a:latin typeface="Mystery Quest"/>
              </a:rPr>
              <a:t>i</a:t>
            </a:r>
          </a:p>
        </p:txBody>
      </p:sp>
      <p:sp>
        <p:nvSpPr>
          <p:cNvPr id="4085" name="Google Shape;4085;p28"/>
          <p:cNvSpPr/>
          <p:nvPr/>
        </p:nvSpPr>
        <p:spPr>
          <a:xfrm>
            <a:off x="3385550" y="1822388"/>
            <a:ext cx="540596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4"/>
                </a:solidFill>
                <a:latin typeface="Mystery Quest"/>
              </a:rPr>
              <a:t>r</a:t>
            </a:r>
          </a:p>
        </p:txBody>
      </p:sp>
      <p:pic>
        <p:nvPicPr>
          <p:cNvPr id="3" name="תמונה 2" descr="מעף פני שעון מעורר כועס">
            <a:extLst>
              <a:ext uri="{FF2B5EF4-FFF2-40B4-BE49-F238E27FC236}">
                <a16:creationId xmlns:a16="http://schemas.microsoft.com/office/drawing/2014/main" id="{1883295B-168B-56FB-2C59-490C05F39A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0495" y="670748"/>
            <a:ext cx="2525486" cy="2525486"/>
          </a:xfrm>
          <a:prstGeom prst="rect">
            <a:avLst/>
          </a:prstGeom>
        </p:spPr>
      </p:pic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D504574-0938-487F-601E-4F0F6FFA16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14375" y="670748"/>
            <a:ext cx="487363" cy="487363"/>
          </a:xfrm>
          <a:prstGeom prst="rect">
            <a:avLst/>
          </a:prstGeom>
        </p:spPr>
      </p:pic>
      <p:sp>
        <p:nvSpPr>
          <p:cNvPr id="6" name="לחצן פעולה: חזרה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4B57EA9B-FDD8-F669-F34B-53D15C7B4289}"/>
              </a:ext>
            </a:extLst>
          </p:cNvPr>
          <p:cNvSpPr/>
          <p:nvPr/>
        </p:nvSpPr>
        <p:spPr>
          <a:xfrm>
            <a:off x="10982632" y="203168"/>
            <a:ext cx="960331" cy="94720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06472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p28"/>
          <p:cNvSpPr/>
          <p:nvPr/>
        </p:nvSpPr>
        <p:spPr>
          <a:xfrm>
            <a:off x="736400" y="1617550"/>
            <a:ext cx="3168663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ystery Quest"/>
              </a:rPr>
              <a:t>Funfair</a:t>
            </a:r>
          </a:p>
        </p:txBody>
      </p:sp>
      <p:sp>
        <p:nvSpPr>
          <p:cNvPr id="4078" name="Google Shape;4078;p28"/>
          <p:cNvSpPr txBox="1"/>
          <p:nvPr/>
        </p:nvSpPr>
        <p:spPr>
          <a:xfrm>
            <a:off x="104402" y="600100"/>
            <a:ext cx="56892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solidFill>
                  <a:schemeClr val="dk1"/>
                </a:solidFill>
                <a:latin typeface="David" panose="020E0502060401010101" pitchFamily="34" charset="-79"/>
                <a:ea typeface="Gochi Hand"/>
                <a:cs typeface="David" panose="020E0502060401010101" pitchFamily="34" charset="-79"/>
                <a:sym typeface="Gochi Hand"/>
              </a:rPr>
              <a:t>יָפֶה מְאוֹד!</a:t>
            </a:r>
            <a:endParaRPr sz="4000" dirty="0">
              <a:solidFill>
                <a:schemeClr val="dk1"/>
              </a:solidFill>
              <a:latin typeface="David" panose="020E0502060401010101" pitchFamily="34" charset="-79"/>
              <a:ea typeface="Gochi Hand"/>
              <a:cs typeface="David" panose="020E0502060401010101" pitchFamily="34" charset="-79"/>
              <a:sym typeface="Gochi Hand"/>
            </a:endParaRPr>
          </a:p>
        </p:txBody>
      </p:sp>
      <p:sp>
        <p:nvSpPr>
          <p:cNvPr id="4079" name="Google Shape;4079;p28"/>
          <p:cNvSpPr/>
          <p:nvPr/>
        </p:nvSpPr>
        <p:spPr>
          <a:xfrm>
            <a:off x="736400" y="1646250"/>
            <a:ext cx="600325" cy="8507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Mystery Quest"/>
              </a:rPr>
              <a:t>F</a:t>
            </a:r>
          </a:p>
        </p:txBody>
      </p:sp>
      <p:sp>
        <p:nvSpPr>
          <p:cNvPr id="4080" name="Google Shape;4080;p28"/>
          <p:cNvSpPr/>
          <p:nvPr/>
        </p:nvSpPr>
        <p:spPr>
          <a:xfrm>
            <a:off x="1286100" y="1879950"/>
            <a:ext cx="528448" cy="62318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dk2"/>
                </a:solidFill>
                <a:latin typeface="Mystery Quest"/>
              </a:rPr>
              <a:t>u</a:t>
            </a:r>
          </a:p>
        </p:txBody>
      </p:sp>
      <p:sp>
        <p:nvSpPr>
          <p:cNvPr id="4081" name="Google Shape;4081;p28"/>
          <p:cNvSpPr/>
          <p:nvPr/>
        </p:nvSpPr>
        <p:spPr>
          <a:xfrm>
            <a:off x="1724250" y="1863550"/>
            <a:ext cx="591214" cy="65598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2"/>
                </a:solidFill>
                <a:latin typeface="Mystery Quest"/>
              </a:rPr>
              <a:t>n</a:t>
            </a:r>
          </a:p>
        </p:txBody>
      </p:sp>
      <p:sp>
        <p:nvSpPr>
          <p:cNvPr id="4082" name="Google Shape;4082;p28"/>
          <p:cNvSpPr/>
          <p:nvPr/>
        </p:nvSpPr>
        <p:spPr>
          <a:xfrm>
            <a:off x="2239275" y="1623700"/>
            <a:ext cx="499090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1"/>
                </a:solidFill>
                <a:latin typeface="Mystery Quest"/>
              </a:rPr>
              <a:t>f</a:t>
            </a:r>
          </a:p>
        </p:txBody>
      </p:sp>
      <p:sp>
        <p:nvSpPr>
          <p:cNvPr id="4083" name="Google Shape;4083;p28"/>
          <p:cNvSpPr/>
          <p:nvPr/>
        </p:nvSpPr>
        <p:spPr>
          <a:xfrm>
            <a:off x="2703000" y="1866113"/>
            <a:ext cx="508201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2"/>
                </a:solidFill>
                <a:latin typeface="Mystery Quest"/>
              </a:rPr>
              <a:t>a</a:t>
            </a:r>
          </a:p>
        </p:txBody>
      </p:sp>
      <p:sp>
        <p:nvSpPr>
          <p:cNvPr id="4084" name="Google Shape;4084;p28"/>
          <p:cNvSpPr/>
          <p:nvPr/>
        </p:nvSpPr>
        <p:spPr>
          <a:xfrm>
            <a:off x="3163100" y="1679550"/>
            <a:ext cx="298644" cy="77180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3"/>
                </a:solidFill>
                <a:latin typeface="Mystery Quest"/>
              </a:rPr>
              <a:t>i</a:t>
            </a:r>
          </a:p>
        </p:txBody>
      </p:sp>
      <p:sp>
        <p:nvSpPr>
          <p:cNvPr id="4085" name="Google Shape;4085;p28"/>
          <p:cNvSpPr/>
          <p:nvPr/>
        </p:nvSpPr>
        <p:spPr>
          <a:xfrm>
            <a:off x="3385550" y="1822388"/>
            <a:ext cx="540596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4"/>
                </a:solidFill>
                <a:latin typeface="Mystery Quest"/>
              </a:rPr>
              <a:t>r</a:t>
            </a:r>
          </a:p>
        </p:txBody>
      </p:sp>
      <p:pic>
        <p:nvPicPr>
          <p:cNvPr id="3" name="תמונה 2" descr="פרצוף של שעון מעורר מחייך">
            <a:extLst>
              <a:ext uri="{FF2B5EF4-FFF2-40B4-BE49-F238E27FC236}">
                <a16:creationId xmlns:a16="http://schemas.microsoft.com/office/drawing/2014/main" id="{765932AD-5DC7-8E3E-BF89-20AFE2E8DF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0994" y="928616"/>
            <a:ext cx="2438400" cy="2438400"/>
          </a:xfrm>
          <a:prstGeom prst="rect">
            <a:avLst/>
          </a:prstGeom>
        </p:spPr>
      </p:pic>
      <p:sp>
        <p:nvSpPr>
          <p:cNvPr id="2" name="כוכב: 8 פינות 1">
            <a:hlinkClick r:id="rId6" action="ppaction://hlinksldjump"/>
            <a:extLst>
              <a:ext uri="{FF2B5EF4-FFF2-40B4-BE49-F238E27FC236}">
                <a16:creationId xmlns:a16="http://schemas.microsoft.com/office/drawing/2014/main" id="{E4C793B2-5ACB-8B30-A219-6E6C18B17A1B}"/>
              </a:ext>
            </a:extLst>
          </p:cNvPr>
          <p:cNvSpPr/>
          <p:nvPr/>
        </p:nvSpPr>
        <p:spPr>
          <a:xfrm>
            <a:off x="10577010" y="136376"/>
            <a:ext cx="1473260" cy="1481174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4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מחיאות כפיים">
            <a:hlinkClick r:id="" action="ppaction://media"/>
            <a:extLst>
              <a:ext uri="{FF2B5EF4-FFF2-40B4-BE49-F238E27FC236}">
                <a16:creationId xmlns:a16="http://schemas.microsoft.com/office/drawing/2014/main" id="{990D3980-D29A-803A-3177-667F897710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94066" y="4412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240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5" name="Google Shape;4025;p26"/>
          <p:cNvSpPr/>
          <p:nvPr/>
        </p:nvSpPr>
        <p:spPr>
          <a:xfrm>
            <a:off x="10976375" y="2014975"/>
            <a:ext cx="233202" cy="4840224"/>
          </a:xfrm>
          <a:custGeom>
            <a:avLst/>
            <a:gdLst/>
            <a:ahLst/>
            <a:cxnLst/>
            <a:rect l="l" t="t" r="r" b="b"/>
            <a:pathLst>
              <a:path w="336754" h="3457303" extrusionOk="0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w="12700" cap="flat" cmpd="sng">
            <a:solidFill>
              <a:srgbClr val="666666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26" name="Google Shape;4026;p26"/>
          <p:cNvGrpSpPr/>
          <p:nvPr/>
        </p:nvGrpSpPr>
        <p:grpSpPr>
          <a:xfrm>
            <a:off x="5364675" y="624238"/>
            <a:ext cx="4684155" cy="1190154"/>
            <a:chOff x="6126675" y="719488"/>
            <a:chExt cx="4684155" cy="1190154"/>
          </a:xfrm>
        </p:grpSpPr>
        <p:sp>
          <p:nvSpPr>
            <p:cNvPr id="4027" name="Google Shape;4027;p26"/>
            <p:cNvSpPr/>
            <p:nvPr/>
          </p:nvSpPr>
          <p:spPr>
            <a:xfrm>
              <a:off x="6126675" y="755525"/>
              <a:ext cx="4684155" cy="115411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FFFFFF"/>
                  </a:solidFill>
                  <a:latin typeface="Mystery Quest"/>
                </a:rPr>
                <a:t>Exit Ticket</a:t>
              </a:r>
            </a:p>
          </p:txBody>
        </p:sp>
        <p:sp>
          <p:nvSpPr>
            <p:cNvPr id="4028" name="Google Shape;4028;p26"/>
            <p:cNvSpPr/>
            <p:nvPr/>
          </p:nvSpPr>
          <p:spPr>
            <a:xfrm>
              <a:off x="6126675" y="841275"/>
              <a:ext cx="775462" cy="83022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4029" name="Google Shape;4029;p26"/>
            <p:cNvSpPr/>
            <p:nvPr/>
          </p:nvSpPr>
          <p:spPr>
            <a:xfrm>
              <a:off x="6769825" y="1009213"/>
              <a:ext cx="617535" cy="64675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dk2"/>
                  </a:solidFill>
                  <a:latin typeface="Mystery Quest"/>
                </a:rPr>
                <a:t>x</a:t>
              </a:r>
            </a:p>
          </p:txBody>
        </p:sp>
        <p:sp>
          <p:nvSpPr>
            <p:cNvPr id="4030" name="Google Shape;4030;p26"/>
            <p:cNvSpPr/>
            <p:nvPr/>
          </p:nvSpPr>
          <p:spPr>
            <a:xfrm>
              <a:off x="7265125" y="946688"/>
              <a:ext cx="298644" cy="77180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2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4031" name="Google Shape;4031;p26"/>
            <p:cNvSpPr/>
            <p:nvPr/>
          </p:nvSpPr>
          <p:spPr>
            <a:xfrm>
              <a:off x="7487575" y="755525"/>
              <a:ext cx="425188" cy="91939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1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4032" name="Google Shape;4032;p26"/>
            <p:cNvSpPr/>
            <p:nvPr/>
          </p:nvSpPr>
          <p:spPr>
            <a:xfrm>
              <a:off x="8167675" y="855813"/>
              <a:ext cx="567930" cy="871225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2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4033" name="Google Shape;4033;p26"/>
            <p:cNvSpPr/>
            <p:nvPr/>
          </p:nvSpPr>
          <p:spPr>
            <a:xfrm>
              <a:off x="8735600" y="946700"/>
              <a:ext cx="298644" cy="77180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3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4034" name="Google Shape;4034;p26"/>
            <p:cNvSpPr/>
            <p:nvPr/>
          </p:nvSpPr>
          <p:spPr>
            <a:xfrm>
              <a:off x="8990500" y="1024075"/>
              <a:ext cx="483904" cy="61703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4"/>
                  </a:solidFill>
                  <a:latin typeface="Mystery Quest"/>
                </a:rPr>
                <a:t>c</a:t>
              </a:r>
            </a:p>
          </p:txBody>
        </p:sp>
        <p:sp>
          <p:nvSpPr>
            <p:cNvPr id="4035" name="Google Shape;4035;p26"/>
            <p:cNvSpPr/>
            <p:nvPr/>
          </p:nvSpPr>
          <p:spPr>
            <a:xfrm>
              <a:off x="9415700" y="719488"/>
              <a:ext cx="709673" cy="114386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5"/>
                  </a:solidFill>
                  <a:latin typeface="Mystery Quest"/>
                </a:rPr>
                <a:t>k</a:t>
              </a:r>
            </a:p>
          </p:txBody>
        </p:sp>
        <p:sp>
          <p:nvSpPr>
            <p:cNvPr id="4036" name="Google Shape;4036;p26"/>
            <p:cNvSpPr/>
            <p:nvPr/>
          </p:nvSpPr>
          <p:spPr>
            <a:xfrm>
              <a:off x="10001150" y="1018950"/>
              <a:ext cx="445444" cy="62728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6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4037" name="Google Shape;4037;p26"/>
            <p:cNvSpPr/>
            <p:nvPr/>
          </p:nvSpPr>
          <p:spPr>
            <a:xfrm>
              <a:off x="10382500" y="719500"/>
              <a:ext cx="425188" cy="91939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t</a:t>
              </a:r>
            </a:p>
          </p:txBody>
        </p:sp>
      </p:grpSp>
      <p:grpSp>
        <p:nvGrpSpPr>
          <p:cNvPr id="4038" name="Google Shape;4038;p26"/>
          <p:cNvGrpSpPr/>
          <p:nvPr/>
        </p:nvGrpSpPr>
        <p:grpSpPr>
          <a:xfrm>
            <a:off x="10429870" y="346697"/>
            <a:ext cx="1326215" cy="1745264"/>
            <a:chOff x="6618120" y="3672819"/>
            <a:chExt cx="668523" cy="879758"/>
          </a:xfrm>
        </p:grpSpPr>
        <p:sp>
          <p:nvSpPr>
            <p:cNvPr id="4039" name="Google Shape;4039;p26"/>
            <p:cNvSpPr/>
            <p:nvPr/>
          </p:nvSpPr>
          <p:spPr>
            <a:xfrm flipH="1">
              <a:off x="6875843" y="4457938"/>
              <a:ext cx="136807" cy="94638"/>
            </a:xfrm>
            <a:custGeom>
              <a:avLst/>
              <a:gdLst/>
              <a:ahLst/>
              <a:cxnLst/>
              <a:rect l="l" t="t" r="r" b="b"/>
              <a:pathLst>
                <a:path w="212104" h="146726" extrusionOk="0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40" name="Google Shape;4040;p26"/>
            <p:cNvSpPr/>
            <p:nvPr/>
          </p:nvSpPr>
          <p:spPr>
            <a:xfrm flipH="1">
              <a:off x="6618120" y="3672819"/>
              <a:ext cx="668523" cy="792039"/>
            </a:xfrm>
            <a:custGeom>
              <a:avLst/>
              <a:gdLst/>
              <a:ahLst/>
              <a:cxnLst/>
              <a:rect l="l" t="t" r="r" b="b"/>
              <a:pathLst>
                <a:path w="1036469" h="1227968" extrusionOk="0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41" name="Google Shape;4041;p26"/>
            <p:cNvSpPr/>
            <p:nvPr/>
          </p:nvSpPr>
          <p:spPr>
            <a:xfrm flipH="1">
              <a:off x="7054834" y="3775670"/>
              <a:ext cx="171176" cy="347798"/>
            </a:xfrm>
            <a:custGeom>
              <a:avLst/>
              <a:gdLst/>
              <a:ahLst/>
              <a:cxnLst/>
              <a:rect l="l" t="t" r="r" b="b"/>
              <a:pathLst>
                <a:path w="265389" h="539221" extrusionOk="0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2" name="Google Shape;4042;p26"/>
            <p:cNvSpPr/>
            <p:nvPr/>
          </p:nvSpPr>
          <p:spPr>
            <a:xfrm flipH="1">
              <a:off x="6913828" y="4461863"/>
              <a:ext cx="62621" cy="18890"/>
            </a:xfrm>
            <a:custGeom>
              <a:avLst/>
              <a:gdLst/>
              <a:ahLst/>
              <a:cxnLst/>
              <a:rect l="l" t="t" r="r" b="b"/>
              <a:pathLst>
                <a:path w="243189" h="73359" extrusionOk="0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43" name="Google Shape;4043;p26"/>
          <p:cNvSpPr txBox="1">
            <a:spLocks noGrp="1"/>
          </p:cNvSpPr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בְּחַר אֶת הַפִּתְרוֹן הַנָּכוֹן לַתַּרְגִּיל</a:t>
            </a:r>
            <a:endParaRPr dirty="0"/>
          </a:p>
        </p:txBody>
      </p:sp>
      <p:sp>
        <p:nvSpPr>
          <p:cNvPr id="4044" name="Google Shape;4044;p26"/>
          <p:cNvSpPr txBox="1">
            <a:spLocks noGrp="1"/>
          </p:cNvSpPr>
          <p:nvPr>
            <p:ph type="body" idx="1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9-0</a:t>
            </a:r>
          </a:p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lang="he-IL" dirty="0"/>
          </a:p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lang="he-IL" dirty="0"/>
          </a:p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lang="he-IL" dirty="0"/>
          </a:p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dirty="0"/>
          </a:p>
        </p:txBody>
      </p:sp>
      <p:sp>
        <p:nvSpPr>
          <p:cNvPr id="4045" name="Google Shape;4045;p26"/>
          <p:cNvSpPr txBox="1">
            <a:spLocks noGrp="1"/>
          </p:cNvSpPr>
          <p:nvPr>
            <p:ph type="title"/>
          </p:nvPr>
        </p:nvSpPr>
        <p:spPr>
          <a:xfrm>
            <a:off x="201550" y="-110075"/>
            <a:ext cx="2008800" cy="380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Questrial"/>
                <a:ea typeface="Questrial"/>
                <a:cs typeface="Questrial"/>
                <a:sym typeface="Questrial"/>
              </a:rPr>
              <a:t>Click on the balloon to go back.</a:t>
            </a:r>
            <a:endParaRPr sz="1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046" name="Google Shape;4046;p26">
            <a:hlinkClick r:id="rId5" action="ppaction://hlinksldjump"/>
          </p:cNvPr>
          <p:cNvSpPr/>
          <p:nvPr/>
        </p:nvSpPr>
        <p:spPr>
          <a:xfrm>
            <a:off x="10358575" y="365125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מלבן: פינות מעוגלות 1">
            <a:hlinkClick r:id="rId6" action="ppaction://hlinksldjump"/>
            <a:extLst>
              <a:ext uri="{FF2B5EF4-FFF2-40B4-BE49-F238E27FC236}">
                <a16:creationId xmlns:a16="http://schemas.microsoft.com/office/drawing/2014/main" id="{50B50768-0FE8-A04E-1F9A-735D84E7E4BE}"/>
              </a:ext>
            </a:extLst>
          </p:cNvPr>
          <p:cNvSpPr/>
          <p:nvPr/>
        </p:nvSpPr>
        <p:spPr>
          <a:xfrm>
            <a:off x="6007825" y="4119716"/>
            <a:ext cx="1533517" cy="924232"/>
          </a:xfrm>
          <a:prstGeom prst="roundRect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0</a:t>
            </a:r>
          </a:p>
        </p:txBody>
      </p:sp>
      <p:sp>
        <p:nvSpPr>
          <p:cNvPr id="3" name="מלבן: פינות מעוגלות 2">
            <a:hlinkClick r:id="rId7" action="ppaction://hlinksldjump"/>
            <a:extLst>
              <a:ext uri="{FF2B5EF4-FFF2-40B4-BE49-F238E27FC236}">
                <a16:creationId xmlns:a16="http://schemas.microsoft.com/office/drawing/2014/main" id="{DFC9BC8C-823F-012D-C511-FC6C16AE8BD3}"/>
              </a:ext>
            </a:extLst>
          </p:cNvPr>
          <p:cNvSpPr/>
          <p:nvPr/>
        </p:nvSpPr>
        <p:spPr>
          <a:xfrm>
            <a:off x="8653700" y="4119716"/>
            <a:ext cx="1533517" cy="924232"/>
          </a:xfrm>
          <a:prstGeom prst="roundRect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9</a:t>
            </a:r>
          </a:p>
        </p:txBody>
      </p:sp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9DF5935C-3EDB-E2F1-82C9-6ADDC5CAD935}"/>
              </a:ext>
            </a:extLst>
          </p:cNvPr>
          <p:cNvSpPr txBox="1"/>
          <p:nvPr/>
        </p:nvSpPr>
        <p:spPr>
          <a:xfrm>
            <a:off x="10727021" y="672538"/>
            <a:ext cx="64065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6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</a:t>
            </a:r>
            <a:r>
              <a:rPr lang="en-US" sz="1600" dirty="0">
                <a:latin typeface="David" panose="020E0502060401010101" pitchFamily="34" charset="-79"/>
                <a:cs typeface="David" panose="020E0502060401010101" pitchFamily="34" charset="-79"/>
              </a:rPr>
              <a:t>8</a:t>
            </a:r>
            <a:endParaRPr lang="he-IL" sz="16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5" name="sound33">
            <a:hlinkClick r:id="" action="ppaction://media"/>
            <a:extLst>
              <a:ext uri="{FF2B5EF4-FFF2-40B4-BE49-F238E27FC236}">
                <a16:creationId xmlns:a16="http://schemas.microsoft.com/office/drawing/2014/main" id="{CC45825C-E928-3933-26E8-CD57DA869F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804167" y="51688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p28"/>
          <p:cNvSpPr/>
          <p:nvPr/>
        </p:nvSpPr>
        <p:spPr>
          <a:xfrm>
            <a:off x="736400" y="1617550"/>
            <a:ext cx="3168663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ystery Quest"/>
              </a:rPr>
              <a:t>Funfair</a:t>
            </a:r>
          </a:p>
        </p:txBody>
      </p:sp>
      <p:sp>
        <p:nvSpPr>
          <p:cNvPr id="4078" name="Google Shape;4078;p28"/>
          <p:cNvSpPr txBox="1"/>
          <p:nvPr/>
        </p:nvSpPr>
        <p:spPr>
          <a:xfrm>
            <a:off x="789424" y="596106"/>
            <a:ext cx="56892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solidFill>
                  <a:schemeClr val="dk1"/>
                </a:solidFill>
                <a:latin typeface="David" panose="020E0502060401010101" pitchFamily="34" charset="-79"/>
                <a:ea typeface="Gochi Hand"/>
                <a:cs typeface="David" panose="020E0502060401010101" pitchFamily="34" charset="-79"/>
                <a:sym typeface="Gochi Hand"/>
              </a:rPr>
              <a:t>טָעִיתָ! נַסֵּה שֵׁנִית</a:t>
            </a:r>
            <a:endParaRPr sz="4000" dirty="0">
              <a:solidFill>
                <a:schemeClr val="dk1"/>
              </a:solidFill>
              <a:latin typeface="David" panose="020E0502060401010101" pitchFamily="34" charset="-79"/>
              <a:ea typeface="Gochi Hand"/>
              <a:cs typeface="David" panose="020E0502060401010101" pitchFamily="34" charset="-79"/>
              <a:sym typeface="Gochi Hand"/>
            </a:endParaRPr>
          </a:p>
        </p:txBody>
      </p:sp>
      <p:sp>
        <p:nvSpPr>
          <p:cNvPr id="4079" name="Google Shape;4079;p28"/>
          <p:cNvSpPr/>
          <p:nvPr/>
        </p:nvSpPr>
        <p:spPr>
          <a:xfrm>
            <a:off x="736400" y="1646250"/>
            <a:ext cx="600325" cy="8507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Mystery Quest"/>
              </a:rPr>
              <a:t>F</a:t>
            </a:r>
          </a:p>
        </p:txBody>
      </p:sp>
      <p:sp>
        <p:nvSpPr>
          <p:cNvPr id="4080" name="Google Shape;4080;p28"/>
          <p:cNvSpPr/>
          <p:nvPr/>
        </p:nvSpPr>
        <p:spPr>
          <a:xfrm>
            <a:off x="1286100" y="1879950"/>
            <a:ext cx="528448" cy="62318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dk2"/>
                </a:solidFill>
                <a:latin typeface="Mystery Quest"/>
              </a:rPr>
              <a:t>u</a:t>
            </a:r>
          </a:p>
        </p:txBody>
      </p:sp>
      <p:sp>
        <p:nvSpPr>
          <p:cNvPr id="4081" name="Google Shape;4081;p28"/>
          <p:cNvSpPr/>
          <p:nvPr/>
        </p:nvSpPr>
        <p:spPr>
          <a:xfrm>
            <a:off x="1724250" y="1863550"/>
            <a:ext cx="591214" cy="65598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2"/>
                </a:solidFill>
                <a:latin typeface="Mystery Quest"/>
              </a:rPr>
              <a:t>n</a:t>
            </a:r>
          </a:p>
        </p:txBody>
      </p:sp>
      <p:sp>
        <p:nvSpPr>
          <p:cNvPr id="4082" name="Google Shape;4082;p28"/>
          <p:cNvSpPr/>
          <p:nvPr/>
        </p:nvSpPr>
        <p:spPr>
          <a:xfrm>
            <a:off x="2239275" y="1623700"/>
            <a:ext cx="499090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1"/>
                </a:solidFill>
                <a:latin typeface="Mystery Quest"/>
              </a:rPr>
              <a:t>f</a:t>
            </a:r>
          </a:p>
        </p:txBody>
      </p:sp>
      <p:sp>
        <p:nvSpPr>
          <p:cNvPr id="4083" name="Google Shape;4083;p28"/>
          <p:cNvSpPr/>
          <p:nvPr/>
        </p:nvSpPr>
        <p:spPr>
          <a:xfrm>
            <a:off x="2703000" y="1866113"/>
            <a:ext cx="508201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2"/>
                </a:solidFill>
                <a:latin typeface="Mystery Quest"/>
              </a:rPr>
              <a:t>a</a:t>
            </a:r>
          </a:p>
        </p:txBody>
      </p:sp>
      <p:sp>
        <p:nvSpPr>
          <p:cNvPr id="4084" name="Google Shape;4084;p28"/>
          <p:cNvSpPr/>
          <p:nvPr/>
        </p:nvSpPr>
        <p:spPr>
          <a:xfrm>
            <a:off x="3163100" y="1679550"/>
            <a:ext cx="298644" cy="77180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3"/>
                </a:solidFill>
                <a:latin typeface="Mystery Quest"/>
              </a:rPr>
              <a:t>i</a:t>
            </a:r>
          </a:p>
        </p:txBody>
      </p:sp>
      <p:sp>
        <p:nvSpPr>
          <p:cNvPr id="4085" name="Google Shape;4085;p28"/>
          <p:cNvSpPr/>
          <p:nvPr/>
        </p:nvSpPr>
        <p:spPr>
          <a:xfrm>
            <a:off x="3385550" y="1822388"/>
            <a:ext cx="540596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4"/>
                </a:solidFill>
                <a:latin typeface="Mystery Quest"/>
              </a:rPr>
              <a:t>r</a:t>
            </a:r>
          </a:p>
        </p:txBody>
      </p:sp>
      <p:pic>
        <p:nvPicPr>
          <p:cNvPr id="3" name="תמונה 2" descr="מעף פני שעון מעורר כועס">
            <a:extLst>
              <a:ext uri="{FF2B5EF4-FFF2-40B4-BE49-F238E27FC236}">
                <a16:creationId xmlns:a16="http://schemas.microsoft.com/office/drawing/2014/main" id="{1883295B-168B-56FB-2C59-490C05F39A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6847" y="928797"/>
            <a:ext cx="2525486" cy="2525486"/>
          </a:xfrm>
          <a:prstGeom prst="rect">
            <a:avLst/>
          </a:prstGeom>
        </p:spPr>
      </p:pic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6E0544B3-FE70-F32E-4362-DDE98F7981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12312" y="906692"/>
            <a:ext cx="487363" cy="487363"/>
          </a:xfrm>
          <a:prstGeom prst="rect">
            <a:avLst/>
          </a:prstGeom>
        </p:spPr>
      </p:pic>
      <p:sp>
        <p:nvSpPr>
          <p:cNvPr id="6" name="לחצן פעולה: חזרה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4976DD66-7FF9-860B-8B77-A3AF516C8CD0}"/>
              </a:ext>
            </a:extLst>
          </p:cNvPr>
          <p:cNvSpPr/>
          <p:nvPr/>
        </p:nvSpPr>
        <p:spPr>
          <a:xfrm>
            <a:off x="10982632" y="203168"/>
            <a:ext cx="960331" cy="94720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97416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p28"/>
          <p:cNvSpPr/>
          <p:nvPr/>
        </p:nvSpPr>
        <p:spPr>
          <a:xfrm>
            <a:off x="736400" y="1617550"/>
            <a:ext cx="3168663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ystery Quest"/>
              </a:rPr>
              <a:t>Funfair</a:t>
            </a:r>
          </a:p>
        </p:txBody>
      </p:sp>
      <p:sp>
        <p:nvSpPr>
          <p:cNvPr id="4078" name="Google Shape;4078;p28"/>
          <p:cNvSpPr txBox="1"/>
          <p:nvPr/>
        </p:nvSpPr>
        <p:spPr>
          <a:xfrm>
            <a:off x="0" y="667588"/>
            <a:ext cx="56892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solidFill>
                  <a:schemeClr val="dk1"/>
                </a:solidFill>
                <a:latin typeface="David" panose="020E0502060401010101" pitchFamily="34" charset="-79"/>
                <a:ea typeface="Gochi Hand"/>
                <a:cs typeface="David" panose="020E0502060401010101" pitchFamily="34" charset="-79"/>
                <a:sym typeface="Gochi Hand"/>
              </a:rPr>
              <a:t>יָפֶה מְאוֹד!</a:t>
            </a:r>
            <a:endParaRPr sz="4000" dirty="0">
              <a:solidFill>
                <a:schemeClr val="dk1"/>
              </a:solidFill>
              <a:latin typeface="David" panose="020E0502060401010101" pitchFamily="34" charset="-79"/>
              <a:ea typeface="Gochi Hand"/>
              <a:cs typeface="David" panose="020E0502060401010101" pitchFamily="34" charset="-79"/>
              <a:sym typeface="Gochi Hand"/>
            </a:endParaRPr>
          </a:p>
        </p:txBody>
      </p:sp>
      <p:sp>
        <p:nvSpPr>
          <p:cNvPr id="4079" name="Google Shape;4079;p28"/>
          <p:cNvSpPr/>
          <p:nvPr/>
        </p:nvSpPr>
        <p:spPr>
          <a:xfrm>
            <a:off x="736400" y="1646250"/>
            <a:ext cx="600325" cy="8507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Mystery Quest"/>
              </a:rPr>
              <a:t>F</a:t>
            </a:r>
          </a:p>
        </p:txBody>
      </p:sp>
      <p:sp>
        <p:nvSpPr>
          <p:cNvPr id="4080" name="Google Shape;4080;p28"/>
          <p:cNvSpPr/>
          <p:nvPr/>
        </p:nvSpPr>
        <p:spPr>
          <a:xfrm>
            <a:off x="1286100" y="1879950"/>
            <a:ext cx="528448" cy="62318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dk2"/>
                </a:solidFill>
                <a:latin typeface="Mystery Quest"/>
              </a:rPr>
              <a:t>u</a:t>
            </a:r>
          </a:p>
        </p:txBody>
      </p:sp>
      <p:sp>
        <p:nvSpPr>
          <p:cNvPr id="4081" name="Google Shape;4081;p28"/>
          <p:cNvSpPr/>
          <p:nvPr/>
        </p:nvSpPr>
        <p:spPr>
          <a:xfrm>
            <a:off x="1724250" y="1863550"/>
            <a:ext cx="591214" cy="65598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2"/>
                </a:solidFill>
                <a:latin typeface="Mystery Quest"/>
              </a:rPr>
              <a:t>n</a:t>
            </a:r>
          </a:p>
        </p:txBody>
      </p:sp>
      <p:sp>
        <p:nvSpPr>
          <p:cNvPr id="4082" name="Google Shape;4082;p28"/>
          <p:cNvSpPr/>
          <p:nvPr/>
        </p:nvSpPr>
        <p:spPr>
          <a:xfrm>
            <a:off x="2239275" y="1623700"/>
            <a:ext cx="499090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1"/>
                </a:solidFill>
                <a:latin typeface="Mystery Quest"/>
              </a:rPr>
              <a:t>f</a:t>
            </a:r>
          </a:p>
        </p:txBody>
      </p:sp>
      <p:sp>
        <p:nvSpPr>
          <p:cNvPr id="4083" name="Google Shape;4083;p28"/>
          <p:cNvSpPr/>
          <p:nvPr/>
        </p:nvSpPr>
        <p:spPr>
          <a:xfrm>
            <a:off x="2703000" y="1866113"/>
            <a:ext cx="508201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2"/>
                </a:solidFill>
                <a:latin typeface="Mystery Quest"/>
              </a:rPr>
              <a:t>a</a:t>
            </a:r>
          </a:p>
        </p:txBody>
      </p:sp>
      <p:sp>
        <p:nvSpPr>
          <p:cNvPr id="4084" name="Google Shape;4084;p28"/>
          <p:cNvSpPr/>
          <p:nvPr/>
        </p:nvSpPr>
        <p:spPr>
          <a:xfrm>
            <a:off x="3163100" y="1679550"/>
            <a:ext cx="298644" cy="77180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3"/>
                </a:solidFill>
                <a:latin typeface="Mystery Quest"/>
              </a:rPr>
              <a:t>i</a:t>
            </a:r>
          </a:p>
        </p:txBody>
      </p:sp>
      <p:sp>
        <p:nvSpPr>
          <p:cNvPr id="4085" name="Google Shape;4085;p28"/>
          <p:cNvSpPr/>
          <p:nvPr/>
        </p:nvSpPr>
        <p:spPr>
          <a:xfrm>
            <a:off x="3385550" y="1822388"/>
            <a:ext cx="540596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4"/>
                </a:solidFill>
                <a:latin typeface="Mystery Quest"/>
              </a:rPr>
              <a:t>r</a:t>
            </a:r>
          </a:p>
        </p:txBody>
      </p:sp>
      <p:pic>
        <p:nvPicPr>
          <p:cNvPr id="3" name="תמונה 2" descr="פרצוף של שעון מעורר מחייך">
            <a:extLst>
              <a:ext uri="{FF2B5EF4-FFF2-40B4-BE49-F238E27FC236}">
                <a16:creationId xmlns:a16="http://schemas.microsoft.com/office/drawing/2014/main" id="{765932AD-5DC7-8E3E-BF89-20AFE2E8DF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0994" y="928616"/>
            <a:ext cx="2438400" cy="2438400"/>
          </a:xfrm>
          <a:prstGeom prst="rect">
            <a:avLst/>
          </a:prstGeom>
        </p:spPr>
      </p:pic>
      <p:sp>
        <p:nvSpPr>
          <p:cNvPr id="5" name="כוכב: 8 פינות 4">
            <a:hlinkClick r:id="rId6" action="ppaction://hlinksldjump"/>
            <a:extLst>
              <a:ext uri="{FF2B5EF4-FFF2-40B4-BE49-F238E27FC236}">
                <a16:creationId xmlns:a16="http://schemas.microsoft.com/office/drawing/2014/main" id="{40B760D8-39CC-45E3-29C7-91A5111C1BD2}"/>
              </a:ext>
            </a:extLst>
          </p:cNvPr>
          <p:cNvSpPr/>
          <p:nvPr/>
        </p:nvSpPr>
        <p:spPr>
          <a:xfrm>
            <a:off x="10577010" y="136376"/>
            <a:ext cx="1473260" cy="1481174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4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6" name="מחיאות כפיים">
            <a:hlinkClick r:id="" action="ppaction://media"/>
            <a:extLst>
              <a:ext uri="{FF2B5EF4-FFF2-40B4-BE49-F238E27FC236}">
                <a16:creationId xmlns:a16="http://schemas.microsoft.com/office/drawing/2014/main" id="{411BFC59-E63D-46CC-A52F-F894AA7B99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53513" y="115888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9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1" name="Google Shape;4051;p27"/>
          <p:cNvSpPr/>
          <p:nvPr/>
        </p:nvSpPr>
        <p:spPr>
          <a:xfrm>
            <a:off x="10976375" y="2014975"/>
            <a:ext cx="233202" cy="4840224"/>
          </a:xfrm>
          <a:custGeom>
            <a:avLst/>
            <a:gdLst/>
            <a:ahLst/>
            <a:cxnLst/>
            <a:rect l="l" t="t" r="r" b="b"/>
            <a:pathLst>
              <a:path w="336754" h="3457303" extrusionOk="0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w="12700" cap="flat" cmpd="sng">
            <a:solidFill>
              <a:srgbClr val="666666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52" name="Google Shape;4052;p27"/>
          <p:cNvGrpSpPr/>
          <p:nvPr/>
        </p:nvGrpSpPr>
        <p:grpSpPr>
          <a:xfrm>
            <a:off x="5361533" y="622421"/>
            <a:ext cx="4684155" cy="1190154"/>
            <a:chOff x="6126675" y="719488"/>
            <a:chExt cx="4684155" cy="1190154"/>
          </a:xfrm>
        </p:grpSpPr>
        <p:sp>
          <p:nvSpPr>
            <p:cNvPr id="4053" name="Google Shape;4053;p27"/>
            <p:cNvSpPr/>
            <p:nvPr/>
          </p:nvSpPr>
          <p:spPr>
            <a:xfrm>
              <a:off x="6126675" y="755525"/>
              <a:ext cx="4684155" cy="115411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FFFFFF"/>
                  </a:solidFill>
                  <a:latin typeface="Mystery Quest"/>
                </a:rPr>
                <a:t>Exit Ticket</a:t>
              </a:r>
            </a:p>
          </p:txBody>
        </p:sp>
        <p:sp>
          <p:nvSpPr>
            <p:cNvPr id="4054" name="Google Shape;4054;p27"/>
            <p:cNvSpPr/>
            <p:nvPr/>
          </p:nvSpPr>
          <p:spPr>
            <a:xfrm>
              <a:off x="6126675" y="841275"/>
              <a:ext cx="775462" cy="83022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4055" name="Google Shape;4055;p27"/>
            <p:cNvSpPr/>
            <p:nvPr/>
          </p:nvSpPr>
          <p:spPr>
            <a:xfrm>
              <a:off x="6769825" y="1009213"/>
              <a:ext cx="617535" cy="64675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dk2"/>
                  </a:solidFill>
                  <a:latin typeface="Mystery Quest"/>
                </a:rPr>
                <a:t>x</a:t>
              </a:r>
            </a:p>
          </p:txBody>
        </p:sp>
        <p:sp>
          <p:nvSpPr>
            <p:cNvPr id="4056" name="Google Shape;4056;p27"/>
            <p:cNvSpPr/>
            <p:nvPr/>
          </p:nvSpPr>
          <p:spPr>
            <a:xfrm>
              <a:off x="7265125" y="946688"/>
              <a:ext cx="298644" cy="77180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2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4057" name="Google Shape;4057;p27"/>
            <p:cNvSpPr/>
            <p:nvPr/>
          </p:nvSpPr>
          <p:spPr>
            <a:xfrm>
              <a:off x="7487575" y="755525"/>
              <a:ext cx="425188" cy="91939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1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4058" name="Google Shape;4058;p27"/>
            <p:cNvSpPr/>
            <p:nvPr/>
          </p:nvSpPr>
          <p:spPr>
            <a:xfrm>
              <a:off x="8167675" y="855813"/>
              <a:ext cx="567930" cy="871225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2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4059" name="Google Shape;4059;p27"/>
            <p:cNvSpPr/>
            <p:nvPr/>
          </p:nvSpPr>
          <p:spPr>
            <a:xfrm>
              <a:off x="8735600" y="946700"/>
              <a:ext cx="298644" cy="77180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3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4060" name="Google Shape;4060;p27"/>
            <p:cNvSpPr/>
            <p:nvPr/>
          </p:nvSpPr>
          <p:spPr>
            <a:xfrm>
              <a:off x="8990500" y="1024075"/>
              <a:ext cx="483904" cy="61703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4"/>
                  </a:solidFill>
                  <a:latin typeface="Mystery Quest"/>
                </a:rPr>
                <a:t>c</a:t>
              </a:r>
            </a:p>
          </p:txBody>
        </p:sp>
        <p:sp>
          <p:nvSpPr>
            <p:cNvPr id="4061" name="Google Shape;4061;p27"/>
            <p:cNvSpPr/>
            <p:nvPr/>
          </p:nvSpPr>
          <p:spPr>
            <a:xfrm>
              <a:off x="9415700" y="719488"/>
              <a:ext cx="709673" cy="114386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5"/>
                  </a:solidFill>
                  <a:latin typeface="Mystery Quest"/>
                </a:rPr>
                <a:t>k</a:t>
              </a:r>
            </a:p>
          </p:txBody>
        </p:sp>
        <p:sp>
          <p:nvSpPr>
            <p:cNvPr id="4062" name="Google Shape;4062;p27"/>
            <p:cNvSpPr/>
            <p:nvPr/>
          </p:nvSpPr>
          <p:spPr>
            <a:xfrm>
              <a:off x="10001150" y="1018950"/>
              <a:ext cx="445444" cy="62728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6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4063" name="Google Shape;4063;p27"/>
            <p:cNvSpPr/>
            <p:nvPr/>
          </p:nvSpPr>
          <p:spPr>
            <a:xfrm>
              <a:off x="10382500" y="719500"/>
              <a:ext cx="425188" cy="91939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t</a:t>
              </a:r>
            </a:p>
          </p:txBody>
        </p:sp>
      </p:grpSp>
      <p:grpSp>
        <p:nvGrpSpPr>
          <p:cNvPr id="4064" name="Google Shape;4064;p27"/>
          <p:cNvGrpSpPr/>
          <p:nvPr/>
        </p:nvGrpSpPr>
        <p:grpSpPr>
          <a:xfrm>
            <a:off x="10429830" y="346653"/>
            <a:ext cx="1326282" cy="1745352"/>
            <a:chOff x="5333189" y="4600482"/>
            <a:chExt cx="668523" cy="879758"/>
          </a:xfrm>
        </p:grpSpPr>
        <p:sp>
          <p:nvSpPr>
            <p:cNvPr id="4065" name="Google Shape;4065;p27"/>
            <p:cNvSpPr/>
            <p:nvPr/>
          </p:nvSpPr>
          <p:spPr>
            <a:xfrm flipH="1">
              <a:off x="5590911" y="5385601"/>
              <a:ext cx="136807" cy="94638"/>
            </a:xfrm>
            <a:custGeom>
              <a:avLst/>
              <a:gdLst/>
              <a:ahLst/>
              <a:cxnLst/>
              <a:rect l="l" t="t" r="r" b="b"/>
              <a:pathLst>
                <a:path w="212104" h="146726" extrusionOk="0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66" name="Google Shape;4066;p27"/>
            <p:cNvSpPr/>
            <p:nvPr/>
          </p:nvSpPr>
          <p:spPr>
            <a:xfrm flipH="1">
              <a:off x="5333189" y="4600482"/>
              <a:ext cx="668523" cy="792039"/>
            </a:xfrm>
            <a:custGeom>
              <a:avLst/>
              <a:gdLst/>
              <a:ahLst/>
              <a:cxnLst/>
              <a:rect l="l" t="t" r="r" b="b"/>
              <a:pathLst>
                <a:path w="1036469" h="1227968" extrusionOk="0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67" name="Google Shape;4067;p27"/>
            <p:cNvSpPr/>
            <p:nvPr/>
          </p:nvSpPr>
          <p:spPr>
            <a:xfrm flipH="1">
              <a:off x="5769902" y="4703333"/>
              <a:ext cx="171176" cy="347798"/>
            </a:xfrm>
            <a:custGeom>
              <a:avLst/>
              <a:gdLst/>
              <a:ahLst/>
              <a:cxnLst/>
              <a:rect l="l" t="t" r="r" b="b"/>
              <a:pathLst>
                <a:path w="265389" h="539221" extrusionOk="0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8" name="Google Shape;4068;p27"/>
            <p:cNvSpPr/>
            <p:nvPr/>
          </p:nvSpPr>
          <p:spPr>
            <a:xfrm flipH="1">
              <a:off x="5628896" y="5389526"/>
              <a:ext cx="62621" cy="18890"/>
            </a:xfrm>
            <a:custGeom>
              <a:avLst/>
              <a:gdLst/>
              <a:ahLst/>
              <a:cxnLst/>
              <a:rect l="l" t="t" r="r" b="b"/>
              <a:pathLst>
                <a:path w="243189" h="73359" extrusionOk="0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69" name="Google Shape;4069;p27"/>
          <p:cNvSpPr txBox="1">
            <a:spLocks noGrp="1"/>
          </p:cNvSpPr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בְּחַר אֶת הַפִּתְרוֹן הַנָּכוֹן לַתַּרְגִּיל</a:t>
            </a:r>
            <a:endParaRPr dirty="0"/>
          </a:p>
        </p:txBody>
      </p:sp>
      <p:sp>
        <p:nvSpPr>
          <p:cNvPr id="4070" name="Google Shape;4070;p27"/>
          <p:cNvSpPr txBox="1">
            <a:spLocks noGrp="1"/>
          </p:cNvSpPr>
          <p:nvPr>
            <p:ph type="body" idx="1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10-6</a:t>
            </a:r>
          </a:p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lang="he-IL" dirty="0"/>
          </a:p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lang="he-IL" dirty="0"/>
          </a:p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lang="he-IL" dirty="0"/>
          </a:p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dirty="0"/>
          </a:p>
        </p:txBody>
      </p:sp>
      <p:sp>
        <p:nvSpPr>
          <p:cNvPr id="4071" name="Google Shape;4071;p27"/>
          <p:cNvSpPr txBox="1">
            <a:spLocks noGrp="1"/>
          </p:cNvSpPr>
          <p:nvPr>
            <p:ph type="title"/>
          </p:nvPr>
        </p:nvSpPr>
        <p:spPr>
          <a:xfrm>
            <a:off x="201550" y="-110075"/>
            <a:ext cx="2008800" cy="380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Questrial"/>
                <a:ea typeface="Questrial"/>
                <a:cs typeface="Questrial"/>
                <a:sym typeface="Questrial"/>
              </a:rPr>
              <a:t>Click on the balloon to go back.</a:t>
            </a:r>
            <a:endParaRPr sz="1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072" name="Google Shape;4072;p27">
            <a:hlinkClick r:id="rId5" action="ppaction://hlinksldjump"/>
          </p:cNvPr>
          <p:cNvSpPr/>
          <p:nvPr/>
        </p:nvSpPr>
        <p:spPr>
          <a:xfrm>
            <a:off x="10358575" y="365125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מלבן: פינות מעוגלות 1">
            <a:hlinkClick r:id="rId6" action="ppaction://hlinksldjump"/>
            <a:extLst>
              <a:ext uri="{FF2B5EF4-FFF2-40B4-BE49-F238E27FC236}">
                <a16:creationId xmlns:a16="http://schemas.microsoft.com/office/drawing/2014/main" id="{B990995E-309E-9518-21D1-C16349E196F3}"/>
              </a:ext>
            </a:extLst>
          </p:cNvPr>
          <p:cNvSpPr/>
          <p:nvPr/>
        </p:nvSpPr>
        <p:spPr>
          <a:xfrm>
            <a:off x="6007825" y="4119716"/>
            <a:ext cx="1533517" cy="924232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3</a:t>
            </a:r>
          </a:p>
        </p:txBody>
      </p:sp>
      <p:sp>
        <p:nvSpPr>
          <p:cNvPr id="3" name="מלבן: פינות מעוגלות 2">
            <a:hlinkClick r:id="rId7" action="ppaction://hlinksldjump"/>
            <a:extLst>
              <a:ext uri="{FF2B5EF4-FFF2-40B4-BE49-F238E27FC236}">
                <a16:creationId xmlns:a16="http://schemas.microsoft.com/office/drawing/2014/main" id="{40EF9AF9-F7D6-16A1-43B4-6A1C5D79E0EE}"/>
              </a:ext>
            </a:extLst>
          </p:cNvPr>
          <p:cNvSpPr/>
          <p:nvPr/>
        </p:nvSpPr>
        <p:spPr>
          <a:xfrm>
            <a:off x="8512171" y="4138025"/>
            <a:ext cx="1533517" cy="924232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4</a:t>
            </a:r>
            <a:endParaRPr lang="he-IL" sz="4000" dirty="0">
              <a:solidFill>
                <a:schemeClr val="tx1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EC96BE04-718C-54A3-869B-B04D1F527468}"/>
              </a:ext>
            </a:extLst>
          </p:cNvPr>
          <p:cNvSpPr txBox="1"/>
          <p:nvPr/>
        </p:nvSpPr>
        <p:spPr>
          <a:xfrm>
            <a:off x="10766351" y="731533"/>
            <a:ext cx="64065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6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</a:t>
            </a:r>
            <a:r>
              <a:rPr lang="en-US" sz="1600" dirty="0">
                <a:latin typeface="David" panose="020E0502060401010101" pitchFamily="34" charset="-79"/>
                <a:cs typeface="David" panose="020E0502060401010101" pitchFamily="34" charset="-79"/>
              </a:rPr>
              <a:t>9</a:t>
            </a:r>
            <a:endParaRPr lang="he-IL" sz="16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5" name="sound33">
            <a:hlinkClick r:id="" action="ppaction://media"/>
            <a:extLst>
              <a:ext uri="{FF2B5EF4-FFF2-40B4-BE49-F238E27FC236}">
                <a16:creationId xmlns:a16="http://schemas.microsoft.com/office/drawing/2014/main" id="{42B271A6-9A2B-B490-EC8C-0AD090660C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35341" y="84962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8" name="Google Shape;4078;p28"/>
          <p:cNvSpPr txBox="1"/>
          <p:nvPr/>
        </p:nvSpPr>
        <p:spPr>
          <a:xfrm>
            <a:off x="318500" y="290050"/>
            <a:ext cx="5689200" cy="27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solidFill>
                  <a:schemeClr val="dk1"/>
                </a:solidFill>
                <a:latin typeface="David" panose="020E0502060401010101" pitchFamily="34" charset="-79"/>
                <a:ea typeface="Gochi Hand"/>
                <a:cs typeface="David" panose="020E0502060401010101" pitchFamily="34" charset="-79"/>
                <a:sym typeface="Gochi Hand"/>
              </a:rPr>
              <a:t>הוֹרָאוֹת הַמִּשְׂחָק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800" dirty="0">
                <a:solidFill>
                  <a:schemeClr val="dk1"/>
                </a:solidFill>
                <a:latin typeface="David" panose="020E0502060401010101" pitchFamily="34" charset="-79"/>
                <a:ea typeface="Gochi Hand"/>
                <a:cs typeface="David" panose="020E0502060401010101" pitchFamily="34" charset="-79"/>
                <a:sym typeface="Gochi Hand"/>
              </a:rPr>
              <a:t>בְּחַר בְּכָל שְׁקוּפִית אֶת הַפִּתְרוֹן הַנָּכוֹן לַתַּרְגִּיל שֶׁכָּתוּב.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he-IL" sz="2800" dirty="0">
              <a:solidFill>
                <a:schemeClr val="dk1"/>
              </a:solidFill>
              <a:latin typeface="David" panose="020E0502060401010101" pitchFamily="34" charset="-79"/>
              <a:ea typeface="Gochi Hand"/>
              <a:cs typeface="David" panose="020E0502060401010101" pitchFamily="34" charset="-79"/>
              <a:sym typeface="Gochi Han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800" dirty="0">
                <a:solidFill>
                  <a:schemeClr val="dk1"/>
                </a:solidFill>
                <a:latin typeface="David" panose="020E0502060401010101" pitchFamily="34" charset="-79"/>
                <a:ea typeface="Gochi Hand"/>
                <a:cs typeface="David" panose="020E0502060401010101" pitchFamily="34" charset="-79"/>
                <a:sym typeface="Gochi Hand"/>
              </a:rPr>
              <a:t>בְּהַצְלָחָה וּבַהֲנָאָה!</a:t>
            </a:r>
            <a:endParaRPr sz="2800" dirty="0">
              <a:solidFill>
                <a:schemeClr val="dk1"/>
              </a:solidFill>
              <a:latin typeface="David" panose="020E0502060401010101" pitchFamily="34" charset="-79"/>
              <a:ea typeface="Gochi Hand"/>
              <a:cs typeface="David" panose="020E0502060401010101" pitchFamily="34" charset="-79"/>
              <a:sym typeface="Gochi Hand"/>
            </a:endParaRPr>
          </a:p>
        </p:txBody>
      </p:sp>
      <p:sp>
        <p:nvSpPr>
          <p:cNvPr id="4079" name="Google Shape;4079;p28"/>
          <p:cNvSpPr/>
          <p:nvPr/>
        </p:nvSpPr>
        <p:spPr>
          <a:xfrm>
            <a:off x="736400" y="1646250"/>
            <a:ext cx="600325" cy="8507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endParaRPr b="1" i="0" dirty="0">
              <a:ln>
                <a:noFill/>
              </a:ln>
              <a:solidFill>
                <a:schemeClr val="lt1"/>
              </a:solidFill>
              <a:latin typeface="Mystery Quest"/>
            </a:endParaRPr>
          </a:p>
        </p:txBody>
      </p:sp>
      <p:sp>
        <p:nvSpPr>
          <p:cNvPr id="4080" name="Google Shape;4080;p28"/>
          <p:cNvSpPr/>
          <p:nvPr/>
        </p:nvSpPr>
        <p:spPr>
          <a:xfrm>
            <a:off x="1286100" y="1879950"/>
            <a:ext cx="528448" cy="62318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endParaRPr b="1" i="0" dirty="0">
              <a:ln>
                <a:noFill/>
              </a:ln>
              <a:solidFill>
                <a:schemeClr val="dk2"/>
              </a:solidFill>
              <a:latin typeface="Mystery Quest"/>
            </a:endParaRPr>
          </a:p>
        </p:txBody>
      </p:sp>
      <p:sp>
        <p:nvSpPr>
          <p:cNvPr id="4081" name="Google Shape;4081;p28"/>
          <p:cNvSpPr/>
          <p:nvPr/>
        </p:nvSpPr>
        <p:spPr>
          <a:xfrm>
            <a:off x="1724250" y="1863550"/>
            <a:ext cx="591214" cy="65598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endParaRPr b="1" i="0" dirty="0">
              <a:ln>
                <a:noFill/>
              </a:ln>
              <a:solidFill>
                <a:schemeClr val="lt2"/>
              </a:solidFill>
              <a:latin typeface="Mystery Quest"/>
            </a:endParaRPr>
          </a:p>
        </p:txBody>
      </p:sp>
      <p:sp>
        <p:nvSpPr>
          <p:cNvPr id="4082" name="Google Shape;4082;p28"/>
          <p:cNvSpPr/>
          <p:nvPr/>
        </p:nvSpPr>
        <p:spPr>
          <a:xfrm>
            <a:off x="2239275" y="1623700"/>
            <a:ext cx="499090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endParaRPr b="1" i="0" dirty="0">
              <a:ln>
                <a:noFill/>
              </a:ln>
              <a:solidFill>
                <a:schemeClr val="accent1"/>
              </a:solidFill>
              <a:latin typeface="Mystery Quest"/>
            </a:endParaRPr>
          </a:p>
        </p:txBody>
      </p:sp>
      <p:sp>
        <p:nvSpPr>
          <p:cNvPr id="4083" name="Google Shape;4083;p28"/>
          <p:cNvSpPr/>
          <p:nvPr/>
        </p:nvSpPr>
        <p:spPr>
          <a:xfrm>
            <a:off x="2703000" y="1866113"/>
            <a:ext cx="508201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endParaRPr b="1" i="0" dirty="0">
              <a:ln>
                <a:noFill/>
              </a:ln>
              <a:solidFill>
                <a:schemeClr val="accent2"/>
              </a:solidFill>
              <a:latin typeface="Mystery Quest"/>
            </a:endParaRPr>
          </a:p>
        </p:txBody>
      </p:sp>
      <p:sp>
        <p:nvSpPr>
          <p:cNvPr id="4084" name="Google Shape;4084;p28"/>
          <p:cNvSpPr/>
          <p:nvPr/>
        </p:nvSpPr>
        <p:spPr>
          <a:xfrm>
            <a:off x="3163100" y="1679550"/>
            <a:ext cx="298644" cy="77180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endParaRPr b="1" i="0" dirty="0">
              <a:ln>
                <a:noFill/>
              </a:ln>
              <a:solidFill>
                <a:schemeClr val="accent3"/>
              </a:solidFill>
              <a:latin typeface="Mystery Quest"/>
            </a:endParaRPr>
          </a:p>
        </p:txBody>
      </p:sp>
      <p:sp>
        <p:nvSpPr>
          <p:cNvPr id="2" name="כוכב: 8 פינות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6745FE6-2080-D9F2-A624-BD9D3E006F5C}"/>
              </a:ext>
            </a:extLst>
          </p:cNvPr>
          <p:cNvSpPr/>
          <p:nvPr/>
        </p:nvSpPr>
        <p:spPr>
          <a:xfrm>
            <a:off x="10577010" y="136376"/>
            <a:ext cx="1473260" cy="1481174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4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BA8E2265-C534-31F8-8698-C4C34DE0DD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19506" y="3551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0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p28"/>
          <p:cNvSpPr/>
          <p:nvPr/>
        </p:nvSpPr>
        <p:spPr>
          <a:xfrm>
            <a:off x="736400" y="1617550"/>
            <a:ext cx="3168663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ystery Quest"/>
              </a:rPr>
              <a:t>Funfair</a:t>
            </a:r>
          </a:p>
        </p:txBody>
      </p:sp>
      <p:sp>
        <p:nvSpPr>
          <p:cNvPr id="4078" name="Google Shape;4078;p28"/>
          <p:cNvSpPr txBox="1"/>
          <p:nvPr/>
        </p:nvSpPr>
        <p:spPr>
          <a:xfrm>
            <a:off x="736400" y="524750"/>
            <a:ext cx="56892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solidFill>
                  <a:schemeClr val="dk1"/>
                </a:solidFill>
                <a:latin typeface="David" panose="020E0502060401010101" pitchFamily="34" charset="-79"/>
                <a:ea typeface="Gochi Hand"/>
                <a:cs typeface="David" panose="020E0502060401010101" pitchFamily="34" charset="-79"/>
                <a:sym typeface="Gochi Hand"/>
              </a:rPr>
              <a:t>טָעִיתָ! נַסֵּה שֵׁנִית</a:t>
            </a:r>
            <a:endParaRPr sz="4000" dirty="0">
              <a:solidFill>
                <a:schemeClr val="dk1"/>
              </a:solidFill>
              <a:latin typeface="David" panose="020E0502060401010101" pitchFamily="34" charset="-79"/>
              <a:ea typeface="Gochi Hand"/>
              <a:cs typeface="David" panose="020E0502060401010101" pitchFamily="34" charset="-79"/>
              <a:sym typeface="Gochi Hand"/>
            </a:endParaRPr>
          </a:p>
        </p:txBody>
      </p:sp>
      <p:sp>
        <p:nvSpPr>
          <p:cNvPr id="4079" name="Google Shape;4079;p28"/>
          <p:cNvSpPr/>
          <p:nvPr/>
        </p:nvSpPr>
        <p:spPr>
          <a:xfrm>
            <a:off x="736400" y="1646250"/>
            <a:ext cx="600325" cy="8507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Mystery Quest"/>
              </a:rPr>
              <a:t>F</a:t>
            </a:r>
          </a:p>
        </p:txBody>
      </p:sp>
      <p:sp>
        <p:nvSpPr>
          <p:cNvPr id="4080" name="Google Shape;4080;p28"/>
          <p:cNvSpPr/>
          <p:nvPr/>
        </p:nvSpPr>
        <p:spPr>
          <a:xfrm>
            <a:off x="1286100" y="1879950"/>
            <a:ext cx="528448" cy="62318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dk2"/>
                </a:solidFill>
                <a:latin typeface="Mystery Quest"/>
              </a:rPr>
              <a:t>u</a:t>
            </a:r>
          </a:p>
        </p:txBody>
      </p:sp>
      <p:sp>
        <p:nvSpPr>
          <p:cNvPr id="4081" name="Google Shape;4081;p28"/>
          <p:cNvSpPr/>
          <p:nvPr/>
        </p:nvSpPr>
        <p:spPr>
          <a:xfrm>
            <a:off x="1724250" y="1863550"/>
            <a:ext cx="591214" cy="65598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2"/>
                </a:solidFill>
                <a:latin typeface="Mystery Quest"/>
              </a:rPr>
              <a:t>n</a:t>
            </a:r>
          </a:p>
        </p:txBody>
      </p:sp>
      <p:sp>
        <p:nvSpPr>
          <p:cNvPr id="4082" name="Google Shape;4082;p28"/>
          <p:cNvSpPr/>
          <p:nvPr/>
        </p:nvSpPr>
        <p:spPr>
          <a:xfrm>
            <a:off x="2239275" y="1623700"/>
            <a:ext cx="499090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1"/>
                </a:solidFill>
                <a:latin typeface="Mystery Quest"/>
              </a:rPr>
              <a:t>f</a:t>
            </a:r>
          </a:p>
        </p:txBody>
      </p:sp>
      <p:sp>
        <p:nvSpPr>
          <p:cNvPr id="4083" name="Google Shape;4083;p28"/>
          <p:cNvSpPr/>
          <p:nvPr/>
        </p:nvSpPr>
        <p:spPr>
          <a:xfrm>
            <a:off x="2703000" y="1866113"/>
            <a:ext cx="508201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2"/>
                </a:solidFill>
                <a:latin typeface="Mystery Quest"/>
              </a:rPr>
              <a:t>a</a:t>
            </a:r>
          </a:p>
        </p:txBody>
      </p:sp>
      <p:sp>
        <p:nvSpPr>
          <p:cNvPr id="4084" name="Google Shape;4084;p28"/>
          <p:cNvSpPr/>
          <p:nvPr/>
        </p:nvSpPr>
        <p:spPr>
          <a:xfrm>
            <a:off x="3163100" y="1679550"/>
            <a:ext cx="298644" cy="77180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3"/>
                </a:solidFill>
                <a:latin typeface="Mystery Quest"/>
              </a:rPr>
              <a:t>i</a:t>
            </a:r>
          </a:p>
        </p:txBody>
      </p:sp>
      <p:sp>
        <p:nvSpPr>
          <p:cNvPr id="4085" name="Google Shape;4085;p28"/>
          <p:cNvSpPr/>
          <p:nvPr/>
        </p:nvSpPr>
        <p:spPr>
          <a:xfrm>
            <a:off x="3385550" y="1822388"/>
            <a:ext cx="540596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4"/>
                </a:solidFill>
                <a:latin typeface="Mystery Quest"/>
              </a:rPr>
              <a:t>r</a:t>
            </a:r>
          </a:p>
        </p:txBody>
      </p:sp>
      <p:pic>
        <p:nvPicPr>
          <p:cNvPr id="3" name="תמונה 2" descr="מעף פני שעון מעורר כועס">
            <a:extLst>
              <a:ext uri="{FF2B5EF4-FFF2-40B4-BE49-F238E27FC236}">
                <a16:creationId xmlns:a16="http://schemas.microsoft.com/office/drawing/2014/main" id="{1883295B-168B-56FB-2C59-490C05F39A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1240" y="903514"/>
            <a:ext cx="2525486" cy="2525486"/>
          </a:xfrm>
          <a:prstGeom prst="rect">
            <a:avLst/>
          </a:prstGeom>
        </p:spPr>
      </p:pic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48BFD37D-BF70-0CCD-E484-F36D7B676B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13851" y="907154"/>
            <a:ext cx="487363" cy="487363"/>
          </a:xfrm>
          <a:prstGeom prst="rect">
            <a:avLst/>
          </a:prstGeom>
        </p:spPr>
      </p:pic>
      <p:sp>
        <p:nvSpPr>
          <p:cNvPr id="6" name="לחצן פעולה: חזרה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AFDE2554-3C01-AF82-D87C-FCAAF50C30BC}"/>
              </a:ext>
            </a:extLst>
          </p:cNvPr>
          <p:cNvSpPr/>
          <p:nvPr/>
        </p:nvSpPr>
        <p:spPr>
          <a:xfrm>
            <a:off x="10982632" y="203168"/>
            <a:ext cx="960331" cy="94720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24819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p28"/>
          <p:cNvSpPr/>
          <p:nvPr/>
        </p:nvSpPr>
        <p:spPr>
          <a:xfrm>
            <a:off x="736400" y="1617550"/>
            <a:ext cx="3168663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ystery Quest"/>
              </a:rPr>
              <a:t>Funfair</a:t>
            </a:r>
          </a:p>
        </p:txBody>
      </p:sp>
      <p:sp>
        <p:nvSpPr>
          <p:cNvPr id="4078" name="Google Shape;4078;p28"/>
          <p:cNvSpPr txBox="1"/>
          <p:nvPr/>
        </p:nvSpPr>
        <p:spPr>
          <a:xfrm>
            <a:off x="0" y="667588"/>
            <a:ext cx="56892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solidFill>
                  <a:schemeClr val="dk1"/>
                </a:solidFill>
                <a:latin typeface="David" panose="020E0502060401010101" pitchFamily="34" charset="-79"/>
                <a:ea typeface="Gochi Hand"/>
                <a:cs typeface="David" panose="020E0502060401010101" pitchFamily="34" charset="-79"/>
                <a:sym typeface="Gochi Hand"/>
              </a:rPr>
              <a:t>יָפֶה מְאוֹד!</a:t>
            </a:r>
            <a:endParaRPr sz="4000" dirty="0">
              <a:solidFill>
                <a:schemeClr val="dk1"/>
              </a:solidFill>
              <a:latin typeface="David" panose="020E0502060401010101" pitchFamily="34" charset="-79"/>
              <a:ea typeface="Gochi Hand"/>
              <a:cs typeface="David" panose="020E0502060401010101" pitchFamily="34" charset="-79"/>
              <a:sym typeface="Gochi Hand"/>
            </a:endParaRPr>
          </a:p>
        </p:txBody>
      </p:sp>
      <p:sp>
        <p:nvSpPr>
          <p:cNvPr id="4079" name="Google Shape;4079;p28"/>
          <p:cNvSpPr/>
          <p:nvPr/>
        </p:nvSpPr>
        <p:spPr>
          <a:xfrm>
            <a:off x="736400" y="1646250"/>
            <a:ext cx="600325" cy="8507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Mystery Quest"/>
              </a:rPr>
              <a:t>F</a:t>
            </a:r>
          </a:p>
        </p:txBody>
      </p:sp>
      <p:sp>
        <p:nvSpPr>
          <p:cNvPr id="4080" name="Google Shape;4080;p28"/>
          <p:cNvSpPr/>
          <p:nvPr/>
        </p:nvSpPr>
        <p:spPr>
          <a:xfrm>
            <a:off x="1286100" y="1879950"/>
            <a:ext cx="528448" cy="62318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dk2"/>
                </a:solidFill>
                <a:latin typeface="Mystery Quest"/>
              </a:rPr>
              <a:t>u</a:t>
            </a:r>
          </a:p>
        </p:txBody>
      </p:sp>
      <p:sp>
        <p:nvSpPr>
          <p:cNvPr id="4081" name="Google Shape;4081;p28"/>
          <p:cNvSpPr/>
          <p:nvPr/>
        </p:nvSpPr>
        <p:spPr>
          <a:xfrm>
            <a:off x="1724250" y="1863550"/>
            <a:ext cx="591214" cy="65598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2"/>
                </a:solidFill>
                <a:latin typeface="Mystery Quest"/>
              </a:rPr>
              <a:t>n</a:t>
            </a:r>
          </a:p>
        </p:txBody>
      </p:sp>
      <p:sp>
        <p:nvSpPr>
          <p:cNvPr id="4082" name="Google Shape;4082;p28"/>
          <p:cNvSpPr/>
          <p:nvPr/>
        </p:nvSpPr>
        <p:spPr>
          <a:xfrm>
            <a:off x="2239275" y="1623700"/>
            <a:ext cx="499090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1"/>
                </a:solidFill>
                <a:latin typeface="Mystery Quest"/>
              </a:rPr>
              <a:t>f</a:t>
            </a:r>
          </a:p>
        </p:txBody>
      </p:sp>
      <p:sp>
        <p:nvSpPr>
          <p:cNvPr id="4083" name="Google Shape;4083;p28"/>
          <p:cNvSpPr/>
          <p:nvPr/>
        </p:nvSpPr>
        <p:spPr>
          <a:xfrm>
            <a:off x="2703000" y="1866113"/>
            <a:ext cx="508201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2"/>
                </a:solidFill>
                <a:latin typeface="Mystery Quest"/>
              </a:rPr>
              <a:t>a</a:t>
            </a:r>
          </a:p>
        </p:txBody>
      </p:sp>
      <p:sp>
        <p:nvSpPr>
          <p:cNvPr id="4084" name="Google Shape;4084;p28"/>
          <p:cNvSpPr/>
          <p:nvPr/>
        </p:nvSpPr>
        <p:spPr>
          <a:xfrm>
            <a:off x="3163100" y="1679550"/>
            <a:ext cx="298644" cy="77180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3"/>
                </a:solidFill>
                <a:latin typeface="Mystery Quest"/>
              </a:rPr>
              <a:t>i</a:t>
            </a:r>
          </a:p>
        </p:txBody>
      </p:sp>
      <p:sp>
        <p:nvSpPr>
          <p:cNvPr id="4085" name="Google Shape;4085;p28"/>
          <p:cNvSpPr/>
          <p:nvPr/>
        </p:nvSpPr>
        <p:spPr>
          <a:xfrm>
            <a:off x="3385550" y="1822388"/>
            <a:ext cx="540596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4"/>
                </a:solidFill>
                <a:latin typeface="Mystery Quest"/>
              </a:rPr>
              <a:t>r</a:t>
            </a:r>
          </a:p>
        </p:txBody>
      </p:sp>
      <p:pic>
        <p:nvPicPr>
          <p:cNvPr id="3" name="תמונה 2" descr="פרצוף של שעון מעורר מחייך">
            <a:extLst>
              <a:ext uri="{FF2B5EF4-FFF2-40B4-BE49-F238E27FC236}">
                <a16:creationId xmlns:a16="http://schemas.microsoft.com/office/drawing/2014/main" id="{765932AD-5DC7-8E3E-BF89-20AFE2E8DF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6076" y="1254044"/>
            <a:ext cx="2438400" cy="2438400"/>
          </a:xfrm>
          <a:prstGeom prst="rect">
            <a:avLst/>
          </a:prstGeom>
        </p:spPr>
      </p:pic>
      <p:sp>
        <p:nvSpPr>
          <p:cNvPr id="2" name="כוכב: 8 פינות 1">
            <a:hlinkClick r:id="rId6" action="ppaction://hlinksldjump"/>
            <a:extLst>
              <a:ext uri="{FF2B5EF4-FFF2-40B4-BE49-F238E27FC236}">
                <a16:creationId xmlns:a16="http://schemas.microsoft.com/office/drawing/2014/main" id="{8088E08F-2591-76E5-D734-89081ADCC918}"/>
              </a:ext>
            </a:extLst>
          </p:cNvPr>
          <p:cNvSpPr/>
          <p:nvPr/>
        </p:nvSpPr>
        <p:spPr>
          <a:xfrm>
            <a:off x="10577010" y="136376"/>
            <a:ext cx="1473260" cy="1481174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4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5" name="מחיאות כפיים">
            <a:hlinkClick r:id="" action="ppaction://media"/>
            <a:extLst>
              <a:ext uri="{FF2B5EF4-FFF2-40B4-BE49-F238E27FC236}">
                <a16:creationId xmlns:a16="http://schemas.microsoft.com/office/drawing/2014/main" id="{829CEDD1-D652-619E-C4E2-BFB20D5ECC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99731" y="12540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41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p28"/>
          <p:cNvSpPr/>
          <p:nvPr/>
        </p:nvSpPr>
        <p:spPr>
          <a:xfrm>
            <a:off x="736400" y="1617550"/>
            <a:ext cx="3168663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ystery Quest"/>
              </a:rPr>
              <a:t>Funfair</a:t>
            </a:r>
          </a:p>
        </p:txBody>
      </p:sp>
      <p:sp>
        <p:nvSpPr>
          <p:cNvPr id="4078" name="Google Shape;4078;p28"/>
          <p:cNvSpPr txBox="1"/>
          <p:nvPr/>
        </p:nvSpPr>
        <p:spPr>
          <a:xfrm>
            <a:off x="597400" y="650000"/>
            <a:ext cx="56892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solidFill>
                  <a:schemeClr val="dk1"/>
                </a:solidFill>
                <a:latin typeface="David" panose="020E0502060401010101" pitchFamily="34" charset="-79"/>
                <a:ea typeface="Gochi Hand"/>
                <a:cs typeface="David" panose="020E0502060401010101" pitchFamily="34" charset="-79"/>
                <a:sym typeface="Gochi Hand"/>
              </a:rPr>
              <a:t>לְהִתְרָאוֹת בַּמִּשְׂחָק הַבָּא</a:t>
            </a:r>
          </a:p>
        </p:txBody>
      </p:sp>
      <p:sp>
        <p:nvSpPr>
          <p:cNvPr id="4079" name="Google Shape;4079;p28"/>
          <p:cNvSpPr/>
          <p:nvPr/>
        </p:nvSpPr>
        <p:spPr>
          <a:xfrm>
            <a:off x="736400" y="1646250"/>
            <a:ext cx="600325" cy="8507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Mystery Quest"/>
              </a:rPr>
              <a:t>F</a:t>
            </a:r>
          </a:p>
        </p:txBody>
      </p:sp>
      <p:sp>
        <p:nvSpPr>
          <p:cNvPr id="4080" name="Google Shape;4080;p28"/>
          <p:cNvSpPr/>
          <p:nvPr/>
        </p:nvSpPr>
        <p:spPr>
          <a:xfrm>
            <a:off x="1286100" y="1879950"/>
            <a:ext cx="528448" cy="62318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dk2"/>
                </a:solidFill>
                <a:latin typeface="Mystery Quest"/>
              </a:rPr>
              <a:t>u</a:t>
            </a:r>
          </a:p>
        </p:txBody>
      </p:sp>
      <p:sp>
        <p:nvSpPr>
          <p:cNvPr id="4081" name="Google Shape;4081;p28"/>
          <p:cNvSpPr/>
          <p:nvPr/>
        </p:nvSpPr>
        <p:spPr>
          <a:xfrm>
            <a:off x="1724250" y="1863550"/>
            <a:ext cx="591214" cy="65598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2"/>
                </a:solidFill>
                <a:latin typeface="Mystery Quest"/>
              </a:rPr>
              <a:t>n</a:t>
            </a:r>
          </a:p>
        </p:txBody>
      </p:sp>
      <p:sp>
        <p:nvSpPr>
          <p:cNvPr id="4082" name="Google Shape;4082;p28"/>
          <p:cNvSpPr/>
          <p:nvPr/>
        </p:nvSpPr>
        <p:spPr>
          <a:xfrm>
            <a:off x="2239275" y="1623700"/>
            <a:ext cx="499090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1"/>
                </a:solidFill>
                <a:latin typeface="Mystery Quest"/>
              </a:rPr>
              <a:t>f</a:t>
            </a:r>
          </a:p>
        </p:txBody>
      </p:sp>
      <p:sp>
        <p:nvSpPr>
          <p:cNvPr id="4083" name="Google Shape;4083;p28"/>
          <p:cNvSpPr/>
          <p:nvPr/>
        </p:nvSpPr>
        <p:spPr>
          <a:xfrm>
            <a:off x="2703000" y="1866113"/>
            <a:ext cx="508201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2"/>
                </a:solidFill>
                <a:latin typeface="Mystery Quest"/>
              </a:rPr>
              <a:t>a</a:t>
            </a:r>
          </a:p>
        </p:txBody>
      </p:sp>
      <p:sp>
        <p:nvSpPr>
          <p:cNvPr id="4084" name="Google Shape;4084;p28"/>
          <p:cNvSpPr/>
          <p:nvPr/>
        </p:nvSpPr>
        <p:spPr>
          <a:xfrm>
            <a:off x="3163100" y="1679550"/>
            <a:ext cx="298644" cy="77180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3"/>
                </a:solidFill>
                <a:latin typeface="Mystery Quest"/>
              </a:rPr>
              <a:t>i</a:t>
            </a:r>
          </a:p>
        </p:txBody>
      </p:sp>
      <p:sp>
        <p:nvSpPr>
          <p:cNvPr id="4085" name="Google Shape;4085;p28"/>
          <p:cNvSpPr/>
          <p:nvPr/>
        </p:nvSpPr>
        <p:spPr>
          <a:xfrm>
            <a:off x="3385550" y="1822388"/>
            <a:ext cx="540596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4"/>
                </a:solidFill>
                <a:latin typeface="Mystery Quest"/>
              </a:rPr>
              <a:t>r</a:t>
            </a:r>
          </a:p>
        </p:txBody>
      </p:sp>
      <p:sp>
        <p:nvSpPr>
          <p:cNvPr id="2" name="כוכב: 8 פינות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8E4F085-1EDF-5194-4941-00B11E93452D}"/>
              </a:ext>
            </a:extLst>
          </p:cNvPr>
          <p:cNvSpPr/>
          <p:nvPr/>
        </p:nvSpPr>
        <p:spPr>
          <a:xfrm>
            <a:off x="10577010" y="136376"/>
            <a:ext cx="1473260" cy="1481174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סוֹף!</a:t>
            </a:r>
            <a:endParaRPr lang="he-IL" sz="24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4E466E6D-809A-0FF1-6E47-6A83C8FCFF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853572" y="520534"/>
            <a:ext cx="487363" cy="487363"/>
          </a:xfrm>
          <a:prstGeom prst="rect">
            <a:avLst/>
          </a:prstGeom>
        </p:spPr>
      </p:pic>
      <p:pic>
        <p:nvPicPr>
          <p:cNvPr id="3" name="StraightyBaby">
            <a:hlinkClick r:id="" action="ppaction://media"/>
            <a:extLst>
              <a:ext uri="{FF2B5EF4-FFF2-40B4-BE49-F238E27FC236}">
                <a16:creationId xmlns:a16="http://schemas.microsoft.com/office/drawing/2014/main" id="{132722B3-9DE6-6DCD-8CCA-3C2381DB615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853571" y="143586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472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2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0" name="Google Shape;3830;p18">
            <a:hlinkClick r:id="rId5" action="ppaction://hlinksldjump"/>
          </p:cNvPr>
          <p:cNvSpPr/>
          <p:nvPr/>
        </p:nvSpPr>
        <p:spPr>
          <a:xfrm>
            <a:off x="3973225" y="1432550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1" name="Google Shape;3831;p18">
            <a:hlinkClick r:id="rId6" action="ppaction://hlinksldjump"/>
          </p:cNvPr>
          <p:cNvSpPr/>
          <p:nvPr/>
        </p:nvSpPr>
        <p:spPr>
          <a:xfrm>
            <a:off x="5194150" y="2540650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2" name="Google Shape;3832;p18">
            <a:hlinkClick r:id="rId7" action="ppaction://hlinksldjump"/>
          </p:cNvPr>
          <p:cNvSpPr/>
          <p:nvPr/>
        </p:nvSpPr>
        <p:spPr>
          <a:xfrm>
            <a:off x="5541250" y="666600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3" name="Google Shape;3833;p18">
            <a:hlinkClick r:id="rId8" action="ppaction://hlinksldjump"/>
          </p:cNvPr>
          <p:cNvSpPr/>
          <p:nvPr/>
        </p:nvSpPr>
        <p:spPr>
          <a:xfrm>
            <a:off x="6808650" y="1633125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4" name="Google Shape;3834;p18">
            <a:hlinkClick r:id="rId9" action="ppaction://hlinksldjump"/>
          </p:cNvPr>
          <p:cNvSpPr/>
          <p:nvPr/>
        </p:nvSpPr>
        <p:spPr>
          <a:xfrm>
            <a:off x="7954900" y="2723525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5" name="Google Shape;3835;p18">
            <a:hlinkClick r:id="rId10" action="ppaction://hlinksldjump"/>
          </p:cNvPr>
          <p:cNvSpPr/>
          <p:nvPr/>
        </p:nvSpPr>
        <p:spPr>
          <a:xfrm>
            <a:off x="6574525" y="3978438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6" name="Google Shape;3836;p18">
            <a:hlinkClick r:id="rId11" action="ppaction://hlinksldjump"/>
          </p:cNvPr>
          <p:cNvSpPr/>
          <p:nvPr/>
        </p:nvSpPr>
        <p:spPr>
          <a:xfrm>
            <a:off x="5194150" y="4660013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7" name="Google Shape;3837;p18">
            <a:hlinkClick r:id="rId12" action="ppaction://hlinksldjump"/>
          </p:cNvPr>
          <p:cNvSpPr/>
          <p:nvPr/>
        </p:nvSpPr>
        <p:spPr>
          <a:xfrm>
            <a:off x="3824525" y="3794788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8" name="Google Shape;3838;p18">
            <a:hlinkClick r:id="rId13" action="ppaction://hlinksldjump"/>
          </p:cNvPr>
          <p:cNvSpPr/>
          <p:nvPr/>
        </p:nvSpPr>
        <p:spPr>
          <a:xfrm>
            <a:off x="2649575" y="2849913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96E09F93-54CE-7257-26EB-B156177C5E13}"/>
              </a:ext>
            </a:extLst>
          </p:cNvPr>
          <p:cNvSpPr txBox="1"/>
          <p:nvPr/>
        </p:nvSpPr>
        <p:spPr>
          <a:xfrm>
            <a:off x="3038168" y="3287925"/>
            <a:ext cx="640657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7</a:t>
            </a:r>
          </a:p>
        </p:txBody>
      </p:sp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2619CEE4-56BF-E08C-F815-93AF03F7F0BB}"/>
              </a:ext>
            </a:extLst>
          </p:cNvPr>
          <p:cNvSpPr txBox="1"/>
          <p:nvPr/>
        </p:nvSpPr>
        <p:spPr>
          <a:xfrm>
            <a:off x="7192305" y="1965485"/>
            <a:ext cx="640657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</a:t>
            </a:r>
            <a:r>
              <a:rPr lang="en-US" dirty="0">
                <a:latin typeface="David" panose="020E0502060401010101" pitchFamily="34" charset="-79"/>
                <a:cs typeface="David" panose="020E0502060401010101" pitchFamily="34" charset="-79"/>
              </a:rPr>
              <a:t>2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A111B128-EEE2-2A3D-C43A-4D754B054FC9}"/>
              </a:ext>
            </a:extLst>
          </p:cNvPr>
          <p:cNvSpPr txBox="1"/>
          <p:nvPr/>
        </p:nvSpPr>
        <p:spPr>
          <a:xfrm>
            <a:off x="8323021" y="3096196"/>
            <a:ext cx="640657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</a:t>
            </a:r>
            <a:r>
              <a:rPr lang="en-US" dirty="0">
                <a:latin typeface="David" panose="020E0502060401010101" pitchFamily="34" charset="-79"/>
                <a:cs typeface="David" panose="020E0502060401010101" pitchFamily="34" charset="-79"/>
              </a:rPr>
              <a:t>3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E79C0BED-C5A6-8128-3148-31185264736C}"/>
              </a:ext>
            </a:extLst>
          </p:cNvPr>
          <p:cNvSpPr txBox="1"/>
          <p:nvPr/>
        </p:nvSpPr>
        <p:spPr>
          <a:xfrm>
            <a:off x="6975995" y="4482551"/>
            <a:ext cx="640657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</a:t>
            </a:r>
            <a:r>
              <a:rPr lang="en-US" dirty="0">
                <a:latin typeface="David" panose="020E0502060401010101" pitchFamily="34" charset="-79"/>
                <a:cs typeface="David" panose="020E0502060401010101" pitchFamily="34" charset="-79"/>
              </a:rPr>
              <a:t>4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435894AA-7009-528D-CE28-D5CF269EB69E}"/>
              </a:ext>
            </a:extLst>
          </p:cNvPr>
          <p:cNvSpPr txBox="1"/>
          <p:nvPr/>
        </p:nvSpPr>
        <p:spPr>
          <a:xfrm>
            <a:off x="5638808" y="5131480"/>
            <a:ext cx="640657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5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622B95FE-71D2-571F-4A7C-2FCDE02717CE}"/>
              </a:ext>
            </a:extLst>
          </p:cNvPr>
          <p:cNvSpPr txBox="1"/>
          <p:nvPr/>
        </p:nvSpPr>
        <p:spPr>
          <a:xfrm>
            <a:off x="4242620" y="4217074"/>
            <a:ext cx="640657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</a:t>
            </a:r>
            <a:r>
              <a:rPr lang="en-US" dirty="0">
                <a:latin typeface="David" panose="020E0502060401010101" pitchFamily="34" charset="-79"/>
                <a:cs typeface="David" panose="020E0502060401010101" pitchFamily="34" charset="-79"/>
              </a:rPr>
              <a:t>6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A5C44F76-462A-7ADE-0174-31E2C9BED5EF}"/>
              </a:ext>
            </a:extLst>
          </p:cNvPr>
          <p:cNvSpPr txBox="1"/>
          <p:nvPr/>
        </p:nvSpPr>
        <p:spPr>
          <a:xfrm>
            <a:off x="5923941" y="1021584"/>
            <a:ext cx="640657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1</a:t>
            </a: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39291127-A500-44CA-A72F-297C50374577}"/>
              </a:ext>
            </a:extLst>
          </p:cNvPr>
          <p:cNvSpPr txBox="1"/>
          <p:nvPr/>
        </p:nvSpPr>
        <p:spPr>
          <a:xfrm>
            <a:off x="4321278" y="1837667"/>
            <a:ext cx="640657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</a:t>
            </a:r>
            <a:r>
              <a:rPr lang="en-US" dirty="0">
                <a:latin typeface="David" panose="020E0502060401010101" pitchFamily="34" charset="-79"/>
                <a:cs typeface="David" panose="020E0502060401010101" pitchFamily="34" charset="-79"/>
              </a:rPr>
              <a:t>8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2C55BD4F-D082-F60E-69EC-ADC93D23DBBB}"/>
              </a:ext>
            </a:extLst>
          </p:cNvPr>
          <p:cNvSpPr txBox="1"/>
          <p:nvPr/>
        </p:nvSpPr>
        <p:spPr>
          <a:xfrm>
            <a:off x="5619142" y="2919213"/>
            <a:ext cx="640657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9</a:t>
            </a:r>
          </a:p>
        </p:txBody>
      </p:sp>
      <p:pic>
        <p:nvPicPr>
          <p:cNvPr id="11" name="sound15">
            <a:hlinkClick r:id="" action="ppaction://media"/>
            <a:extLst>
              <a:ext uri="{FF2B5EF4-FFF2-40B4-BE49-F238E27FC236}">
                <a16:creationId xmlns:a16="http://schemas.microsoft.com/office/drawing/2014/main" id="{976D0B28-2B7F-9308-58DE-FDFACC0EBF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647598" y="42291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3" name="Google Shape;3843;p19"/>
          <p:cNvSpPr/>
          <p:nvPr/>
        </p:nvSpPr>
        <p:spPr>
          <a:xfrm>
            <a:off x="10976375" y="2014975"/>
            <a:ext cx="233202" cy="4840224"/>
          </a:xfrm>
          <a:custGeom>
            <a:avLst/>
            <a:gdLst/>
            <a:ahLst/>
            <a:cxnLst/>
            <a:rect l="l" t="t" r="r" b="b"/>
            <a:pathLst>
              <a:path w="336754" h="3457303" extrusionOk="0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w="12700" cap="flat" cmpd="sng">
            <a:solidFill>
              <a:srgbClr val="666666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4" name="Google Shape;3844;p19"/>
          <p:cNvSpPr txBox="1">
            <a:spLocks noGrp="1"/>
          </p:cNvSpPr>
          <p:nvPr>
            <p:ph type="title"/>
          </p:nvPr>
        </p:nvSpPr>
        <p:spPr>
          <a:xfrm>
            <a:off x="4554039" y="1822434"/>
            <a:ext cx="6598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בְּחַר אֶת הַפִּתְרוֹן הַנָּכוֹן לַתַּרְגִּיל</a:t>
            </a:r>
            <a:endParaRPr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3845" name="Google Shape;3845;p19"/>
          <p:cNvSpPr txBox="1">
            <a:spLocks noGrp="1"/>
          </p:cNvSpPr>
          <p:nvPr>
            <p:ph type="body" idx="1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10-8</a:t>
            </a:r>
          </a:p>
          <a:p>
            <a:pPr marL="0" lvl="0" indent="0" algn="ctr" rtl="1">
              <a:spcBef>
                <a:spcPts val="0"/>
              </a:spcBef>
              <a:spcAft>
                <a:spcPts val="2100"/>
              </a:spcAft>
              <a:buNone/>
            </a:pPr>
            <a:endParaRPr lang="he-IL" sz="40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marL="0" lvl="0" indent="0" algn="r" rtl="1">
              <a:spcBef>
                <a:spcPts val="0"/>
              </a:spcBef>
              <a:spcAft>
                <a:spcPts val="2100"/>
              </a:spcAft>
              <a:buNone/>
            </a:pPr>
            <a:endParaRPr lang="he-IL"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3846" name="Google Shape;3846;p19"/>
          <p:cNvGrpSpPr/>
          <p:nvPr/>
        </p:nvGrpSpPr>
        <p:grpSpPr>
          <a:xfrm>
            <a:off x="5364675" y="624238"/>
            <a:ext cx="4684155" cy="1190154"/>
            <a:chOff x="6126675" y="719488"/>
            <a:chExt cx="4684155" cy="1190154"/>
          </a:xfrm>
        </p:grpSpPr>
        <p:sp>
          <p:nvSpPr>
            <p:cNvPr id="3847" name="Google Shape;3847;p19"/>
            <p:cNvSpPr/>
            <p:nvPr/>
          </p:nvSpPr>
          <p:spPr>
            <a:xfrm>
              <a:off x="6126675" y="755525"/>
              <a:ext cx="4684155" cy="115411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 dirty="0"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FFFFFF"/>
                  </a:solidFill>
                  <a:latin typeface="Mystery Quest"/>
                </a:rPr>
                <a:t>Exit Ticket</a:t>
              </a:r>
            </a:p>
          </p:txBody>
        </p:sp>
        <p:sp>
          <p:nvSpPr>
            <p:cNvPr id="3848" name="Google Shape;3848;p19"/>
            <p:cNvSpPr/>
            <p:nvPr/>
          </p:nvSpPr>
          <p:spPr>
            <a:xfrm>
              <a:off x="6126675" y="841275"/>
              <a:ext cx="775462" cy="83022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3849" name="Google Shape;3849;p19"/>
            <p:cNvSpPr/>
            <p:nvPr/>
          </p:nvSpPr>
          <p:spPr>
            <a:xfrm>
              <a:off x="6769825" y="1009213"/>
              <a:ext cx="617535" cy="64675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dk2"/>
                  </a:solidFill>
                  <a:latin typeface="Mystery Quest"/>
                </a:rPr>
                <a:t>x</a:t>
              </a:r>
            </a:p>
          </p:txBody>
        </p:sp>
        <p:sp>
          <p:nvSpPr>
            <p:cNvPr id="3850" name="Google Shape;3850;p19"/>
            <p:cNvSpPr/>
            <p:nvPr/>
          </p:nvSpPr>
          <p:spPr>
            <a:xfrm>
              <a:off x="7265125" y="946688"/>
              <a:ext cx="298644" cy="77180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2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3851" name="Google Shape;3851;p19"/>
            <p:cNvSpPr/>
            <p:nvPr/>
          </p:nvSpPr>
          <p:spPr>
            <a:xfrm>
              <a:off x="7487575" y="755525"/>
              <a:ext cx="425188" cy="91939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1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3852" name="Google Shape;3852;p19"/>
            <p:cNvSpPr/>
            <p:nvPr/>
          </p:nvSpPr>
          <p:spPr>
            <a:xfrm>
              <a:off x="8167675" y="855813"/>
              <a:ext cx="567930" cy="871225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2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3853" name="Google Shape;3853;p19"/>
            <p:cNvSpPr/>
            <p:nvPr/>
          </p:nvSpPr>
          <p:spPr>
            <a:xfrm>
              <a:off x="8735600" y="946700"/>
              <a:ext cx="298644" cy="77180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3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3854" name="Google Shape;3854;p19"/>
            <p:cNvSpPr/>
            <p:nvPr/>
          </p:nvSpPr>
          <p:spPr>
            <a:xfrm>
              <a:off x="8990500" y="1024075"/>
              <a:ext cx="483904" cy="61703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4"/>
                  </a:solidFill>
                  <a:latin typeface="Mystery Quest"/>
                </a:rPr>
                <a:t>c</a:t>
              </a:r>
            </a:p>
          </p:txBody>
        </p:sp>
        <p:sp>
          <p:nvSpPr>
            <p:cNvPr id="3855" name="Google Shape;3855;p19"/>
            <p:cNvSpPr/>
            <p:nvPr/>
          </p:nvSpPr>
          <p:spPr>
            <a:xfrm>
              <a:off x="9415700" y="719488"/>
              <a:ext cx="709673" cy="114386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5"/>
                  </a:solidFill>
                  <a:latin typeface="Mystery Quest"/>
                </a:rPr>
                <a:t>k</a:t>
              </a:r>
            </a:p>
          </p:txBody>
        </p:sp>
        <p:sp>
          <p:nvSpPr>
            <p:cNvPr id="3856" name="Google Shape;3856;p19"/>
            <p:cNvSpPr/>
            <p:nvPr/>
          </p:nvSpPr>
          <p:spPr>
            <a:xfrm>
              <a:off x="10001150" y="1018950"/>
              <a:ext cx="445444" cy="62728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6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3857" name="Google Shape;3857;p19"/>
            <p:cNvSpPr/>
            <p:nvPr/>
          </p:nvSpPr>
          <p:spPr>
            <a:xfrm>
              <a:off x="10382500" y="719500"/>
              <a:ext cx="425188" cy="91939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t</a:t>
              </a:r>
            </a:p>
          </p:txBody>
        </p:sp>
      </p:grpSp>
      <p:grpSp>
        <p:nvGrpSpPr>
          <p:cNvPr id="3858" name="Google Shape;3858;p19"/>
          <p:cNvGrpSpPr/>
          <p:nvPr/>
        </p:nvGrpSpPr>
        <p:grpSpPr>
          <a:xfrm>
            <a:off x="10429836" y="422848"/>
            <a:ext cx="1326282" cy="1745352"/>
            <a:chOff x="4904878" y="3672819"/>
            <a:chExt cx="668523" cy="879758"/>
          </a:xfrm>
        </p:grpSpPr>
        <p:sp>
          <p:nvSpPr>
            <p:cNvPr id="3859" name="Google Shape;3859;p19"/>
            <p:cNvSpPr/>
            <p:nvPr/>
          </p:nvSpPr>
          <p:spPr>
            <a:xfrm flipH="1">
              <a:off x="5162601" y="4457938"/>
              <a:ext cx="136807" cy="94638"/>
            </a:xfrm>
            <a:custGeom>
              <a:avLst/>
              <a:gdLst/>
              <a:ahLst/>
              <a:cxnLst/>
              <a:rect l="l" t="t" r="r" b="b"/>
              <a:pathLst>
                <a:path w="212104" h="146726" extrusionOk="0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860" name="Google Shape;3860;p19"/>
            <p:cNvSpPr/>
            <p:nvPr/>
          </p:nvSpPr>
          <p:spPr>
            <a:xfrm flipH="1">
              <a:off x="4904878" y="3672819"/>
              <a:ext cx="668523" cy="792039"/>
            </a:xfrm>
            <a:custGeom>
              <a:avLst/>
              <a:gdLst/>
              <a:ahLst/>
              <a:cxnLst/>
              <a:rect l="l" t="t" r="r" b="b"/>
              <a:pathLst>
                <a:path w="1036469" h="1227968" extrusionOk="0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861" name="Google Shape;3861;p19"/>
            <p:cNvSpPr/>
            <p:nvPr/>
          </p:nvSpPr>
          <p:spPr>
            <a:xfrm flipH="1">
              <a:off x="5341592" y="3775670"/>
              <a:ext cx="171176" cy="347798"/>
            </a:xfrm>
            <a:custGeom>
              <a:avLst/>
              <a:gdLst/>
              <a:ahLst/>
              <a:cxnLst/>
              <a:rect l="l" t="t" r="r" b="b"/>
              <a:pathLst>
                <a:path w="265389" h="539221" extrusionOk="0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2" name="Google Shape;3862;p19"/>
            <p:cNvSpPr/>
            <p:nvPr/>
          </p:nvSpPr>
          <p:spPr>
            <a:xfrm flipH="1">
              <a:off x="5200585" y="4461863"/>
              <a:ext cx="62621" cy="18890"/>
            </a:xfrm>
            <a:custGeom>
              <a:avLst/>
              <a:gdLst/>
              <a:ahLst/>
              <a:cxnLst/>
              <a:rect l="l" t="t" r="r" b="b"/>
              <a:pathLst>
                <a:path w="243189" h="73359" extrusionOk="0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63" name="Google Shape;3863;p19"/>
          <p:cNvSpPr txBox="1">
            <a:spLocks noGrp="1"/>
          </p:cNvSpPr>
          <p:nvPr>
            <p:ph type="title"/>
          </p:nvPr>
        </p:nvSpPr>
        <p:spPr>
          <a:xfrm>
            <a:off x="201550" y="-110075"/>
            <a:ext cx="2008800" cy="380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Questrial"/>
                <a:ea typeface="Questrial"/>
                <a:cs typeface="Questrial"/>
                <a:sym typeface="Questrial"/>
              </a:rPr>
              <a:t>Click on the balloon to go back.</a:t>
            </a:r>
            <a:endParaRPr sz="1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864" name="Google Shape;3864;p19">
            <a:hlinkClick r:id="rId5" action="ppaction://hlinksldjump"/>
          </p:cNvPr>
          <p:cNvSpPr/>
          <p:nvPr/>
        </p:nvSpPr>
        <p:spPr>
          <a:xfrm>
            <a:off x="10383719" y="368770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F5983ACB-D813-2458-CCE9-C32F1999430E}"/>
              </a:ext>
            </a:extLst>
          </p:cNvPr>
          <p:cNvSpPr txBox="1"/>
          <p:nvPr/>
        </p:nvSpPr>
        <p:spPr>
          <a:xfrm>
            <a:off x="10820394" y="830082"/>
            <a:ext cx="64065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6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1</a:t>
            </a:r>
          </a:p>
        </p:txBody>
      </p:sp>
      <p:sp>
        <p:nvSpPr>
          <p:cNvPr id="4" name="מלבן: פינות מעוגלות 3">
            <a:hlinkClick r:id="rId6" action="ppaction://hlinksldjump"/>
            <a:extLst>
              <a:ext uri="{FF2B5EF4-FFF2-40B4-BE49-F238E27FC236}">
                <a16:creationId xmlns:a16="http://schemas.microsoft.com/office/drawing/2014/main" id="{249BA406-4631-7EFE-AE71-F4F177052A75}"/>
              </a:ext>
            </a:extLst>
          </p:cNvPr>
          <p:cNvSpPr/>
          <p:nvPr/>
        </p:nvSpPr>
        <p:spPr>
          <a:xfrm>
            <a:off x="6007825" y="4119716"/>
            <a:ext cx="1533517" cy="924232"/>
          </a:xfrm>
          <a:prstGeom prst="roundRect">
            <a:avLst/>
          </a:prstGeom>
          <a:solidFill>
            <a:schemeClr val="accent5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2</a:t>
            </a:r>
          </a:p>
        </p:txBody>
      </p:sp>
      <p:sp>
        <p:nvSpPr>
          <p:cNvPr id="5" name="מלבן: פינות מעוגלות 4">
            <a:hlinkClick r:id="rId7" action="ppaction://hlinksldjump"/>
            <a:extLst>
              <a:ext uri="{FF2B5EF4-FFF2-40B4-BE49-F238E27FC236}">
                <a16:creationId xmlns:a16="http://schemas.microsoft.com/office/drawing/2014/main" id="{4CF358EC-583F-727E-FBAA-9F582371AB48}"/>
              </a:ext>
            </a:extLst>
          </p:cNvPr>
          <p:cNvSpPr/>
          <p:nvPr/>
        </p:nvSpPr>
        <p:spPr>
          <a:xfrm>
            <a:off x="8892549" y="4138025"/>
            <a:ext cx="1533517" cy="924232"/>
          </a:xfrm>
          <a:prstGeom prst="roundRect">
            <a:avLst/>
          </a:prstGeom>
          <a:solidFill>
            <a:schemeClr val="accent5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3</a:t>
            </a:r>
            <a:endParaRPr lang="he-IL" sz="4000" dirty="0">
              <a:solidFill>
                <a:schemeClr val="tx1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2" name="sound33">
            <a:hlinkClick r:id="" action="ppaction://media"/>
            <a:extLst>
              <a:ext uri="{FF2B5EF4-FFF2-40B4-BE49-F238E27FC236}">
                <a16:creationId xmlns:a16="http://schemas.microsoft.com/office/drawing/2014/main" id="{09C3780A-EB2A-4EB8-F1C1-7DF8A2F45C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84502" y="31967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p28"/>
          <p:cNvSpPr/>
          <p:nvPr/>
        </p:nvSpPr>
        <p:spPr>
          <a:xfrm>
            <a:off x="736400" y="1617550"/>
            <a:ext cx="3168663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ystery Quest"/>
              </a:rPr>
              <a:t>Funfair</a:t>
            </a:r>
          </a:p>
        </p:txBody>
      </p:sp>
      <p:sp>
        <p:nvSpPr>
          <p:cNvPr id="4078" name="Google Shape;4078;p28"/>
          <p:cNvSpPr txBox="1"/>
          <p:nvPr/>
        </p:nvSpPr>
        <p:spPr>
          <a:xfrm>
            <a:off x="597400" y="650000"/>
            <a:ext cx="56892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solidFill>
                  <a:schemeClr val="dk1"/>
                </a:solidFill>
                <a:latin typeface="David" panose="020E0502060401010101" pitchFamily="34" charset="-79"/>
                <a:ea typeface="Gochi Hand"/>
                <a:cs typeface="David" panose="020E0502060401010101" pitchFamily="34" charset="-79"/>
                <a:sym typeface="Gochi Hand"/>
              </a:rPr>
              <a:t>טָעִיתָ! נַסֵּה שֵׁנִית</a:t>
            </a:r>
            <a:endParaRPr sz="4000" dirty="0">
              <a:solidFill>
                <a:schemeClr val="dk1"/>
              </a:solidFill>
              <a:latin typeface="David" panose="020E0502060401010101" pitchFamily="34" charset="-79"/>
              <a:ea typeface="Gochi Hand"/>
              <a:cs typeface="David" panose="020E0502060401010101" pitchFamily="34" charset="-79"/>
              <a:sym typeface="Gochi Hand"/>
            </a:endParaRPr>
          </a:p>
        </p:txBody>
      </p:sp>
      <p:sp>
        <p:nvSpPr>
          <p:cNvPr id="4079" name="Google Shape;4079;p28"/>
          <p:cNvSpPr/>
          <p:nvPr/>
        </p:nvSpPr>
        <p:spPr>
          <a:xfrm>
            <a:off x="736400" y="1646250"/>
            <a:ext cx="600325" cy="8507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Mystery Quest"/>
              </a:rPr>
              <a:t>F</a:t>
            </a:r>
          </a:p>
        </p:txBody>
      </p:sp>
      <p:sp>
        <p:nvSpPr>
          <p:cNvPr id="4080" name="Google Shape;4080;p28"/>
          <p:cNvSpPr/>
          <p:nvPr/>
        </p:nvSpPr>
        <p:spPr>
          <a:xfrm>
            <a:off x="1286100" y="1879950"/>
            <a:ext cx="528448" cy="62318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dk2"/>
                </a:solidFill>
                <a:latin typeface="Mystery Quest"/>
              </a:rPr>
              <a:t>u</a:t>
            </a:r>
          </a:p>
        </p:txBody>
      </p:sp>
      <p:sp>
        <p:nvSpPr>
          <p:cNvPr id="4081" name="Google Shape;4081;p28"/>
          <p:cNvSpPr/>
          <p:nvPr/>
        </p:nvSpPr>
        <p:spPr>
          <a:xfrm>
            <a:off x="1724250" y="1863550"/>
            <a:ext cx="591214" cy="65598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2"/>
                </a:solidFill>
                <a:latin typeface="Mystery Quest"/>
              </a:rPr>
              <a:t>n</a:t>
            </a:r>
          </a:p>
        </p:txBody>
      </p:sp>
      <p:sp>
        <p:nvSpPr>
          <p:cNvPr id="4082" name="Google Shape;4082;p28"/>
          <p:cNvSpPr/>
          <p:nvPr/>
        </p:nvSpPr>
        <p:spPr>
          <a:xfrm>
            <a:off x="2239275" y="1623700"/>
            <a:ext cx="499090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1"/>
                </a:solidFill>
                <a:latin typeface="Mystery Quest"/>
              </a:rPr>
              <a:t>f</a:t>
            </a:r>
          </a:p>
        </p:txBody>
      </p:sp>
      <p:sp>
        <p:nvSpPr>
          <p:cNvPr id="4083" name="Google Shape;4083;p28"/>
          <p:cNvSpPr/>
          <p:nvPr/>
        </p:nvSpPr>
        <p:spPr>
          <a:xfrm>
            <a:off x="2703000" y="1866113"/>
            <a:ext cx="508201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2"/>
                </a:solidFill>
                <a:latin typeface="Mystery Quest"/>
              </a:rPr>
              <a:t>a</a:t>
            </a:r>
          </a:p>
        </p:txBody>
      </p:sp>
      <p:sp>
        <p:nvSpPr>
          <p:cNvPr id="4084" name="Google Shape;4084;p28"/>
          <p:cNvSpPr/>
          <p:nvPr/>
        </p:nvSpPr>
        <p:spPr>
          <a:xfrm>
            <a:off x="3163100" y="1679550"/>
            <a:ext cx="298644" cy="77180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3"/>
                </a:solidFill>
                <a:latin typeface="Mystery Quest"/>
              </a:rPr>
              <a:t>i</a:t>
            </a:r>
          </a:p>
        </p:txBody>
      </p:sp>
      <p:sp>
        <p:nvSpPr>
          <p:cNvPr id="4085" name="Google Shape;4085;p28"/>
          <p:cNvSpPr/>
          <p:nvPr/>
        </p:nvSpPr>
        <p:spPr>
          <a:xfrm>
            <a:off x="3385550" y="1822388"/>
            <a:ext cx="540596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4"/>
                </a:solidFill>
                <a:latin typeface="Mystery Quest"/>
              </a:rPr>
              <a:t>r</a:t>
            </a:r>
          </a:p>
        </p:txBody>
      </p:sp>
      <p:pic>
        <p:nvPicPr>
          <p:cNvPr id="3" name="תמונה 2" descr="מעף פני שעון מעורר כועס">
            <a:extLst>
              <a:ext uri="{FF2B5EF4-FFF2-40B4-BE49-F238E27FC236}">
                <a16:creationId xmlns:a16="http://schemas.microsoft.com/office/drawing/2014/main" id="{1883295B-168B-56FB-2C59-490C05F39A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0700" y="928797"/>
            <a:ext cx="2525486" cy="2525486"/>
          </a:xfrm>
          <a:prstGeom prst="rect">
            <a:avLst/>
          </a:prstGeom>
        </p:spPr>
      </p:pic>
      <p:pic>
        <p:nvPicPr>
          <p:cNvPr id="6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FEE221D-0A83-2933-EF29-FE1FED4ED9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12581" y="788518"/>
            <a:ext cx="487363" cy="487363"/>
          </a:xfrm>
          <a:prstGeom prst="rect">
            <a:avLst/>
          </a:prstGeom>
        </p:spPr>
      </p:pic>
      <p:sp>
        <p:nvSpPr>
          <p:cNvPr id="2" name="לחצן פעולה: חזרה 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2499C1BC-F981-10A4-CB3D-E8136DD1175C}"/>
              </a:ext>
            </a:extLst>
          </p:cNvPr>
          <p:cNvSpPr/>
          <p:nvPr/>
        </p:nvSpPr>
        <p:spPr>
          <a:xfrm>
            <a:off x="10982632" y="203168"/>
            <a:ext cx="960331" cy="94720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03586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p28"/>
          <p:cNvSpPr/>
          <p:nvPr/>
        </p:nvSpPr>
        <p:spPr>
          <a:xfrm>
            <a:off x="736400" y="1617550"/>
            <a:ext cx="3168663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ystery Quest"/>
              </a:rPr>
              <a:t>Funfair</a:t>
            </a:r>
          </a:p>
        </p:txBody>
      </p:sp>
      <p:sp>
        <p:nvSpPr>
          <p:cNvPr id="4078" name="Google Shape;4078;p28"/>
          <p:cNvSpPr txBox="1"/>
          <p:nvPr/>
        </p:nvSpPr>
        <p:spPr>
          <a:xfrm>
            <a:off x="-355780" y="623669"/>
            <a:ext cx="56892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solidFill>
                  <a:schemeClr val="dk1"/>
                </a:solidFill>
                <a:latin typeface="David" panose="020E0502060401010101" pitchFamily="34" charset="-79"/>
                <a:ea typeface="Gochi Hand"/>
                <a:cs typeface="David" panose="020E0502060401010101" pitchFamily="34" charset="-79"/>
                <a:sym typeface="Gochi Hand"/>
              </a:rPr>
              <a:t>                   </a:t>
            </a:r>
            <a:r>
              <a:rPr lang="he-IL" sz="4000" dirty="0">
                <a:solidFill>
                  <a:schemeClr val="dk1"/>
                </a:solidFill>
                <a:latin typeface="David" panose="020E0502060401010101" pitchFamily="34" charset="-79"/>
                <a:ea typeface="Gochi Hand"/>
                <a:cs typeface="David" panose="020E0502060401010101" pitchFamily="34" charset="-79"/>
                <a:sym typeface="Gochi Hand"/>
              </a:rPr>
              <a:t>            יָפֶה מְאוֹד!</a:t>
            </a:r>
            <a:endParaRPr sz="4000" dirty="0">
              <a:solidFill>
                <a:schemeClr val="dk1"/>
              </a:solidFill>
              <a:latin typeface="David" panose="020E0502060401010101" pitchFamily="34" charset="-79"/>
              <a:ea typeface="Gochi Hand"/>
              <a:cs typeface="David" panose="020E0502060401010101" pitchFamily="34" charset="-79"/>
              <a:sym typeface="Gochi Hand"/>
            </a:endParaRPr>
          </a:p>
        </p:txBody>
      </p:sp>
      <p:sp>
        <p:nvSpPr>
          <p:cNvPr id="4079" name="Google Shape;4079;p28"/>
          <p:cNvSpPr/>
          <p:nvPr/>
        </p:nvSpPr>
        <p:spPr>
          <a:xfrm>
            <a:off x="736400" y="1646250"/>
            <a:ext cx="600325" cy="8507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Mystery Quest"/>
              </a:rPr>
              <a:t>F</a:t>
            </a:r>
          </a:p>
        </p:txBody>
      </p:sp>
      <p:sp>
        <p:nvSpPr>
          <p:cNvPr id="4080" name="Google Shape;4080;p28"/>
          <p:cNvSpPr/>
          <p:nvPr/>
        </p:nvSpPr>
        <p:spPr>
          <a:xfrm>
            <a:off x="1286100" y="1879950"/>
            <a:ext cx="528448" cy="62318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dk2"/>
                </a:solidFill>
                <a:latin typeface="Mystery Quest"/>
              </a:rPr>
              <a:t>u</a:t>
            </a:r>
          </a:p>
        </p:txBody>
      </p:sp>
      <p:sp>
        <p:nvSpPr>
          <p:cNvPr id="4081" name="Google Shape;4081;p28"/>
          <p:cNvSpPr/>
          <p:nvPr/>
        </p:nvSpPr>
        <p:spPr>
          <a:xfrm>
            <a:off x="1724250" y="1863550"/>
            <a:ext cx="591214" cy="65598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2"/>
                </a:solidFill>
                <a:latin typeface="Mystery Quest"/>
              </a:rPr>
              <a:t>n</a:t>
            </a:r>
          </a:p>
        </p:txBody>
      </p:sp>
      <p:sp>
        <p:nvSpPr>
          <p:cNvPr id="4082" name="Google Shape;4082;p28"/>
          <p:cNvSpPr/>
          <p:nvPr/>
        </p:nvSpPr>
        <p:spPr>
          <a:xfrm>
            <a:off x="2239275" y="1623700"/>
            <a:ext cx="499090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1"/>
                </a:solidFill>
                <a:latin typeface="Mystery Quest"/>
              </a:rPr>
              <a:t>f</a:t>
            </a:r>
          </a:p>
        </p:txBody>
      </p:sp>
      <p:sp>
        <p:nvSpPr>
          <p:cNvPr id="4083" name="Google Shape;4083;p28"/>
          <p:cNvSpPr/>
          <p:nvPr/>
        </p:nvSpPr>
        <p:spPr>
          <a:xfrm>
            <a:off x="2703000" y="1866113"/>
            <a:ext cx="508201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2"/>
                </a:solidFill>
                <a:latin typeface="Mystery Quest"/>
              </a:rPr>
              <a:t>a</a:t>
            </a:r>
          </a:p>
        </p:txBody>
      </p:sp>
      <p:sp>
        <p:nvSpPr>
          <p:cNvPr id="4084" name="Google Shape;4084;p28"/>
          <p:cNvSpPr/>
          <p:nvPr/>
        </p:nvSpPr>
        <p:spPr>
          <a:xfrm>
            <a:off x="3163100" y="1679550"/>
            <a:ext cx="298644" cy="77180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3"/>
                </a:solidFill>
                <a:latin typeface="Mystery Quest"/>
              </a:rPr>
              <a:t>i</a:t>
            </a:r>
          </a:p>
        </p:txBody>
      </p:sp>
      <p:sp>
        <p:nvSpPr>
          <p:cNvPr id="4085" name="Google Shape;4085;p28"/>
          <p:cNvSpPr/>
          <p:nvPr/>
        </p:nvSpPr>
        <p:spPr>
          <a:xfrm>
            <a:off x="3385550" y="1822388"/>
            <a:ext cx="540596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4"/>
                </a:solidFill>
                <a:latin typeface="Mystery Quest"/>
              </a:rPr>
              <a:t>r</a:t>
            </a:r>
          </a:p>
        </p:txBody>
      </p:sp>
      <p:pic>
        <p:nvPicPr>
          <p:cNvPr id="3" name="תמונה 2" descr="פרצוף של שעון מעורר מחייך">
            <a:extLst>
              <a:ext uri="{FF2B5EF4-FFF2-40B4-BE49-F238E27FC236}">
                <a16:creationId xmlns:a16="http://schemas.microsoft.com/office/drawing/2014/main" id="{765932AD-5DC7-8E3E-BF89-20AFE2E8DF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0994" y="928616"/>
            <a:ext cx="2438400" cy="2438400"/>
          </a:xfrm>
          <a:prstGeom prst="rect">
            <a:avLst/>
          </a:prstGeom>
        </p:spPr>
      </p:pic>
      <p:sp>
        <p:nvSpPr>
          <p:cNvPr id="4" name="כוכב: 8 פינות 3">
            <a:hlinkClick r:id="rId6" action="ppaction://hlinksldjump"/>
            <a:extLst>
              <a:ext uri="{FF2B5EF4-FFF2-40B4-BE49-F238E27FC236}">
                <a16:creationId xmlns:a16="http://schemas.microsoft.com/office/drawing/2014/main" id="{AA6F427C-9FAA-DD33-BD97-1F7423DFE2E9}"/>
              </a:ext>
            </a:extLst>
          </p:cNvPr>
          <p:cNvSpPr/>
          <p:nvPr/>
        </p:nvSpPr>
        <p:spPr>
          <a:xfrm>
            <a:off x="10577010" y="136376"/>
            <a:ext cx="1473260" cy="1481174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הַמְשֵׁך</a:t>
            </a:r>
            <a:endParaRPr lang="he-IL" sz="24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5" name="מחיאות כפיים">
            <a:hlinkClick r:id="" action="ppaction://media"/>
            <a:extLst>
              <a:ext uri="{FF2B5EF4-FFF2-40B4-BE49-F238E27FC236}">
                <a16:creationId xmlns:a16="http://schemas.microsoft.com/office/drawing/2014/main" id="{583A2F60-3AF6-2030-9E81-E488D8AE48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843143" y="7805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565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9" name="Google Shape;3869;p20"/>
          <p:cNvSpPr/>
          <p:nvPr/>
        </p:nvSpPr>
        <p:spPr>
          <a:xfrm>
            <a:off x="10976375" y="2014975"/>
            <a:ext cx="233202" cy="4840224"/>
          </a:xfrm>
          <a:custGeom>
            <a:avLst/>
            <a:gdLst/>
            <a:ahLst/>
            <a:cxnLst/>
            <a:rect l="l" t="t" r="r" b="b"/>
            <a:pathLst>
              <a:path w="336754" h="3457303" extrusionOk="0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w="12700" cap="flat" cmpd="sng">
            <a:solidFill>
              <a:srgbClr val="666666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70" name="Google Shape;3870;p20"/>
          <p:cNvGrpSpPr/>
          <p:nvPr/>
        </p:nvGrpSpPr>
        <p:grpSpPr>
          <a:xfrm>
            <a:off x="5364675" y="624238"/>
            <a:ext cx="4684155" cy="1190154"/>
            <a:chOff x="6126675" y="719488"/>
            <a:chExt cx="4684155" cy="1190154"/>
          </a:xfrm>
        </p:grpSpPr>
        <p:sp>
          <p:nvSpPr>
            <p:cNvPr id="3871" name="Google Shape;3871;p20"/>
            <p:cNvSpPr/>
            <p:nvPr/>
          </p:nvSpPr>
          <p:spPr>
            <a:xfrm>
              <a:off x="6126675" y="755525"/>
              <a:ext cx="4684155" cy="115411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FFFFFF"/>
                  </a:solidFill>
                  <a:latin typeface="Mystery Quest"/>
                </a:rPr>
                <a:t>Exit Ticket</a:t>
              </a:r>
            </a:p>
          </p:txBody>
        </p:sp>
        <p:sp>
          <p:nvSpPr>
            <p:cNvPr id="3872" name="Google Shape;3872;p20"/>
            <p:cNvSpPr/>
            <p:nvPr/>
          </p:nvSpPr>
          <p:spPr>
            <a:xfrm>
              <a:off x="6126675" y="841275"/>
              <a:ext cx="775462" cy="83022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3873" name="Google Shape;3873;p20"/>
            <p:cNvSpPr/>
            <p:nvPr/>
          </p:nvSpPr>
          <p:spPr>
            <a:xfrm>
              <a:off x="6769825" y="1009213"/>
              <a:ext cx="617535" cy="64675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dk2"/>
                  </a:solidFill>
                  <a:latin typeface="Mystery Quest"/>
                </a:rPr>
                <a:t>x</a:t>
              </a:r>
            </a:p>
          </p:txBody>
        </p:sp>
        <p:sp>
          <p:nvSpPr>
            <p:cNvPr id="3874" name="Google Shape;3874;p20"/>
            <p:cNvSpPr/>
            <p:nvPr/>
          </p:nvSpPr>
          <p:spPr>
            <a:xfrm>
              <a:off x="7265125" y="946688"/>
              <a:ext cx="298644" cy="77180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2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3875" name="Google Shape;3875;p20"/>
            <p:cNvSpPr/>
            <p:nvPr/>
          </p:nvSpPr>
          <p:spPr>
            <a:xfrm>
              <a:off x="7487575" y="755525"/>
              <a:ext cx="425188" cy="91939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1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3876" name="Google Shape;3876;p20"/>
            <p:cNvSpPr/>
            <p:nvPr/>
          </p:nvSpPr>
          <p:spPr>
            <a:xfrm>
              <a:off x="8167675" y="855813"/>
              <a:ext cx="567930" cy="871225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2"/>
                  </a:solidFill>
                  <a:latin typeface="Mystery Quest"/>
                </a:rPr>
                <a:t>T</a:t>
              </a:r>
            </a:p>
          </p:txBody>
        </p:sp>
        <p:sp>
          <p:nvSpPr>
            <p:cNvPr id="3877" name="Google Shape;3877;p20"/>
            <p:cNvSpPr/>
            <p:nvPr/>
          </p:nvSpPr>
          <p:spPr>
            <a:xfrm>
              <a:off x="8735600" y="946700"/>
              <a:ext cx="298644" cy="77180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3"/>
                  </a:solidFill>
                  <a:latin typeface="Mystery Quest"/>
                </a:rPr>
                <a:t>i</a:t>
              </a:r>
            </a:p>
          </p:txBody>
        </p:sp>
        <p:sp>
          <p:nvSpPr>
            <p:cNvPr id="3878" name="Google Shape;3878;p20"/>
            <p:cNvSpPr/>
            <p:nvPr/>
          </p:nvSpPr>
          <p:spPr>
            <a:xfrm>
              <a:off x="8990500" y="1024075"/>
              <a:ext cx="483904" cy="61703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4"/>
                  </a:solidFill>
                  <a:latin typeface="Mystery Quest"/>
                </a:rPr>
                <a:t>c</a:t>
              </a:r>
            </a:p>
          </p:txBody>
        </p:sp>
        <p:sp>
          <p:nvSpPr>
            <p:cNvPr id="3879" name="Google Shape;3879;p20"/>
            <p:cNvSpPr/>
            <p:nvPr/>
          </p:nvSpPr>
          <p:spPr>
            <a:xfrm>
              <a:off x="9415700" y="719488"/>
              <a:ext cx="709673" cy="114386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5"/>
                  </a:solidFill>
                  <a:latin typeface="Mystery Quest"/>
                </a:rPr>
                <a:t>k</a:t>
              </a:r>
            </a:p>
          </p:txBody>
        </p:sp>
        <p:sp>
          <p:nvSpPr>
            <p:cNvPr id="3880" name="Google Shape;3880;p20"/>
            <p:cNvSpPr/>
            <p:nvPr/>
          </p:nvSpPr>
          <p:spPr>
            <a:xfrm>
              <a:off x="10001150" y="1018950"/>
              <a:ext cx="445444" cy="62728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accent6"/>
                  </a:solidFill>
                  <a:latin typeface="Mystery Quest"/>
                </a:rPr>
                <a:t>e</a:t>
              </a:r>
            </a:p>
          </p:txBody>
        </p:sp>
        <p:sp>
          <p:nvSpPr>
            <p:cNvPr id="3881" name="Google Shape;3881;p20"/>
            <p:cNvSpPr/>
            <p:nvPr/>
          </p:nvSpPr>
          <p:spPr>
            <a:xfrm>
              <a:off x="10382500" y="719500"/>
              <a:ext cx="425188" cy="91939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Mystery Quest"/>
                </a:rPr>
                <a:t>t</a:t>
              </a:r>
            </a:p>
          </p:txBody>
        </p:sp>
      </p:grpSp>
      <p:grpSp>
        <p:nvGrpSpPr>
          <p:cNvPr id="3882" name="Google Shape;3882;p20"/>
          <p:cNvGrpSpPr/>
          <p:nvPr/>
        </p:nvGrpSpPr>
        <p:grpSpPr>
          <a:xfrm>
            <a:off x="10429836" y="422848"/>
            <a:ext cx="1326282" cy="1745352"/>
            <a:chOff x="4904878" y="3672819"/>
            <a:chExt cx="668523" cy="879758"/>
          </a:xfrm>
        </p:grpSpPr>
        <p:sp>
          <p:nvSpPr>
            <p:cNvPr id="3883" name="Google Shape;3883;p20"/>
            <p:cNvSpPr/>
            <p:nvPr/>
          </p:nvSpPr>
          <p:spPr>
            <a:xfrm flipH="1">
              <a:off x="5162601" y="4457938"/>
              <a:ext cx="136807" cy="94638"/>
            </a:xfrm>
            <a:custGeom>
              <a:avLst/>
              <a:gdLst/>
              <a:ahLst/>
              <a:cxnLst/>
              <a:rect l="l" t="t" r="r" b="b"/>
              <a:pathLst>
                <a:path w="212104" h="146726" extrusionOk="0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884" name="Google Shape;3884;p20"/>
            <p:cNvSpPr/>
            <p:nvPr/>
          </p:nvSpPr>
          <p:spPr>
            <a:xfrm flipH="1">
              <a:off x="4904878" y="3672819"/>
              <a:ext cx="668523" cy="792039"/>
            </a:xfrm>
            <a:custGeom>
              <a:avLst/>
              <a:gdLst/>
              <a:ahLst/>
              <a:cxnLst/>
              <a:rect l="l" t="t" r="r" b="b"/>
              <a:pathLst>
                <a:path w="1036469" h="1227968" extrusionOk="0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885" name="Google Shape;3885;p20"/>
            <p:cNvSpPr/>
            <p:nvPr/>
          </p:nvSpPr>
          <p:spPr>
            <a:xfrm flipH="1">
              <a:off x="5341592" y="3775670"/>
              <a:ext cx="171176" cy="347798"/>
            </a:xfrm>
            <a:custGeom>
              <a:avLst/>
              <a:gdLst/>
              <a:ahLst/>
              <a:cxnLst/>
              <a:rect l="l" t="t" r="r" b="b"/>
              <a:pathLst>
                <a:path w="265389" h="539221" extrusionOk="0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6" name="Google Shape;3886;p20"/>
            <p:cNvSpPr/>
            <p:nvPr/>
          </p:nvSpPr>
          <p:spPr>
            <a:xfrm flipH="1">
              <a:off x="5200585" y="4461863"/>
              <a:ext cx="62621" cy="18890"/>
            </a:xfrm>
            <a:custGeom>
              <a:avLst/>
              <a:gdLst/>
              <a:ahLst/>
              <a:cxnLst/>
              <a:rect l="l" t="t" r="r" b="b"/>
              <a:pathLst>
                <a:path w="243189" h="73359" extrusionOk="0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7" name="Google Shape;3887;p20"/>
          <p:cNvSpPr txBox="1">
            <a:spLocks noGrp="1"/>
          </p:cNvSpPr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בְּחַר אֶת הַפִּתְרוֹן הַנָּכוֹן לַתַּרְגִּיל</a:t>
            </a:r>
            <a:endParaRPr dirty="0"/>
          </a:p>
        </p:txBody>
      </p:sp>
      <p:sp>
        <p:nvSpPr>
          <p:cNvPr id="3889" name="Google Shape;3889;p20"/>
          <p:cNvSpPr txBox="1">
            <a:spLocks noGrp="1"/>
          </p:cNvSpPr>
          <p:nvPr>
            <p:ph type="title"/>
          </p:nvPr>
        </p:nvSpPr>
        <p:spPr>
          <a:xfrm>
            <a:off x="201550" y="-110075"/>
            <a:ext cx="2008800" cy="380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Questrial"/>
                <a:ea typeface="Questrial"/>
                <a:cs typeface="Questrial"/>
                <a:sym typeface="Questrial"/>
              </a:rPr>
              <a:t>Click on the balloon to go back.</a:t>
            </a:r>
            <a:endParaRPr sz="1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890" name="Google Shape;3890;p20">
            <a:hlinkClick r:id="rId5" action="ppaction://hlinksldjump"/>
          </p:cNvPr>
          <p:cNvSpPr/>
          <p:nvPr/>
        </p:nvSpPr>
        <p:spPr>
          <a:xfrm>
            <a:off x="10358575" y="365125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3845;p19">
            <a:extLst>
              <a:ext uri="{FF2B5EF4-FFF2-40B4-BE49-F238E27FC236}">
                <a16:creationId xmlns:a16="http://schemas.microsoft.com/office/drawing/2014/main" id="{775FB89A-4AA8-497D-FCD0-B9ECC299A06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960938" y="2584450"/>
            <a:ext cx="6599237" cy="310673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ctr" rtl="1"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9-6</a:t>
            </a:r>
          </a:p>
          <a:p>
            <a:pPr marL="0" lvl="0" indent="0" algn="ctr" rtl="1">
              <a:spcBef>
                <a:spcPts val="0"/>
              </a:spcBef>
              <a:spcAft>
                <a:spcPts val="2100"/>
              </a:spcAft>
              <a:buNone/>
            </a:pPr>
            <a:endParaRPr lang="he-IL" sz="40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marL="0" lvl="0" indent="0" algn="ctr" rtl="1">
              <a:spcBef>
                <a:spcPts val="0"/>
              </a:spcBef>
              <a:spcAft>
                <a:spcPts val="2100"/>
              </a:spcAft>
              <a:buNone/>
            </a:pPr>
            <a:endParaRPr lang="he-IL" sz="40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marL="0" lvl="0" indent="0" algn="ctr" rtl="1">
              <a:spcBef>
                <a:spcPts val="0"/>
              </a:spcBef>
              <a:spcAft>
                <a:spcPts val="2100"/>
              </a:spcAft>
              <a:buNone/>
            </a:pPr>
            <a:endParaRPr lang="he-IL" sz="40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marL="0" lvl="0" indent="0" algn="r" rtl="1">
              <a:spcBef>
                <a:spcPts val="0"/>
              </a:spcBef>
              <a:spcAft>
                <a:spcPts val="2100"/>
              </a:spcAft>
              <a:buNone/>
            </a:pPr>
            <a:endParaRPr lang="he-IL"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3" name="מלבן: פינות מעוגלות 2">
            <a:hlinkClick r:id="rId6" action="ppaction://hlinksldjump"/>
            <a:extLst>
              <a:ext uri="{FF2B5EF4-FFF2-40B4-BE49-F238E27FC236}">
                <a16:creationId xmlns:a16="http://schemas.microsoft.com/office/drawing/2014/main" id="{49C98226-DE8E-6574-2D37-DDEE109E14ED}"/>
              </a:ext>
            </a:extLst>
          </p:cNvPr>
          <p:cNvSpPr/>
          <p:nvPr/>
        </p:nvSpPr>
        <p:spPr>
          <a:xfrm>
            <a:off x="6007825" y="4119716"/>
            <a:ext cx="1533517" cy="924232"/>
          </a:xfrm>
          <a:prstGeom prst="round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4</a:t>
            </a:r>
          </a:p>
        </p:txBody>
      </p:sp>
      <p:sp>
        <p:nvSpPr>
          <p:cNvPr id="4" name="מלבן: פינות מעוגלות 3">
            <a:hlinkClick r:id="rId7" action="ppaction://hlinksldjump"/>
            <a:extLst>
              <a:ext uri="{FF2B5EF4-FFF2-40B4-BE49-F238E27FC236}">
                <a16:creationId xmlns:a16="http://schemas.microsoft.com/office/drawing/2014/main" id="{CFF3251C-445C-CC9A-CBC4-6E14F8F28296}"/>
              </a:ext>
            </a:extLst>
          </p:cNvPr>
          <p:cNvSpPr/>
          <p:nvPr/>
        </p:nvSpPr>
        <p:spPr>
          <a:xfrm>
            <a:off x="8695113" y="4119716"/>
            <a:ext cx="1533517" cy="924232"/>
          </a:xfrm>
          <a:prstGeom prst="round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3</a:t>
            </a:r>
          </a:p>
        </p:txBody>
      </p:sp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42950FAA-37A3-68E5-A3B5-52D2F260907A}"/>
              </a:ext>
            </a:extLst>
          </p:cNvPr>
          <p:cNvSpPr txBox="1"/>
          <p:nvPr/>
        </p:nvSpPr>
        <p:spPr>
          <a:xfrm>
            <a:off x="10786014" y="751195"/>
            <a:ext cx="64065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6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</a:t>
            </a:r>
            <a:r>
              <a:rPr lang="en-US" sz="1600" dirty="0">
                <a:latin typeface="David" panose="020E0502060401010101" pitchFamily="34" charset="-79"/>
                <a:cs typeface="David" panose="020E0502060401010101" pitchFamily="34" charset="-79"/>
              </a:rPr>
              <a:t>2</a:t>
            </a:r>
            <a:endParaRPr lang="he-IL" sz="16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6" name="sound33">
            <a:hlinkClick r:id="" action="ppaction://media"/>
            <a:extLst>
              <a:ext uri="{FF2B5EF4-FFF2-40B4-BE49-F238E27FC236}">
                <a16:creationId xmlns:a16="http://schemas.microsoft.com/office/drawing/2014/main" id="{1352D705-B160-848F-1DB8-9F8684DBE8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676347" y="51688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p28"/>
          <p:cNvSpPr/>
          <p:nvPr/>
        </p:nvSpPr>
        <p:spPr>
          <a:xfrm>
            <a:off x="736400" y="1617550"/>
            <a:ext cx="3168663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ystery Quest"/>
              </a:rPr>
              <a:t>Funfair</a:t>
            </a:r>
          </a:p>
        </p:txBody>
      </p:sp>
      <p:sp>
        <p:nvSpPr>
          <p:cNvPr id="4078" name="Google Shape;4078;p28"/>
          <p:cNvSpPr txBox="1"/>
          <p:nvPr/>
        </p:nvSpPr>
        <p:spPr>
          <a:xfrm>
            <a:off x="811248" y="428231"/>
            <a:ext cx="56892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solidFill>
                  <a:schemeClr val="dk1"/>
                </a:solidFill>
                <a:latin typeface="David" panose="020E0502060401010101" pitchFamily="34" charset="-79"/>
                <a:ea typeface="Gochi Hand"/>
                <a:cs typeface="David" panose="020E0502060401010101" pitchFamily="34" charset="-79"/>
                <a:sym typeface="Gochi Hand"/>
              </a:rPr>
              <a:t>טָעִיתָ! נַסֵּה שֵׁנִית</a:t>
            </a:r>
            <a:endParaRPr sz="4000" dirty="0">
              <a:solidFill>
                <a:schemeClr val="dk1"/>
              </a:solidFill>
              <a:latin typeface="David" panose="020E0502060401010101" pitchFamily="34" charset="-79"/>
              <a:ea typeface="Gochi Hand"/>
              <a:cs typeface="David" panose="020E0502060401010101" pitchFamily="34" charset="-79"/>
              <a:sym typeface="Gochi Hand"/>
            </a:endParaRPr>
          </a:p>
        </p:txBody>
      </p:sp>
      <p:sp>
        <p:nvSpPr>
          <p:cNvPr id="4079" name="Google Shape;4079;p28"/>
          <p:cNvSpPr/>
          <p:nvPr/>
        </p:nvSpPr>
        <p:spPr>
          <a:xfrm>
            <a:off x="736400" y="1646250"/>
            <a:ext cx="600325" cy="8507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Mystery Quest"/>
              </a:rPr>
              <a:t>F</a:t>
            </a:r>
          </a:p>
        </p:txBody>
      </p:sp>
      <p:sp>
        <p:nvSpPr>
          <p:cNvPr id="4080" name="Google Shape;4080;p28"/>
          <p:cNvSpPr/>
          <p:nvPr/>
        </p:nvSpPr>
        <p:spPr>
          <a:xfrm>
            <a:off x="1286100" y="1879950"/>
            <a:ext cx="528448" cy="62318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dk2"/>
                </a:solidFill>
                <a:latin typeface="Mystery Quest"/>
              </a:rPr>
              <a:t>u</a:t>
            </a:r>
          </a:p>
        </p:txBody>
      </p:sp>
      <p:sp>
        <p:nvSpPr>
          <p:cNvPr id="4081" name="Google Shape;4081;p28"/>
          <p:cNvSpPr/>
          <p:nvPr/>
        </p:nvSpPr>
        <p:spPr>
          <a:xfrm>
            <a:off x="1724250" y="1863550"/>
            <a:ext cx="591214" cy="65598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2"/>
                </a:solidFill>
                <a:latin typeface="Mystery Quest"/>
              </a:rPr>
              <a:t>n</a:t>
            </a:r>
          </a:p>
        </p:txBody>
      </p:sp>
      <p:sp>
        <p:nvSpPr>
          <p:cNvPr id="4082" name="Google Shape;4082;p28"/>
          <p:cNvSpPr/>
          <p:nvPr/>
        </p:nvSpPr>
        <p:spPr>
          <a:xfrm>
            <a:off x="2239275" y="1623700"/>
            <a:ext cx="499090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1"/>
                </a:solidFill>
                <a:latin typeface="Mystery Quest"/>
              </a:rPr>
              <a:t>f</a:t>
            </a:r>
          </a:p>
        </p:txBody>
      </p:sp>
      <p:sp>
        <p:nvSpPr>
          <p:cNvPr id="4083" name="Google Shape;4083;p28"/>
          <p:cNvSpPr/>
          <p:nvPr/>
        </p:nvSpPr>
        <p:spPr>
          <a:xfrm>
            <a:off x="2703000" y="1866113"/>
            <a:ext cx="508201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2"/>
                </a:solidFill>
                <a:latin typeface="Mystery Quest"/>
              </a:rPr>
              <a:t>a</a:t>
            </a:r>
          </a:p>
        </p:txBody>
      </p:sp>
      <p:sp>
        <p:nvSpPr>
          <p:cNvPr id="4084" name="Google Shape;4084;p28"/>
          <p:cNvSpPr/>
          <p:nvPr/>
        </p:nvSpPr>
        <p:spPr>
          <a:xfrm>
            <a:off x="3163100" y="1679550"/>
            <a:ext cx="298644" cy="77180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3"/>
                </a:solidFill>
                <a:latin typeface="Mystery Quest"/>
              </a:rPr>
              <a:t>i</a:t>
            </a:r>
          </a:p>
        </p:txBody>
      </p:sp>
      <p:sp>
        <p:nvSpPr>
          <p:cNvPr id="4085" name="Google Shape;4085;p28"/>
          <p:cNvSpPr/>
          <p:nvPr/>
        </p:nvSpPr>
        <p:spPr>
          <a:xfrm>
            <a:off x="3385550" y="1822388"/>
            <a:ext cx="540596" cy="6508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4"/>
                </a:solidFill>
                <a:latin typeface="Mystery Quest"/>
              </a:rPr>
              <a:t>r</a:t>
            </a:r>
          </a:p>
        </p:txBody>
      </p:sp>
      <p:pic>
        <p:nvPicPr>
          <p:cNvPr id="3" name="תמונה 2" descr="מעף פני שעון מעורר כועס">
            <a:extLst>
              <a:ext uri="{FF2B5EF4-FFF2-40B4-BE49-F238E27FC236}">
                <a16:creationId xmlns:a16="http://schemas.microsoft.com/office/drawing/2014/main" id="{1883295B-168B-56FB-2C59-490C05F39A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6413" y="885073"/>
            <a:ext cx="2525486" cy="2525486"/>
          </a:xfrm>
          <a:prstGeom prst="rect">
            <a:avLst/>
          </a:prstGeom>
        </p:spPr>
      </p:pic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0B3DA51-99CF-346E-32B0-DB15DD0D47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14524" y="810431"/>
            <a:ext cx="487363" cy="487363"/>
          </a:xfrm>
          <a:prstGeom prst="rect">
            <a:avLst/>
          </a:prstGeom>
        </p:spPr>
      </p:pic>
      <p:sp>
        <p:nvSpPr>
          <p:cNvPr id="6" name="לחצן פעולה: חזרה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D7B1A37B-BDA4-0EAD-C5EA-87B82F0345B3}"/>
              </a:ext>
            </a:extLst>
          </p:cNvPr>
          <p:cNvSpPr/>
          <p:nvPr/>
        </p:nvSpPr>
        <p:spPr>
          <a:xfrm>
            <a:off x="10982632" y="203168"/>
            <a:ext cx="960331" cy="94720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40973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000000"/>
      </a:dk1>
      <a:lt1>
        <a:srgbClr val="C27ABC"/>
      </a:lt1>
      <a:dk2>
        <a:srgbClr val="E78BB2"/>
      </a:dk2>
      <a:lt2>
        <a:srgbClr val="F1B9C7"/>
      </a:lt2>
      <a:accent1>
        <a:srgbClr val="EFD589"/>
      </a:accent1>
      <a:accent2>
        <a:srgbClr val="7DD5A4"/>
      </a:accent2>
      <a:accent3>
        <a:srgbClr val="8DE4E2"/>
      </a:accent3>
      <a:accent4>
        <a:srgbClr val="3DC3C4"/>
      </a:accent4>
      <a:accent5>
        <a:srgbClr val="00B8D3"/>
      </a:accent5>
      <a:accent6>
        <a:srgbClr val="989DDA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1597</TotalTime>
  <Words>586</Words>
  <Application>Microsoft Office PowerPoint</Application>
  <PresentationFormat>מסך רחב</PresentationFormat>
  <Paragraphs>374</Paragraphs>
  <Slides>33</Slides>
  <Notes>32</Notes>
  <HiddenSlides>0</HiddenSlides>
  <MMClips>34</MMClips>
  <ScaleCrop>false</ScaleCrop>
  <HeadingPairs>
    <vt:vector size="6" baseType="variant">
      <vt:variant>
        <vt:lpstr>גופנים בשימוש</vt:lpstr>
      </vt:variant>
      <vt:variant>
        <vt:i4>11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33</vt:i4>
      </vt:variant>
    </vt:vector>
  </HeadingPairs>
  <TitlesOfParts>
    <vt:vector size="45" baseType="lpstr">
      <vt:lpstr>Gochi Hand</vt:lpstr>
      <vt:lpstr>Abril Fatface</vt:lpstr>
      <vt:lpstr>Barlow Condensed</vt:lpstr>
      <vt:lpstr>David</vt:lpstr>
      <vt:lpstr>Questrial</vt:lpstr>
      <vt:lpstr>Poppins</vt:lpstr>
      <vt:lpstr>BN Bilbo</vt:lpstr>
      <vt:lpstr>Homemade Apple</vt:lpstr>
      <vt:lpstr>Aldrich</vt:lpstr>
      <vt:lpstr>Arial</vt:lpstr>
      <vt:lpstr>Mystery Quest</vt:lpstr>
      <vt:lpstr>SlidesMania</vt:lpstr>
      <vt:lpstr>השיטה הכי יעילה,  מהירה ומהנה  ללימוד חשבון  איילת אזולאי טסלר פתרונות למידה</vt:lpstr>
      <vt:lpstr>מצגת של PowerPoint‏</vt:lpstr>
      <vt:lpstr>מצגת של PowerPoint‏</vt:lpstr>
      <vt:lpstr>מצגת של PowerPoint‏</vt:lpstr>
      <vt:lpstr>בְּחַר אֶת הַפִּתְרוֹן הַנָּכוֹן לַתַּרְגִּיל</vt:lpstr>
      <vt:lpstr>מצגת של PowerPoint‏</vt:lpstr>
      <vt:lpstr>מצגת של PowerPoint‏</vt:lpstr>
      <vt:lpstr>בְּחַר אֶת הַפִּתְרוֹן הַנָּכוֹן לַתַּרְגִּיל</vt:lpstr>
      <vt:lpstr>מצגת של PowerPoint‏</vt:lpstr>
      <vt:lpstr>מצגת של PowerPoint‏</vt:lpstr>
      <vt:lpstr>בְּחַר אֶת הַפִּתְרוֹן הַנָּכוֹן לַתַּרְגִּיל</vt:lpstr>
      <vt:lpstr>מצגת של PowerPoint‏</vt:lpstr>
      <vt:lpstr>מצגת של PowerPoint‏</vt:lpstr>
      <vt:lpstr>בְּחַר אֶת הַפִּתְרוֹן הַנָּכוֹן לַתַּרְגִּיל</vt:lpstr>
      <vt:lpstr>מצגת של PowerPoint‏</vt:lpstr>
      <vt:lpstr>מצגת של PowerPoint‏</vt:lpstr>
      <vt:lpstr>בְּחַר אֶת הַפִּתְרוֹן הַנָּכוֹן לַתַּרְגִּיל</vt:lpstr>
      <vt:lpstr>מצגת של PowerPoint‏</vt:lpstr>
      <vt:lpstr>מצגת של PowerPoint‏</vt:lpstr>
      <vt:lpstr>בְּחַר אֶת הַפִּתְרוֹן הַנָּכוֹן לַתַּרְגִּיל</vt:lpstr>
      <vt:lpstr>מצגת של PowerPoint‏</vt:lpstr>
      <vt:lpstr>מצגת של PowerPoint‏</vt:lpstr>
      <vt:lpstr>בְּחַר אֶת הַפִּתְרוֹן הַנָּכוֹן לַתַּרְגִּיל</vt:lpstr>
      <vt:lpstr>מצגת של PowerPoint‏</vt:lpstr>
      <vt:lpstr>מצגת של PowerPoint‏</vt:lpstr>
      <vt:lpstr>בְּחַר אֶת הַפִּתְרוֹן הַנָּכוֹן לַתַּרְגִּיל</vt:lpstr>
      <vt:lpstr>מצגת של PowerPoint‏</vt:lpstr>
      <vt:lpstr>מצגת של PowerPoint‏</vt:lpstr>
      <vt:lpstr>בְּחַר אֶת הַפִּתְרוֹן הַנָּכוֹן לַתַּרְגִּיל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ayelet</dc:creator>
  <cp:lastModifiedBy>איילת אזולאי</cp:lastModifiedBy>
  <cp:revision>12</cp:revision>
  <dcterms:modified xsi:type="dcterms:W3CDTF">2023-08-18T13:14:32Z</dcterms:modified>
</cp:coreProperties>
</file>