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2.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93" r:id="rId1"/>
    <p:sldMasterId id="2147483694" r:id="rId2"/>
    <p:sldMasterId id="2147483695" r:id="rId3"/>
  </p:sldMasterIdLst>
  <p:notesMasterIdLst>
    <p:notesMasterId r:id="rId57"/>
  </p:notes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8" r:id="rId42"/>
    <p:sldId id="300" r:id="rId43"/>
    <p:sldId id="301" r:id="rId44"/>
    <p:sldId id="302" r:id="rId45"/>
    <p:sldId id="303" r:id="rId46"/>
    <p:sldId id="304" r:id="rId47"/>
    <p:sldId id="305" r:id="rId48"/>
    <p:sldId id="306" r:id="rId49"/>
    <p:sldId id="307" r:id="rId50"/>
    <p:sldId id="308" r:id="rId51"/>
    <p:sldId id="309" r:id="rId52"/>
    <p:sldId id="310" r:id="rId53"/>
    <p:sldId id="311" r:id="rId54"/>
    <p:sldId id="312" r:id="rId55"/>
    <p:sldId id="320" r:id="rId56"/>
  </p:sldIdLst>
  <p:sldSz cx="9144000" cy="5143500" type="screen16x9"/>
  <p:notesSz cx="6858000" cy="9144000"/>
  <p:embeddedFontLst>
    <p:embeddedFont>
      <p:font typeface="Amatic SC" panose="00000500000000000000" pitchFamily="2" charset="-79"/>
      <p:regular r:id="rId58"/>
      <p:bold r:id="rId59"/>
    </p:embeddedFont>
    <p:embeddedFont>
      <p:font typeface="Anaheim" panose="02010600030101010101" charset="0"/>
      <p:regular r:id="rId60"/>
    </p:embeddedFont>
    <p:embeddedFont>
      <p:font typeface="Bungee" panose="02010600030101010101" charset="0"/>
      <p:regular r:id="rId61"/>
    </p:embeddedFont>
    <p:embeddedFont>
      <p:font typeface="Calibri" panose="020F0502020204030204" pitchFamily="34" charset="0"/>
      <p:regular r:id="rId62"/>
      <p:bold r:id="rId63"/>
      <p:italic r:id="rId64"/>
      <p:boldItalic r:id="rId65"/>
    </p:embeddedFont>
    <p:embeddedFont>
      <p:font typeface="Proxima Nova" panose="02010600030101010101" charset="0"/>
      <p:regular r:id="rId66"/>
      <p:bold r:id="rId67"/>
      <p:italic r:id="rId68"/>
      <p:boldItalic r:id="rId69"/>
    </p:embeddedFont>
    <p:embeddedFont>
      <p:font typeface="Roboto" panose="02000000000000000000" pitchFamily="2" charset="0"/>
      <p:regular r:id="rId70"/>
      <p:bold r:id="rId71"/>
      <p:italic r:id="rId72"/>
      <p:boldItalic r:id="rId73"/>
    </p:embeddedFont>
    <p:embeddedFont>
      <p:font typeface="Roboto Light" panose="02000000000000000000" pitchFamily="2" charset="0"/>
      <p:regular r:id="rId74"/>
      <p:italic r:id="rId75"/>
    </p:embeddedFont>
    <p:embeddedFont>
      <p:font typeface="Roboto Medium" panose="02000000000000000000" pitchFamily="2" charset="0"/>
      <p:regular r:id="rId76"/>
      <p:bold r:id="rId77"/>
      <p:italic r:id="rId78"/>
      <p:boldItalic r:id="rId79"/>
    </p:embeddedFont>
    <p:embeddedFont>
      <p:font typeface="Rozha One" panose="02010600030101010101" charset="0"/>
      <p:regular r:id="rId80"/>
    </p:embeddedFont>
    <p:embeddedFont>
      <p:font typeface="Rubik SemiBold" panose="02010600030101010101" charset="-79"/>
      <p:regular r:id="rId81"/>
      <p:bold r:id="rId82"/>
      <p:italic r:id="rId83"/>
      <p:boldItalic r:id="rId84"/>
    </p:embeddedFont>
    <p:embeddedFont>
      <p:font typeface="Tahoma" panose="020B0604030504040204" pitchFamily="34" charset="0"/>
      <p:regular r:id="rId85"/>
      <p:bold r:id="rId8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6A1C60A-09EE-427C-9AB2-D8B578F7A02F}">
  <a:tblStyle styleId="{66A1C60A-09EE-427C-9AB2-D8B578F7A02F}"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0" d="100"/>
          <a:sy n="80" d="100"/>
        </p:scale>
        <p:origin x="224" y="6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6.fntdata"/><Relationship Id="rId68" Type="http://schemas.openxmlformats.org/officeDocument/2006/relationships/font" Target="fonts/font11.fntdata"/><Relationship Id="rId84" Type="http://schemas.openxmlformats.org/officeDocument/2006/relationships/font" Target="fonts/font27.fntdata"/><Relationship Id="rId89" Type="http://schemas.openxmlformats.org/officeDocument/2006/relationships/theme" Target="theme/theme1.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font" Target="fonts/font1.fntdata"/><Relationship Id="rId74" Type="http://schemas.openxmlformats.org/officeDocument/2006/relationships/font" Target="fonts/font17.fntdata"/><Relationship Id="rId79" Type="http://schemas.openxmlformats.org/officeDocument/2006/relationships/font" Target="fonts/font22.fntdata"/><Relationship Id="rId5" Type="http://schemas.openxmlformats.org/officeDocument/2006/relationships/slide" Target="slides/slide2.xml"/><Relationship Id="rId90" Type="http://schemas.openxmlformats.org/officeDocument/2006/relationships/tableStyles" Target="tableStyles.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font" Target="fonts/font7.fntdata"/><Relationship Id="rId69" Type="http://schemas.openxmlformats.org/officeDocument/2006/relationships/font" Target="fonts/font12.fntdata"/><Relationship Id="rId77" Type="http://schemas.openxmlformats.org/officeDocument/2006/relationships/font" Target="fonts/font20.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5.fntdata"/><Relationship Id="rId80" Type="http://schemas.openxmlformats.org/officeDocument/2006/relationships/font" Target="fonts/font23.fntdata"/><Relationship Id="rId85" Type="http://schemas.openxmlformats.org/officeDocument/2006/relationships/font" Target="fonts/font28.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2.fntdata"/><Relationship Id="rId67" Type="http://schemas.openxmlformats.org/officeDocument/2006/relationships/font" Target="fonts/font10.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font" Target="fonts/font5.fntdata"/><Relationship Id="rId70" Type="http://schemas.openxmlformats.org/officeDocument/2006/relationships/font" Target="fonts/font13.fntdata"/><Relationship Id="rId75" Type="http://schemas.openxmlformats.org/officeDocument/2006/relationships/font" Target="fonts/font18.fntdata"/><Relationship Id="rId83" Type="http://schemas.openxmlformats.org/officeDocument/2006/relationships/font" Target="fonts/font26.fntdata"/><Relationship Id="rId88"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notesMaster" Target="notesMasters/notesMaster1.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font" Target="fonts/font3.fntdata"/><Relationship Id="rId65" Type="http://schemas.openxmlformats.org/officeDocument/2006/relationships/font" Target="fonts/font8.fntdata"/><Relationship Id="rId73" Type="http://schemas.openxmlformats.org/officeDocument/2006/relationships/font" Target="fonts/font16.fntdata"/><Relationship Id="rId78" Type="http://schemas.openxmlformats.org/officeDocument/2006/relationships/font" Target="fonts/font21.fntdata"/><Relationship Id="rId81" Type="http://schemas.openxmlformats.org/officeDocument/2006/relationships/font" Target="fonts/font24.fntdata"/><Relationship Id="rId86" Type="http://schemas.openxmlformats.org/officeDocument/2006/relationships/font" Target="fonts/font29.fntdata"/><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font" Target="fonts/font19.fntdata"/><Relationship Id="rId7" Type="http://schemas.openxmlformats.org/officeDocument/2006/relationships/slide" Target="slides/slide4.xml"/><Relationship Id="rId71" Type="http://schemas.openxmlformats.org/officeDocument/2006/relationships/font" Target="fonts/font14.fntdata"/><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font" Target="fonts/font9.fntdata"/><Relationship Id="rId87" Type="http://schemas.openxmlformats.org/officeDocument/2006/relationships/presProps" Target="presProps.xml"/><Relationship Id="rId61" Type="http://schemas.openxmlformats.org/officeDocument/2006/relationships/font" Target="fonts/font4.fntdata"/><Relationship Id="rId82" Type="http://schemas.openxmlformats.org/officeDocument/2006/relationships/font" Target="fonts/font25.fntdata"/><Relationship Id="rId19" Type="http://schemas.openxmlformats.org/officeDocument/2006/relationships/slide" Target="slides/slide1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
        <p:cNvGrpSpPr/>
        <p:nvPr/>
      </p:nvGrpSpPr>
      <p:grpSpPr>
        <a:xfrm>
          <a:off x="0" y="0"/>
          <a:ext cx="0" cy="0"/>
          <a:chOff x="0" y="0"/>
          <a:chExt cx="0" cy="0"/>
        </a:xfrm>
      </p:grpSpPr>
      <p:sp>
        <p:nvSpPr>
          <p:cNvPr id="857" name="Google Shape;857;g134ff9cdb5d_0_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8" name="Google Shape;858;g134ff9cdb5d_0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9"/>
        <p:cNvGrpSpPr/>
        <p:nvPr/>
      </p:nvGrpSpPr>
      <p:grpSpPr>
        <a:xfrm>
          <a:off x="0" y="0"/>
          <a:ext cx="0" cy="0"/>
          <a:chOff x="0" y="0"/>
          <a:chExt cx="0" cy="0"/>
        </a:xfrm>
      </p:grpSpPr>
      <p:sp>
        <p:nvSpPr>
          <p:cNvPr id="970" name="Google Shape;970;g13540a6358e_0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 name="Google Shape;971;g13540a6358e_0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7"/>
        <p:cNvGrpSpPr/>
        <p:nvPr/>
      </p:nvGrpSpPr>
      <p:grpSpPr>
        <a:xfrm>
          <a:off x="0" y="0"/>
          <a:ext cx="0" cy="0"/>
          <a:chOff x="0" y="0"/>
          <a:chExt cx="0" cy="0"/>
        </a:xfrm>
      </p:grpSpPr>
      <p:sp>
        <p:nvSpPr>
          <p:cNvPr id="978" name="Google Shape;978;g13540a6358e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9" name="Google Shape;979;g13540a6358e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4"/>
        <p:cNvGrpSpPr/>
        <p:nvPr/>
      </p:nvGrpSpPr>
      <p:grpSpPr>
        <a:xfrm>
          <a:off x="0" y="0"/>
          <a:ext cx="0" cy="0"/>
          <a:chOff x="0" y="0"/>
          <a:chExt cx="0" cy="0"/>
        </a:xfrm>
      </p:grpSpPr>
      <p:sp>
        <p:nvSpPr>
          <p:cNvPr id="985" name="Google Shape;985;g1350126aa7c_2_2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 name="Google Shape;986;g1350126aa7c_2_2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
        <p:cNvGrpSpPr/>
        <p:nvPr/>
      </p:nvGrpSpPr>
      <p:grpSpPr>
        <a:xfrm>
          <a:off x="0" y="0"/>
          <a:ext cx="0" cy="0"/>
          <a:chOff x="0" y="0"/>
          <a:chExt cx="0" cy="0"/>
        </a:xfrm>
      </p:grpSpPr>
      <p:sp>
        <p:nvSpPr>
          <p:cNvPr id="993" name="Google Shape;993;g13540a6358e_0_2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4" name="Google Shape;994;g13540a6358e_0_2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
        <p:cNvGrpSpPr/>
        <p:nvPr/>
      </p:nvGrpSpPr>
      <p:grpSpPr>
        <a:xfrm>
          <a:off x="0" y="0"/>
          <a:ext cx="0" cy="0"/>
          <a:chOff x="0" y="0"/>
          <a:chExt cx="0" cy="0"/>
        </a:xfrm>
      </p:grpSpPr>
      <p:sp>
        <p:nvSpPr>
          <p:cNvPr id="1044" name="Google Shape;1044;g13540a6358e_0_3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5" name="Google Shape;1045;g13540a6358e_0_3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0"/>
        <p:cNvGrpSpPr/>
        <p:nvPr/>
      </p:nvGrpSpPr>
      <p:grpSpPr>
        <a:xfrm>
          <a:off x="0" y="0"/>
          <a:ext cx="0" cy="0"/>
          <a:chOff x="0" y="0"/>
          <a:chExt cx="0" cy="0"/>
        </a:xfrm>
      </p:grpSpPr>
      <p:sp>
        <p:nvSpPr>
          <p:cNvPr id="1051" name="Google Shape;1051;g13540a6358e_0_3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2" name="Google Shape;1052;g13540a6358e_0_3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0"/>
        <p:cNvGrpSpPr/>
        <p:nvPr/>
      </p:nvGrpSpPr>
      <p:grpSpPr>
        <a:xfrm>
          <a:off x="0" y="0"/>
          <a:ext cx="0" cy="0"/>
          <a:chOff x="0" y="0"/>
          <a:chExt cx="0" cy="0"/>
        </a:xfrm>
      </p:grpSpPr>
      <p:sp>
        <p:nvSpPr>
          <p:cNvPr id="1121" name="Google Shape;1121;g13540a6358e_0_4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2" name="Google Shape;1122;g13540a6358e_0_4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6"/>
        <p:cNvGrpSpPr/>
        <p:nvPr/>
      </p:nvGrpSpPr>
      <p:grpSpPr>
        <a:xfrm>
          <a:off x="0" y="0"/>
          <a:ext cx="0" cy="0"/>
          <a:chOff x="0" y="0"/>
          <a:chExt cx="0" cy="0"/>
        </a:xfrm>
      </p:grpSpPr>
      <p:sp>
        <p:nvSpPr>
          <p:cNvPr id="1137" name="Google Shape;1137;g13540a6358e_0_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8" name="Google Shape;1138;g13540a6358e_0_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6"/>
        <p:cNvGrpSpPr/>
        <p:nvPr/>
      </p:nvGrpSpPr>
      <p:grpSpPr>
        <a:xfrm>
          <a:off x="0" y="0"/>
          <a:ext cx="0" cy="0"/>
          <a:chOff x="0" y="0"/>
          <a:chExt cx="0" cy="0"/>
        </a:xfrm>
      </p:grpSpPr>
      <p:sp>
        <p:nvSpPr>
          <p:cNvPr id="1167" name="Google Shape;1167;g1350126aa7c_2_2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8" name="Google Shape;1168;g1350126aa7c_2_2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5"/>
        <p:cNvGrpSpPr/>
        <p:nvPr/>
      </p:nvGrpSpPr>
      <p:grpSpPr>
        <a:xfrm>
          <a:off x="0" y="0"/>
          <a:ext cx="0" cy="0"/>
          <a:chOff x="0" y="0"/>
          <a:chExt cx="0" cy="0"/>
        </a:xfrm>
      </p:grpSpPr>
      <p:sp>
        <p:nvSpPr>
          <p:cNvPr id="1176" name="Google Shape;1176;g13540a6358e_0_5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7" name="Google Shape;1177;g13540a6358e_0_5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
        <p:cNvGrpSpPr/>
        <p:nvPr/>
      </p:nvGrpSpPr>
      <p:grpSpPr>
        <a:xfrm>
          <a:off x="0" y="0"/>
          <a:ext cx="0" cy="0"/>
          <a:chOff x="0" y="0"/>
          <a:chExt cx="0" cy="0"/>
        </a:xfrm>
      </p:grpSpPr>
      <p:sp>
        <p:nvSpPr>
          <p:cNvPr id="868" name="Google Shape;868;g1350126aa7c_2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9" name="Google Shape;869;g1350126aa7c_2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2"/>
        <p:cNvGrpSpPr/>
        <p:nvPr/>
      </p:nvGrpSpPr>
      <p:grpSpPr>
        <a:xfrm>
          <a:off x="0" y="0"/>
          <a:ext cx="0" cy="0"/>
          <a:chOff x="0" y="0"/>
          <a:chExt cx="0" cy="0"/>
        </a:xfrm>
      </p:grpSpPr>
      <p:sp>
        <p:nvSpPr>
          <p:cNvPr id="1243" name="Google Shape;1243;g13540a6358e_0_6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4" name="Google Shape;1244;g13540a6358e_0_6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8"/>
        <p:cNvGrpSpPr/>
        <p:nvPr/>
      </p:nvGrpSpPr>
      <p:grpSpPr>
        <a:xfrm>
          <a:off x="0" y="0"/>
          <a:ext cx="0" cy="0"/>
          <a:chOff x="0" y="0"/>
          <a:chExt cx="0" cy="0"/>
        </a:xfrm>
      </p:grpSpPr>
      <p:sp>
        <p:nvSpPr>
          <p:cNvPr id="1269" name="Google Shape;1269;g13540a6358e_0_8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0" name="Google Shape;1270;g13540a6358e_0_8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4"/>
        <p:cNvGrpSpPr/>
        <p:nvPr/>
      </p:nvGrpSpPr>
      <p:grpSpPr>
        <a:xfrm>
          <a:off x="0" y="0"/>
          <a:ext cx="0" cy="0"/>
          <a:chOff x="0" y="0"/>
          <a:chExt cx="0" cy="0"/>
        </a:xfrm>
      </p:grpSpPr>
      <p:sp>
        <p:nvSpPr>
          <p:cNvPr id="1285" name="Google Shape;1285;g13540a6358e_0_9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6" name="Google Shape;1286;g13540a6358e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6"/>
        <p:cNvGrpSpPr/>
        <p:nvPr/>
      </p:nvGrpSpPr>
      <p:grpSpPr>
        <a:xfrm>
          <a:off x="0" y="0"/>
          <a:ext cx="0" cy="0"/>
          <a:chOff x="0" y="0"/>
          <a:chExt cx="0" cy="0"/>
        </a:xfrm>
      </p:grpSpPr>
      <p:sp>
        <p:nvSpPr>
          <p:cNvPr id="1317" name="Google Shape;1317;g13540a6358e_0_9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8" name="Google Shape;1318;g13540a6358e_0_9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2"/>
        <p:cNvGrpSpPr/>
        <p:nvPr/>
      </p:nvGrpSpPr>
      <p:grpSpPr>
        <a:xfrm>
          <a:off x="0" y="0"/>
          <a:ext cx="0" cy="0"/>
          <a:chOff x="0" y="0"/>
          <a:chExt cx="0" cy="0"/>
        </a:xfrm>
      </p:grpSpPr>
      <p:sp>
        <p:nvSpPr>
          <p:cNvPr id="1323" name="Google Shape;1323;g13540a6358e_0_16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4" name="Google Shape;1324;g13540a6358e_0_16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9"/>
        <p:cNvGrpSpPr/>
        <p:nvPr/>
      </p:nvGrpSpPr>
      <p:grpSpPr>
        <a:xfrm>
          <a:off x="0" y="0"/>
          <a:ext cx="0" cy="0"/>
          <a:chOff x="0" y="0"/>
          <a:chExt cx="0" cy="0"/>
        </a:xfrm>
      </p:grpSpPr>
      <p:sp>
        <p:nvSpPr>
          <p:cNvPr id="1330" name="Google Shape;1330;g13540a6358e_0_16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1" name="Google Shape;1331;g13540a6358e_0_16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6"/>
        <p:cNvGrpSpPr/>
        <p:nvPr/>
      </p:nvGrpSpPr>
      <p:grpSpPr>
        <a:xfrm>
          <a:off x="0" y="0"/>
          <a:ext cx="0" cy="0"/>
          <a:chOff x="0" y="0"/>
          <a:chExt cx="0" cy="0"/>
        </a:xfrm>
      </p:grpSpPr>
      <p:sp>
        <p:nvSpPr>
          <p:cNvPr id="1337" name="Google Shape;1337;g13540a6358e_0_16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8" name="Google Shape;1338;g13540a6358e_0_16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4"/>
        <p:cNvGrpSpPr/>
        <p:nvPr/>
      </p:nvGrpSpPr>
      <p:grpSpPr>
        <a:xfrm>
          <a:off x="0" y="0"/>
          <a:ext cx="0" cy="0"/>
          <a:chOff x="0" y="0"/>
          <a:chExt cx="0" cy="0"/>
        </a:xfrm>
      </p:grpSpPr>
      <p:sp>
        <p:nvSpPr>
          <p:cNvPr id="1345" name="Google Shape;1345;g13540a6358e_0_18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6" name="Google Shape;1346;g13540a6358e_0_18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4"/>
        <p:cNvGrpSpPr/>
        <p:nvPr/>
      </p:nvGrpSpPr>
      <p:grpSpPr>
        <a:xfrm>
          <a:off x="0" y="0"/>
          <a:ext cx="0" cy="0"/>
          <a:chOff x="0" y="0"/>
          <a:chExt cx="0" cy="0"/>
        </a:xfrm>
      </p:grpSpPr>
      <p:sp>
        <p:nvSpPr>
          <p:cNvPr id="1385" name="Google Shape;1385;g13540a6358e_0_19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6" name="Google Shape;1386;g13540a6358e_0_19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9"/>
        <p:cNvGrpSpPr/>
        <p:nvPr/>
      </p:nvGrpSpPr>
      <p:grpSpPr>
        <a:xfrm>
          <a:off x="0" y="0"/>
          <a:ext cx="0" cy="0"/>
          <a:chOff x="0" y="0"/>
          <a:chExt cx="0" cy="0"/>
        </a:xfrm>
      </p:grpSpPr>
      <p:sp>
        <p:nvSpPr>
          <p:cNvPr id="1410" name="Google Shape;1410;g13540a6358e_0_20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1" name="Google Shape;1411;g13540a6358e_0_20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
        <p:cNvGrpSpPr/>
        <p:nvPr/>
      </p:nvGrpSpPr>
      <p:grpSpPr>
        <a:xfrm>
          <a:off x="0" y="0"/>
          <a:ext cx="0" cy="0"/>
          <a:chOff x="0" y="0"/>
          <a:chExt cx="0" cy="0"/>
        </a:xfrm>
      </p:grpSpPr>
      <p:sp>
        <p:nvSpPr>
          <p:cNvPr id="881" name="Google Shape;881;g134ff9cdb5d_1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2" name="Google Shape;882;g134ff9cdb5d_1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8"/>
        <p:cNvGrpSpPr/>
        <p:nvPr/>
      </p:nvGrpSpPr>
      <p:grpSpPr>
        <a:xfrm>
          <a:off x="0" y="0"/>
          <a:ext cx="0" cy="0"/>
          <a:chOff x="0" y="0"/>
          <a:chExt cx="0" cy="0"/>
        </a:xfrm>
      </p:grpSpPr>
      <p:sp>
        <p:nvSpPr>
          <p:cNvPr id="1419" name="Google Shape;1419;g13540a6358e_0_2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0" name="Google Shape;1420;g13540a6358e_0_2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6"/>
        <p:cNvGrpSpPr/>
        <p:nvPr/>
      </p:nvGrpSpPr>
      <p:grpSpPr>
        <a:xfrm>
          <a:off x="0" y="0"/>
          <a:ext cx="0" cy="0"/>
          <a:chOff x="0" y="0"/>
          <a:chExt cx="0" cy="0"/>
        </a:xfrm>
      </p:grpSpPr>
      <p:sp>
        <p:nvSpPr>
          <p:cNvPr id="1427" name="Google Shape;1427;g13540a6358e_0_20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8" name="Google Shape;1428;g13540a6358e_0_20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8"/>
        <p:cNvGrpSpPr/>
        <p:nvPr/>
      </p:nvGrpSpPr>
      <p:grpSpPr>
        <a:xfrm>
          <a:off x="0" y="0"/>
          <a:ext cx="0" cy="0"/>
          <a:chOff x="0" y="0"/>
          <a:chExt cx="0" cy="0"/>
        </a:xfrm>
      </p:grpSpPr>
      <p:sp>
        <p:nvSpPr>
          <p:cNvPr id="1449" name="Google Shape;1449;g13540a6358e_0_2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0" name="Google Shape;1450;g13540a6358e_0_2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5"/>
        <p:cNvGrpSpPr/>
        <p:nvPr/>
      </p:nvGrpSpPr>
      <p:grpSpPr>
        <a:xfrm>
          <a:off x="0" y="0"/>
          <a:ext cx="0" cy="0"/>
          <a:chOff x="0" y="0"/>
          <a:chExt cx="0" cy="0"/>
        </a:xfrm>
      </p:grpSpPr>
      <p:sp>
        <p:nvSpPr>
          <p:cNvPr id="1456" name="Google Shape;1456;g13540a6358e_0_21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7" name="Google Shape;1457;g13540a6358e_0_21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3"/>
        <p:cNvGrpSpPr/>
        <p:nvPr/>
      </p:nvGrpSpPr>
      <p:grpSpPr>
        <a:xfrm>
          <a:off x="0" y="0"/>
          <a:ext cx="0" cy="0"/>
          <a:chOff x="0" y="0"/>
          <a:chExt cx="0" cy="0"/>
        </a:xfrm>
      </p:grpSpPr>
      <p:sp>
        <p:nvSpPr>
          <p:cNvPr id="1464" name="Google Shape;1464;g13540a6358e_0_2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5" name="Google Shape;1465;g13540a6358e_0_2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4"/>
        <p:cNvGrpSpPr/>
        <p:nvPr/>
      </p:nvGrpSpPr>
      <p:grpSpPr>
        <a:xfrm>
          <a:off x="0" y="0"/>
          <a:ext cx="0" cy="0"/>
          <a:chOff x="0" y="0"/>
          <a:chExt cx="0" cy="0"/>
        </a:xfrm>
      </p:grpSpPr>
      <p:sp>
        <p:nvSpPr>
          <p:cNvPr id="1485" name="Google Shape;1485;g13540a6358e_0_23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6" name="Google Shape;1486;g13540a6358e_0_23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2"/>
        <p:cNvGrpSpPr/>
        <p:nvPr/>
      </p:nvGrpSpPr>
      <p:grpSpPr>
        <a:xfrm>
          <a:off x="0" y="0"/>
          <a:ext cx="0" cy="0"/>
          <a:chOff x="0" y="0"/>
          <a:chExt cx="0" cy="0"/>
        </a:xfrm>
      </p:grpSpPr>
      <p:sp>
        <p:nvSpPr>
          <p:cNvPr id="1513" name="Google Shape;1513;g13540a6358e_0_24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4" name="Google Shape;1514;g13540a6358e_0_24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1"/>
        <p:cNvGrpSpPr/>
        <p:nvPr/>
      </p:nvGrpSpPr>
      <p:grpSpPr>
        <a:xfrm>
          <a:off x="0" y="0"/>
          <a:ext cx="0" cy="0"/>
          <a:chOff x="0" y="0"/>
          <a:chExt cx="0" cy="0"/>
        </a:xfrm>
      </p:grpSpPr>
      <p:sp>
        <p:nvSpPr>
          <p:cNvPr id="1522" name="Google Shape;1522;g13540a6358e_0_24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3" name="Google Shape;1523;g13540a6358e_0_24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5"/>
        <p:cNvGrpSpPr/>
        <p:nvPr/>
      </p:nvGrpSpPr>
      <p:grpSpPr>
        <a:xfrm>
          <a:off x="0" y="0"/>
          <a:ext cx="0" cy="0"/>
          <a:chOff x="0" y="0"/>
          <a:chExt cx="0" cy="0"/>
        </a:xfrm>
      </p:grpSpPr>
      <p:sp>
        <p:nvSpPr>
          <p:cNvPr id="1546" name="Google Shape;1546;g13540a6358e_0_25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7" name="Google Shape;1547;g13540a6358e_0_25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0"/>
        <p:cNvGrpSpPr/>
        <p:nvPr/>
      </p:nvGrpSpPr>
      <p:grpSpPr>
        <a:xfrm>
          <a:off x="0" y="0"/>
          <a:ext cx="0" cy="0"/>
          <a:chOff x="0" y="0"/>
          <a:chExt cx="0" cy="0"/>
        </a:xfrm>
      </p:grpSpPr>
      <p:sp>
        <p:nvSpPr>
          <p:cNvPr id="1611" name="Google Shape;1611;g13540a6358e_0_164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2" name="Google Shape;1612;g13540a6358e_0_164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4"/>
        <p:cNvGrpSpPr/>
        <p:nvPr/>
      </p:nvGrpSpPr>
      <p:grpSpPr>
        <a:xfrm>
          <a:off x="0" y="0"/>
          <a:ext cx="0" cy="0"/>
          <a:chOff x="0" y="0"/>
          <a:chExt cx="0" cy="0"/>
        </a:xfrm>
      </p:grpSpPr>
      <p:sp>
        <p:nvSpPr>
          <p:cNvPr id="905" name="Google Shape;905;g1350126aa7c_2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6" name="Google Shape;906;g1350126aa7c_2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7"/>
        <p:cNvGrpSpPr/>
        <p:nvPr/>
      </p:nvGrpSpPr>
      <p:grpSpPr>
        <a:xfrm>
          <a:off x="0" y="0"/>
          <a:ext cx="0" cy="0"/>
          <a:chOff x="0" y="0"/>
          <a:chExt cx="0" cy="0"/>
        </a:xfrm>
      </p:grpSpPr>
      <p:sp>
        <p:nvSpPr>
          <p:cNvPr id="1648" name="Google Shape;1648;g13540a6358e_0_165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9" name="Google Shape;1649;g13540a6358e_0_165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4"/>
        <p:cNvGrpSpPr/>
        <p:nvPr/>
      </p:nvGrpSpPr>
      <p:grpSpPr>
        <a:xfrm>
          <a:off x="0" y="0"/>
          <a:ext cx="0" cy="0"/>
          <a:chOff x="0" y="0"/>
          <a:chExt cx="0" cy="0"/>
        </a:xfrm>
      </p:grpSpPr>
      <p:sp>
        <p:nvSpPr>
          <p:cNvPr id="1985" name="Google Shape;1985;g13540a6358e_0_168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6" name="Google Shape;1986;g13540a6358e_0_168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8"/>
        <p:cNvGrpSpPr/>
        <p:nvPr/>
      </p:nvGrpSpPr>
      <p:grpSpPr>
        <a:xfrm>
          <a:off x="0" y="0"/>
          <a:ext cx="0" cy="0"/>
          <a:chOff x="0" y="0"/>
          <a:chExt cx="0" cy="0"/>
        </a:xfrm>
      </p:grpSpPr>
      <p:sp>
        <p:nvSpPr>
          <p:cNvPr id="7899" name="Google Shape;7899;g13540a6358e_0_227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0" name="Google Shape;7900;g13540a6358e_0_227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25"/>
        <p:cNvGrpSpPr/>
        <p:nvPr/>
      </p:nvGrpSpPr>
      <p:grpSpPr>
        <a:xfrm>
          <a:off x="0" y="0"/>
          <a:ext cx="0" cy="0"/>
          <a:chOff x="0" y="0"/>
          <a:chExt cx="0" cy="0"/>
        </a:xfrm>
      </p:grpSpPr>
      <p:sp>
        <p:nvSpPr>
          <p:cNvPr id="8326" name="Google Shape;8326;g13540a6358e_0_231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27" name="Google Shape;8327;g13540a6358e_0_231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88"/>
        <p:cNvGrpSpPr/>
        <p:nvPr/>
      </p:nvGrpSpPr>
      <p:grpSpPr>
        <a:xfrm>
          <a:off x="0" y="0"/>
          <a:ext cx="0" cy="0"/>
          <a:chOff x="0" y="0"/>
          <a:chExt cx="0" cy="0"/>
        </a:xfrm>
      </p:grpSpPr>
      <p:sp>
        <p:nvSpPr>
          <p:cNvPr id="8489" name="Google Shape;8489;g13540a6358e_0_233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90" name="Google Shape;8490;g13540a6358e_0_233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90"/>
        <p:cNvGrpSpPr/>
        <p:nvPr/>
      </p:nvGrpSpPr>
      <p:grpSpPr>
        <a:xfrm>
          <a:off x="0" y="0"/>
          <a:ext cx="0" cy="0"/>
          <a:chOff x="0" y="0"/>
          <a:chExt cx="0" cy="0"/>
        </a:xfrm>
      </p:grpSpPr>
      <p:sp>
        <p:nvSpPr>
          <p:cNvPr id="8891" name="Google Shape;8891;g13540a6358e_0_237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92" name="Google Shape;8892;g13540a6358e_0_23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61"/>
        <p:cNvGrpSpPr/>
        <p:nvPr/>
      </p:nvGrpSpPr>
      <p:grpSpPr>
        <a:xfrm>
          <a:off x="0" y="0"/>
          <a:ext cx="0" cy="0"/>
          <a:chOff x="0" y="0"/>
          <a:chExt cx="0" cy="0"/>
        </a:xfrm>
      </p:grpSpPr>
      <p:sp>
        <p:nvSpPr>
          <p:cNvPr id="9262" name="Google Shape;9262;g13540a6358e_0_24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63" name="Google Shape;9263;g13540a6358e_0_24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38"/>
        <p:cNvGrpSpPr/>
        <p:nvPr/>
      </p:nvGrpSpPr>
      <p:grpSpPr>
        <a:xfrm>
          <a:off x="0" y="0"/>
          <a:ext cx="0" cy="0"/>
          <a:chOff x="0" y="0"/>
          <a:chExt cx="0" cy="0"/>
        </a:xfrm>
      </p:grpSpPr>
      <p:sp>
        <p:nvSpPr>
          <p:cNvPr id="9639" name="Google Shape;9639;g13540a6358e_0_244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40" name="Google Shape;9640;g13540a6358e_0_244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13540a6358e_0_249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13540a6358e_0_249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62"/>
        <p:cNvGrpSpPr/>
        <p:nvPr/>
      </p:nvGrpSpPr>
      <p:grpSpPr>
        <a:xfrm>
          <a:off x="0" y="0"/>
          <a:ext cx="0" cy="0"/>
          <a:chOff x="0" y="0"/>
          <a:chExt cx="0" cy="0"/>
        </a:xfrm>
      </p:grpSpPr>
      <p:sp>
        <p:nvSpPr>
          <p:cNvPr id="10863" name="Google Shape;10863;g13540a6358e_0_257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64" name="Google Shape;10864;g13540a6358e_0_25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2"/>
        <p:cNvGrpSpPr/>
        <p:nvPr/>
      </p:nvGrpSpPr>
      <p:grpSpPr>
        <a:xfrm>
          <a:off x="0" y="0"/>
          <a:ext cx="0" cy="0"/>
          <a:chOff x="0" y="0"/>
          <a:chExt cx="0" cy="0"/>
        </a:xfrm>
      </p:grpSpPr>
      <p:sp>
        <p:nvSpPr>
          <p:cNvPr id="913" name="Google Shape;913;g1350126aa7c_2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4" name="Google Shape;914;g1350126aa7c_2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03"/>
        <p:cNvGrpSpPr/>
        <p:nvPr/>
      </p:nvGrpSpPr>
      <p:grpSpPr>
        <a:xfrm>
          <a:off x="0" y="0"/>
          <a:ext cx="0" cy="0"/>
          <a:chOff x="0" y="0"/>
          <a:chExt cx="0" cy="0"/>
        </a:xfrm>
      </p:grpSpPr>
      <p:sp>
        <p:nvSpPr>
          <p:cNvPr id="11604" name="Google Shape;11604;g13540a6358e_0_264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05" name="Google Shape;11605;g13540a6358e_0_264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96"/>
        <p:cNvGrpSpPr/>
        <p:nvPr/>
      </p:nvGrpSpPr>
      <p:grpSpPr>
        <a:xfrm>
          <a:off x="0" y="0"/>
          <a:ext cx="0" cy="0"/>
          <a:chOff x="0" y="0"/>
          <a:chExt cx="0" cy="0"/>
        </a:xfrm>
      </p:grpSpPr>
      <p:sp>
        <p:nvSpPr>
          <p:cNvPr id="12297" name="Google Shape;12297;g13540a6358e_0_271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98" name="Google Shape;12298;g13540a6358e_0_27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98"/>
        <p:cNvGrpSpPr/>
        <p:nvPr/>
      </p:nvGrpSpPr>
      <p:grpSpPr>
        <a:xfrm>
          <a:off x="0" y="0"/>
          <a:ext cx="0" cy="0"/>
          <a:chOff x="0" y="0"/>
          <a:chExt cx="0" cy="0"/>
        </a:xfrm>
      </p:grpSpPr>
      <p:sp>
        <p:nvSpPr>
          <p:cNvPr id="12599" name="Google Shape;12599;g13540a6358e_0_274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00" name="Google Shape;12600;g13540a6358e_0_274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3"/>
        <p:cNvGrpSpPr/>
        <p:nvPr/>
      </p:nvGrpSpPr>
      <p:grpSpPr>
        <a:xfrm>
          <a:off x="0" y="0"/>
          <a:ext cx="0" cy="0"/>
          <a:chOff x="0" y="0"/>
          <a:chExt cx="0" cy="0"/>
        </a:xfrm>
      </p:grpSpPr>
      <p:sp>
        <p:nvSpPr>
          <p:cNvPr id="924" name="Google Shape;924;g1350126aa7c_2_2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5" name="Google Shape;925;g1350126aa7c_2_2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1"/>
        <p:cNvGrpSpPr/>
        <p:nvPr/>
      </p:nvGrpSpPr>
      <p:grpSpPr>
        <a:xfrm>
          <a:off x="0" y="0"/>
          <a:ext cx="0" cy="0"/>
          <a:chOff x="0" y="0"/>
          <a:chExt cx="0" cy="0"/>
        </a:xfrm>
      </p:grpSpPr>
      <p:sp>
        <p:nvSpPr>
          <p:cNvPr id="932" name="Google Shape;932;g134ff9cd06e_5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3" name="Google Shape;933;g134ff9cd06e_5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
        <p:cNvGrpSpPr/>
        <p:nvPr/>
      </p:nvGrpSpPr>
      <p:grpSpPr>
        <a:xfrm>
          <a:off x="0" y="0"/>
          <a:ext cx="0" cy="0"/>
          <a:chOff x="0" y="0"/>
          <a:chExt cx="0" cy="0"/>
        </a:xfrm>
      </p:grpSpPr>
      <p:sp>
        <p:nvSpPr>
          <p:cNvPr id="945" name="Google Shape;945;g13540a6358e_0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6" name="Google Shape;946;g13540a6358e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6"/>
        <p:cNvGrpSpPr/>
        <p:nvPr/>
      </p:nvGrpSpPr>
      <p:grpSpPr>
        <a:xfrm>
          <a:off x="0" y="0"/>
          <a:ext cx="0" cy="0"/>
          <a:chOff x="0" y="0"/>
          <a:chExt cx="0" cy="0"/>
        </a:xfrm>
      </p:grpSpPr>
      <p:sp>
        <p:nvSpPr>
          <p:cNvPr id="957" name="Google Shape;957;g13540a6358e_0_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8" name="Google Shape;958;g13540a6358e_0_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0" y="0"/>
            <a:ext cx="61944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713225" y="1119375"/>
            <a:ext cx="5377500" cy="2224800"/>
          </a:xfrm>
          <a:prstGeom prst="rect">
            <a:avLst/>
          </a:prstGeom>
        </p:spPr>
        <p:txBody>
          <a:bodyPr spcFirstLastPara="1" wrap="square" lIns="91425" tIns="91425" rIns="91425" bIns="91425" anchor="ctr" anchorCtr="0">
            <a:noAutofit/>
          </a:bodyPr>
          <a:lstStyle>
            <a:lvl1pPr lvl="0">
              <a:spcBef>
                <a:spcPts val="0"/>
              </a:spcBef>
              <a:spcAft>
                <a:spcPts val="0"/>
              </a:spcAft>
              <a:buSzPts val="5200"/>
              <a:buNone/>
              <a:defRPr sz="5200" b="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594800" y="3533625"/>
            <a:ext cx="3756900" cy="4905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solidFill>
                  <a:schemeClr val="dk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p:nvPr/>
        </p:nvSpPr>
        <p:spPr>
          <a:xfrm>
            <a:off x="8591300" y="2824425"/>
            <a:ext cx="329400" cy="2781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 name="Google Shape;13;p2"/>
          <p:cNvCxnSpPr/>
          <p:nvPr/>
        </p:nvCxnSpPr>
        <p:spPr>
          <a:xfrm>
            <a:off x="8756000" y="312225"/>
            <a:ext cx="0" cy="2382900"/>
          </a:xfrm>
          <a:prstGeom prst="straightConnector1">
            <a:avLst/>
          </a:prstGeom>
          <a:noFill/>
          <a:ln w="9525" cap="flat" cmpd="sng">
            <a:solidFill>
              <a:schemeClr val="dk1"/>
            </a:solidFill>
            <a:prstDash val="solid"/>
            <a:round/>
            <a:headEnd type="diamond" w="med" len="med"/>
            <a:tailEnd type="none" w="med" len="med"/>
          </a:ln>
        </p:spPr>
      </p:cxnSp>
      <p:sp>
        <p:nvSpPr>
          <p:cNvPr id="14" name="Google Shape;14;p2"/>
          <p:cNvSpPr/>
          <p:nvPr/>
        </p:nvSpPr>
        <p:spPr>
          <a:xfrm>
            <a:off x="2675950" y="347450"/>
            <a:ext cx="329400" cy="2781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 name="Google Shape;15;p2"/>
          <p:cNvGrpSpPr/>
          <p:nvPr/>
        </p:nvGrpSpPr>
        <p:grpSpPr>
          <a:xfrm>
            <a:off x="-1236775" y="-404650"/>
            <a:ext cx="4052400" cy="1172700"/>
            <a:chOff x="-1236775" y="-249225"/>
            <a:chExt cx="4052400" cy="1172700"/>
          </a:xfrm>
        </p:grpSpPr>
        <p:sp>
          <p:nvSpPr>
            <p:cNvPr id="16" name="Google Shape;16;p2"/>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19;p2"/>
          <p:cNvGrpSpPr/>
          <p:nvPr/>
        </p:nvGrpSpPr>
        <p:grpSpPr>
          <a:xfrm>
            <a:off x="-187575" y="3990650"/>
            <a:ext cx="1579200" cy="1579200"/>
            <a:chOff x="-487500" y="3492000"/>
            <a:chExt cx="1579200" cy="1579200"/>
          </a:xfrm>
        </p:grpSpPr>
        <p:sp>
          <p:nvSpPr>
            <p:cNvPr id="20" name="Google Shape;20;p2"/>
            <p:cNvSpPr/>
            <p:nvPr/>
          </p:nvSpPr>
          <p:spPr>
            <a:xfrm>
              <a:off x="-487500" y="34920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82700" y="37968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22100" y="41016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63"/>
        <p:cNvGrpSpPr/>
        <p:nvPr/>
      </p:nvGrpSpPr>
      <p:grpSpPr>
        <a:xfrm>
          <a:off x="0" y="0"/>
          <a:ext cx="0" cy="0"/>
          <a:chOff x="0" y="0"/>
          <a:chExt cx="0" cy="0"/>
        </a:xfrm>
      </p:grpSpPr>
      <p:sp>
        <p:nvSpPr>
          <p:cNvPr id="164" name="Google Shape;164;p11"/>
          <p:cNvSpPr/>
          <p:nvPr/>
        </p:nvSpPr>
        <p:spPr>
          <a:xfrm>
            <a:off x="0" y="-4050"/>
            <a:ext cx="58674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1"/>
          <p:cNvSpPr txBox="1">
            <a:spLocks noGrp="1"/>
          </p:cNvSpPr>
          <p:nvPr>
            <p:ph type="title" hasCustomPrompt="1"/>
          </p:nvPr>
        </p:nvSpPr>
        <p:spPr>
          <a:xfrm>
            <a:off x="746100" y="1466975"/>
            <a:ext cx="5178000" cy="1206900"/>
          </a:xfrm>
          <a:prstGeom prst="rect">
            <a:avLst/>
          </a:prstGeom>
        </p:spPr>
        <p:txBody>
          <a:bodyPr spcFirstLastPara="1" wrap="square" lIns="91425" tIns="91425" rIns="91425" bIns="91425" anchor="ctr" anchorCtr="0">
            <a:noAutofit/>
          </a:bodyPr>
          <a:lstStyle>
            <a:lvl1pPr lvl="0">
              <a:spcBef>
                <a:spcPts val="0"/>
              </a:spcBef>
              <a:spcAft>
                <a:spcPts val="0"/>
              </a:spcAft>
              <a:buSzPts val="12000"/>
              <a:buNone/>
              <a:defRPr sz="8000" b="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66" name="Google Shape;166;p11"/>
          <p:cNvSpPr txBox="1">
            <a:spLocks noGrp="1"/>
          </p:cNvSpPr>
          <p:nvPr>
            <p:ph type="body" idx="1"/>
          </p:nvPr>
        </p:nvSpPr>
        <p:spPr>
          <a:xfrm>
            <a:off x="746100" y="2817575"/>
            <a:ext cx="5178000" cy="4599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sz="1600"/>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grpSp>
        <p:nvGrpSpPr>
          <p:cNvPr id="167" name="Google Shape;167;p11"/>
          <p:cNvGrpSpPr/>
          <p:nvPr/>
        </p:nvGrpSpPr>
        <p:grpSpPr>
          <a:xfrm>
            <a:off x="204518" y="3462822"/>
            <a:ext cx="1461573" cy="1553247"/>
            <a:chOff x="-805200" y="377950"/>
            <a:chExt cx="1176600" cy="1250400"/>
          </a:xfrm>
        </p:grpSpPr>
        <p:sp>
          <p:nvSpPr>
            <p:cNvPr id="168" name="Google Shape;168;p11"/>
            <p:cNvSpPr/>
            <p:nvPr/>
          </p:nvSpPr>
          <p:spPr>
            <a:xfrm>
              <a:off x="-805200" y="3779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1"/>
            <p:cNvSpPr/>
            <p:nvPr/>
          </p:nvSpPr>
          <p:spPr>
            <a:xfrm>
              <a:off x="-500400" y="6827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1"/>
            <p:cNvSpPr/>
            <p:nvPr/>
          </p:nvSpPr>
          <p:spPr>
            <a:xfrm>
              <a:off x="-195600" y="9875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 name="Google Shape;171;p11"/>
          <p:cNvSpPr/>
          <p:nvPr/>
        </p:nvSpPr>
        <p:spPr>
          <a:xfrm rot="10800000" flipH="1">
            <a:off x="204525" y="236342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2" name="Google Shape;172;p11"/>
          <p:cNvCxnSpPr/>
          <p:nvPr/>
        </p:nvCxnSpPr>
        <p:spPr>
          <a:xfrm rot="10800000">
            <a:off x="336075" y="187400"/>
            <a:ext cx="0" cy="2023800"/>
          </a:xfrm>
          <a:prstGeom prst="straightConnector1">
            <a:avLst/>
          </a:prstGeom>
          <a:noFill/>
          <a:ln w="9525" cap="flat" cmpd="sng">
            <a:solidFill>
              <a:schemeClr val="dk1"/>
            </a:solidFill>
            <a:prstDash val="solid"/>
            <a:round/>
            <a:headEnd type="none" w="med" len="med"/>
            <a:tailEnd type="diamond" w="med" len="med"/>
          </a:ln>
        </p:spPr>
      </p:cxnSp>
      <p:grpSp>
        <p:nvGrpSpPr>
          <p:cNvPr id="173" name="Google Shape;173;p11"/>
          <p:cNvGrpSpPr/>
          <p:nvPr/>
        </p:nvGrpSpPr>
        <p:grpSpPr>
          <a:xfrm rot="10800000" flipH="1">
            <a:off x="4060547" y="-431562"/>
            <a:ext cx="3400369" cy="1301228"/>
            <a:chOff x="-1236775" y="-249225"/>
            <a:chExt cx="4052400" cy="1172700"/>
          </a:xfrm>
        </p:grpSpPr>
        <p:sp>
          <p:nvSpPr>
            <p:cNvPr id="174" name="Google Shape;174;p11"/>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1"/>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1"/>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77" name="Google Shape;177;p11"/>
          <p:cNvCxnSpPr/>
          <p:nvPr/>
        </p:nvCxnSpPr>
        <p:spPr>
          <a:xfrm>
            <a:off x="7444100" y="279350"/>
            <a:ext cx="1421400" cy="0"/>
          </a:xfrm>
          <a:prstGeom prst="straightConnector1">
            <a:avLst/>
          </a:prstGeom>
          <a:noFill/>
          <a:ln w="9525" cap="flat" cmpd="sng">
            <a:solidFill>
              <a:schemeClr val="dk1"/>
            </a:solidFill>
            <a:prstDash val="solid"/>
            <a:round/>
            <a:headEnd type="none" w="med" len="med"/>
            <a:tailEnd type="diamond" w="med" len="med"/>
          </a:ln>
        </p:spPr>
      </p:cxnSp>
      <p:grpSp>
        <p:nvGrpSpPr>
          <p:cNvPr id="178" name="Google Shape;178;p11"/>
          <p:cNvGrpSpPr/>
          <p:nvPr/>
        </p:nvGrpSpPr>
        <p:grpSpPr>
          <a:xfrm>
            <a:off x="4293325" y="4838650"/>
            <a:ext cx="879047" cy="99600"/>
            <a:chOff x="419050" y="328650"/>
            <a:chExt cx="879047" cy="99600"/>
          </a:xfrm>
        </p:grpSpPr>
        <p:sp>
          <p:nvSpPr>
            <p:cNvPr id="179" name="Google Shape;179;p11"/>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1"/>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1"/>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18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
  <p:cSld name="BLANK_1_1_3">
    <p:spTree>
      <p:nvGrpSpPr>
        <p:cNvPr id="1" name="Shape 183"/>
        <p:cNvGrpSpPr/>
        <p:nvPr/>
      </p:nvGrpSpPr>
      <p:grpSpPr>
        <a:xfrm>
          <a:off x="0" y="0"/>
          <a:ext cx="0" cy="0"/>
          <a:chOff x="0" y="0"/>
          <a:chExt cx="0" cy="0"/>
        </a:xfrm>
      </p:grpSpPr>
      <p:sp>
        <p:nvSpPr>
          <p:cNvPr id="184" name="Google Shape;184;p13"/>
          <p:cNvSpPr/>
          <p:nvPr/>
        </p:nvSpPr>
        <p:spPr>
          <a:xfrm>
            <a:off x="1782950" y="1650"/>
            <a:ext cx="73611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3"/>
          <p:cNvSpPr txBox="1">
            <a:spLocks noGrp="1"/>
          </p:cNvSpPr>
          <p:nvPr>
            <p:ph type="title"/>
          </p:nvPr>
        </p:nvSpPr>
        <p:spPr>
          <a:xfrm>
            <a:off x="2108824" y="1112200"/>
            <a:ext cx="2311200" cy="686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16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86" name="Google Shape;186;p13"/>
          <p:cNvSpPr txBox="1">
            <a:spLocks noGrp="1"/>
          </p:cNvSpPr>
          <p:nvPr>
            <p:ph type="title" idx="2" hasCustomPrompt="1"/>
          </p:nvPr>
        </p:nvSpPr>
        <p:spPr>
          <a:xfrm>
            <a:off x="4420325" y="1112200"/>
            <a:ext cx="805800" cy="686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7" name="Google Shape;187;p13"/>
          <p:cNvSpPr txBox="1">
            <a:spLocks noGrp="1"/>
          </p:cNvSpPr>
          <p:nvPr>
            <p:ph type="subTitle" idx="1"/>
          </p:nvPr>
        </p:nvSpPr>
        <p:spPr>
          <a:xfrm>
            <a:off x="2018250" y="1798700"/>
            <a:ext cx="2402100" cy="484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8" name="Google Shape;188;p13"/>
          <p:cNvSpPr txBox="1">
            <a:spLocks noGrp="1"/>
          </p:cNvSpPr>
          <p:nvPr>
            <p:ph type="title" idx="3"/>
          </p:nvPr>
        </p:nvSpPr>
        <p:spPr>
          <a:xfrm>
            <a:off x="2108836" y="2283504"/>
            <a:ext cx="2311200" cy="686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16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89" name="Google Shape;189;p13"/>
          <p:cNvSpPr txBox="1">
            <a:spLocks noGrp="1"/>
          </p:cNvSpPr>
          <p:nvPr>
            <p:ph type="title" idx="4" hasCustomPrompt="1"/>
          </p:nvPr>
        </p:nvSpPr>
        <p:spPr>
          <a:xfrm>
            <a:off x="4420325" y="2283499"/>
            <a:ext cx="805800" cy="686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0" name="Google Shape;190;p13"/>
          <p:cNvSpPr txBox="1">
            <a:spLocks noGrp="1"/>
          </p:cNvSpPr>
          <p:nvPr>
            <p:ph type="subTitle" idx="5"/>
          </p:nvPr>
        </p:nvSpPr>
        <p:spPr>
          <a:xfrm>
            <a:off x="2018262" y="2969963"/>
            <a:ext cx="2402100" cy="484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91" name="Google Shape;191;p13"/>
          <p:cNvSpPr txBox="1">
            <a:spLocks noGrp="1"/>
          </p:cNvSpPr>
          <p:nvPr>
            <p:ph type="title" idx="6"/>
          </p:nvPr>
        </p:nvSpPr>
        <p:spPr>
          <a:xfrm>
            <a:off x="2108824" y="3437275"/>
            <a:ext cx="2311200" cy="686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16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92" name="Google Shape;192;p13"/>
          <p:cNvSpPr txBox="1">
            <a:spLocks noGrp="1"/>
          </p:cNvSpPr>
          <p:nvPr>
            <p:ph type="title" idx="7" hasCustomPrompt="1"/>
          </p:nvPr>
        </p:nvSpPr>
        <p:spPr>
          <a:xfrm>
            <a:off x="4420325" y="3437275"/>
            <a:ext cx="805800" cy="686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3" name="Google Shape;193;p13"/>
          <p:cNvSpPr txBox="1">
            <a:spLocks noGrp="1"/>
          </p:cNvSpPr>
          <p:nvPr>
            <p:ph type="subTitle" idx="8"/>
          </p:nvPr>
        </p:nvSpPr>
        <p:spPr>
          <a:xfrm>
            <a:off x="2018250" y="4123763"/>
            <a:ext cx="2402100" cy="484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94" name="Google Shape;194;p13"/>
          <p:cNvSpPr txBox="1">
            <a:spLocks noGrp="1"/>
          </p:cNvSpPr>
          <p:nvPr>
            <p:ph type="title" idx="9"/>
          </p:nvPr>
        </p:nvSpPr>
        <p:spPr>
          <a:xfrm>
            <a:off x="6064375" y="1112200"/>
            <a:ext cx="1832400" cy="686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16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95" name="Google Shape;195;p13"/>
          <p:cNvSpPr txBox="1">
            <a:spLocks noGrp="1"/>
          </p:cNvSpPr>
          <p:nvPr>
            <p:ph type="title" idx="13" hasCustomPrompt="1"/>
          </p:nvPr>
        </p:nvSpPr>
        <p:spPr>
          <a:xfrm>
            <a:off x="5258525" y="1112200"/>
            <a:ext cx="805800" cy="686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6" name="Google Shape;196;p13"/>
          <p:cNvSpPr txBox="1">
            <a:spLocks noGrp="1"/>
          </p:cNvSpPr>
          <p:nvPr>
            <p:ph type="subTitle" idx="14"/>
          </p:nvPr>
        </p:nvSpPr>
        <p:spPr>
          <a:xfrm>
            <a:off x="6064375" y="1798700"/>
            <a:ext cx="2366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97" name="Google Shape;197;p13"/>
          <p:cNvSpPr txBox="1">
            <a:spLocks noGrp="1"/>
          </p:cNvSpPr>
          <p:nvPr>
            <p:ph type="title" idx="15"/>
          </p:nvPr>
        </p:nvSpPr>
        <p:spPr>
          <a:xfrm>
            <a:off x="6064375" y="2283504"/>
            <a:ext cx="1832400" cy="686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16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98" name="Google Shape;198;p13"/>
          <p:cNvSpPr txBox="1">
            <a:spLocks noGrp="1"/>
          </p:cNvSpPr>
          <p:nvPr>
            <p:ph type="title" idx="16" hasCustomPrompt="1"/>
          </p:nvPr>
        </p:nvSpPr>
        <p:spPr>
          <a:xfrm>
            <a:off x="5258525" y="2283499"/>
            <a:ext cx="805800" cy="686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9" name="Google Shape;199;p13"/>
          <p:cNvSpPr txBox="1">
            <a:spLocks noGrp="1"/>
          </p:cNvSpPr>
          <p:nvPr>
            <p:ph type="subTitle" idx="17"/>
          </p:nvPr>
        </p:nvSpPr>
        <p:spPr>
          <a:xfrm>
            <a:off x="6064375" y="2969963"/>
            <a:ext cx="2366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00" name="Google Shape;200;p13"/>
          <p:cNvSpPr txBox="1">
            <a:spLocks noGrp="1"/>
          </p:cNvSpPr>
          <p:nvPr>
            <p:ph type="title" idx="18"/>
          </p:nvPr>
        </p:nvSpPr>
        <p:spPr>
          <a:xfrm>
            <a:off x="6064375" y="3437275"/>
            <a:ext cx="1832400" cy="686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16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01" name="Google Shape;201;p13"/>
          <p:cNvSpPr txBox="1">
            <a:spLocks noGrp="1"/>
          </p:cNvSpPr>
          <p:nvPr>
            <p:ph type="title" idx="19" hasCustomPrompt="1"/>
          </p:nvPr>
        </p:nvSpPr>
        <p:spPr>
          <a:xfrm>
            <a:off x="5258525" y="3437275"/>
            <a:ext cx="805800" cy="686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02" name="Google Shape;202;p13"/>
          <p:cNvSpPr txBox="1">
            <a:spLocks noGrp="1"/>
          </p:cNvSpPr>
          <p:nvPr>
            <p:ph type="subTitle" idx="20"/>
          </p:nvPr>
        </p:nvSpPr>
        <p:spPr>
          <a:xfrm>
            <a:off x="6064375" y="4123775"/>
            <a:ext cx="2366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03" name="Google Shape;203;p13"/>
          <p:cNvSpPr txBox="1">
            <a:spLocks noGrp="1"/>
          </p:cNvSpPr>
          <p:nvPr>
            <p:ph type="title" idx="21"/>
          </p:nvPr>
        </p:nvSpPr>
        <p:spPr>
          <a:xfrm>
            <a:off x="2108825" y="547400"/>
            <a:ext cx="6321900" cy="484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800"/>
              <a:buFont typeface="Rubik"/>
              <a:buNone/>
              <a:defRPr sz="3000" b="0">
                <a:solidFill>
                  <a:schemeClr val="dk2"/>
                </a:solidFill>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grpSp>
        <p:nvGrpSpPr>
          <p:cNvPr id="204" name="Google Shape;204;p13"/>
          <p:cNvGrpSpPr/>
          <p:nvPr/>
        </p:nvGrpSpPr>
        <p:grpSpPr>
          <a:xfrm rot="5400000">
            <a:off x="8345300" y="2480650"/>
            <a:ext cx="879047" cy="99600"/>
            <a:chOff x="419050" y="328650"/>
            <a:chExt cx="879047" cy="99600"/>
          </a:xfrm>
        </p:grpSpPr>
        <p:sp>
          <p:nvSpPr>
            <p:cNvPr id="205" name="Google Shape;205;p13"/>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3"/>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3"/>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 name="Google Shape;208;p13"/>
          <p:cNvGrpSpPr/>
          <p:nvPr/>
        </p:nvGrpSpPr>
        <p:grpSpPr>
          <a:xfrm>
            <a:off x="7699575" y="-250100"/>
            <a:ext cx="1579200" cy="1579200"/>
            <a:chOff x="-487500" y="3492000"/>
            <a:chExt cx="1579200" cy="1579200"/>
          </a:xfrm>
        </p:grpSpPr>
        <p:sp>
          <p:nvSpPr>
            <p:cNvPr id="209" name="Google Shape;209;p13"/>
            <p:cNvSpPr/>
            <p:nvPr/>
          </p:nvSpPr>
          <p:spPr>
            <a:xfrm>
              <a:off x="-487500" y="34920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3"/>
            <p:cNvSpPr/>
            <p:nvPr/>
          </p:nvSpPr>
          <p:spPr>
            <a:xfrm>
              <a:off x="-182700" y="37968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3"/>
            <p:cNvSpPr/>
            <p:nvPr/>
          </p:nvSpPr>
          <p:spPr>
            <a:xfrm>
              <a:off x="122100" y="41016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 name="Google Shape;212;p13"/>
          <p:cNvSpPr/>
          <p:nvPr/>
        </p:nvSpPr>
        <p:spPr>
          <a:xfrm>
            <a:off x="7252950" y="16432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13" name="Google Shape;213;p13"/>
          <p:cNvCxnSpPr/>
          <p:nvPr/>
        </p:nvCxnSpPr>
        <p:spPr>
          <a:xfrm>
            <a:off x="-394400" y="287575"/>
            <a:ext cx="4724400" cy="0"/>
          </a:xfrm>
          <a:prstGeom prst="straightConnector1">
            <a:avLst/>
          </a:prstGeom>
          <a:noFill/>
          <a:ln w="9525" cap="flat" cmpd="sng">
            <a:solidFill>
              <a:schemeClr val="dk1"/>
            </a:solidFill>
            <a:prstDash val="solid"/>
            <a:round/>
            <a:headEnd type="none" w="med" len="med"/>
            <a:tailEnd type="diamond" w="med" len="med"/>
          </a:ln>
        </p:spPr>
      </p:cxnSp>
      <p:cxnSp>
        <p:nvCxnSpPr>
          <p:cNvPr id="214" name="Google Shape;214;p13"/>
          <p:cNvCxnSpPr/>
          <p:nvPr/>
        </p:nvCxnSpPr>
        <p:spPr>
          <a:xfrm rot="10800000">
            <a:off x="6088500" y="4913450"/>
            <a:ext cx="3352200" cy="0"/>
          </a:xfrm>
          <a:prstGeom prst="straightConnector1">
            <a:avLst/>
          </a:prstGeom>
          <a:noFill/>
          <a:ln w="9525" cap="flat" cmpd="sng">
            <a:solidFill>
              <a:schemeClr val="dk1"/>
            </a:solidFill>
            <a:prstDash val="solid"/>
            <a:round/>
            <a:headEnd type="none" w="med" len="med"/>
            <a:tailEnd type="diamond" w="med" len="med"/>
          </a:ln>
        </p:spPr>
      </p:cxn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
  <p:cSld name="TITLE_AND_BODY_1_1">
    <p:spTree>
      <p:nvGrpSpPr>
        <p:cNvPr id="1" name="Shape 215"/>
        <p:cNvGrpSpPr/>
        <p:nvPr/>
      </p:nvGrpSpPr>
      <p:grpSpPr>
        <a:xfrm>
          <a:off x="0" y="0"/>
          <a:ext cx="0" cy="0"/>
          <a:chOff x="0" y="0"/>
          <a:chExt cx="0" cy="0"/>
        </a:xfrm>
      </p:grpSpPr>
      <p:sp>
        <p:nvSpPr>
          <p:cNvPr id="216" name="Google Shape;216;p14"/>
          <p:cNvSpPr/>
          <p:nvPr/>
        </p:nvSpPr>
        <p:spPr>
          <a:xfrm>
            <a:off x="3598800" y="0"/>
            <a:ext cx="55452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4"/>
          <p:cNvSpPr txBox="1">
            <a:spLocks noGrp="1"/>
          </p:cNvSpPr>
          <p:nvPr>
            <p:ph type="title"/>
          </p:nvPr>
        </p:nvSpPr>
        <p:spPr>
          <a:xfrm>
            <a:off x="3888425" y="795150"/>
            <a:ext cx="4353300" cy="11109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3000" b="0">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8" name="Google Shape;218;p14"/>
          <p:cNvSpPr txBox="1">
            <a:spLocks noGrp="1"/>
          </p:cNvSpPr>
          <p:nvPr>
            <p:ph type="body" idx="1"/>
          </p:nvPr>
        </p:nvSpPr>
        <p:spPr>
          <a:xfrm>
            <a:off x="3888425" y="1906050"/>
            <a:ext cx="4353300" cy="2366400"/>
          </a:xfrm>
          <a:prstGeom prst="rect">
            <a:avLst/>
          </a:prstGeom>
        </p:spPr>
        <p:txBody>
          <a:bodyPr spcFirstLastPara="1" wrap="square" lIns="91425" tIns="91425" rIns="91425" bIns="91425" anchor="t" anchorCtr="0">
            <a:noAutofit/>
          </a:bodyPr>
          <a:lstStyle>
            <a:lvl1pPr marL="457200" lvl="0" indent="-342900" rtl="0">
              <a:lnSpc>
                <a:spcPct val="100000"/>
              </a:lnSpc>
              <a:spcBef>
                <a:spcPts val="0"/>
              </a:spcBef>
              <a:spcAft>
                <a:spcPts val="0"/>
              </a:spcAft>
              <a:buClr>
                <a:schemeClr val="accent1"/>
              </a:buClr>
              <a:buSzPts val="1800"/>
              <a:buChar char="●"/>
              <a:defRPr sz="1400"/>
            </a:lvl1pPr>
            <a:lvl2pPr marL="914400" lvl="1" indent="-304800" rtl="0">
              <a:spcBef>
                <a:spcPts val="0"/>
              </a:spcBef>
              <a:spcAft>
                <a:spcPts val="0"/>
              </a:spcAft>
              <a:buClr>
                <a:srgbClr val="434343"/>
              </a:buClr>
              <a:buSzPts val="1200"/>
              <a:buFont typeface="Roboto Light"/>
              <a:buChar char="○"/>
              <a:defRPr>
                <a:latin typeface="Roboto"/>
                <a:ea typeface="Roboto"/>
                <a:cs typeface="Roboto"/>
                <a:sym typeface="Roboto"/>
              </a:defRPr>
            </a:lvl2pPr>
            <a:lvl3pPr marL="1371600" lvl="2" indent="-304800" rtl="0">
              <a:spcBef>
                <a:spcPts val="0"/>
              </a:spcBef>
              <a:spcAft>
                <a:spcPts val="0"/>
              </a:spcAft>
              <a:buClr>
                <a:srgbClr val="434343"/>
              </a:buClr>
              <a:buSzPts val="1200"/>
              <a:buFont typeface="Roboto Light"/>
              <a:buChar char="■"/>
              <a:defRPr>
                <a:latin typeface="Roboto"/>
                <a:ea typeface="Roboto"/>
                <a:cs typeface="Roboto"/>
                <a:sym typeface="Roboto"/>
              </a:defRPr>
            </a:lvl3pPr>
            <a:lvl4pPr marL="1828800" lvl="3" indent="-304800" rtl="0">
              <a:spcBef>
                <a:spcPts val="0"/>
              </a:spcBef>
              <a:spcAft>
                <a:spcPts val="0"/>
              </a:spcAft>
              <a:buClr>
                <a:srgbClr val="434343"/>
              </a:buClr>
              <a:buSzPts val="1200"/>
              <a:buFont typeface="Roboto Light"/>
              <a:buChar char="●"/>
              <a:defRPr>
                <a:latin typeface="Roboto"/>
                <a:ea typeface="Roboto"/>
                <a:cs typeface="Roboto"/>
                <a:sym typeface="Roboto"/>
              </a:defRPr>
            </a:lvl4pPr>
            <a:lvl5pPr marL="2286000" lvl="4" indent="-304800" rtl="0">
              <a:spcBef>
                <a:spcPts val="0"/>
              </a:spcBef>
              <a:spcAft>
                <a:spcPts val="0"/>
              </a:spcAft>
              <a:buClr>
                <a:srgbClr val="434343"/>
              </a:buClr>
              <a:buSzPts val="1200"/>
              <a:buFont typeface="Roboto Light"/>
              <a:buChar char="○"/>
              <a:defRPr>
                <a:latin typeface="Roboto"/>
                <a:ea typeface="Roboto"/>
                <a:cs typeface="Roboto"/>
                <a:sym typeface="Roboto"/>
              </a:defRPr>
            </a:lvl5pPr>
            <a:lvl6pPr marL="2743200" lvl="5" indent="-304800" rtl="0">
              <a:spcBef>
                <a:spcPts val="0"/>
              </a:spcBef>
              <a:spcAft>
                <a:spcPts val="0"/>
              </a:spcAft>
              <a:buClr>
                <a:srgbClr val="434343"/>
              </a:buClr>
              <a:buSzPts val="1200"/>
              <a:buFont typeface="Roboto Light"/>
              <a:buChar char="■"/>
              <a:defRPr>
                <a:latin typeface="Roboto"/>
                <a:ea typeface="Roboto"/>
                <a:cs typeface="Roboto"/>
                <a:sym typeface="Roboto"/>
              </a:defRPr>
            </a:lvl6pPr>
            <a:lvl7pPr marL="3200400" lvl="6" indent="-304800" rtl="0">
              <a:spcBef>
                <a:spcPts val="0"/>
              </a:spcBef>
              <a:spcAft>
                <a:spcPts val="0"/>
              </a:spcAft>
              <a:buClr>
                <a:srgbClr val="434343"/>
              </a:buClr>
              <a:buSzPts val="1200"/>
              <a:buFont typeface="Roboto Light"/>
              <a:buChar char="●"/>
              <a:defRPr>
                <a:latin typeface="Roboto"/>
                <a:ea typeface="Roboto"/>
                <a:cs typeface="Roboto"/>
                <a:sym typeface="Roboto"/>
              </a:defRPr>
            </a:lvl7pPr>
            <a:lvl8pPr marL="3657600" lvl="7" indent="-304800" rtl="0">
              <a:spcBef>
                <a:spcPts val="0"/>
              </a:spcBef>
              <a:spcAft>
                <a:spcPts val="0"/>
              </a:spcAft>
              <a:buClr>
                <a:srgbClr val="434343"/>
              </a:buClr>
              <a:buSzPts val="1200"/>
              <a:buFont typeface="Roboto Light"/>
              <a:buChar char="○"/>
              <a:defRPr>
                <a:latin typeface="Roboto"/>
                <a:ea typeface="Roboto"/>
                <a:cs typeface="Roboto"/>
                <a:sym typeface="Roboto"/>
              </a:defRPr>
            </a:lvl8pPr>
            <a:lvl9pPr marL="4114800" lvl="8" indent="-304800" rtl="0">
              <a:spcBef>
                <a:spcPts val="0"/>
              </a:spcBef>
              <a:spcAft>
                <a:spcPts val="0"/>
              </a:spcAft>
              <a:buClr>
                <a:srgbClr val="434343"/>
              </a:buClr>
              <a:buSzPts val="1200"/>
              <a:buFont typeface="Roboto Light"/>
              <a:buChar char="■"/>
              <a:defRPr>
                <a:latin typeface="Roboto"/>
                <a:ea typeface="Roboto"/>
                <a:cs typeface="Roboto"/>
                <a:sym typeface="Roboto"/>
              </a:defRPr>
            </a:lvl9pPr>
          </a:lstStyle>
          <a:p>
            <a:endParaRPr/>
          </a:p>
        </p:txBody>
      </p:sp>
      <p:grpSp>
        <p:nvGrpSpPr>
          <p:cNvPr id="219" name="Google Shape;219;p14"/>
          <p:cNvGrpSpPr/>
          <p:nvPr/>
        </p:nvGrpSpPr>
        <p:grpSpPr>
          <a:xfrm rot="-9577747">
            <a:off x="-196700" y="386"/>
            <a:ext cx="1461558" cy="1553231"/>
            <a:chOff x="-805200" y="377950"/>
            <a:chExt cx="1176600" cy="1250400"/>
          </a:xfrm>
        </p:grpSpPr>
        <p:sp>
          <p:nvSpPr>
            <p:cNvPr id="220" name="Google Shape;220;p14"/>
            <p:cNvSpPr/>
            <p:nvPr/>
          </p:nvSpPr>
          <p:spPr>
            <a:xfrm>
              <a:off x="-805200" y="3779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4"/>
            <p:cNvSpPr/>
            <p:nvPr/>
          </p:nvSpPr>
          <p:spPr>
            <a:xfrm>
              <a:off x="-500400" y="6827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4"/>
            <p:cNvSpPr/>
            <p:nvPr/>
          </p:nvSpPr>
          <p:spPr>
            <a:xfrm>
              <a:off x="-195600" y="9875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 name="Google Shape;223;p14"/>
          <p:cNvSpPr/>
          <p:nvPr/>
        </p:nvSpPr>
        <p:spPr>
          <a:xfrm rot="-5400000">
            <a:off x="7271475" y="130888"/>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24" name="Google Shape;224;p14"/>
          <p:cNvCxnSpPr/>
          <p:nvPr/>
        </p:nvCxnSpPr>
        <p:spPr>
          <a:xfrm>
            <a:off x="7698825" y="246500"/>
            <a:ext cx="1273500" cy="0"/>
          </a:xfrm>
          <a:prstGeom prst="straightConnector1">
            <a:avLst/>
          </a:prstGeom>
          <a:noFill/>
          <a:ln w="9525" cap="flat" cmpd="sng">
            <a:solidFill>
              <a:schemeClr val="dk1"/>
            </a:solidFill>
            <a:prstDash val="solid"/>
            <a:round/>
            <a:headEnd type="none" w="med" len="med"/>
            <a:tailEnd type="diamond" w="med" len="med"/>
          </a:ln>
        </p:spPr>
      </p:cxnSp>
      <p:grpSp>
        <p:nvGrpSpPr>
          <p:cNvPr id="225" name="Google Shape;225;p14"/>
          <p:cNvGrpSpPr/>
          <p:nvPr/>
        </p:nvGrpSpPr>
        <p:grpSpPr>
          <a:xfrm rot="10800000" flipH="1">
            <a:off x="7897206" y="3786091"/>
            <a:ext cx="1579200" cy="1579200"/>
            <a:chOff x="-487500" y="3492000"/>
            <a:chExt cx="1579200" cy="1579200"/>
          </a:xfrm>
        </p:grpSpPr>
        <p:sp>
          <p:nvSpPr>
            <p:cNvPr id="226" name="Google Shape;226;p14"/>
            <p:cNvSpPr/>
            <p:nvPr/>
          </p:nvSpPr>
          <p:spPr>
            <a:xfrm>
              <a:off x="-487500" y="34920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4"/>
            <p:cNvSpPr/>
            <p:nvPr/>
          </p:nvSpPr>
          <p:spPr>
            <a:xfrm>
              <a:off x="-182700" y="37968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4"/>
            <p:cNvSpPr/>
            <p:nvPr/>
          </p:nvSpPr>
          <p:spPr>
            <a:xfrm>
              <a:off x="122100" y="41016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 name="Google Shape;229;p14"/>
          <p:cNvSpPr/>
          <p:nvPr/>
        </p:nvSpPr>
        <p:spPr>
          <a:xfrm rot="-5400000">
            <a:off x="5961350" y="4769463"/>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30" name="Google Shape;230;p14"/>
          <p:cNvCxnSpPr/>
          <p:nvPr/>
        </p:nvCxnSpPr>
        <p:spPr>
          <a:xfrm>
            <a:off x="6388700" y="4885075"/>
            <a:ext cx="1273500" cy="0"/>
          </a:xfrm>
          <a:prstGeom prst="straightConnector1">
            <a:avLst/>
          </a:prstGeom>
          <a:noFill/>
          <a:ln w="9525" cap="flat" cmpd="sng">
            <a:solidFill>
              <a:schemeClr val="dk1"/>
            </a:solidFill>
            <a:prstDash val="solid"/>
            <a:round/>
            <a:headEnd type="none" w="med" len="med"/>
            <a:tailEnd type="diamond" w="med" len="med"/>
          </a:ln>
        </p:spPr>
      </p:cxnSp>
      <p:grpSp>
        <p:nvGrpSpPr>
          <p:cNvPr id="231" name="Google Shape;231;p14"/>
          <p:cNvGrpSpPr/>
          <p:nvPr/>
        </p:nvGrpSpPr>
        <p:grpSpPr>
          <a:xfrm rot="5400000">
            <a:off x="-98912" y="4473275"/>
            <a:ext cx="879047" cy="99600"/>
            <a:chOff x="419050" y="328650"/>
            <a:chExt cx="879047" cy="99600"/>
          </a:xfrm>
        </p:grpSpPr>
        <p:sp>
          <p:nvSpPr>
            <p:cNvPr id="232" name="Google Shape;232;p14"/>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4"/>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4"/>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TITLE_AND_BODY_1_1_1">
    <p:spTree>
      <p:nvGrpSpPr>
        <p:cNvPr id="1" name="Shape 235"/>
        <p:cNvGrpSpPr/>
        <p:nvPr/>
      </p:nvGrpSpPr>
      <p:grpSpPr>
        <a:xfrm>
          <a:off x="0" y="0"/>
          <a:ext cx="0" cy="0"/>
          <a:chOff x="0" y="0"/>
          <a:chExt cx="0" cy="0"/>
        </a:xfrm>
      </p:grpSpPr>
      <p:sp>
        <p:nvSpPr>
          <p:cNvPr id="236" name="Google Shape;236;p15"/>
          <p:cNvSpPr/>
          <p:nvPr/>
        </p:nvSpPr>
        <p:spPr>
          <a:xfrm>
            <a:off x="0" y="0"/>
            <a:ext cx="71238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5"/>
          <p:cNvSpPr txBox="1">
            <a:spLocks noGrp="1"/>
          </p:cNvSpPr>
          <p:nvPr>
            <p:ph type="title"/>
          </p:nvPr>
        </p:nvSpPr>
        <p:spPr>
          <a:xfrm>
            <a:off x="3298150" y="865575"/>
            <a:ext cx="3509100" cy="1998300"/>
          </a:xfrm>
          <a:prstGeom prst="rect">
            <a:avLst/>
          </a:prstGeom>
        </p:spPr>
        <p:txBody>
          <a:bodyPr spcFirstLastPara="1" wrap="square" lIns="91425" tIns="91425" rIns="91425" bIns="91425" anchor="t" anchorCtr="0">
            <a:noAutofit/>
          </a:bodyPr>
          <a:lstStyle>
            <a:lvl1pPr lvl="0" algn="r" rtl="0">
              <a:spcBef>
                <a:spcPts val="0"/>
              </a:spcBef>
              <a:spcAft>
                <a:spcPts val="0"/>
              </a:spcAft>
              <a:buSzPts val="4000"/>
              <a:buNone/>
              <a:defRPr sz="3000" b="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38" name="Google Shape;238;p15"/>
          <p:cNvSpPr txBox="1">
            <a:spLocks noGrp="1"/>
          </p:cNvSpPr>
          <p:nvPr>
            <p:ph type="body" idx="1"/>
          </p:nvPr>
        </p:nvSpPr>
        <p:spPr>
          <a:xfrm>
            <a:off x="3298150" y="2864025"/>
            <a:ext cx="3509100" cy="1109100"/>
          </a:xfrm>
          <a:prstGeom prst="rect">
            <a:avLst/>
          </a:prstGeom>
        </p:spPr>
        <p:txBody>
          <a:bodyPr spcFirstLastPara="1" wrap="square" lIns="91425" tIns="91425" rIns="91425" bIns="91425" anchor="t" anchorCtr="0">
            <a:noAutofit/>
          </a:bodyPr>
          <a:lstStyle>
            <a:lvl1pPr marL="457200" lvl="0" indent="-342900" algn="r" rtl="0">
              <a:lnSpc>
                <a:spcPct val="100000"/>
              </a:lnSpc>
              <a:spcBef>
                <a:spcPts val="0"/>
              </a:spcBef>
              <a:spcAft>
                <a:spcPts val="0"/>
              </a:spcAft>
              <a:buSzPts val="1800"/>
              <a:buChar char="●"/>
              <a:defRPr sz="1600"/>
            </a:lvl1pPr>
            <a:lvl2pPr marL="914400" lvl="1" indent="-304800" rtl="0">
              <a:spcBef>
                <a:spcPts val="0"/>
              </a:spcBef>
              <a:spcAft>
                <a:spcPts val="0"/>
              </a:spcAft>
              <a:buClr>
                <a:srgbClr val="434343"/>
              </a:buClr>
              <a:buSzPts val="1200"/>
              <a:buFont typeface="Roboto Light"/>
              <a:buChar char="○"/>
              <a:defRPr>
                <a:latin typeface="Roboto"/>
                <a:ea typeface="Roboto"/>
                <a:cs typeface="Roboto"/>
                <a:sym typeface="Roboto"/>
              </a:defRPr>
            </a:lvl2pPr>
            <a:lvl3pPr marL="1371600" lvl="2" indent="-304800" rtl="0">
              <a:spcBef>
                <a:spcPts val="0"/>
              </a:spcBef>
              <a:spcAft>
                <a:spcPts val="0"/>
              </a:spcAft>
              <a:buClr>
                <a:srgbClr val="434343"/>
              </a:buClr>
              <a:buSzPts val="1200"/>
              <a:buFont typeface="Roboto Light"/>
              <a:buChar char="■"/>
              <a:defRPr>
                <a:latin typeface="Roboto"/>
                <a:ea typeface="Roboto"/>
                <a:cs typeface="Roboto"/>
                <a:sym typeface="Roboto"/>
              </a:defRPr>
            </a:lvl3pPr>
            <a:lvl4pPr marL="1828800" lvl="3" indent="-304800" rtl="0">
              <a:spcBef>
                <a:spcPts val="0"/>
              </a:spcBef>
              <a:spcAft>
                <a:spcPts val="0"/>
              </a:spcAft>
              <a:buClr>
                <a:srgbClr val="434343"/>
              </a:buClr>
              <a:buSzPts val="1200"/>
              <a:buFont typeface="Roboto Light"/>
              <a:buChar char="●"/>
              <a:defRPr>
                <a:latin typeface="Roboto"/>
                <a:ea typeface="Roboto"/>
                <a:cs typeface="Roboto"/>
                <a:sym typeface="Roboto"/>
              </a:defRPr>
            </a:lvl4pPr>
            <a:lvl5pPr marL="2286000" lvl="4" indent="-304800" rtl="0">
              <a:spcBef>
                <a:spcPts val="0"/>
              </a:spcBef>
              <a:spcAft>
                <a:spcPts val="0"/>
              </a:spcAft>
              <a:buClr>
                <a:srgbClr val="434343"/>
              </a:buClr>
              <a:buSzPts val="1200"/>
              <a:buFont typeface="Roboto Light"/>
              <a:buChar char="○"/>
              <a:defRPr>
                <a:latin typeface="Roboto"/>
                <a:ea typeface="Roboto"/>
                <a:cs typeface="Roboto"/>
                <a:sym typeface="Roboto"/>
              </a:defRPr>
            </a:lvl5pPr>
            <a:lvl6pPr marL="2743200" lvl="5" indent="-304800" rtl="0">
              <a:spcBef>
                <a:spcPts val="0"/>
              </a:spcBef>
              <a:spcAft>
                <a:spcPts val="0"/>
              </a:spcAft>
              <a:buClr>
                <a:srgbClr val="434343"/>
              </a:buClr>
              <a:buSzPts val="1200"/>
              <a:buFont typeface="Roboto Light"/>
              <a:buChar char="■"/>
              <a:defRPr>
                <a:latin typeface="Roboto"/>
                <a:ea typeface="Roboto"/>
                <a:cs typeface="Roboto"/>
                <a:sym typeface="Roboto"/>
              </a:defRPr>
            </a:lvl6pPr>
            <a:lvl7pPr marL="3200400" lvl="6" indent="-304800" rtl="0">
              <a:spcBef>
                <a:spcPts val="0"/>
              </a:spcBef>
              <a:spcAft>
                <a:spcPts val="0"/>
              </a:spcAft>
              <a:buClr>
                <a:srgbClr val="434343"/>
              </a:buClr>
              <a:buSzPts val="1200"/>
              <a:buFont typeface="Roboto Light"/>
              <a:buChar char="●"/>
              <a:defRPr>
                <a:latin typeface="Roboto"/>
                <a:ea typeface="Roboto"/>
                <a:cs typeface="Roboto"/>
                <a:sym typeface="Roboto"/>
              </a:defRPr>
            </a:lvl7pPr>
            <a:lvl8pPr marL="3657600" lvl="7" indent="-304800" rtl="0">
              <a:spcBef>
                <a:spcPts val="0"/>
              </a:spcBef>
              <a:spcAft>
                <a:spcPts val="0"/>
              </a:spcAft>
              <a:buClr>
                <a:srgbClr val="434343"/>
              </a:buClr>
              <a:buSzPts val="1200"/>
              <a:buFont typeface="Roboto Light"/>
              <a:buChar char="○"/>
              <a:defRPr>
                <a:latin typeface="Roboto"/>
                <a:ea typeface="Roboto"/>
                <a:cs typeface="Roboto"/>
                <a:sym typeface="Roboto"/>
              </a:defRPr>
            </a:lvl8pPr>
            <a:lvl9pPr marL="4114800" lvl="8" indent="-304800" rtl="0">
              <a:spcBef>
                <a:spcPts val="0"/>
              </a:spcBef>
              <a:spcAft>
                <a:spcPts val="0"/>
              </a:spcAft>
              <a:buClr>
                <a:srgbClr val="434343"/>
              </a:buClr>
              <a:buSzPts val="1200"/>
              <a:buFont typeface="Roboto Light"/>
              <a:buChar char="■"/>
              <a:defRPr>
                <a:latin typeface="Roboto"/>
                <a:ea typeface="Roboto"/>
                <a:cs typeface="Roboto"/>
                <a:sym typeface="Roboto"/>
              </a:defRPr>
            </a:lvl9pPr>
          </a:lstStyle>
          <a:p>
            <a:endParaRPr/>
          </a:p>
        </p:txBody>
      </p:sp>
      <p:grpSp>
        <p:nvGrpSpPr>
          <p:cNvPr id="239" name="Google Shape;239;p15"/>
          <p:cNvGrpSpPr/>
          <p:nvPr/>
        </p:nvGrpSpPr>
        <p:grpSpPr>
          <a:xfrm rot="10800000" flipH="1">
            <a:off x="-387722" y="-460216"/>
            <a:ext cx="2201879" cy="2201879"/>
            <a:chOff x="-487500" y="3492000"/>
            <a:chExt cx="1579200" cy="1579200"/>
          </a:xfrm>
        </p:grpSpPr>
        <p:sp>
          <p:nvSpPr>
            <p:cNvPr id="240" name="Google Shape;240;p15"/>
            <p:cNvSpPr/>
            <p:nvPr/>
          </p:nvSpPr>
          <p:spPr>
            <a:xfrm>
              <a:off x="-487500" y="34920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5"/>
            <p:cNvSpPr/>
            <p:nvPr/>
          </p:nvSpPr>
          <p:spPr>
            <a:xfrm>
              <a:off x="-182700" y="37968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5"/>
            <p:cNvSpPr/>
            <p:nvPr/>
          </p:nvSpPr>
          <p:spPr>
            <a:xfrm>
              <a:off x="122100" y="41016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 name="Google Shape;243;p15"/>
          <p:cNvSpPr/>
          <p:nvPr/>
        </p:nvSpPr>
        <p:spPr>
          <a:xfrm flipH="1">
            <a:off x="1684492" y="13332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5"/>
          <p:cNvSpPr/>
          <p:nvPr/>
        </p:nvSpPr>
        <p:spPr>
          <a:xfrm rot="-5400000">
            <a:off x="6129400" y="149713"/>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45" name="Google Shape;245;p15"/>
          <p:cNvCxnSpPr/>
          <p:nvPr/>
        </p:nvCxnSpPr>
        <p:spPr>
          <a:xfrm>
            <a:off x="6556750" y="265325"/>
            <a:ext cx="1273500" cy="0"/>
          </a:xfrm>
          <a:prstGeom prst="straightConnector1">
            <a:avLst/>
          </a:prstGeom>
          <a:noFill/>
          <a:ln w="9525" cap="flat" cmpd="sng">
            <a:solidFill>
              <a:schemeClr val="dk1"/>
            </a:solidFill>
            <a:prstDash val="solid"/>
            <a:round/>
            <a:headEnd type="none" w="med" len="med"/>
            <a:tailEnd type="diamond" w="med" len="med"/>
          </a:ln>
        </p:spPr>
      </p:cxnSp>
      <p:grpSp>
        <p:nvGrpSpPr>
          <p:cNvPr id="246" name="Google Shape;246;p15"/>
          <p:cNvGrpSpPr/>
          <p:nvPr/>
        </p:nvGrpSpPr>
        <p:grpSpPr>
          <a:xfrm rot="10800000">
            <a:off x="8087377" y="212948"/>
            <a:ext cx="879047" cy="99600"/>
            <a:chOff x="419050" y="328650"/>
            <a:chExt cx="879047" cy="99600"/>
          </a:xfrm>
        </p:grpSpPr>
        <p:sp>
          <p:nvSpPr>
            <p:cNvPr id="247" name="Google Shape;247;p15"/>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5"/>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5"/>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 name="Google Shape;250;p15"/>
          <p:cNvGrpSpPr/>
          <p:nvPr/>
        </p:nvGrpSpPr>
        <p:grpSpPr>
          <a:xfrm>
            <a:off x="7423162" y="3297532"/>
            <a:ext cx="1655123" cy="1758938"/>
            <a:chOff x="-805200" y="377950"/>
            <a:chExt cx="1176600" cy="1250400"/>
          </a:xfrm>
        </p:grpSpPr>
        <p:sp>
          <p:nvSpPr>
            <p:cNvPr id="251" name="Google Shape;251;p15"/>
            <p:cNvSpPr/>
            <p:nvPr/>
          </p:nvSpPr>
          <p:spPr>
            <a:xfrm>
              <a:off x="-805200" y="3779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5"/>
            <p:cNvSpPr/>
            <p:nvPr/>
          </p:nvSpPr>
          <p:spPr>
            <a:xfrm>
              <a:off x="-500400" y="6827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15"/>
            <p:cNvSpPr/>
            <p:nvPr/>
          </p:nvSpPr>
          <p:spPr>
            <a:xfrm>
              <a:off x="-195600" y="9875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2">
  <p:cSld name="TITLE_AND_BODY_1_1_1_1">
    <p:spTree>
      <p:nvGrpSpPr>
        <p:cNvPr id="1" name="Shape 254"/>
        <p:cNvGrpSpPr/>
        <p:nvPr/>
      </p:nvGrpSpPr>
      <p:grpSpPr>
        <a:xfrm>
          <a:off x="0" y="0"/>
          <a:ext cx="0" cy="0"/>
          <a:chOff x="0" y="0"/>
          <a:chExt cx="0" cy="0"/>
        </a:xfrm>
      </p:grpSpPr>
      <p:sp>
        <p:nvSpPr>
          <p:cNvPr id="255" name="Google Shape;255;p16"/>
          <p:cNvSpPr/>
          <p:nvPr/>
        </p:nvSpPr>
        <p:spPr>
          <a:xfrm>
            <a:off x="3722050" y="-4050"/>
            <a:ext cx="54219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6"/>
          <p:cNvSpPr txBox="1">
            <a:spLocks noGrp="1"/>
          </p:cNvSpPr>
          <p:nvPr>
            <p:ph type="title"/>
          </p:nvPr>
        </p:nvSpPr>
        <p:spPr>
          <a:xfrm>
            <a:off x="5021950" y="1771638"/>
            <a:ext cx="3354600" cy="7113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3000" b="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57" name="Google Shape;257;p16"/>
          <p:cNvSpPr txBox="1">
            <a:spLocks noGrp="1"/>
          </p:cNvSpPr>
          <p:nvPr>
            <p:ph type="body" idx="1"/>
          </p:nvPr>
        </p:nvSpPr>
        <p:spPr>
          <a:xfrm>
            <a:off x="5021950" y="2482975"/>
            <a:ext cx="2960100" cy="1269900"/>
          </a:xfrm>
          <a:prstGeom prst="rect">
            <a:avLst/>
          </a:prstGeom>
        </p:spPr>
        <p:txBody>
          <a:bodyPr spcFirstLastPara="1" wrap="square" lIns="91425" tIns="91425" rIns="91425" bIns="91425" anchor="t" anchorCtr="0">
            <a:noAutofit/>
          </a:bodyPr>
          <a:lstStyle>
            <a:lvl1pPr marL="457200" lvl="0" indent="-342900" rtl="0">
              <a:lnSpc>
                <a:spcPct val="100000"/>
              </a:lnSpc>
              <a:spcBef>
                <a:spcPts val="0"/>
              </a:spcBef>
              <a:spcAft>
                <a:spcPts val="0"/>
              </a:spcAft>
              <a:buSzPts val="1800"/>
              <a:buChar char="●"/>
              <a:defRPr sz="1600"/>
            </a:lvl1pPr>
            <a:lvl2pPr marL="914400" lvl="1" indent="-304800" rtl="0">
              <a:spcBef>
                <a:spcPts val="0"/>
              </a:spcBef>
              <a:spcAft>
                <a:spcPts val="0"/>
              </a:spcAft>
              <a:buClr>
                <a:srgbClr val="434343"/>
              </a:buClr>
              <a:buSzPts val="1200"/>
              <a:buFont typeface="Roboto Light"/>
              <a:buChar char="○"/>
              <a:defRPr>
                <a:latin typeface="Roboto"/>
                <a:ea typeface="Roboto"/>
                <a:cs typeface="Roboto"/>
                <a:sym typeface="Roboto"/>
              </a:defRPr>
            </a:lvl2pPr>
            <a:lvl3pPr marL="1371600" lvl="2" indent="-304800" rtl="0">
              <a:spcBef>
                <a:spcPts val="0"/>
              </a:spcBef>
              <a:spcAft>
                <a:spcPts val="0"/>
              </a:spcAft>
              <a:buClr>
                <a:srgbClr val="434343"/>
              </a:buClr>
              <a:buSzPts val="1200"/>
              <a:buFont typeface="Roboto Light"/>
              <a:buChar char="■"/>
              <a:defRPr>
                <a:latin typeface="Roboto"/>
                <a:ea typeface="Roboto"/>
                <a:cs typeface="Roboto"/>
                <a:sym typeface="Roboto"/>
              </a:defRPr>
            </a:lvl3pPr>
            <a:lvl4pPr marL="1828800" lvl="3" indent="-304800" rtl="0">
              <a:spcBef>
                <a:spcPts val="0"/>
              </a:spcBef>
              <a:spcAft>
                <a:spcPts val="0"/>
              </a:spcAft>
              <a:buClr>
                <a:srgbClr val="434343"/>
              </a:buClr>
              <a:buSzPts val="1200"/>
              <a:buFont typeface="Roboto Light"/>
              <a:buChar char="●"/>
              <a:defRPr>
                <a:latin typeface="Roboto"/>
                <a:ea typeface="Roboto"/>
                <a:cs typeface="Roboto"/>
                <a:sym typeface="Roboto"/>
              </a:defRPr>
            </a:lvl4pPr>
            <a:lvl5pPr marL="2286000" lvl="4" indent="-304800" rtl="0">
              <a:spcBef>
                <a:spcPts val="0"/>
              </a:spcBef>
              <a:spcAft>
                <a:spcPts val="0"/>
              </a:spcAft>
              <a:buClr>
                <a:srgbClr val="434343"/>
              </a:buClr>
              <a:buSzPts val="1200"/>
              <a:buFont typeface="Roboto Light"/>
              <a:buChar char="○"/>
              <a:defRPr>
                <a:latin typeface="Roboto"/>
                <a:ea typeface="Roboto"/>
                <a:cs typeface="Roboto"/>
                <a:sym typeface="Roboto"/>
              </a:defRPr>
            </a:lvl5pPr>
            <a:lvl6pPr marL="2743200" lvl="5" indent="-304800" rtl="0">
              <a:spcBef>
                <a:spcPts val="0"/>
              </a:spcBef>
              <a:spcAft>
                <a:spcPts val="0"/>
              </a:spcAft>
              <a:buClr>
                <a:srgbClr val="434343"/>
              </a:buClr>
              <a:buSzPts val="1200"/>
              <a:buFont typeface="Roboto Light"/>
              <a:buChar char="■"/>
              <a:defRPr>
                <a:latin typeface="Roboto"/>
                <a:ea typeface="Roboto"/>
                <a:cs typeface="Roboto"/>
                <a:sym typeface="Roboto"/>
              </a:defRPr>
            </a:lvl6pPr>
            <a:lvl7pPr marL="3200400" lvl="6" indent="-304800" rtl="0">
              <a:spcBef>
                <a:spcPts val="0"/>
              </a:spcBef>
              <a:spcAft>
                <a:spcPts val="0"/>
              </a:spcAft>
              <a:buClr>
                <a:srgbClr val="434343"/>
              </a:buClr>
              <a:buSzPts val="1200"/>
              <a:buFont typeface="Roboto Light"/>
              <a:buChar char="●"/>
              <a:defRPr>
                <a:latin typeface="Roboto"/>
                <a:ea typeface="Roboto"/>
                <a:cs typeface="Roboto"/>
                <a:sym typeface="Roboto"/>
              </a:defRPr>
            </a:lvl7pPr>
            <a:lvl8pPr marL="3657600" lvl="7" indent="-304800" rtl="0">
              <a:spcBef>
                <a:spcPts val="0"/>
              </a:spcBef>
              <a:spcAft>
                <a:spcPts val="0"/>
              </a:spcAft>
              <a:buClr>
                <a:srgbClr val="434343"/>
              </a:buClr>
              <a:buSzPts val="1200"/>
              <a:buFont typeface="Roboto Light"/>
              <a:buChar char="○"/>
              <a:defRPr>
                <a:latin typeface="Roboto"/>
                <a:ea typeface="Roboto"/>
                <a:cs typeface="Roboto"/>
                <a:sym typeface="Roboto"/>
              </a:defRPr>
            </a:lvl8pPr>
            <a:lvl9pPr marL="4114800" lvl="8" indent="-304800" rtl="0">
              <a:spcBef>
                <a:spcPts val="0"/>
              </a:spcBef>
              <a:spcAft>
                <a:spcPts val="0"/>
              </a:spcAft>
              <a:buClr>
                <a:srgbClr val="434343"/>
              </a:buClr>
              <a:buSzPts val="1200"/>
              <a:buFont typeface="Roboto Light"/>
              <a:buChar char="■"/>
              <a:defRPr>
                <a:latin typeface="Roboto"/>
                <a:ea typeface="Roboto"/>
                <a:cs typeface="Roboto"/>
                <a:sym typeface="Roboto"/>
              </a:defRPr>
            </a:lvl9pPr>
          </a:lstStyle>
          <a:p>
            <a:endParaRPr/>
          </a:p>
        </p:txBody>
      </p:sp>
      <p:grpSp>
        <p:nvGrpSpPr>
          <p:cNvPr id="258" name="Google Shape;258;p16"/>
          <p:cNvGrpSpPr/>
          <p:nvPr/>
        </p:nvGrpSpPr>
        <p:grpSpPr>
          <a:xfrm rot="10800000" flipH="1">
            <a:off x="6171597" y="3957950"/>
            <a:ext cx="3400369" cy="1301228"/>
            <a:chOff x="-1236775" y="-249225"/>
            <a:chExt cx="4052400" cy="1172700"/>
          </a:xfrm>
        </p:grpSpPr>
        <p:sp>
          <p:nvSpPr>
            <p:cNvPr id="259" name="Google Shape;259;p16"/>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6"/>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6"/>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 name="Google Shape;262;p16"/>
          <p:cNvGrpSpPr/>
          <p:nvPr/>
        </p:nvGrpSpPr>
        <p:grpSpPr>
          <a:xfrm rot="-2941937">
            <a:off x="6715742" y="-951890"/>
            <a:ext cx="2203050" cy="2341232"/>
            <a:chOff x="-805200" y="377950"/>
            <a:chExt cx="1176600" cy="1250400"/>
          </a:xfrm>
        </p:grpSpPr>
        <p:sp>
          <p:nvSpPr>
            <p:cNvPr id="263" name="Google Shape;263;p16"/>
            <p:cNvSpPr/>
            <p:nvPr/>
          </p:nvSpPr>
          <p:spPr>
            <a:xfrm>
              <a:off x="-805200" y="3779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6"/>
            <p:cNvSpPr/>
            <p:nvPr/>
          </p:nvSpPr>
          <p:spPr>
            <a:xfrm>
              <a:off x="-500400" y="6827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6"/>
            <p:cNvSpPr/>
            <p:nvPr/>
          </p:nvSpPr>
          <p:spPr>
            <a:xfrm>
              <a:off x="-195600" y="9875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66" name="Google Shape;266;p16"/>
          <p:cNvCxnSpPr/>
          <p:nvPr/>
        </p:nvCxnSpPr>
        <p:spPr>
          <a:xfrm rot="10800000">
            <a:off x="3401475" y="279350"/>
            <a:ext cx="2424000" cy="0"/>
          </a:xfrm>
          <a:prstGeom prst="straightConnector1">
            <a:avLst/>
          </a:prstGeom>
          <a:noFill/>
          <a:ln w="9525" cap="flat" cmpd="sng">
            <a:solidFill>
              <a:schemeClr val="dk1"/>
            </a:solidFill>
            <a:prstDash val="solid"/>
            <a:round/>
            <a:headEnd type="none" w="med" len="med"/>
            <a:tailEnd type="diamond" w="med" len="med"/>
          </a:ln>
        </p:spPr>
      </p:cxnSp>
      <p:sp>
        <p:nvSpPr>
          <p:cNvPr id="267" name="Google Shape;267;p16"/>
          <p:cNvSpPr/>
          <p:nvPr/>
        </p:nvSpPr>
        <p:spPr>
          <a:xfrm rot="10800000" flipH="1">
            <a:off x="3006150" y="16820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 name="Google Shape;268;p16"/>
          <p:cNvGrpSpPr/>
          <p:nvPr/>
        </p:nvGrpSpPr>
        <p:grpSpPr>
          <a:xfrm rot="5400000">
            <a:off x="8384605" y="2477182"/>
            <a:ext cx="879047" cy="97498"/>
            <a:chOff x="419050" y="328650"/>
            <a:chExt cx="879047" cy="99600"/>
          </a:xfrm>
        </p:grpSpPr>
        <p:sp>
          <p:nvSpPr>
            <p:cNvPr id="269" name="Google Shape;269;p16"/>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6"/>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6"/>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 name="Google Shape;272;p16"/>
          <p:cNvSpPr/>
          <p:nvPr/>
        </p:nvSpPr>
        <p:spPr>
          <a:xfrm rot="10800000" flipH="1">
            <a:off x="7947925" y="384607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3">
  <p:cSld name="TITLE_AND_BODY_1_1_1_1_1">
    <p:spTree>
      <p:nvGrpSpPr>
        <p:cNvPr id="1" name="Shape 273"/>
        <p:cNvGrpSpPr/>
        <p:nvPr/>
      </p:nvGrpSpPr>
      <p:grpSpPr>
        <a:xfrm>
          <a:off x="0" y="0"/>
          <a:ext cx="0" cy="0"/>
          <a:chOff x="0" y="0"/>
          <a:chExt cx="0" cy="0"/>
        </a:xfrm>
      </p:grpSpPr>
      <p:sp>
        <p:nvSpPr>
          <p:cNvPr id="274" name="Google Shape;274;p17"/>
          <p:cNvSpPr/>
          <p:nvPr/>
        </p:nvSpPr>
        <p:spPr>
          <a:xfrm>
            <a:off x="550500" y="125"/>
            <a:ext cx="80769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7"/>
          <p:cNvSpPr txBox="1">
            <a:spLocks noGrp="1"/>
          </p:cNvSpPr>
          <p:nvPr>
            <p:ph type="body" idx="1"/>
          </p:nvPr>
        </p:nvSpPr>
        <p:spPr>
          <a:xfrm>
            <a:off x="713225" y="1098125"/>
            <a:ext cx="7717500" cy="507900"/>
          </a:xfrm>
          <a:prstGeom prst="rect">
            <a:avLst/>
          </a:prstGeom>
        </p:spPr>
        <p:txBody>
          <a:bodyPr spcFirstLastPara="1" wrap="square" lIns="91425" tIns="91425" rIns="91425" bIns="91425" anchor="t" anchorCtr="0">
            <a:noAutofit/>
          </a:bodyPr>
          <a:lstStyle>
            <a:lvl1pPr marL="457200" lvl="0" indent="-342900" rtl="0">
              <a:lnSpc>
                <a:spcPct val="100000"/>
              </a:lnSpc>
              <a:spcBef>
                <a:spcPts val="0"/>
              </a:spcBef>
              <a:spcAft>
                <a:spcPts val="0"/>
              </a:spcAft>
              <a:buSzPts val="1800"/>
              <a:buChar char="●"/>
              <a:defRPr sz="1400"/>
            </a:lvl1pPr>
            <a:lvl2pPr marL="914400" lvl="1" indent="-304800" rtl="0">
              <a:spcBef>
                <a:spcPts val="0"/>
              </a:spcBef>
              <a:spcAft>
                <a:spcPts val="0"/>
              </a:spcAft>
              <a:buClr>
                <a:srgbClr val="434343"/>
              </a:buClr>
              <a:buSzPts val="1200"/>
              <a:buFont typeface="Roboto Light"/>
              <a:buChar char="○"/>
              <a:defRPr>
                <a:latin typeface="Roboto"/>
                <a:ea typeface="Roboto"/>
                <a:cs typeface="Roboto"/>
                <a:sym typeface="Roboto"/>
              </a:defRPr>
            </a:lvl2pPr>
            <a:lvl3pPr marL="1371600" lvl="2" indent="-304800" rtl="0">
              <a:spcBef>
                <a:spcPts val="0"/>
              </a:spcBef>
              <a:spcAft>
                <a:spcPts val="0"/>
              </a:spcAft>
              <a:buClr>
                <a:srgbClr val="434343"/>
              </a:buClr>
              <a:buSzPts val="1200"/>
              <a:buFont typeface="Roboto Light"/>
              <a:buChar char="■"/>
              <a:defRPr>
                <a:latin typeface="Roboto"/>
                <a:ea typeface="Roboto"/>
                <a:cs typeface="Roboto"/>
                <a:sym typeface="Roboto"/>
              </a:defRPr>
            </a:lvl3pPr>
            <a:lvl4pPr marL="1828800" lvl="3" indent="-304800" rtl="0">
              <a:spcBef>
                <a:spcPts val="0"/>
              </a:spcBef>
              <a:spcAft>
                <a:spcPts val="0"/>
              </a:spcAft>
              <a:buClr>
                <a:srgbClr val="434343"/>
              </a:buClr>
              <a:buSzPts val="1200"/>
              <a:buFont typeface="Roboto Light"/>
              <a:buChar char="●"/>
              <a:defRPr>
                <a:latin typeface="Roboto"/>
                <a:ea typeface="Roboto"/>
                <a:cs typeface="Roboto"/>
                <a:sym typeface="Roboto"/>
              </a:defRPr>
            </a:lvl4pPr>
            <a:lvl5pPr marL="2286000" lvl="4" indent="-304800" rtl="0">
              <a:spcBef>
                <a:spcPts val="0"/>
              </a:spcBef>
              <a:spcAft>
                <a:spcPts val="0"/>
              </a:spcAft>
              <a:buClr>
                <a:srgbClr val="434343"/>
              </a:buClr>
              <a:buSzPts val="1200"/>
              <a:buFont typeface="Roboto Light"/>
              <a:buChar char="○"/>
              <a:defRPr>
                <a:latin typeface="Roboto"/>
                <a:ea typeface="Roboto"/>
                <a:cs typeface="Roboto"/>
                <a:sym typeface="Roboto"/>
              </a:defRPr>
            </a:lvl5pPr>
            <a:lvl6pPr marL="2743200" lvl="5" indent="-304800" rtl="0">
              <a:spcBef>
                <a:spcPts val="0"/>
              </a:spcBef>
              <a:spcAft>
                <a:spcPts val="0"/>
              </a:spcAft>
              <a:buClr>
                <a:srgbClr val="434343"/>
              </a:buClr>
              <a:buSzPts val="1200"/>
              <a:buFont typeface="Roboto Light"/>
              <a:buChar char="■"/>
              <a:defRPr>
                <a:latin typeface="Roboto"/>
                <a:ea typeface="Roboto"/>
                <a:cs typeface="Roboto"/>
                <a:sym typeface="Roboto"/>
              </a:defRPr>
            </a:lvl6pPr>
            <a:lvl7pPr marL="3200400" lvl="6" indent="-304800" rtl="0">
              <a:spcBef>
                <a:spcPts val="0"/>
              </a:spcBef>
              <a:spcAft>
                <a:spcPts val="0"/>
              </a:spcAft>
              <a:buClr>
                <a:srgbClr val="434343"/>
              </a:buClr>
              <a:buSzPts val="1200"/>
              <a:buFont typeface="Roboto Light"/>
              <a:buChar char="●"/>
              <a:defRPr>
                <a:latin typeface="Roboto"/>
                <a:ea typeface="Roboto"/>
                <a:cs typeface="Roboto"/>
                <a:sym typeface="Roboto"/>
              </a:defRPr>
            </a:lvl7pPr>
            <a:lvl8pPr marL="3657600" lvl="7" indent="-304800" rtl="0">
              <a:spcBef>
                <a:spcPts val="0"/>
              </a:spcBef>
              <a:spcAft>
                <a:spcPts val="0"/>
              </a:spcAft>
              <a:buClr>
                <a:srgbClr val="434343"/>
              </a:buClr>
              <a:buSzPts val="1200"/>
              <a:buFont typeface="Roboto Light"/>
              <a:buChar char="○"/>
              <a:defRPr>
                <a:latin typeface="Roboto"/>
                <a:ea typeface="Roboto"/>
                <a:cs typeface="Roboto"/>
                <a:sym typeface="Roboto"/>
              </a:defRPr>
            </a:lvl8pPr>
            <a:lvl9pPr marL="4114800" lvl="8" indent="-304800" rtl="0">
              <a:spcBef>
                <a:spcPts val="0"/>
              </a:spcBef>
              <a:spcAft>
                <a:spcPts val="0"/>
              </a:spcAft>
              <a:buClr>
                <a:srgbClr val="434343"/>
              </a:buClr>
              <a:buSzPts val="1200"/>
              <a:buFont typeface="Roboto Light"/>
              <a:buChar char="■"/>
              <a:defRPr>
                <a:latin typeface="Roboto"/>
                <a:ea typeface="Roboto"/>
                <a:cs typeface="Roboto"/>
                <a:sym typeface="Roboto"/>
              </a:defRPr>
            </a:lvl9pPr>
          </a:lstStyle>
          <a:p>
            <a:endParaRPr/>
          </a:p>
        </p:txBody>
      </p:sp>
      <p:sp>
        <p:nvSpPr>
          <p:cNvPr id="276" name="Google Shape;276;p17"/>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277" name="Google Shape;277;p17"/>
          <p:cNvGrpSpPr/>
          <p:nvPr/>
        </p:nvGrpSpPr>
        <p:grpSpPr>
          <a:xfrm>
            <a:off x="3182778" y="4692784"/>
            <a:ext cx="3223684" cy="932883"/>
            <a:chOff x="-1236775" y="-249225"/>
            <a:chExt cx="4052400" cy="1172700"/>
          </a:xfrm>
        </p:grpSpPr>
        <p:sp>
          <p:nvSpPr>
            <p:cNvPr id="278" name="Google Shape;278;p17"/>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7"/>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7"/>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 name="Google Shape;281;p17"/>
          <p:cNvSpPr/>
          <p:nvPr/>
        </p:nvSpPr>
        <p:spPr>
          <a:xfrm rot="10800000" flipH="1">
            <a:off x="3050925" y="480740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 name="Google Shape;282;p17"/>
          <p:cNvGrpSpPr/>
          <p:nvPr/>
        </p:nvGrpSpPr>
        <p:grpSpPr>
          <a:xfrm rot="5400000">
            <a:off x="-159050" y="1649925"/>
            <a:ext cx="879047" cy="99600"/>
            <a:chOff x="419050" y="328650"/>
            <a:chExt cx="879047" cy="99600"/>
          </a:xfrm>
        </p:grpSpPr>
        <p:sp>
          <p:nvSpPr>
            <p:cNvPr id="283" name="Google Shape;283;p17"/>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7"/>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7"/>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306"/>
        <p:cNvGrpSpPr/>
        <p:nvPr/>
      </p:nvGrpSpPr>
      <p:grpSpPr>
        <a:xfrm>
          <a:off x="0" y="0"/>
          <a:ext cx="0" cy="0"/>
          <a:chOff x="0" y="0"/>
          <a:chExt cx="0" cy="0"/>
        </a:xfrm>
      </p:grpSpPr>
      <p:sp>
        <p:nvSpPr>
          <p:cNvPr id="307" name="Google Shape;307;p19"/>
          <p:cNvSpPr txBox="1">
            <a:spLocks noGrp="1"/>
          </p:cNvSpPr>
          <p:nvPr>
            <p:ph type="title"/>
          </p:nvPr>
        </p:nvSpPr>
        <p:spPr>
          <a:xfrm>
            <a:off x="713175" y="1397325"/>
            <a:ext cx="333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b="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308" name="Google Shape;308;p19"/>
          <p:cNvSpPr txBox="1">
            <a:spLocks noGrp="1"/>
          </p:cNvSpPr>
          <p:nvPr>
            <p:ph type="body" idx="1"/>
          </p:nvPr>
        </p:nvSpPr>
        <p:spPr>
          <a:xfrm>
            <a:off x="713175" y="2049369"/>
            <a:ext cx="3337500" cy="16968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sz="14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309" name="Google Shape;309;p19"/>
          <p:cNvSpPr txBox="1">
            <a:spLocks noGrp="1"/>
          </p:cNvSpPr>
          <p:nvPr>
            <p:ph type="body" idx="2"/>
          </p:nvPr>
        </p:nvSpPr>
        <p:spPr>
          <a:xfrm>
            <a:off x="5093275" y="2049300"/>
            <a:ext cx="3337500" cy="1696800"/>
          </a:xfrm>
          <a:prstGeom prst="rect">
            <a:avLst/>
          </a:prstGeom>
          <a:noFill/>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sz="1400">
                <a:solidFill>
                  <a:schemeClr val="dk1"/>
                </a:solidFill>
              </a:defRPr>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310" name="Google Shape;310;p19"/>
          <p:cNvSpPr txBox="1">
            <a:spLocks noGrp="1"/>
          </p:cNvSpPr>
          <p:nvPr>
            <p:ph type="title" idx="3"/>
          </p:nvPr>
        </p:nvSpPr>
        <p:spPr>
          <a:xfrm>
            <a:off x="5093275" y="1397325"/>
            <a:ext cx="333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b="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311" name="Google Shape;311;p19"/>
          <p:cNvSpPr/>
          <p:nvPr/>
        </p:nvSpPr>
        <p:spPr>
          <a:xfrm>
            <a:off x="4576500" y="-4050"/>
            <a:ext cx="45675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 name="Google Shape;312;p19"/>
          <p:cNvGrpSpPr/>
          <p:nvPr/>
        </p:nvGrpSpPr>
        <p:grpSpPr>
          <a:xfrm rot="10800000" flipH="1">
            <a:off x="2850772" y="-111112"/>
            <a:ext cx="3400369" cy="1301228"/>
            <a:chOff x="-1236775" y="-249225"/>
            <a:chExt cx="4052400" cy="1172700"/>
          </a:xfrm>
        </p:grpSpPr>
        <p:sp>
          <p:nvSpPr>
            <p:cNvPr id="313" name="Google Shape;313;p19"/>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9"/>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9"/>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6" name="Google Shape;316;p19"/>
          <p:cNvSpPr/>
          <p:nvPr/>
        </p:nvSpPr>
        <p:spPr>
          <a:xfrm flipH="1">
            <a:off x="3116525" y="27417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 name="Google Shape;317;p19"/>
          <p:cNvGrpSpPr/>
          <p:nvPr/>
        </p:nvGrpSpPr>
        <p:grpSpPr>
          <a:xfrm rot="-3967277">
            <a:off x="3782461" y="3891087"/>
            <a:ext cx="1579192" cy="1579192"/>
            <a:chOff x="-487500" y="3492000"/>
            <a:chExt cx="1579200" cy="1579200"/>
          </a:xfrm>
        </p:grpSpPr>
        <p:sp>
          <p:nvSpPr>
            <p:cNvPr id="318" name="Google Shape;318;p19"/>
            <p:cNvSpPr/>
            <p:nvPr/>
          </p:nvSpPr>
          <p:spPr>
            <a:xfrm>
              <a:off x="-487500" y="34920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9"/>
            <p:cNvSpPr/>
            <p:nvPr/>
          </p:nvSpPr>
          <p:spPr>
            <a:xfrm>
              <a:off x="-182700" y="37968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9"/>
            <p:cNvSpPr/>
            <p:nvPr/>
          </p:nvSpPr>
          <p:spPr>
            <a:xfrm>
              <a:off x="122100" y="41016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1" name="Google Shape;321;p19"/>
          <p:cNvSpPr/>
          <p:nvPr/>
        </p:nvSpPr>
        <p:spPr>
          <a:xfrm rot="10800000" flipH="1">
            <a:off x="249150" y="463115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 name="Google Shape;322;p19"/>
          <p:cNvGrpSpPr/>
          <p:nvPr/>
        </p:nvGrpSpPr>
        <p:grpSpPr>
          <a:xfrm rot="5400000">
            <a:off x="8365475" y="2327275"/>
            <a:ext cx="879047" cy="99600"/>
            <a:chOff x="419050" y="328650"/>
            <a:chExt cx="879047" cy="99600"/>
          </a:xfrm>
        </p:grpSpPr>
        <p:sp>
          <p:nvSpPr>
            <p:cNvPr id="323" name="Google Shape;323;p19"/>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9"/>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9"/>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26" name="Google Shape;326;p19"/>
          <p:cNvCxnSpPr/>
          <p:nvPr/>
        </p:nvCxnSpPr>
        <p:spPr>
          <a:xfrm rot="-5400000">
            <a:off x="7304350" y="1773725"/>
            <a:ext cx="2999100" cy="0"/>
          </a:xfrm>
          <a:prstGeom prst="straightConnector1">
            <a:avLst/>
          </a:prstGeom>
          <a:noFill/>
          <a:ln w="9525" cap="flat" cmpd="sng">
            <a:solidFill>
              <a:schemeClr val="dk1"/>
            </a:solidFill>
            <a:prstDash val="solid"/>
            <a:round/>
            <a:headEnd type="none" w="med" len="med"/>
            <a:tailEnd type="diamond" w="med" len="med"/>
          </a:ln>
        </p:spPr>
      </p:cxnSp>
      <p:cxnSp>
        <p:nvCxnSpPr>
          <p:cNvPr id="327" name="Google Shape;327;p19"/>
          <p:cNvCxnSpPr/>
          <p:nvPr/>
        </p:nvCxnSpPr>
        <p:spPr>
          <a:xfrm rot="10800000">
            <a:off x="380700" y="2455125"/>
            <a:ext cx="0" cy="2023800"/>
          </a:xfrm>
          <a:prstGeom prst="straightConnector1">
            <a:avLst/>
          </a:prstGeom>
          <a:noFill/>
          <a:ln w="9525" cap="flat" cmpd="sng">
            <a:solidFill>
              <a:schemeClr val="dk1"/>
            </a:solidFill>
            <a:prstDash val="solid"/>
            <a:round/>
            <a:headEnd type="none" w="med" len="med"/>
            <a:tailEnd type="diamond" w="med" len="med"/>
          </a:ln>
        </p:spPr>
      </p:cxn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2">
    <p:spTree>
      <p:nvGrpSpPr>
        <p:cNvPr id="1" name="Shape 328"/>
        <p:cNvGrpSpPr/>
        <p:nvPr/>
      </p:nvGrpSpPr>
      <p:grpSpPr>
        <a:xfrm>
          <a:off x="0" y="0"/>
          <a:ext cx="0" cy="0"/>
          <a:chOff x="0" y="0"/>
          <a:chExt cx="0" cy="0"/>
        </a:xfrm>
      </p:grpSpPr>
      <p:sp>
        <p:nvSpPr>
          <p:cNvPr id="329" name="Google Shape;329;p20"/>
          <p:cNvSpPr/>
          <p:nvPr/>
        </p:nvSpPr>
        <p:spPr>
          <a:xfrm>
            <a:off x="0" y="-4050"/>
            <a:ext cx="86274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0"/>
          <p:cNvSpPr txBox="1">
            <a:spLocks noGrp="1"/>
          </p:cNvSpPr>
          <p:nvPr>
            <p:ph type="title"/>
          </p:nvPr>
        </p:nvSpPr>
        <p:spPr>
          <a:xfrm>
            <a:off x="835900" y="1569347"/>
            <a:ext cx="3337500" cy="44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b="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31" name="Google Shape;331;p20"/>
          <p:cNvSpPr txBox="1">
            <a:spLocks noGrp="1"/>
          </p:cNvSpPr>
          <p:nvPr>
            <p:ph type="body" idx="1"/>
          </p:nvPr>
        </p:nvSpPr>
        <p:spPr>
          <a:xfrm>
            <a:off x="835900" y="2009731"/>
            <a:ext cx="3337500" cy="16968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Clr>
                <a:schemeClr val="accent3"/>
              </a:buClr>
              <a:buSzPts val="1400"/>
              <a:buChar char="●"/>
              <a:defRPr sz="14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332" name="Google Shape;332;p20"/>
          <p:cNvSpPr txBox="1">
            <a:spLocks noGrp="1"/>
          </p:cNvSpPr>
          <p:nvPr>
            <p:ph type="body" idx="2"/>
          </p:nvPr>
        </p:nvSpPr>
        <p:spPr>
          <a:xfrm>
            <a:off x="4454000" y="2009663"/>
            <a:ext cx="3337500" cy="1696800"/>
          </a:xfrm>
          <a:prstGeom prst="rect">
            <a:avLst/>
          </a:prstGeom>
          <a:noFill/>
        </p:spPr>
        <p:txBody>
          <a:bodyPr spcFirstLastPara="1" wrap="square" lIns="91425" tIns="91425" rIns="91425" bIns="91425" anchor="t" anchorCtr="0">
            <a:noAutofit/>
          </a:bodyPr>
          <a:lstStyle>
            <a:lvl1pPr marL="457200" lvl="0" indent="-317500" algn="ctr" rtl="0">
              <a:spcBef>
                <a:spcPts val="0"/>
              </a:spcBef>
              <a:spcAft>
                <a:spcPts val="0"/>
              </a:spcAft>
              <a:buClr>
                <a:schemeClr val="accent2"/>
              </a:buClr>
              <a:buSzPts val="1400"/>
              <a:buChar char="●"/>
              <a:defRPr sz="1400">
                <a:solidFill>
                  <a:schemeClr val="dk1"/>
                </a:solidFill>
              </a:defRPr>
            </a:lvl1pPr>
            <a:lvl2pPr marL="914400" lvl="1" indent="-304800" rtl="0">
              <a:spcBef>
                <a:spcPts val="0"/>
              </a:spcBef>
              <a:spcAft>
                <a:spcPts val="0"/>
              </a:spcAft>
              <a:buClr>
                <a:schemeClr val="dk1"/>
              </a:buClr>
              <a:buSzPts val="1200"/>
              <a:buChar char="○"/>
              <a:defRPr sz="1200"/>
            </a:lvl2pPr>
            <a:lvl3pPr marL="1371600" lvl="2" indent="-304800" rtl="0">
              <a:spcBef>
                <a:spcPts val="0"/>
              </a:spcBef>
              <a:spcAft>
                <a:spcPts val="0"/>
              </a:spcAft>
              <a:buClr>
                <a:schemeClr val="dk1"/>
              </a:buClr>
              <a:buSzPts val="1200"/>
              <a:buChar char="■"/>
              <a:defRPr sz="1200"/>
            </a:lvl3pPr>
            <a:lvl4pPr marL="1828800" lvl="3" indent="-304800" rtl="0">
              <a:spcBef>
                <a:spcPts val="0"/>
              </a:spcBef>
              <a:spcAft>
                <a:spcPts val="0"/>
              </a:spcAft>
              <a:buClr>
                <a:schemeClr val="dk1"/>
              </a:buClr>
              <a:buSzPts val="1200"/>
              <a:buChar char="●"/>
              <a:defRPr sz="1200"/>
            </a:lvl4pPr>
            <a:lvl5pPr marL="2286000" lvl="4" indent="-304800" rtl="0">
              <a:spcBef>
                <a:spcPts val="0"/>
              </a:spcBef>
              <a:spcAft>
                <a:spcPts val="0"/>
              </a:spcAft>
              <a:buClr>
                <a:schemeClr val="dk1"/>
              </a:buClr>
              <a:buSzPts val="1200"/>
              <a:buChar char="○"/>
              <a:defRPr sz="1200"/>
            </a:lvl5pPr>
            <a:lvl6pPr marL="2743200" lvl="5" indent="-304800" rtl="0">
              <a:spcBef>
                <a:spcPts val="0"/>
              </a:spcBef>
              <a:spcAft>
                <a:spcPts val="0"/>
              </a:spcAft>
              <a:buClr>
                <a:schemeClr val="dk1"/>
              </a:buClr>
              <a:buSzPts val="1200"/>
              <a:buChar char="■"/>
              <a:defRPr sz="1200"/>
            </a:lvl6pPr>
            <a:lvl7pPr marL="3200400" lvl="6" indent="-304800" rtl="0">
              <a:spcBef>
                <a:spcPts val="0"/>
              </a:spcBef>
              <a:spcAft>
                <a:spcPts val="0"/>
              </a:spcAft>
              <a:buClr>
                <a:schemeClr val="dk1"/>
              </a:buClr>
              <a:buSzPts val="1200"/>
              <a:buChar char="●"/>
              <a:defRPr sz="1200"/>
            </a:lvl7pPr>
            <a:lvl8pPr marL="3657600" lvl="7" indent="-304800" rtl="0">
              <a:spcBef>
                <a:spcPts val="0"/>
              </a:spcBef>
              <a:spcAft>
                <a:spcPts val="0"/>
              </a:spcAft>
              <a:buClr>
                <a:schemeClr val="dk1"/>
              </a:buClr>
              <a:buSzPts val="1200"/>
              <a:buChar char="○"/>
              <a:defRPr sz="1200"/>
            </a:lvl8pPr>
            <a:lvl9pPr marL="4114800" lvl="8" indent="-304800" rtl="0">
              <a:spcBef>
                <a:spcPts val="0"/>
              </a:spcBef>
              <a:spcAft>
                <a:spcPts val="0"/>
              </a:spcAft>
              <a:buClr>
                <a:schemeClr val="dk1"/>
              </a:buClr>
              <a:buSzPts val="1200"/>
              <a:buChar char="■"/>
              <a:defRPr sz="1200"/>
            </a:lvl9pPr>
          </a:lstStyle>
          <a:p>
            <a:endParaRPr/>
          </a:p>
        </p:txBody>
      </p:sp>
      <p:sp>
        <p:nvSpPr>
          <p:cNvPr id="333" name="Google Shape;333;p20"/>
          <p:cNvSpPr txBox="1">
            <a:spLocks noGrp="1"/>
          </p:cNvSpPr>
          <p:nvPr>
            <p:ph type="title" idx="3"/>
          </p:nvPr>
        </p:nvSpPr>
        <p:spPr>
          <a:xfrm>
            <a:off x="4454000" y="1569347"/>
            <a:ext cx="3337500" cy="44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b="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34" name="Google Shape;334;p20"/>
          <p:cNvSpPr txBox="1">
            <a:spLocks noGrp="1"/>
          </p:cNvSpPr>
          <p:nvPr>
            <p:ph type="title" idx="4"/>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335" name="Google Shape;335;p20"/>
          <p:cNvGrpSpPr/>
          <p:nvPr/>
        </p:nvGrpSpPr>
        <p:grpSpPr>
          <a:xfrm flipH="1">
            <a:off x="-438345" y="4329184"/>
            <a:ext cx="3223684" cy="932883"/>
            <a:chOff x="-1236775" y="-249225"/>
            <a:chExt cx="4052400" cy="1172700"/>
          </a:xfrm>
        </p:grpSpPr>
        <p:sp>
          <p:nvSpPr>
            <p:cNvPr id="336" name="Google Shape;336;p20"/>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0"/>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0"/>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9" name="Google Shape;339;p20"/>
          <p:cNvSpPr/>
          <p:nvPr/>
        </p:nvSpPr>
        <p:spPr>
          <a:xfrm>
            <a:off x="2648375" y="446337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0" name="Google Shape;340;p20"/>
          <p:cNvGrpSpPr/>
          <p:nvPr/>
        </p:nvGrpSpPr>
        <p:grpSpPr>
          <a:xfrm rot="10800000" flipH="1">
            <a:off x="7791505" y="3706522"/>
            <a:ext cx="1461573" cy="1553247"/>
            <a:chOff x="-805200" y="377950"/>
            <a:chExt cx="1176600" cy="1250400"/>
          </a:xfrm>
        </p:grpSpPr>
        <p:sp>
          <p:nvSpPr>
            <p:cNvPr id="341" name="Google Shape;341;p20"/>
            <p:cNvSpPr/>
            <p:nvPr/>
          </p:nvSpPr>
          <p:spPr>
            <a:xfrm>
              <a:off x="-805200" y="3779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0"/>
            <p:cNvSpPr/>
            <p:nvPr/>
          </p:nvSpPr>
          <p:spPr>
            <a:xfrm>
              <a:off x="-500400" y="6827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0"/>
            <p:cNvSpPr/>
            <p:nvPr/>
          </p:nvSpPr>
          <p:spPr>
            <a:xfrm>
              <a:off x="-195600" y="9875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 name="Google Shape;344;p20"/>
          <p:cNvGrpSpPr/>
          <p:nvPr/>
        </p:nvGrpSpPr>
        <p:grpSpPr>
          <a:xfrm rot="5400000">
            <a:off x="8458530" y="588132"/>
            <a:ext cx="879047" cy="97498"/>
            <a:chOff x="419050" y="328650"/>
            <a:chExt cx="879047" cy="99600"/>
          </a:xfrm>
        </p:grpSpPr>
        <p:sp>
          <p:nvSpPr>
            <p:cNvPr id="345" name="Google Shape;345;p20"/>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0"/>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0"/>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 name="Google Shape;348;p20"/>
          <p:cNvSpPr/>
          <p:nvPr/>
        </p:nvSpPr>
        <p:spPr>
          <a:xfrm rot="10800000">
            <a:off x="228525" y="1655488"/>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49" name="Google Shape;349;p20"/>
          <p:cNvCxnSpPr/>
          <p:nvPr/>
        </p:nvCxnSpPr>
        <p:spPr>
          <a:xfrm rot="-5400000">
            <a:off x="-272212" y="834088"/>
            <a:ext cx="1273500" cy="0"/>
          </a:xfrm>
          <a:prstGeom prst="straightConnector1">
            <a:avLst/>
          </a:prstGeom>
          <a:noFill/>
          <a:ln w="9525" cap="flat" cmpd="sng">
            <a:solidFill>
              <a:schemeClr val="dk1"/>
            </a:solidFill>
            <a:prstDash val="solid"/>
            <a:round/>
            <a:headEnd type="none" w="med" len="med"/>
            <a:tailEnd type="diamond" w="med" len="med"/>
          </a:ln>
        </p:spPr>
      </p:cxnSp>
      <p:sp>
        <p:nvSpPr>
          <p:cNvPr id="350" name="Google Shape;350;p20"/>
          <p:cNvSpPr/>
          <p:nvPr/>
        </p:nvSpPr>
        <p:spPr>
          <a:xfrm flipH="1">
            <a:off x="6245900" y="3553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1">
  <p:cSld name="TITLE_AND_TWO_COLUMNS_1_1">
    <p:spTree>
      <p:nvGrpSpPr>
        <p:cNvPr id="1" name="Shape 371"/>
        <p:cNvGrpSpPr/>
        <p:nvPr/>
      </p:nvGrpSpPr>
      <p:grpSpPr>
        <a:xfrm>
          <a:off x="0" y="0"/>
          <a:ext cx="0" cy="0"/>
          <a:chOff x="0" y="0"/>
          <a:chExt cx="0" cy="0"/>
        </a:xfrm>
      </p:grpSpPr>
      <p:sp>
        <p:nvSpPr>
          <p:cNvPr id="372" name="Google Shape;372;p22"/>
          <p:cNvSpPr/>
          <p:nvPr/>
        </p:nvSpPr>
        <p:spPr>
          <a:xfrm>
            <a:off x="550500" y="125"/>
            <a:ext cx="80769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2"/>
          <p:cNvSpPr txBox="1">
            <a:spLocks noGrp="1"/>
          </p:cNvSpPr>
          <p:nvPr>
            <p:ph type="body" idx="1"/>
          </p:nvPr>
        </p:nvSpPr>
        <p:spPr>
          <a:xfrm>
            <a:off x="1591625" y="3788425"/>
            <a:ext cx="2409900" cy="6852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sz="14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374" name="Google Shape;374;p22"/>
          <p:cNvSpPr txBox="1">
            <a:spLocks noGrp="1"/>
          </p:cNvSpPr>
          <p:nvPr>
            <p:ph type="body" idx="2"/>
          </p:nvPr>
        </p:nvSpPr>
        <p:spPr>
          <a:xfrm>
            <a:off x="5142425" y="3788429"/>
            <a:ext cx="2409900" cy="6852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sz="1400">
                <a:solidFill>
                  <a:schemeClr val="dk1"/>
                </a:solidFill>
              </a:defRPr>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375" name="Google Shape;375;p22"/>
          <p:cNvSpPr txBox="1">
            <a:spLocks noGrp="1"/>
          </p:cNvSpPr>
          <p:nvPr>
            <p:ph type="title"/>
          </p:nvPr>
        </p:nvSpPr>
        <p:spPr>
          <a:xfrm>
            <a:off x="1591625" y="3343446"/>
            <a:ext cx="24099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1600" b="0"/>
            </a:lvl1pPr>
            <a:lvl2pPr lvl="1" rtl="0">
              <a:spcBef>
                <a:spcPts val="0"/>
              </a:spcBef>
              <a:spcAft>
                <a:spcPts val="0"/>
              </a:spcAft>
              <a:buSzPts val="2800"/>
              <a:buNone/>
              <a:defRPr>
                <a:latin typeface="Tahoma"/>
                <a:ea typeface="Tahoma"/>
                <a:cs typeface="Tahoma"/>
                <a:sym typeface="Tahoma"/>
              </a:defRPr>
            </a:lvl2pPr>
            <a:lvl3pPr lvl="2" rtl="0">
              <a:spcBef>
                <a:spcPts val="0"/>
              </a:spcBef>
              <a:spcAft>
                <a:spcPts val="0"/>
              </a:spcAft>
              <a:buSzPts val="2800"/>
              <a:buNone/>
              <a:defRPr>
                <a:latin typeface="Tahoma"/>
                <a:ea typeface="Tahoma"/>
                <a:cs typeface="Tahoma"/>
                <a:sym typeface="Tahoma"/>
              </a:defRPr>
            </a:lvl3pPr>
            <a:lvl4pPr lvl="3" rtl="0">
              <a:spcBef>
                <a:spcPts val="0"/>
              </a:spcBef>
              <a:spcAft>
                <a:spcPts val="0"/>
              </a:spcAft>
              <a:buSzPts val="2800"/>
              <a:buNone/>
              <a:defRPr>
                <a:latin typeface="Tahoma"/>
                <a:ea typeface="Tahoma"/>
                <a:cs typeface="Tahoma"/>
                <a:sym typeface="Tahoma"/>
              </a:defRPr>
            </a:lvl4pPr>
            <a:lvl5pPr lvl="4" rtl="0">
              <a:spcBef>
                <a:spcPts val="0"/>
              </a:spcBef>
              <a:spcAft>
                <a:spcPts val="0"/>
              </a:spcAft>
              <a:buSzPts val="2800"/>
              <a:buNone/>
              <a:defRPr>
                <a:latin typeface="Tahoma"/>
                <a:ea typeface="Tahoma"/>
                <a:cs typeface="Tahoma"/>
                <a:sym typeface="Tahoma"/>
              </a:defRPr>
            </a:lvl5pPr>
            <a:lvl6pPr lvl="5" rtl="0">
              <a:spcBef>
                <a:spcPts val="0"/>
              </a:spcBef>
              <a:spcAft>
                <a:spcPts val="0"/>
              </a:spcAft>
              <a:buSzPts val="2800"/>
              <a:buNone/>
              <a:defRPr>
                <a:latin typeface="Tahoma"/>
                <a:ea typeface="Tahoma"/>
                <a:cs typeface="Tahoma"/>
                <a:sym typeface="Tahoma"/>
              </a:defRPr>
            </a:lvl6pPr>
            <a:lvl7pPr lvl="6" rtl="0">
              <a:spcBef>
                <a:spcPts val="0"/>
              </a:spcBef>
              <a:spcAft>
                <a:spcPts val="0"/>
              </a:spcAft>
              <a:buSzPts val="2800"/>
              <a:buNone/>
              <a:defRPr>
                <a:latin typeface="Tahoma"/>
                <a:ea typeface="Tahoma"/>
                <a:cs typeface="Tahoma"/>
                <a:sym typeface="Tahoma"/>
              </a:defRPr>
            </a:lvl7pPr>
            <a:lvl8pPr lvl="7" rtl="0">
              <a:spcBef>
                <a:spcPts val="0"/>
              </a:spcBef>
              <a:spcAft>
                <a:spcPts val="0"/>
              </a:spcAft>
              <a:buSzPts val="2800"/>
              <a:buNone/>
              <a:defRPr>
                <a:latin typeface="Tahoma"/>
                <a:ea typeface="Tahoma"/>
                <a:cs typeface="Tahoma"/>
                <a:sym typeface="Tahoma"/>
              </a:defRPr>
            </a:lvl8pPr>
            <a:lvl9pPr lvl="8" rtl="0">
              <a:spcBef>
                <a:spcPts val="0"/>
              </a:spcBef>
              <a:spcAft>
                <a:spcPts val="0"/>
              </a:spcAft>
              <a:buSzPts val="2800"/>
              <a:buNone/>
              <a:defRPr>
                <a:latin typeface="Tahoma"/>
                <a:ea typeface="Tahoma"/>
                <a:cs typeface="Tahoma"/>
                <a:sym typeface="Tahoma"/>
              </a:defRPr>
            </a:lvl9pPr>
          </a:lstStyle>
          <a:p>
            <a:endParaRPr/>
          </a:p>
        </p:txBody>
      </p:sp>
      <p:sp>
        <p:nvSpPr>
          <p:cNvPr id="376" name="Google Shape;376;p22"/>
          <p:cNvSpPr txBox="1">
            <a:spLocks noGrp="1"/>
          </p:cNvSpPr>
          <p:nvPr>
            <p:ph type="title" idx="3"/>
          </p:nvPr>
        </p:nvSpPr>
        <p:spPr>
          <a:xfrm>
            <a:off x="5142425" y="3343440"/>
            <a:ext cx="24099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1600" b="0"/>
            </a:lvl1pPr>
            <a:lvl2pPr lvl="1" rtl="0">
              <a:spcBef>
                <a:spcPts val="0"/>
              </a:spcBef>
              <a:spcAft>
                <a:spcPts val="0"/>
              </a:spcAft>
              <a:buSzPts val="2800"/>
              <a:buNone/>
              <a:defRPr>
                <a:latin typeface="Tahoma"/>
                <a:ea typeface="Tahoma"/>
                <a:cs typeface="Tahoma"/>
                <a:sym typeface="Tahoma"/>
              </a:defRPr>
            </a:lvl2pPr>
            <a:lvl3pPr lvl="2" rtl="0">
              <a:spcBef>
                <a:spcPts val="0"/>
              </a:spcBef>
              <a:spcAft>
                <a:spcPts val="0"/>
              </a:spcAft>
              <a:buSzPts val="2800"/>
              <a:buNone/>
              <a:defRPr>
                <a:latin typeface="Tahoma"/>
                <a:ea typeface="Tahoma"/>
                <a:cs typeface="Tahoma"/>
                <a:sym typeface="Tahoma"/>
              </a:defRPr>
            </a:lvl3pPr>
            <a:lvl4pPr lvl="3" rtl="0">
              <a:spcBef>
                <a:spcPts val="0"/>
              </a:spcBef>
              <a:spcAft>
                <a:spcPts val="0"/>
              </a:spcAft>
              <a:buSzPts val="2800"/>
              <a:buNone/>
              <a:defRPr>
                <a:latin typeface="Tahoma"/>
                <a:ea typeface="Tahoma"/>
                <a:cs typeface="Tahoma"/>
                <a:sym typeface="Tahoma"/>
              </a:defRPr>
            </a:lvl4pPr>
            <a:lvl5pPr lvl="4" rtl="0">
              <a:spcBef>
                <a:spcPts val="0"/>
              </a:spcBef>
              <a:spcAft>
                <a:spcPts val="0"/>
              </a:spcAft>
              <a:buSzPts val="2800"/>
              <a:buNone/>
              <a:defRPr>
                <a:latin typeface="Tahoma"/>
                <a:ea typeface="Tahoma"/>
                <a:cs typeface="Tahoma"/>
                <a:sym typeface="Tahoma"/>
              </a:defRPr>
            </a:lvl5pPr>
            <a:lvl6pPr lvl="5" rtl="0">
              <a:spcBef>
                <a:spcPts val="0"/>
              </a:spcBef>
              <a:spcAft>
                <a:spcPts val="0"/>
              </a:spcAft>
              <a:buSzPts val="2800"/>
              <a:buNone/>
              <a:defRPr>
                <a:latin typeface="Tahoma"/>
                <a:ea typeface="Tahoma"/>
                <a:cs typeface="Tahoma"/>
                <a:sym typeface="Tahoma"/>
              </a:defRPr>
            </a:lvl6pPr>
            <a:lvl7pPr lvl="6" rtl="0">
              <a:spcBef>
                <a:spcPts val="0"/>
              </a:spcBef>
              <a:spcAft>
                <a:spcPts val="0"/>
              </a:spcAft>
              <a:buSzPts val="2800"/>
              <a:buNone/>
              <a:defRPr>
                <a:latin typeface="Tahoma"/>
                <a:ea typeface="Tahoma"/>
                <a:cs typeface="Tahoma"/>
                <a:sym typeface="Tahoma"/>
              </a:defRPr>
            </a:lvl7pPr>
            <a:lvl8pPr lvl="7" rtl="0">
              <a:spcBef>
                <a:spcPts val="0"/>
              </a:spcBef>
              <a:spcAft>
                <a:spcPts val="0"/>
              </a:spcAft>
              <a:buSzPts val="2800"/>
              <a:buNone/>
              <a:defRPr>
                <a:latin typeface="Tahoma"/>
                <a:ea typeface="Tahoma"/>
                <a:cs typeface="Tahoma"/>
                <a:sym typeface="Tahoma"/>
              </a:defRPr>
            </a:lvl8pPr>
            <a:lvl9pPr lvl="8" rtl="0">
              <a:spcBef>
                <a:spcPts val="0"/>
              </a:spcBef>
              <a:spcAft>
                <a:spcPts val="0"/>
              </a:spcAft>
              <a:buSzPts val="2800"/>
              <a:buNone/>
              <a:defRPr>
                <a:latin typeface="Tahoma"/>
                <a:ea typeface="Tahoma"/>
                <a:cs typeface="Tahoma"/>
                <a:sym typeface="Tahoma"/>
              </a:defRPr>
            </a:lvl9pPr>
          </a:lstStyle>
          <a:p>
            <a:endParaRPr/>
          </a:p>
        </p:txBody>
      </p:sp>
      <p:sp>
        <p:nvSpPr>
          <p:cNvPr id="377" name="Google Shape;377;p22"/>
          <p:cNvSpPr txBox="1">
            <a:spLocks noGrp="1"/>
          </p:cNvSpPr>
          <p:nvPr>
            <p:ph type="title" idx="4"/>
          </p:nvPr>
        </p:nvSpPr>
        <p:spPr>
          <a:xfrm>
            <a:off x="2061900" y="537213"/>
            <a:ext cx="50202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378" name="Google Shape;378;p22"/>
          <p:cNvSpPr txBox="1">
            <a:spLocks noGrp="1"/>
          </p:cNvSpPr>
          <p:nvPr>
            <p:ph type="body" idx="5"/>
          </p:nvPr>
        </p:nvSpPr>
        <p:spPr>
          <a:xfrm>
            <a:off x="1591625" y="2067640"/>
            <a:ext cx="2409900" cy="6852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sz="1400">
                <a:solidFill>
                  <a:schemeClr val="dk1"/>
                </a:solidFill>
              </a:defRPr>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379" name="Google Shape;379;p22"/>
          <p:cNvSpPr txBox="1">
            <a:spLocks noGrp="1"/>
          </p:cNvSpPr>
          <p:nvPr>
            <p:ph type="title" idx="6"/>
          </p:nvPr>
        </p:nvSpPr>
        <p:spPr>
          <a:xfrm>
            <a:off x="1591625" y="1622650"/>
            <a:ext cx="24099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1600" b="0"/>
            </a:lvl1pPr>
            <a:lvl2pPr lvl="1" rtl="0">
              <a:spcBef>
                <a:spcPts val="0"/>
              </a:spcBef>
              <a:spcAft>
                <a:spcPts val="0"/>
              </a:spcAft>
              <a:buSzPts val="2800"/>
              <a:buNone/>
              <a:defRPr>
                <a:latin typeface="Tahoma"/>
                <a:ea typeface="Tahoma"/>
                <a:cs typeface="Tahoma"/>
                <a:sym typeface="Tahoma"/>
              </a:defRPr>
            </a:lvl2pPr>
            <a:lvl3pPr lvl="2" rtl="0">
              <a:spcBef>
                <a:spcPts val="0"/>
              </a:spcBef>
              <a:spcAft>
                <a:spcPts val="0"/>
              </a:spcAft>
              <a:buSzPts val="2800"/>
              <a:buNone/>
              <a:defRPr>
                <a:latin typeface="Tahoma"/>
                <a:ea typeface="Tahoma"/>
                <a:cs typeface="Tahoma"/>
                <a:sym typeface="Tahoma"/>
              </a:defRPr>
            </a:lvl3pPr>
            <a:lvl4pPr lvl="3" rtl="0">
              <a:spcBef>
                <a:spcPts val="0"/>
              </a:spcBef>
              <a:spcAft>
                <a:spcPts val="0"/>
              </a:spcAft>
              <a:buSzPts val="2800"/>
              <a:buNone/>
              <a:defRPr>
                <a:latin typeface="Tahoma"/>
                <a:ea typeface="Tahoma"/>
                <a:cs typeface="Tahoma"/>
                <a:sym typeface="Tahoma"/>
              </a:defRPr>
            </a:lvl4pPr>
            <a:lvl5pPr lvl="4" rtl="0">
              <a:spcBef>
                <a:spcPts val="0"/>
              </a:spcBef>
              <a:spcAft>
                <a:spcPts val="0"/>
              </a:spcAft>
              <a:buSzPts val="2800"/>
              <a:buNone/>
              <a:defRPr>
                <a:latin typeface="Tahoma"/>
                <a:ea typeface="Tahoma"/>
                <a:cs typeface="Tahoma"/>
                <a:sym typeface="Tahoma"/>
              </a:defRPr>
            </a:lvl5pPr>
            <a:lvl6pPr lvl="5" rtl="0">
              <a:spcBef>
                <a:spcPts val="0"/>
              </a:spcBef>
              <a:spcAft>
                <a:spcPts val="0"/>
              </a:spcAft>
              <a:buSzPts val="2800"/>
              <a:buNone/>
              <a:defRPr>
                <a:latin typeface="Tahoma"/>
                <a:ea typeface="Tahoma"/>
                <a:cs typeface="Tahoma"/>
                <a:sym typeface="Tahoma"/>
              </a:defRPr>
            </a:lvl6pPr>
            <a:lvl7pPr lvl="6" rtl="0">
              <a:spcBef>
                <a:spcPts val="0"/>
              </a:spcBef>
              <a:spcAft>
                <a:spcPts val="0"/>
              </a:spcAft>
              <a:buSzPts val="2800"/>
              <a:buNone/>
              <a:defRPr>
                <a:latin typeface="Tahoma"/>
                <a:ea typeface="Tahoma"/>
                <a:cs typeface="Tahoma"/>
                <a:sym typeface="Tahoma"/>
              </a:defRPr>
            </a:lvl7pPr>
            <a:lvl8pPr lvl="7" rtl="0">
              <a:spcBef>
                <a:spcPts val="0"/>
              </a:spcBef>
              <a:spcAft>
                <a:spcPts val="0"/>
              </a:spcAft>
              <a:buSzPts val="2800"/>
              <a:buNone/>
              <a:defRPr>
                <a:latin typeface="Tahoma"/>
                <a:ea typeface="Tahoma"/>
                <a:cs typeface="Tahoma"/>
                <a:sym typeface="Tahoma"/>
              </a:defRPr>
            </a:lvl8pPr>
            <a:lvl9pPr lvl="8" rtl="0">
              <a:spcBef>
                <a:spcPts val="0"/>
              </a:spcBef>
              <a:spcAft>
                <a:spcPts val="0"/>
              </a:spcAft>
              <a:buSzPts val="2800"/>
              <a:buNone/>
              <a:defRPr>
                <a:latin typeface="Tahoma"/>
                <a:ea typeface="Tahoma"/>
                <a:cs typeface="Tahoma"/>
                <a:sym typeface="Tahoma"/>
              </a:defRPr>
            </a:lvl9pPr>
          </a:lstStyle>
          <a:p>
            <a:endParaRPr/>
          </a:p>
        </p:txBody>
      </p:sp>
      <p:sp>
        <p:nvSpPr>
          <p:cNvPr id="380" name="Google Shape;380;p22"/>
          <p:cNvSpPr txBox="1">
            <a:spLocks noGrp="1"/>
          </p:cNvSpPr>
          <p:nvPr>
            <p:ph type="body" idx="7"/>
          </p:nvPr>
        </p:nvSpPr>
        <p:spPr>
          <a:xfrm>
            <a:off x="5142425" y="2067638"/>
            <a:ext cx="2409900" cy="6852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sz="1400">
                <a:solidFill>
                  <a:schemeClr val="dk1"/>
                </a:solidFill>
              </a:defRPr>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381" name="Google Shape;381;p22"/>
          <p:cNvSpPr txBox="1">
            <a:spLocks noGrp="1"/>
          </p:cNvSpPr>
          <p:nvPr>
            <p:ph type="title" idx="8"/>
          </p:nvPr>
        </p:nvSpPr>
        <p:spPr>
          <a:xfrm>
            <a:off x="5142425" y="1622650"/>
            <a:ext cx="24099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1600" b="0"/>
            </a:lvl1pPr>
            <a:lvl2pPr lvl="1" rtl="0">
              <a:spcBef>
                <a:spcPts val="0"/>
              </a:spcBef>
              <a:spcAft>
                <a:spcPts val="0"/>
              </a:spcAft>
              <a:buSzPts val="2800"/>
              <a:buNone/>
              <a:defRPr>
                <a:latin typeface="Tahoma"/>
                <a:ea typeface="Tahoma"/>
                <a:cs typeface="Tahoma"/>
                <a:sym typeface="Tahoma"/>
              </a:defRPr>
            </a:lvl2pPr>
            <a:lvl3pPr lvl="2" rtl="0">
              <a:spcBef>
                <a:spcPts val="0"/>
              </a:spcBef>
              <a:spcAft>
                <a:spcPts val="0"/>
              </a:spcAft>
              <a:buSzPts val="2800"/>
              <a:buNone/>
              <a:defRPr>
                <a:latin typeface="Tahoma"/>
                <a:ea typeface="Tahoma"/>
                <a:cs typeface="Tahoma"/>
                <a:sym typeface="Tahoma"/>
              </a:defRPr>
            </a:lvl3pPr>
            <a:lvl4pPr lvl="3" rtl="0">
              <a:spcBef>
                <a:spcPts val="0"/>
              </a:spcBef>
              <a:spcAft>
                <a:spcPts val="0"/>
              </a:spcAft>
              <a:buSzPts val="2800"/>
              <a:buNone/>
              <a:defRPr>
                <a:latin typeface="Tahoma"/>
                <a:ea typeface="Tahoma"/>
                <a:cs typeface="Tahoma"/>
                <a:sym typeface="Tahoma"/>
              </a:defRPr>
            </a:lvl4pPr>
            <a:lvl5pPr lvl="4" rtl="0">
              <a:spcBef>
                <a:spcPts val="0"/>
              </a:spcBef>
              <a:spcAft>
                <a:spcPts val="0"/>
              </a:spcAft>
              <a:buSzPts val="2800"/>
              <a:buNone/>
              <a:defRPr>
                <a:latin typeface="Tahoma"/>
                <a:ea typeface="Tahoma"/>
                <a:cs typeface="Tahoma"/>
                <a:sym typeface="Tahoma"/>
              </a:defRPr>
            </a:lvl5pPr>
            <a:lvl6pPr lvl="5" rtl="0">
              <a:spcBef>
                <a:spcPts val="0"/>
              </a:spcBef>
              <a:spcAft>
                <a:spcPts val="0"/>
              </a:spcAft>
              <a:buSzPts val="2800"/>
              <a:buNone/>
              <a:defRPr>
                <a:latin typeface="Tahoma"/>
                <a:ea typeface="Tahoma"/>
                <a:cs typeface="Tahoma"/>
                <a:sym typeface="Tahoma"/>
              </a:defRPr>
            </a:lvl6pPr>
            <a:lvl7pPr lvl="6" rtl="0">
              <a:spcBef>
                <a:spcPts val="0"/>
              </a:spcBef>
              <a:spcAft>
                <a:spcPts val="0"/>
              </a:spcAft>
              <a:buSzPts val="2800"/>
              <a:buNone/>
              <a:defRPr>
                <a:latin typeface="Tahoma"/>
                <a:ea typeface="Tahoma"/>
                <a:cs typeface="Tahoma"/>
                <a:sym typeface="Tahoma"/>
              </a:defRPr>
            </a:lvl7pPr>
            <a:lvl8pPr lvl="7" rtl="0">
              <a:spcBef>
                <a:spcPts val="0"/>
              </a:spcBef>
              <a:spcAft>
                <a:spcPts val="0"/>
              </a:spcAft>
              <a:buSzPts val="2800"/>
              <a:buNone/>
              <a:defRPr>
                <a:latin typeface="Tahoma"/>
                <a:ea typeface="Tahoma"/>
                <a:cs typeface="Tahoma"/>
                <a:sym typeface="Tahoma"/>
              </a:defRPr>
            </a:lvl8pPr>
            <a:lvl9pPr lvl="8" rtl="0">
              <a:spcBef>
                <a:spcPts val="0"/>
              </a:spcBef>
              <a:spcAft>
                <a:spcPts val="0"/>
              </a:spcAft>
              <a:buSzPts val="2800"/>
              <a:buNone/>
              <a:defRPr>
                <a:latin typeface="Tahoma"/>
                <a:ea typeface="Tahoma"/>
                <a:cs typeface="Tahoma"/>
                <a:sym typeface="Tahoma"/>
              </a:defRPr>
            </a:lvl9pPr>
          </a:lstStyle>
          <a:p>
            <a:endParaRPr/>
          </a:p>
        </p:txBody>
      </p:sp>
      <p:grpSp>
        <p:nvGrpSpPr>
          <p:cNvPr id="382" name="Google Shape;382;p22"/>
          <p:cNvGrpSpPr/>
          <p:nvPr/>
        </p:nvGrpSpPr>
        <p:grpSpPr>
          <a:xfrm flipH="1">
            <a:off x="-832745" y="73059"/>
            <a:ext cx="3223684" cy="932883"/>
            <a:chOff x="-1236775" y="-249225"/>
            <a:chExt cx="4052400" cy="1172700"/>
          </a:xfrm>
        </p:grpSpPr>
        <p:sp>
          <p:nvSpPr>
            <p:cNvPr id="383" name="Google Shape;383;p22"/>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2"/>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2"/>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 name="Google Shape;386;p22"/>
          <p:cNvGrpSpPr/>
          <p:nvPr/>
        </p:nvGrpSpPr>
        <p:grpSpPr>
          <a:xfrm>
            <a:off x="7946693" y="3831947"/>
            <a:ext cx="1461573" cy="1553247"/>
            <a:chOff x="-805200" y="377950"/>
            <a:chExt cx="1176600" cy="1250400"/>
          </a:xfrm>
        </p:grpSpPr>
        <p:sp>
          <p:nvSpPr>
            <p:cNvPr id="387" name="Google Shape;387;p22"/>
            <p:cNvSpPr/>
            <p:nvPr/>
          </p:nvSpPr>
          <p:spPr>
            <a:xfrm>
              <a:off x="-805200" y="3779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2"/>
            <p:cNvSpPr/>
            <p:nvPr/>
          </p:nvSpPr>
          <p:spPr>
            <a:xfrm>
              <a:off x="-500400" y="6827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2"/>
            <p:cNvSpPr/>
            <p:nvPr/>
          </p:nvSpPr>
          <p:spPr>
            <a:xfrm>
              <a:off x="-195600" y="9875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 name="Google Shape;390;p22"/>
          <p:cNvSpPr/>
          <p:nvPr/>
        </p:nvSpPr>
        <p:spPr>
          <a:xfrm rot="-5400000">
            <a:off x="6129400" y="149713"/>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1" name="Google Shape;391;p22"/>
          <p:cNvCxnSpPr/>
          <p:nvPr/>
        </p:nvCxnSpPr>
        <p:spPr>
          <a:xfrm>
            <a:off x="6556750" y="265325"/>
            <a:ext cx="1273500" cy="0"/>
          </a:xfrm>
          <a:prstGeom prst="straightConnector1">
            <a:avLst/>
          </a:prstGeom>
          <a:noFill/>
          <a:ln w="9525" cap="flat" cmpd="sng">
            <a:solidFill>
              <a:schemeClr val="dk1"/>
            </a:solidFill>
            <a:prstDash val="solid"/>
            <a:round/>
            <a:headEnd type="none" w="med" len="med"/>
            <a:tailEnd type="diamond" w="med" len="med"/>
          </a:ln>
        </p:spPr>
      </p:cxnSp>
      <p:grpSp>
        <p:nvGrpSpPr>
          <p:cNvPr id="392" name="Google Shape;392;p22"/>
          <p:cNvGrpSpPr/>
          <p:nvPr/>
        </p:nvGrpSpPr>
        <p:grpSpPr>
          <a:xfrm rot="10800000">
            <a:off x="8087377" y="212948"/>
            <a:ext cx="879047" cy="99600"/>
            <a:chOff x="419050" y="328650"/>
            <a:chExt cx="879047" cy="99600"/>
          </a:xfrm>
        </p:grpSpPr>
        <p:sp>
          <p:nvSpPr>
            <p:cNvPr id="393" name="Google Shape;393;p22"/>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2"/>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2"/>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 name="Google Shape;396;p22"/>
          <p:cNvSpPr/>
          <p:nvPr/>
        </p:nvSpPr>
        <p:spPr>
          <a:xfrm>
            <a:off x="2253975" y="20725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 name="Google Shape;397;p22"/>
          <p:cNvGrpSpPr/>
          <p:nvPr/>
        </p:nvGrpSpPr>
        <p:grpSpPr>
          <a:xfrm rot="-5567470" flipH="1">
            <a:off x="-170418" y="4010200"/>
            <a:ext cx="1579337" cy="1579337"/>
            <a:chOff x="-487500" y="3492000"/>
            <a:chExt cx="1579200" cy="1579200"/>
          </a:xfrm>
        </p:grpSpPr>
        <p:sp>
          <p:nvSpPr>
            <p:cNvPr id="398" name="Google Shape;398;p22"/>
            <p:cNvSpPr/>
            <p:nvPr/>
          </p:nvSpPr>
          <p:spPr>
            <a:xfrm>
              <a:off x="-487500" y="34920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2"/>
            <p:cNvSpPr/>
            <p:nvPr/>
          </p:nvSpPr>
          <p:spPr>
            <a:xfrm>
              <a:off x="-182700" y="37968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2"/>
            <p:cNvSpPr/>
            <p:nvPr/>
          </p:nvSpPr>
          <p:spPr>
            <a:xfrm>
              <a:off x="122100" y="41016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01" name="Google Shape;401;p22"/>
          <p:cNvCxnSpPr/>
          <p:nvPr/>
        </p:nvCxnSpPr>
        <p:spPr>
          <a:xfrm rot="10800000">
            <a:off x="287575" y="2267775"/>
            <a:ext cx="0" cy="1462500"/>
          </a:xfrm>
          <a:prstGeom prst="straightConnector1">
            <a:avLst/>
          </a:prstGeom>
          <a:noFill/>
          <a:ln w="9525" cap="flat" cmpd="sng">
            <a:solidFill>
              <a:schemeClr val="dk1"/>
            </a:solidFill>
            <a:prstDash val="solid"/>
            <a:round/>
            <a:headEnd type="none" w="med" len="med"/>
            <a:tailEnd type="diamond" w="med" len="med"/>
          </a:ln>
        </p:spPr>
      </p:cxnSp>
      <p:sp>
        <p:nvSpPr>
          <p:cNvPr id="402" name="Google Shape;402;p22"/>
          <p:cNvSpPr/>
          <p:nvPr/>
        </p:nvSpPr>
        <p:spPr>
          <a:xfrm>
            <a:off x="1675100" y="477187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3"/>
        <p:cNvGrpSpPr/>
        <p:nvPr/>
      </p:nvGrpSpPr>
      <p:grpSpPr>
        <a:xfrm>
          <a:off x="0" y="0"/>
          <a:ext cx="0" cy="0"/>
          <a:chOff x="0" y="0"/>
          <a:chExt cx="0" cy="0"/>
        </a:xfrm>
      </p:grpSpPr>
      <p:sp>
        <p:nvSpPr>
          <p:cNvPr id="24" name="Google Shape;24;p3"/>
          <p:cNvSpPr/>
          <p:nvPr/>
        </p:nvSpPr>
        <p:spPr>
          <a:xfrm>
            <a:off x="0" y="-4050"/>
            <a:ext cx="55782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txBox="1">
            <a:spLocks noGrp="1"/>
          </p:cNvSpPr>
          <p:nvPr>
            <p:ph type="title"/>
          </p:nvPr>
        </p:nvSpPr>
        <p:spPr>
          <a:xfrm>
            <a:off x="1130100" y="3782025"/>
            <a:ext cx="4169400" cy="5988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3600"/>
              <a:buNone/>
              <a:defRPr sz="1600" b="0">
                <a:latin typeface="Anaheim"/>
                <a:ea typeface="Anaheim"/>
                <a:cs typeface="Anaheim"/>
                <a:sym typeface="Anaheim"/>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6" name="Google Shape;26;p3"/>
          <p:cNvSpPr txBox="1">
            <a:spLocks noGrp="1"/>
          </p:cNvSpPr>
          <p:nvPr>
            <p:ph type="title" idx="2"/>
          </p:nvPr>
        </p:nvSpPr>
        <p:spPr>
          <a:xfrm>
            <a:off x="1089025" y="2235375"/>
            <a:ext cx="4054500" cy="14727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3600"/>
              <a:buNone/>
              <a:defRPr sz="5000" b="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7" name="Google Shape;27;p3"/>
          <p:cNvSpPr txBox="1">
            <a:spLocks noGrp="1"/>
          </p:cNvSpPr>
          <p:nvPr>
            <p:ph type="title" idx="3" hasCustomPrompt="1"/>
          </p:nvPr>
        </p:nvSpPr>
        <p:spPr>
          <a:xfrm>
            <a:off x="1057212" y="762675"/>
            <a:ext cx="2111700" cy="14727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12000"/>
              <a:buNone/>
              <a:defRPr sz="10000" b="0">
                <a:solidFill>
                  <a:schemeClr val="dk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28" name="Google Shape;28;p3"/>
          <p:cNvGrpSpPr/>
          <p:nvPr/>
        </p:nvGrpSpPr>
        <p:grpSpPr>
          <a:xfrm rot="5400000">
            <a:off x="-84025" y="2521950"/>
            <a:ext cx="879047" cy="99600"/>
            <a:chOff x="419050" y="328650"/>
            <a:chExt cx="879047" cy="99600"/>
          </a:xfrm>
        </p:grpSpPr>
        <p:sp>
          <p:nvSpPr>
            <p:cNvPr id="29" name="Google Shape;29;p3"/>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 name="Google Shape;32;p3"/>
          <p:cNvSpPr/>
          <p:nvPr/>
        </p:nvSpPr>
        <p:spPr>
          <a:xfrm rot="-5400000">
            <a:off x="223950" y="364535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3" name="Google Shape;33;p3"/>
          <p:cNvCxnSpPr/>
          <p:nvPr/>
        </p:nvCxnSpPr>
        <p:spPr>
          <a:xfrm rot="-5400000">
            <a:off x="-1145150" y="1968400"/>
            <a:ext cx="2999100" cy="0"/>
          </a:xfrm>
          <a:prstGeom prst="straightConnector1">
            <a:avLst/>
          </a:prstGeom>
          <a:noFill/>
          <a:ln w="9525" cap="flat" cmpd="sng">
            <a:solidFill>
              <a:schemeClr val="dk1"/>
            </a:solidFill>
            <a:prstDash val="solid"/>
            <a:round/>
            <a:headEnd type="none" w="med" len="med"/>
            <a:tailEnd type="diamond" w="med" len="med"/>
          </a:ln>
        </p:spPr>
      </p:cxnSp>
      <p:sp>
        <p:nvSpPr>
          <p:cNvPr id="34" name="Google Shape;34;p3"/>
          <p:cNvSpPr/>
          <p:nvPr/>
        </p:nvSpPr>
        <p:spPr>
          <a:xfrm>
            <a:off x="3012700" y="4671700"/>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a:off x="2858275" y="484210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 name="Google Shape;36;p3"/>
          <p:cNvGrpSpPr/>
          <p:nvPr/>
        </p:nvGrpSpPr>
        <p:grpSpPr>
          <a:xfrm flipH="1">
            <a:off x="3820821" y="97384"/>
            <a:ext cx="1899529" cy="1497086"/>
            <a:chOff x="172550" y="3966875"/>
            <a:chExt cx="1628400" cy="1283400"/>
          </a:xfrm>
        </p:grpSpPr>
        <p:sp>
          <p:nvSpPr>
            <p:cNvPr id="37" name="Google Shape;37;p3"/>
            <p:cNvSpPr/>
            <p:nvPr/>
          </p:nvSpPr>
          <p:spPr>
            <a:xfrm>
              <a:off x="172550" y="39668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a:off x="477350" y="42716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3"/>
            <p:cNvSpPr/>
            <p:nvPr/>
          </p:nvSpPr>
          <p:spPr>
            <a:xfrm>
              <a:off x="782150" y="45764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403"/>
        <p:cNvGrpSpPr/>
        <p:nvPr/>
      </p:nvGrpSpPr>
      <p:grpSpPr>
        <a:xfrm>
          <a:off x="0" y="0"/>
          <a:ext cx="0" cy="0"/>
          <a:chOff x="0" y="0"/>
          <a:chExt cx="0" cy="0"/>
        </a:xfrm>
      </p:grpSpPr>
      <p:sp>
        <p:nvSpPr>
          <p:cNvPr id="404" name="Google Shape;404;p23"/>
          <p:cNvSpPr/>
          <p:nvPr/>
        </p:nvSpPr>
        <p:spPr>
          <a:xfrm>
            <a:off x="1832400" y="-4050"/>
            <a:ext cx="54792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3"/>
          <p:cNvSpPr txBox="1">
            <a:spLocks noGrp="1"/>
          </p:cNvSpPr>
          <p:nvPr>
            <p:ph type="title"/>
          </p:nvPr>
        </p:nvSpPr>
        <p:spPr>
          <a:xfrm>
            <a:off x="2061900" y="1627086"/>
            <a:ext cx="2336400" cy="48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600" b="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06" name="Google Shape;406;p23"/>
          <p:cNvSpPr txBox="1">
            <a:spLocks noGrp="1"/>
          </p:cNvSpPr>
          <p:nvPr>
            <p:ph type="subTitle" idx="1"/>
          </p:nvPr>
        </p:nvSpPr>
        <p:spPr>
          <a:xfrm>
            <a:off x="2061900" y="2077288"/>
            <a:ext cx="2336400" cy="952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7" name="Google Shape;407;p23"/>
          <p:cNvSpPr txBox="1">
            <a:spLocks noGrp="1"/>
          </p:cNvSpPr>
          <p:nvPr>
            <p:ph type="title" idx="2"/>
          </p:nvPr>
        </p:nvSpPr>
        <p:spPr>
          <a:xfrm>
            <a:off x="4745700" y="1627087"/>
            <a:ext cx="2336400" cy="48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600" b="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08" name="Google Shape;408;p23"/>
          <p:cNvSpPr txBox="1">
            <a:spLocks noGrp="1"/>
          </p:cNvSpPr>
          <p:nvPr>
            <p:ph type="subTitle" idx="3"/>
          </p:nvPr>
        </p:nvSpPr>
        <p:spPr>
          <a:xfrm>
            <a:off x="4745700" y="2077288"/>
            <a:ext cx="2336400" cy="952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9" name="Google Shape;409;p23"/>
          <p:cNvSpPr txBox="1">
            <a:spLocks noGrp="1"/>
          </p:cNvSpPr>
          <p:nvPr>
            <p:ph type="title" idx="4"/>
          </p:nvPr>
        </p:nvSpPr>
        <p:spPr>
          <a:xfrm>
            <a:off x="3426625" y="3203887"/>
            <a:ext cx="2336400" cy="48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600" b="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10" name="Google Shape;410;p23"/>
          <p:cNvSpPr txBox="1">
            <a:spLocks noGrp="1"/>
          </p:cNvSpPr>
          <p:nvPr>
            <p:ph type="subTitle" idx="5"/>
          </p:nvPr>
        </p:nvSpPr>
        <p:spPr>
          <a:xfrm>
            <a:off x="3426625" y="3654088"/>
            <a:ext cx="2336400" cy="952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1" name="Google Shape;411;p23"/>
          <p:cNvSpPr txBox="1">
            <a:spLocks noGrp="1"/>
          </p:cNvSpPr>
          <p:nvPr>
            <p:ph type="title" idx="6"/>
          </p:nvPr>
        </p:nvSpPr>
        <p:spPr>
          <a:xfrm>
            <a:off x="2061900" y="537213"/>
            <a:ext cx="50202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412" name="Google Shape;412;p23"/>
          <p:cNvGrpSpPr/>
          <p:nvPr/>
        </p:nvGrpSpPr>
        <p:grpSpPr>
          <a:xfrm>
            <a:off x="6851575" y="-200800"/>
            <a:ext cx="1579200" cy="1579200"/>
            <a:chOff x="-487500" y="3492000"/>
            <a:chExt cx="1579200" cy="1579200"/>
          </a:xfrm>
        </p:grpSpPr>
        <p:sp>
          <p:nvSpPr>
            <p:cNvPr id="413" name="Google Shape;413;p23"/>
            <p:cNvSpPr/>
            <p:nvPr/>
          </p:nvSpPr>
          <p:spPr>
            <a:xfrm>
              <a:off x="-487500" y="34920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3"/>
            <p:cNvSpPr/>
            <p:nvPr/>
          </p:nvSpPr>
          <p:spPr>
            <a:xfrm>
              <a:off x="-182700" y="37968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3"/>
            <p:cNvSpPr/>
            <p:nvPr/>
          </p:nvSpPr>
          <p:spPr>
            <a:xfrm>
              <a:off x="122100" y="41016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16" name="Google Shape;416;p23"/>
          <p:cNvCxnSpPr/>
          <p:nvPr/>
        </p:nvCxnSpPr>
        <p:spPr>
          <a:xfrm rot="10800000">
            <a:off x="8777925" y="1411600"/>
            <a:ext cx="0" cy="2023800"/>
          </a:xfrm>
          <a:prstGeom prst="straightConnector1">
            <a:avLst/>
          </a:prstGeom>
          <a:noFill/>
          <a:ln w="9525" cap="flat" cmpd="sng">
            <a:solidFill>
              <a:schemeClr val="dk1"/>
            </a:solidFill>
            <a:prstDash val="solid"/>
            <a:round/>
            <a:headEnd type="none" w="med" len="med"/>
            <a:tailEnd type="diamond" w="med" len="med"/>
          </a:ln>
        </p:spPr>
      </p:cxnSp>
      <p:sp>
        <p:nvSpPr>
          <p:cNvPr id="417" name="Google Shape;417;p23"/>
          <p:cNvSpPr/>
          <p:nvPr/>
        </p:nvSpPr>
        <p:spPr>
          <a:xfrm>
            <a:off x="6414300" y="4407250"/>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3"/>
          <p:cNvSpPr/>
          <p:nvPr/>
        </p:nvSpPr>
        <p:spPr>
          <a:xfrm>
            <a:off x="6259875" y="457765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 name="Google Shape;419;p23"/>
          <p:cNvGrpSpPr/>
          <p:nvPr/>
        </p:nvGrpSpPr>
        <p:grpSpPr>
          <a:xfrm rot="-423578">
            <a:off x="-1844777" y="-46847"/>
            <a:ext cx="4052323" cy="1172678"/>
            <a:chOff x="-1236775" y="-249225"/>
            <a:chExt cx="4052400" cy="1172700"/>
          </a:xfrm>
        </p:grpSpPr>
        <p:sp>
          <p:nvSpPr>
            <p:cNvPr id="420" name="Google Shape;420;p23"/>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3"/>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3"/>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 name="Google Shape;423;p23"/>
          <p:cNvSpPr/>
          <p:nvPr/>
        </p:nvSpPr>
        <p:spPr>
          <a:xfrm rot="10800000" flipH="1">
            <a:off x="1964100" y="61402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424"/>
        <p:cNvGrpSpPr/>
        <p:nvPr/>
      </p:nvGrpSpPr>
      <p:grpSpPr>
        <a:xfrm>
          <a:off x="0" y="0"/>
          <a:ext cx="0" cy="0"/>
          <a:chOff x="0" y="0"/>
          <a:chExt cx="0" cy="0"/>
        </a:xfrm>
      </p:grpSpPr>
      <p:sp>
        <p:nvSpPr>
          <p:cNvPr id="425" name="Google Shape;425;p24"/>
          <p:cNvSpPr/>
          <p:nvPr/>
        </p:nvSpPr>
        <p:spPr>
          <a:xfrm>
            <a:off x="2743200" y="-4050"/>
            <a:ext cx="64500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4"/>
          <p:cNvSpPr txBox="1">
            <a:spLocks noGrp="1"/>
          </p:cNvSpPr>
          <p:nvPr>
            <p:ph type="title"/>
          </p:nvPr>
        </p:nvSpPr>
        <p:spPr>
          <a:xfrm>
            <a:off x="3759125" y="3599875"/>
            <a:ext cx="2035800" cy="48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1600" b="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27" name="Google Shape;427;p24"/>
          <p:cNvSpPr txBox="1">
            <a:spLocks noGrp="1"/>
          </p:cNvSpPr>
          <p:nvPr>
            <p:ph type="subTitle" idx="1"/>
          </p:nvPr>
        </p:nvSpPr>
        <p:spPr>
          <a:xfrm>
            <a:off x="3759125" y="4050075"/>
            <a:ext cx="2035800" cy="705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8" name="Google Shape;428;p24"/>
          <p:cNvSpPr txBox="1">
            <a:spLocks noGrp="1"/>
          </p:cNvSpPr>
          <p:nvPr>
            <p:ph type="title" idx="2"/>
          </p:nvPr>
        </p:nvSpPr>
        <p:spPr>
          <a:xfrm>
            <a:off x="5794925" y="3599875"/>
            <a:ext cx="2035800" cy="48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1600" b="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29" name="Google Shape;429;p24"/>
          <p:cNvSpPr txBox="1">
            <a:spLocks noGrp="1"/>
          </p:cNvSpPr>
          <p:nvPr>
            <p:ph type="subTitle" idx="3"/>
          </p:nvPr>
        </p:nvSpPr>
        <p:spPr>
          <a:xfrm>
            <a:off x="5794925" y="4050076"/>
            <a:ext cx="2035800" cy="705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0" name="Google Shape;430;p24"/>
          <p:cNvSpPr txBox="1">
            <a:spLocks noGrp="1"/>
          </p:cNvSpPr>
          <p:nvPr>
            <p:ph type="title" idx="4"/>
          </p:nvPr>
        </p:nvSpPr>
        <p:spPr>
          <a:xfrm>
            <a:off x="4758125" y="1790138"/>
            <a:ext cx="2035800" cy="48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1600" b="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31" name="Google Shape;431;p24"/>
          <p:cNvSpPr txBox="1">
            <a:spLocks noGrp="1"/>
          </p:cNvSpPr>
          <p:nvPr>
            <p:ph type="subTitle" idx="5"/>
          </p:nvPr>
        </p:nvSpPr>
        <p:spPr>
          <a:xfrm>
            <a:off x="4758125" y="2240338"/>
            <a:ext cx="2035800" cy="705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2" name="Google Shape;432;p24"/>
          <p:cNvSpPr txBox="1">
            <a:spLocks noGrp="1"/>
          </p:cNvSpPr>
          <p:nvPr>
            <p:ph type="title" idx="6"/>
          </p:nvPr>
        </p:nvSpPr>
        <p:spPr>
          <a:xfrm>
            <a:off x="3075425" y="539500"/>
            <a:ext cx="54012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433" name="Google Shape;433;p24"/>
          <p:cNvGrpSpPr/>
          <p:nvPr/>
        </p:nvGrpSpPr>
        <p:grpSpPr>
          <a:xfrm rot="10800000" flipH="1">
            <a:off x="1129222" y="-509487"/>
            <a:ext cx="3400369" cy="1301228"/>
            <a:chOff x="-1236775" y="-249225"/>
            <a:chExt cx="4052400" cy="1172700"/>
          </a:xfrm>
        </p:grpSpPr>
        <p:sp>
          <p:nvSpPr>
            <p:cNvPr id="434" name="Google Shape;434;p24"/>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4"/>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4"/>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7" name="Google Shape;437;p24"/>
          <p:cNvSpPr/>
          <p:nvPr/>
        </p:nvSpPr>
        <p:spPr>
          <a:xfrm rot="-5400000">
            <a:off x="200825" y="130888"/>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8" name="Google Shape;438;p24"/>
          <p:cNvGrpSpPr/>
          <p:nvPr/>
        </p:nvGrpSpPr>
        <p:grpSpPr>
          <a:xfrm rot="10800000" flipH="1">
            <a:off x="7830718" y="865697"/>
            <a:ext cx="1461573" cy="1553247"/>
            <a:chOff x="-805200" y="377950"/>
            <a:chExt cx="1176600" cy="1250400"/>
          </a:xfrm>
        </p:grpSpPr>
        <p:sp>
          <p:nvSpPr>
            <p:cNvPr id="439" name="Google Shape;439;p24"/>
            <p:cNvSpPr/>
            <p:nvPr/>
          </p:nvSpPr>
          <p:spPr>
            <a:xfrm>
              <a:off x="-805200" y="3779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4"/>
            <p:cNvSpPr/>
            <p:nvPr/>
          </p:nvSpPr>
          <p:spPr>
            <a:xfrm>
              <a:off x="-500400" y="6827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4"/>
            <p:cNvSpPr/>
            <p:nvPr/>
          </p:nvSpPr>
          <p:spPr>
            <a:xfrm>
              <a:off x="-195600" y="9875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2" name="Google Shape;442;p24"/>
          <p:cNvSpPr/>
          <p:nvPr/>
        </p:nvSpPr>
        <p:spPr>
          <a:xfrm rot="-5400000">
            <a:off x="7271475" y="130888"/>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3" name="Google Shape;443;p24"/>
          <p:cNvGrpSpPr/>
          <p:nvPr/>
        </p:nvGrpSpPr>
        <p:grpSpPr>
          <a:xfrm rot="5400000">
            <a:off x="8369025" y="4439800"/>
            <a:ext cx="879047" cy="99600"/>
            <a:chOff x="419050" y="328650"/>
            <a:chExt cx="879047" cy="99600"/>
          </a:xfrm>
        </p:grpSpPr>
        <p:sp>
          <p:nvSpPr>
            <p:cNvPr id="444" name="Google Shape;444;p24"/>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4"/>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4"/>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four columns ">
  <p:cSld name="BLANK_1_1_1_2_1_1">
    <p:spTree>
      <p:nvGrpSpPr>
        <p:cNvPr id="1" name="Shape 447"/>
        <p:cNvGrpSpPr/>
        <p:nvPr/>
      </p:nvGrpSpPr>
      <p:grpSpPr>
        <a:xfrm>
          <a:off x="0" y="0"/>
          <a:ext cx="0" cy="0"/>
          <a:chOff x="0" y="0"/>
          <a:chExt cx="0" cy="0"/>
        </a:xfrm>
      </p:grpSpPr>
      <p:sp>
        <p:nvSpPr>
          <p:cNvPr id="448" name="Google Shape;448;p25"/>
          <p:cNvSpPr/>
          <p:nvPr/>
        </p:nvSpPr>
        <p:spPr>
          <a:xfrm>
            <a:off x="550500" y="125"/>
            <a:ext cx="80769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5"/>
          <p:cNvSpPr txBox="1">
            <a:spLocks noGrp="1"/>
          </p:cNvSpPr>
          <p:nvPr>
            <p:ph type="title"/>
          </p:nvPr>
        </p:nvSpPr>
        <p:spPr>
          <a:xfrm>
            <a:off x="1040694" y="1669437"/>
            <a:ext cx="2336400" cy="422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600"/>
              <a:buNone/>
              <a:defRPr sz="1600" b="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50" name="Google Shape;450;p25"/>
          <p:cNvSpPr txBox="1">
            <a:spLocks noGrp="1"/>
          </p:cNvSpPr>
          <p:nvPr>
            <p:ph type="subTitle" idx="1"/>
          </p:nvPr>
        </p:nvSpPr>
        <p:spPr>
          <a:xfrm>
            <a:off x="1040681" y="2091800"/>
            <a:ext cx="2336400" cy="484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51" name="Google Shape;451;p25"/>
          <p:cNvSpPr txBox="1">
            <a:spLocks noGrp="1"/>
          </p:cNvSpPr>
          <p:nvPr>
            <p:ph type="title" idx="2"/>
          </p:nvPr>
        </p:nvSpPr>
        <p:spPr>
          <a:xfrm>
            <a:off x="1040769" y="3122623"/>
            <a:ext cx="2336400" cy="422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600"/>
              <a:buNone/>
              <a:defRPr sz="1600" b="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52" name="Google Shape;452;p25"/>
          <p:cNvSpPr txBox="1">
            <a:spLocks noGrp="1"/>
          </p:cNvSpPr>
          <p:nvPr>
            <p:ph type="subTitle" idx="3"/>
          </p:nvPr>
        </p:nvSpPr>
        <p:spPr>
          <a:xfrm>
            <a:off x="1040756" y="3544988"/>
            <a:ext cx="2336400" cy="484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53" name="Google Shape;453;p25"/>
          <p:cNvSpPr txBox="1">
            <a:spLocks noGrp="1"/>
          </p:cNvSpPr>
          <p:nvPr>
            <p:ph type="title" idx="4"/>
          </p:nvPr>
        </p:nvSpPr>
        <p:spPr>
          <a:xfrm>
            <a:off x="5462044" y="3122623"/>
            <a:ext cx="2336400" cy="422400"/>
          </a:xfrm>
          <a:prstGeom prst="rect">
            <a:avLst/>
          </a:prstGeom>
        </p:spPr>
        <p:txBody>
          <a:bodyPr spcFirstLastPara="1" wrap="square" lIns="91425" tIns="91425" rIns="91425" bIns="91425" anchor="ctr" anchorCtr="0">
            <a:noAutofit/>
          </a:bodyPr>
          <a:lstStyle>
            <a:lvl1pPr lvl="0" rtl="0">
              <a:spcBef>
                <a:spcPts val="0"/>
              </a:spcBef>
              <a:spcAft>
                <a:spcPts val="0"/>
              </a:spcAft>
              <a:buSzPts val="1600"/>
              <a:buNone/>
              <a:defRPr sz="1600" b="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54" name="Google Shape;454;p25"/>
          <p:cNvSpPr txBox="1">
            <a:spLocks noGrp="1"/>
          </p:cNvSpPr>
          <p:nvPr>
            <p:ph type="subTitle" idx="5"/>
          </p:nvPr>
        </p:nvSpPr>
        <p:spPr>
          <a:xfrm>
            <a:off x="5462031" y="3544988"/>
            <a:ext cx="2336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55" name="Google Shape;455;p25"/>
          <p:cNvSpPr txBox="1">
            <a:spLocks noGrp="1"/>
          </p:cNvSpPr>
          <p:nvPr>
            <p:ph type="title" idx="6"/>
          </p:nvPr>
        </p:nvSpPr>
        <p:spPr>
          <a:xfrm>
            <a:off x="5461965" y="1658321"/>
            <a:ext cx="2336400" cy="422400"/>
          </a:xfrm>
          <a:prstGeom prst="rect">
            <a:avLst/>
          </a:prstGeom>
        </p:spPr>
        <p:txBody>
          <a:bodyPr spcFirstLastPara="1" wrap="square" lIns="91425" tIns="91425" rIns="91425" bIns="91425" anchor="ctr" anchorCtr="0">
            <a:noAutofit/>
          </a:bodyPr>
          <a:lstStyle>
            <a:lvl1pPr lvl="0" rtl="0">
              <a:spcBef>
                <a:spcPts val="0"/>
              </a:spcBef>
              <a:spcAft>
                <a:spcPts val="0"/>
              </a:spcAft>
              <a:buSzPts val="1600"/>
              <a:buNone/>
              <a:defRPr sz="1600" b="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56" name="Google Shape;456;p25"/>
          <p:cNvSpPr txBox="1">
            <a:spLocks noGrp="1"/>
          </p:cNvSpPr>
          <p:nvPr>
            <p:ph type="subTitle" idx="7"/>
          </p:nvPr>
        </p:nvSpPr>
        <p:spPr>
          <a:xfrm>
            <a:off x="5461956" y="2091800"/>
            <a:ext cx="2336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57" name="Google Shape;457;p25"/>
          <p:cNvSpPr txBox="1">
            <a:spLocks noGrp="1"/>
          </p:cNvSpPr>
          <p:nvPr>
            <p:ph type="title" idx="8"/>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458" name="Google Shape;458;p25"/>
          <p:cNvGrpSpPr/>
          <p:nvPr/>
        </p:nvGrpSpPr>
        <p:grpSpPr>
          <a:xfrm rot="10800000" flipH="1">
            <a:off x="5837247" y="4354663"/>
            <a:ext cx="3400369" cy="1301228"/>
            <a:chOff x="-1236775" y="-249225"/>
            <a:chExt cx="4052400" cy="1172700"/>
          </a:xfrm>
        </p:grpSpPr>
        <p:sp>
          <p:nvSpPr>
            <p:cNvPr id="459" name="Google Shape;459;p25"/>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5"/>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5"/>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 name="Google Shape;462;p25"/>
          <p:cNvGrpSpPr/>
          <p:nvPr/>
        </p:nvGrpSpPr>
        <p:grpSpPr>
          <a:xfrm rot="-5400000">
            <a:off x="7525343" y="13072"/>
            <a:ext cx="1461573" cy="1553247"/>
            <a:chOff x="-805200" y="377950"/>
            <a:chExt cx="1176600" cy="1250400"/>
          </a:xfrm>
        </p:grpSpPr>
        <p:sp>
          <p:nvSpPr>
            <p:cNvPr id="463" name="Google Shape;463;p25"/>
            <p:cNvSpPr/>
            <p:nvPr/>
          </p:nvSpPr>
          <p:spPr>
            <a:xfrm>
              <a:off x="-805200" y="3779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5"/>
            <p:cNvSpPr/>
            <p:nvPr/>
          </p:nvSpPr>
          <p:spPr>
            <a:xfrm>
              <a:off x="-500400" y="6827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5"/>
            <p:cNvSpPr/>
            <p:nvPr/>
          </p:nvSpPr>
          <p:spPr>
            <a:xfrm>
              <a:off x="-195600" y="9875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 name="Google Shape;466;p25"/>
          <p:cNvGrpSpPr/>
          <p:nvPr/>
        </p:nvGrpSpPr>
        <p:grpSpPr>
          <a:xfrm rot="10800000">
            <a:off x="6600455" y="222232"/>
            <a:ext cx="879047" cy="97498"/>
            <a:chOff x="419050" y="328650"/>
            <a:chExt cx="879047" cy="99600"/>
          </a:xfrm>
        </p:grpSpPr>
        <p:sp>
          <p:nvSpPr>
            <p:cNvPr id="467" name="Google Shape;467;p25"/>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5"/>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5"/>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 name="Google Shape;470;p25"/>
          <p:cNvGrpSpPr/>
          <p:nvPr/>
        </p:nvGrpSpPr>
        <p:grpSpPr>
          <a:xfrm rot="10800000">
            <a:off x="1092002" y="4831873"/>
            <a:ext cx="879047" cy="99600"/>
            <a:chOff x="419050" y="328650"/>
            <a:chExt cx="879047" cy="99600"/>
          </a:xfrm>
        </p:grpSpPr>
        <p:sp>
          <p:nvSpPr>
            <p:cNvPr id="471" name="Google Shape;471;p25"/>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5"/>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5"/>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74" name="Google Shape;474;p25"/>
          <p:cNvCxnSpPr/>
          <p:nvPr/>
        </p:nvCxnSpPr>
        <p:spPr>
          <a:xfrm>
            <a:off x="635325" y="4880575"/>
            <a:ext cx="2999100" cy="0"/>
          </a:xfrm>
          <a:prstGeom prst="straightConnector1">
            <a:avLst/>
          </a:prstGeom>
          <a:noFill/>
          <a:ln w="9525" cap="flat" cmpd="sng">
            <a:solidFill>
              <a:schemeClr val="dk1"/>
            </a:solidFill>
            <a:prstDash val="solid"/>
            <a:round/>
            <a:headEnd type="none" w="med" len="med"/>
            <a:tailEnd type="diamond" w="med" len="med"/>
          </a:ln>
        </p:spPr>
      </p:cxnSp>
      <p:sp>
        <p:nvSpPr>
          <p:cNvPr id="475" name="Google Shape;475;p25"/>
          <p:cNvSpPr/>
          <p:nvPr/>
        </p:nvSpPr>
        <p:spPr>
          <a:xfrm flipH="1">
            <a:off x="121076" y="142900"/>
            <a:ext cx="263100" cy="9693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5"/>
          <p:cNvSpPr/>
          <p:nvPr/>
        </p:nvSpPr>
        <p:spPr>
          <a:xfrm>
            <a:off x="635325" y="15982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5"/>
          <p:cNvSpPr/>
          <p:nvPr/>
        </p:nvSpPr>
        <p:spPr>
          <a:xfrm>
            <a:off x="215225" y="477052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478"/>
        <p:cNvGrpSpPr/>
        <p:nvPr/>
      </p:nvGrpSpPr>
      <p:grpSpPr>
        <a:xfrm>
          <a:off x="0" y="0"/>
          <a:ext cx="0" cy="0"/>
          <a:chOff x="0" y="0"/>
          <a:chExt cx="0" cy="0"/>
        </a:xfrm>
      </p:grpSpPr>
      <p:sp>
        <p:nvSpPr>
          <p:cNvPr id="479" name="Google Shape;479;p26"/>
          <p:cNvSpPr/>
          <p:nvPr/>
        </p:nvSpPr>
        <p:spPr>
          <a:xfrm>
            <a:off x="0" y="-4050"/>
            <a:ext cx="86274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6"/>
          <p:cNvSpPr txBox="1">
            <a:spLocks noGrp="1"/>
          </p:cNvSpPr>
          <p:nvPr>
            <p:ph type="title" hasCustomPrompt="1"/>
          </p:nvPr>
        </p:nvSpPr>
        <p:spPr>
          <a:xfrm>
            <a:off x="865625" y="3429716"/>
            <a:ext cx="2334600" cy="397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6000"/>
              <a:buNone/>
              <a:defRPr b="0">
                <a:solidFill>
                  <a:schemeClr val="dk2"/>
                </a:solidFill>
              </a:defRPr>
            </a:lvl1pPr>
            <a:lvl2pPr lvl="1" algn="ctr" rtl="0">
              <a:spcBef>
                <a:spcPts val="0"/>
              </a:spcBef>
              <a:spcAft>
                <a:spcPts val="0"/>
              </a:spcAft>
              <a:buClr>
                <a:schemeClr val="dk1"/>
              </a:buClr>
              <a:buSzPts val="6000"/>
              <a:buNone/>
              <a:defRPr sz="6000">
                <a:solidFill>
                  <a:schemeClr val="dk1"/>
                </a:solidFill>
              </a:defRPr>
            </a:lvl2pPr>
            <a:lvl3pPr lvl="2" algn="ctr" rtl="0">
              <a:spcBef>
                <a:spcPts val="0"/>
              </a:spcBef>
              <a:spcAft>
                <a:spcPts val="0"/>
              </a:spcAft>
              <a:buClr>
                <a:schemeClr val="dk1"/>
              </a:buClr>
              <a:buSzPts val="6000"/>
              <a:buNone/>
              <a:defRPr sz="6000">
                <a:solidFill>
                  <a:schemeClr val="dk1"/>
                </a:solidFill>
              </a:defRPr>
            </a:lvl3pPr>
            <a:lvl4pPr lvl="3" algn="ctr" rtl="0">
              <a:spcBef>
                <a:spcPts val="0"/>
              </a:spcBef>
              <a:spcAft>
                <a:spcPts val="0"/>
              </a:spcAft>
              <a:buClr>
                <a:schemeClr val="dk1"/>
              </a:buClr>
              <a:buSzPts val="6000"/>
              <a:buNone/>
              <a:defRPr sz="6000">
                <a:solidFill>
                  <a:schemeClr val="dk1"/>
                </a:solidFill>
              </a:defRPr>
            </a:lvl4pPr>
            <a:lvl5pPr lvl="4" algn="ctr" rtl="0">
              <a:spcBef>
                <a:spcPts val="0"/>
              </a:spcBef>
              <a:spcAft>
                <a:spcPts val="0"/>
              </a:spcAft>
              <a:buClr>
                <a:schemeClr val="dk1"/>
              </a:buClr>
              <a:buSzPts val="6000"/>
              <a:buNone/>
              <a:defRPr sz="6000">
                <a:solidFill>
                  <a:schemeClr val="dk1"/>
                </a:solidFill>
              </a:defRPr>
            </a:lvl5pPr>
            <a:lvl6pPr lvl="5" algn="ctr" rtl="0">
              <a:spcBef>
                <a:spcPts val="0"/>
              </a:spcBef>
              <a:spcAft>
                <a:spcPts val="0"/>
              </a:spcAft>
              <a:buClr>
                <a:schemeClr val="dk1"/>
              </a:buClr>
              <a:buSzPts val="6000"/>
              <a:buNone/>
              <a:defRPr sz="6000">
                <a:solidFill>
                  <a:schemeClr val="dk1"/>
                </a:solidFill>
              </a:defRPr>
            </a:lvl6pPr>
            <a:lvl7pPr lvl="6" algn="ctr" rtl="0">
              <a:spcBef>
                <a:spcPts val="0"/>
              </a:spcBef>
              <a:spcAft>
                <a:spcPts val="0"/>
              </a:spcAft>
              <a:buClr>
                <a:schemeClr val="dk1"/>
              </a:buClr>
              <a:buSzPts val="6000"/>
              <a:buNone/>
              <a:defRPr sz="6000">
                <a:solidFill>
                  <a:schemeClr val="dk1"/>
                </a:solidFill>
              </a:defRPr>
            </a:lvl7pPr>
            <a:lvl8pPr lvl="7" algn="ctr" rtl="0">
              <a:spcBef>
                <a:spcPts val="0"/>
              </a:spcBef>
              <a:spcAft>
                <a:spcPts val="0"/>
              </a:spcAft>
              <a:buClr>
                <a:schemeClr val="dk1"/>
              </a:buClr>
              <a:buSzPts val="6000"/>
              <a:buNone/>
              <a:defRPr sz="6000">
                <a:solidFill>
                  <a:schemeClr val="dk1"/>
                </a:solidFill>
              </a:defRPr>
            </a:lvl8pPr>
            <a:lvl9pPr lvl="8" algn="ctr" rtl="0">
              <a:spcBef>
                <a:spcPts val="0"/>
              </a:spcBef>
              <a:spcAft>
                <a:spcPts val="0"/>
              </a:spcAft>
              <a:buClr>
                <a:schemeClr val="dk1"/>
              </a:buClr>
              <a:buSzPts val="6000"/>
              <a:buNone/>
              <a:defRPr sz="6000">
                <a:solidFill>
                  <a:schemeClr val="dk1"/>
                </a:solidFill>
              </a:defRPr>
            </a:lvl9pPr>
          </a:lstStyle>
          <a:p>
            <a:r>
              <a:t>xx%</a:t>
            </a:r>
          </a:p>
        </p:txBody>
      </p:sp>
      <p:sp>
        <p:nvSpPr>
          <p:cNvPr id="481" name="Google Shape;481;p26"/>
          <p:cNvSpPr txBox="1">
            <a:spLocks noGrp="1"/>
          </p:cNvSpPr>
          <p:nvPr>
            <p:ph type="subTitle" idx="1"/>
          </p:nvPr>
        </p:nvSpPr>
        <p:spPr>
          <a:xfrm>
            <a:off x="865625" y="2717169"/>
            <a:ext cx="23346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482" name="Google Shape;482;p26"/>
          <p:cNvSpPr txBox="1">
            <a:spLocks noGrp="1"/>
          </p:cNvSpPr>
          <p:nvPr>
            <p:ph type="subTitle" idx="2"/>
          </p:nvPr>
        </p:nvSpPr>
        <p:spPr>
          <a:xfrm>
            <a:off x="865625" y="2277586"/>
            <a:ext cx="2334600" cy="397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Font typeface="Bungee"/>
              <a:buNone/>
              <a:defRPr sz="1600">
                <a:latin typeface="Bungee"/>
                <a:ea typeface="Bungee"/>
                <a:cs typeface="Bungee"/>
                <a:sym typeface="Bungee"/>
              </a:defRPr>
            </a:lvl1pPr>
            <a:lvl2pPr lvl="1" algn="ctr" rtl="0">
              <a:spcBef>
                <a:spcPts val="0"/>
              </a:spcBef>
              <a:spcAft>
                <a:spcPts val="0"/>
              </a:spcAft>
              <a:buSzPts val="1600"/>
              <a:buFont typeface="Bungee"/>
              <a:buNone/>
              <a:defRPr sz="1600" b="1">
                <a:latin typeface="Bungee"/>
                <a:ea typeface="Bungee"/>
                <a:cs typeface="Bungee"/>
                <a:sym typeface="Bungee"/>
              </a:defRPr>
            </a:lvl2pPr>
            <a:lvl3pPr lvl="2" algn="ctr" rtl="0">
              <a:spcBef>
                <a:spcPts val="0"/>
              </a:spcBef>
              <a:spcAft>
                <a:spcPts val="0"/>
              </a:spcAft>
              <a:buSzPts val="1600"/>
              <a:buFont typeface="Bungee"/>
              <a:buNone/>
              <a:defRPr sz="1600" b="1">
                <a:latin typeface="Bungee"/>
                <a:ea typeface="Bungee"/>
                <a:cs typeface="Bungee"/>
                <a:sym typeface="Bungee"/>
              </a:defRPr>
            </a:lvl3pPr>
            <a:lvl4pPr lvl="3" algn="ctr" rtl="0">
              <a:spcBef>
                <a:spcPts val="0"/>
              </a:spcBef>
              <a:spcAft>
                <a:spcPts val="0"/>
              </a:spcAft>
              <a:buSzPts val="1600"/>
              <a:buFont typeface="Bungee"/>
              <a:buNone/>
              <a:defRPr sz="1600" b="1">
                <a:latin typeface="Bungee"/>
                <a:ea typeface="Bungee"/>
                <a:cs typeface="Bungee"/>
                <a:sym typeface="Bungee"/>
              </a:defRPr>
            </a:lvl4pPr>
            <a:lvl5pPr lvl="4" algn="ctr" rtl="0">
              <a:spcBef>
                <a:spcPts val="0"/>
              </a:spcBef>
              <a:spcAft>
                <a:spcPts val="0"/>
              </a:spcAft>
              <a:buSzPts val="1600"/>
              <a:buFont typeface="Bungee"/>
              <a:buNone/>
              <a:defRPr sz="1600" b="1">
                <a:latin typeface="Bungee"/>
                <a:ea typeface="Bungee"/>
                <a:cs typeface="Bungee"/>
                <a:sym typeface="Bungee"/>
              </a:defRPr>
            </a:lvl5pPr>
            <a:lvl6pPr lvl="5" algn="ctr" rtl="0">
              <a:spcBef>
                <a:spcPts val="0"/>
              </a:spcBef>
              <a:spcAft>
                <a:spcPts val="0"/>
              </a:spcAft>
              <a:buSzPts val="1600"/>
              <a:buFont typeface="Bungee"/>
              <a:buNone/>
              <a:defRPr sz="1600" b="1">
                <a:latin typeface="Bungee"/>
                <a:ea typeface="Bungee"/>
                <a:cs typeface="Bungee"/>
                <a:sym typeface="Bungee"/>
              </a:defRPr>
            </a:lvl6pPr>
            <a:lvl7pPr lvl="6" algn="ctr" rtl="0">
              <a:spcBef>
                <a:spcPts val="0"/>
              </a:spcBef>
              <a:spcAft>
                <a:spcPts val="0"/>
              </a:spcAft>
              <a:buSzPts val="1600"/>
              <a:buFont typeface="Bungee"/>
              <a:buNone/>
              <a:defRPr sz="1600" b="1">
                <a:latin typeface="Bungee"/>
                <a:ea typeface="Bungee"/>
                <a:cs typeface="Bungee"/>
                <a:sym typeface="Bungee"/>
              </a:defRPr>
            </a:lvl7pPr>
            <a:lvl8pPr lvl="7" algn="ctr" rtl="0">
              <a:spcBef>
                <a:spcPts val="0"/>
              </a:spcBef>
              <a:spcAft>
                <a:spcPts val="0"/>
              </a:spcAft>
              <a:buSzPts val="1600"/>
              <a:buFont typeface="Bungee"/>
              <a:buNone/>
              <a:defRPr sz="1600" b="1">
                <a:latin typeface="Bungee"/>
                <a:ea typeface="Bungee"/>
                <a:cs typeface="Bungee"/>
                <a:sym typeface="Bungee"/>
              </a:defRPr>
            </a:lvl8pPr>
            <a:lvl9pPr lvl="8" algn="ctr" rtl="0">
              <a:spcBef>
                <a:spcPts val="0"/>
              </a:spcBef>
              <a:spcAft>
                <a:spcPts val="0"/>
              </a:spcAft>
              <a:buSzPts val="1600"/>
              <a:buFont typeface="Bungee"/>
              <a:buNone/>
              <a:defRPr sz="1600" b="1">
                <a:latin typeface="Bungee"/>
                <a:ea typeface="Bungee"/>
                <a:cs typeface="Bungee"/>
                <a:sym typeface="Bungee"/>
              </a:defRPr>
            </a:lvl9pPr>
          </a:lstStyle>
          <a:p>
            <a:endParaRPr/>
          </a:p>
        </p:txBody>
      </p:sp>
      <p:sp>
        <p:nvSpPr>
          <p:cNvPr id="483" name="Google Shape;483;p26"/>
          <p:cNvSpPr txBox="1">
            <a:spLocks noGrp="1"/>
          </p:cNvSpPr>
          <p:nvPr>
            <p:ph type="title" idx="3" hasCustomPrompt="1"/>
          </p:nvPr>
        </p:nvSpPr>
        <p:spPr>
          <a:xfrm>
            <a:off x="3404700" y="3429716"/>
            <a:ext cx="2334600" cy="397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6000"/>
              <a:buNone/>
              <a:defRPr b="0">
                <a:solidFill>
                  <a:schemeClr val="dk2"/>
                </a:solidFill>
              </a:defRPr>
            </a:lvl1pPr>
            <a:lvl2pPr lvl="1" algn="ctr" rtl="0">
              <a:spcBef>
                <a:spcPts val="0"/>
              </a:spcBef>
              <a:spcAft>
                <a:spcPts val="0"/>
              </a:spcAft>
              <a:buClr>
                <a:schemeClr val="dk1"/>
              </a:buClr>
              <a:buSzPts val="6000"/>
              <a:buNone/>
              <a:defRPr sz="6000">
                <a:solidFill>
                  <a:schemeClr val="dk1"/>
                </a:solidFill>
              </a:defRPr>
            </a:lvl2pPr>
            <a:lvl3pPr lvl="2" algn="ctr" rtl="0">
              <a:spcBef>
                <a:spcPts val="0"/>
              </a:spcBef>
              <a:spcAft>
                <a:spcPts val="0"/>
              </a:spcAft>
              <a:buClr>
                <a:schemeClr val="dk1"/>
              </a:buClr>
              <a:buSzPts val="6000"/>
              <a:buNone/>
              <a:defRPr sz="6000">
                <a:solidFill>
                  <a:schemeClr val="dk1"/>
                </a:solidFill>
              </a:defRPr>
            </a:lvl3pPr>
            <a:lvl4pPr lvl="3" algn="ctr" rtl="0">
              <a:spcBef>
                <a:spcPts val="0"/>
              </a:spcBef>
              <a:spcAft>
                <a:spcPts val="0"/>
              </a:spcAft>
              <a:buClr>
                <a:schemeClr val="dk1"/>
              </a:buClr>
              <a:buSzPts val="6000"/>
              <a:buNone/>
              <a:defRPr sz="6000">
                <a:solidFill>
                  <a:schemeClr val="dk1"/>
                </a:solidFill>
              </a:defRPr>
            </a:lvl4pPr>
            <a:lvl5pPr lvl="4" algn="ctr" rtl="0">
              <a:spcBef>
                <a:spcPts val="0"/>
              </a:spcBef>
              <a:spcAft>
                <a:spcPts val="0"/>
              </a:spcAft>
              <a:buClr>
                <a:schemeClr val="dk1"/>
              </a:buClr>
              <a:buSzPts val="6000"/>
              <a:buNone/>
              <a:defRPr sz="6000">
                <a:solidFill>
                  <a:schemeClr val="dk1"/>
                </a:solidFill>
              </a:defRPr>
            </a:lvl5pPr>
            <a:lvl6pPr lvl="5" algn="ctr" rtl="0">
              <a:spcBef>
                <a:spcPts val="0"/>
              </a:spcBef>
              <a:spcAft>
                <a:spcPts val="0"/>
              </a:spcAft>
              <a:buClr>
                <a:schemeClr val="dk1"/>
              </a:buClr>
              <a:buSzPts val="6000"/>
              <a:buNone/>
              <a:defRPr sz="6000">
                <a:solidFill>
                  <a:schemeClr val="dk1"/>
                </a:solidFill>
              </a:defRPr>
            </a:lvl6pPr>
            <a:lvl7pPr lvl="6" algn="ctr" rtl="0">
              <a:spcBef>
                <a:spcPts val="0"/>
              </a:spcBef>
              <a:spcAft>
                <a:spcPts val="0"/>
              </a:spcAft>
              <a:buClr>
                <a:schemeClr val="dk1"/>
              </a:buClr>
              <a:buSzPts val="6000"/>
              <a:buNone/>
              <a:defRPr sz="6000">
                <a:solidFill>
                  <a:schemeClr val="dk1"/>
                </a:solidFill>
              </a:defRPr>
            </a:lvl7pPr>
            <a:lvl8pPr lvl="7" algn="ctr" rtl="0">
              <a:spcBef>
                <a:spcPts val="0"/>
              </a:spcBef>
              <a:spcAft>
                <a:spcPts val="0"/>
              </a:spcAft>
              <a:buClr>
                <a:schemeClr val="dk1"/>
              </a:buClr>
              <a:buSzPts val="6000"/>
              <a:buNone/>
              <a:defRPr sz="6000">
                <a:solidFill>
                  <a:schemeClr val="dk1"/>
                </a:solidFill>
              </a:defRPr>
            </a:lvl8pPr>
            <a:lvl9pPr lvl="8" algn="ctr" rtl="0">
              <a:spcBef>
                <a:spcPts val="0"/>
              </a:spcBef>
              <a:spcAft>
                <a:spcPts val="0"/>
              </a:spcAft>
              <a:buClr>
                <a:schemeClr val="dk1"/>
              </a:buClr>
              <a:buSzPts val="6000"/>
              <a:buNone/>
              <a:defRPr sz="6000">
                <a:solidFill>
                  <a:schemeClr val="dk1"/>
                </a:solidFill>
              </a:defRPr>
            </a:lvl9pPr>
          </a:lstStyle>
          <a:p>
            <a:r>
              <a:t>xx%</a:t>
            </a:r>
          </a:p>
        </p:txBody>
      </p:sp>
      <p:sp>
        <p:nvSpPr>
          <p:cNvPr id="484" name="Google Shape;484;p26"/>
          <p:cNvSpPr txBox="1">
            <a:spLocks noGrp="1"/>
          </p:cNvSpPr>
          <p:nvPr>
            <p:ph type="subTitle" idx="4"/>
          </p:nvPr>
        </p:nvSpPr>
        <p:spPr>
          <a:xfrm>
            <a:off x="3404700" y="2717169"/>
            <a:ext cx="23346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solidFill>
                  <a:schemeClr val="dk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485" name="Google Shape;485;p26"/>
          <p:cNvSpPr txBox="1">
            <a:spLocks noGrp="1"/>
          </p:cNvSpPr>
          <p:nvPr>
            <p:ph type="subTitle" idx="5"/>
          </p:nvPr>
        </p:nvSpPr>
        <p:spPr>
          <a:xfrm>
            <a:off x="3404700" y="2277586"/>
            <a:ext cx="2334600" cy="397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Font typeface="Bungee"/>
              <a:buNone/>
              <a:defRPr sz="1600">
                <a:latin typeface="Bungee"/>
                <a:ea typeface="Bungee"/>
                <a:cs typeface="Bungee"/>
                <a:sym typeface="Bungee"/>
              </a:defRPr>
            </a:lvl1pPr>
            <a:lvl2pPr lvl="1" algn="ctr" rtl="0">
              <a:spcBef>
                <a:spcPts val="0"/>
              </a:spcBef>
              <a:spcAft>
                <a:spcPts val="0"/>
              </a:spcAft>
              <a:buSzPts val="1600"/>
              <a:buFont typeface="Bungee"/>
              <a:buNone/>
              <a:defRPr sz="1600" b="1">
                <a:latin typeface="Bungee"/>
                <a:ea typeface="Bungee"/>
                <a:cs typeface="Bungee"/>
                <a:sym typeface="Bungee"/>
              </a:defRPr>
            </a:lvl2pPr>
            <a:lvl3pPr lvl="2" algn="ctr" rtl="0">
              <a:spcBef>
                <a:spcPts val="0"/>
              </a:spcBef>
              <a:spcAft>
                <a:spcPts val="0"/>
              </a:spcAft>
              <a:buSzPts val="1600"/>
              <a:buFont typeface="Bungee"/>
              <a:buNone/>
              <a:defRPr sz="1600" b="1">
                <a:latin typeface="Bungee"/>
                <a:ea typeface="Bungee"/>
                <a:cs typeface="Bungee"/>
                <a:sym typeface="Bungee"/>
              </a:defRPr>
            </a:lvl3pPr>
            <a:lvl4pPr lvl="3" algn="ctr" rtl="0">
              <a:spcBef>
                <a:spcPts val="0"/>
              </a:spcBef>
              <a:spcAft>
                <a:spcPts val="0"/>
              </a:spcAft>
              <a:buSzPts val="1600"/>
              <a:buFont typeface="Bungee"/>
              <a:buNone/>
              <a:defRPr sz="1600" b="1">
                <a:latin typeface="Bungee"/>
                <a:ea typeface="Bungee"/>
                <a:cs typeface="Bungee"/>
                <a:sym typeface="Bungee"/>
              </a:defRPr>
            </a:lvl4pPr>
            <a:lvl5pPr lvl="4" algn="ctr" rtl="0">
              <a:spcBef>
                <a:spcPts val="0"/>
              </a:spcBef>
              <a:spcAft>
                <a:spcPts val="0"/>
              </a:spcAft>
              <a:buSzPts val="1600"/>
              <a:buFont typeface="Bungee"/>
              <a:buNone/>
              <a:defRPr sz="1600" b="1">
                <a:latin typeface="Bungee"/>
                <a:ea typeface="Bungee"/>
                <a:cs typeface="Bungee"/>
                <a:sym typeface="Bungee"/>
              </a:defRPr>
            </a:lvl5pPr>
            <a:lvl6pPr lvl="5" algn="ctr" rtl="0">
              <a:spcBef>
                <a:spcPts val="0"/>
              </a:spcBef>
              <a:spcAft>
                <a:spcPts val="0"/>
              </a:spcAft>
              <a:buSzPts val="1600"/>
              <a:buFont typeface="Bungee"/>
              <a:buNone/>
              <a:defRPr sz="1600" b="1">
                <a:latin typeface="Bungee"/>
                <a:ea typeface="Bungee"/>
                <a:cs typeface="Bungee"/>
                <a:sym typeface="Bungee"/>
              </a:defRPr>
            </a:lvl6pPr>
            <a:lvl7pPr lvl="6" algn="ctr" rtl="0">
              <a:spcBef>
                <a:spcPts val="0"/>
              </a:spcBef>
              <a:spcAft>
                <a:spcPts val="0"/>
              </a:spcAft>
              <a:buSzPts val="1600"/>
              <a:buFont typeface="Bungee"/>
              <a:buNone/>
              <a:defRPr sz="1600" b="1">
                <a:latin typeface="Bungee"/>
                <a:ea typeface="Bungee"/>
                <a:cs typeface="Bungee"/>
                <a:sym typeface="Bungee"/>
              </a:defRPr>
            </a:lvl7pPr>
            <a:lvl8pPr lvl="7" algn="ctr" rtl="0">
              <a:spcBef>
                <a:spcPts val="0"/>
              </a:spcBef>
              <a:spcAft>
                <a:spcPts val="0"/>
              </a:spcAft>
              <a:buSzPts val="1600"/>
              <a:buFont typeface="Bungee"/>
              <a:buNone/>
              <a:defRPr sz="1600" b="1">
                <a:latin typeface="Bungee"/>
                <a:ea typeface="Bungee"/>
                <a:cs typeface="Bungee"/>
                <a:sym typeface="Bungee"/>
              </a:defRPr>
            </a:lvl8pPr>
            <a:lvl9pPr lvl="8" algn="ctr" rtl="0">
              <a:spcBef>
                <a:spcPts val="0"/>
              </a:spcBef>
              <a:spcAft>
                <a:spcPts val="0"/>
              </a:spcAft>
              <a:buSzPts val="1600"/>
              <a:buFont typeface="Bungee"/>
              <a:buNone/>
              <a:defRPr sz="1600" b="1">
                <a:latin typeface="Bungee"/>
                <a:ea typeface="Bungee"/>
                <a:cs typeface="Bungee"/>
                <a:sym typeface="Bungee"/>
              </a:defRPr>
            </a:lvl9pPr>
          </a:lstStyle>
          <a:p>
            <a:endParaRPr/>
          </a:p>
        </p:txBody>
      </p:sp>
      <p:sp>
        <p:nvSpPr>
          <p:cNvPr id="486" name="Google Shape;486;p26"/>
          <p:cNvSpPr txBox="1">
            <a:spLocks noGrp="1"/>
          </p:cNvSpPr>
          <p:nvPr>
            <p:ph type="title" idx="6" hasCustomPrompt="1"/>
          </p:nvPr>
        </p:nvSpPr>
        <p:spPr>
          <a:xfrm>
            <a:off x="5943775" y="3429716"/>
            <a:ext cx="2334600" cy="397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6000"/>
              <a:buNone/>
              <a:defRPr b="0">
                <a:solidFill>
                  <a:schemeClr val="dk2"/>
                </a:solidFill>
              </a:defRPr>
            </a:lvl1pPr>
            <a:lvl2pPr lvl="1" algn="ctr" rtl="0">
              <a:spcBef>
                <a:spcPts val="0"/>
              </a:spcBef>
              <a:spcAft>
                <a:spcPts val="0"/>
              </a:spcAft>
              <a:buClr>
                <a:schemeClr val="dk1"/>
              </a:buClr>
              <a:buSzPts val="6000"/>
              <a:buNone/>
              <a:defRPr sz="6000">
                <a:solidFill>
                  <a:schemeClr val="dk1"/>
                </a:solidFill>
              </a:defRPr>
            </a:lvl2pPr>
            <a:lvl3pPr lvl="2" algn="ctr" rtl="0">
              <a:spcBef>
                <a:spcPts val="0"/>
              </a:spcBef>
              <a:spcAft>
                <a:spcPts val="0"/>
              </a:spcAft>
              <a:buClr>
                <a:schemeClr val="dk1"/>
              </a:buClr>
              <a:buSzPts val="6000"/>
              <a:buNone/>
              <a:defRPr sz="6000">
                <a:solidFill>
                  <a:schemeClr val="dk1"/>
                </a:solidFill>
              </a:defRPr>
            </a:lvl3pPr>
            <a:lvl4pPr lvl="3" algn="ctr" rtl="0">
              <a:spcBef>
                <a:spcPts val="0"/>
              </a:spcBef>
              <a:spcAft>
                <a:spcPts val="0"/>
              </a:spcAft>
              <a:buClr>
                <a:schemeClr val="dk1"/>
              </a:buClr>
              <a:buSzPts val="6000"/>
              <a:buNone/>
              <a:defRPr sz="6000">
                <a:solidFill>
                  <a:schemeClr val="dk1"/>
                </a:solidFill>
              </a:defRPr>
            </a:lvl4pPr>
            <a:lvl5pPr lvl="4" algn="ctr" rtl="0">
              <a:spcBef>
                <a:spcPts val="0"/>
              </a:spcBef>
              <a:spcAft>
                <a:spcPts val="0"/>
              </a:spcAft>
              <a:buClr>
                <a:schemeClr val="dk1"/>
              </a:buClr>
              <a:buSzPts val="6000"/>
              <a:buNone/>
              <a:defRPr sz="6000">
                <a:solidFill>
                  <a:schemeClr val="dk1"/>
                </a:solidFill>
              </a:defRPr>
            </a:lvl5pPr>
            <a:lvl6pPr lvl="5" algn="ctr" rtl="0">
              <a:spcBef>
                <a:spcPts val="0"/>
              </a:spcBef>
              <a:spcAft>
                <a:spcPts val="0"/>
              </a:spcAft>
              <a:buClr>
                <a:schemeClr val="dk1"/>
              </a:buClr>
              <a:buSzPts val="6000"/>
              <a:buNone/>
              <a:defRPr sz="6000">
                <a:solidFill>
                  <a:schemeClr val="dk1"/>
                </a:solidFill>
              </a:defRPr>
            </a:lvl6pPr>
            <a:lvl7pPr lvl="6" algn="ctr" rtl="0">
              <a:spcBef>
                <a:spcPts val="0"/>
              </a:spcBef>
              <a:spcAft>
                <a:spcPts val="0"/>
              </a:spcAft>
              <a:buClr>
                <a:schemeClr val="dk1"/>
              </a:buClr>
              <a:buSzPts val="6000"/>
              <a:buNone/>
              <a:defRPr sz="6000">
                <a:solidFill>
                  <a:schemeClr val="dk1"/>
                </a:solidFill>
              </a:defRPr>
            </a:lvl7pPr>
            <a:lvl8pPr lvl="7" algn="ctr" rtl="0">
              <a:spcBef>
                <a:spcPts val="0"/>
              </a:spcBef>
              <a:spcAft>
                <a:spcPts val="0"/>
              </a:spcAft>
              <a:buClr>
                <a:schemeClr val="dk1"/>
              </a:buClr>
              <a:buSzPts val="6000"/>
              <a:buNone/>
              <a:defRPr sz="6000">
                <a:solidFill>
                  <a:schemeClr val="dk1"/>
                </a:solidFill>
              </a:defRPr>
            </a:lvl8pPr>
            <a:lvl9pPr lvl="8" algn="ctr" rtl="0">
              <a:spcBef>
                <a:spcPts val="0"/>
              </a:spcBef>
              <a:spcAft>
                <a:spcPts val="0"/>
              </a:spcAft>
              <a:buClr>
                <a:schemeClr val="dk1"/>
              </a:buClr>
              <a:buSzPts val="6000"/>
              <a:buNone/>
              <a:defRPr sz="6000">
                <a:solidFill>
                  <a:schemeClr val="dk1"/>
                </a:solidFill>
              </a:defRPr>
            </a:lvl9pPr>
          </a:lstStyle>
          <a:p>
            <a:r>
              <a:t>xx%</a:t>
            </a:r>
          </a:p>
        </p:txBody>
      </p:sp>
      <p:sp>
        <p:nvSpPr>
          <p:cNvPr id="487" name="Google Shape;487;p26"/>
          <p:cNvSpPr txBox="1">
            <a:spLocks noGrp="1"/>
          </p:cNvSpPr>
          <p:nvPr>
            <p:ph type="subTitle" idx="7"/>
          </p:nvPr>
        </p:nvSpPr>
        <p:spPr>
          <a:xfrm>
            <a:off x="5943775" y="2717169"/>
            <a:ext cx="23346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solidFill>
                  <a:schemeClr val="dk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488" name="Google Shape;488;p26"/>
          <p:cNvSpPr txBox="1">
            <a:spLocks noGrp="1"/>
          </p:cNvSpPr>
          <p:nvPr>
            <p:ph type="subTitle" idx="8"/>
          </p:nvPr>
        </p:nvSpPr>
        <p:spPr>
          <a:xfrm>
            <a:off x="5943775" y="2277586"/>
            <a:ext cx="2334600" cy="397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Font typeface="Bungee"/>
              <a:buNone/>
              <a:defRPr sz="1600">
                <a:latin typeface="Bungee"/>
                <a:ea typeface="Bungee"/>
                <a:cs typeface="Bungee"/>
                <a:sym typeface="Bungee"/>
              </a:defRPr>
            </a:lvl1pPr>
            <a:lvl2pPr lvl="1" algn="ctr" rtl="0">
              <a:spcBef>
                <a:spcPts val="0"/>
              </a:spcBef>
              <a:spcAft>
                <a:spcPts val="0"/>
              </a:spcAft>
              <a:buSzPts val="1600"/>
              <a:buFont typeface="Bungee"/>
              <a:buNone/>
              <a:defRPr sz="1600" b="1">
                <a:latin typeface="Bungee"/>
                <a:ea typeface="Bungee"/>
                <a:cs typeface="Bungee"/>
                <a:sym typeface="Bungee"/>
              </a:defRPr>
            </a:lvl2pPr>
            <a:lvl3pPr lvl="2" algn="ctr" rtl="0">
              <a:spcBef>
                <a:spcPts val="0"/>
              </a:spcBef>
              <a:spcAft>
                <a:spcPts val="0"/>
              </a:spcAft>
              <a:buSzPts val="1600"/>
              <a:buFont typeface="Bungee"/>
              <a:buNone/>
              <a:defRPr sz="1600" b="1">
                <a:latin typeface="Bungee"/>
                <a:ea typeface="Bungee"/>
                <a:cs typeface="Bungee"/>
                <a:sym typeface="Bungee"/>
              </a:defRPr>
            </a:lvl3pPr>
            <a:lvl4pPr lvl="3" algn="ctr" rtl="0">
              <a:spcBef>
                <a:spcPts val="0"/>
              </a:spcBef>
              <a:spcAft>
                <a:spcPts val="0"/>
              </a:spcAft>
              <a:buSzPts val="1600"/>
              <a:buFont typeface="Bungee"/>
              <a:buNone/>
              <a:defRPr sz="1600" b="1">
                <a:latin typeface="Bungee"/>
                <a:ea typeface="Bungee"/>
                <a:cs typeface="Bungee"/>
                <a:sym typeface="Bungee"/>
              </a:defRPr>
            </a:lvl4pPr>
            <a:lvl5pPr lvl="4" algn="ctr" rtl="0">
              <a:spcBef>
                <a:spcPts val="0"/>
              </a:spcBef>
              <a:spcAft>
                <a:spcPts val="0"/>
              </a:spcAft>
              <a:buSzPts val="1600"/>
              <a:buFont typeface="Bungee"/>
              <a:buNone/>
              <a:defRPr sz="1600" b="1">
                <a:latin typeface="Bungee"/>
                <a:ea typeface="Bungee"/>
                <a:cs typeface="Bungee"/>
                <a:sym typeface="Bungee"/>
              </a:defRPr>
            </a:lvl5pPr>
            <a:lvl6pPr lvl="5" algn="ctr" rtl="0">
              <a:spcBef>
                <a:spcPts val="0"/>
              </a:spcBef>
              <a:spcAft>
                <a:spcPts val="0"/>
              </a:spcAft>
              <a:buSzPts val="1600"/>
              <a:buFont typeface="Bungee"/>
              <a:buNone/>
              <a:defRPr sz="1600" b="1">
                <a:latin typeface="Bungee"/>
                <a:ea typeface="Bungee"/>
                <a:cs typeface="Bungee"/>
                <a:sym typeface="Bungee"/>
              </a:defRPr>
            </a:lvl6pPr>
            <a:lvl7pPr lvl="6" algn="ctr" rtl="0">
              <a:spcBef>
                <a:spcPts val="0"/>
              </a:spcBef>
              <a:spcAft>
                <a:spcPts val="0"/>
              </a:spcAft>
              <a:buSzPts val="1600"/>
              <a:buFont typeface="Bungee"/>
              <a:buNone/>
              <a:defRPr sz="1600" b="1">
                <a:latin typeface="Bungee"/>
                <a:ea typeface="Bungee"/>
                <a:cs typeface="Bungee"/>
                <a:sym typeface="Bungee"/>
              </a:defRPr>
            </a:lvl7pPr>
            <a:lvl8pPr lvl="7" algn="ctr" rtl="0">
              <a:spcBef>
                <a:spcPts val="0"/>
              </a:spcBef>
              <a:spcAft>
                <a:spcPts val="0"/>
              </a:spcAft>
              <a:buSzPts val="1600"/>
              <a:buFont typeface="Bungee"/>
              <a:buNone/>
              <a:defRPr sz="1600" b="1">
                <a:latin typeface="Bungee"/>
                <a:ea typeface="Bungee"/>
                <a:cs typeface="Bungee"/>
                <a:sym typeface="Bungee"/>
              </a:defRPr>
            </a:lvl8pPr>
            <a:lvl9pPr lvl="8" algn="ctr" rtl="0">
              <a:spcBef>
                <a:spcPts val="0"/>
              </a:spcBef>
              <a:spcAft>
                <a:spcPts val="0"/>
              </a:spcAft>
              <a:buSzPts val="1600"/>
              <a:buFont typeface="Bungee"/>
              <a:buNone/>
              <a:defRPr sz="1600" b="1">
                <a:latin typeface="Bungee"/>
                <a:ea typeface="Bungee"/>
                <a:cs typeface="Bungee"/>
                <a:sym typeface="Bungee"/>
              </a:defRPr>
            </a:lvl9pPr>
          </a:lstStyle>
          <a:p>
            <a:endParaRPr/>
          </a:p>
        </p:txBody>
      </p:sp>
      <p:sp>
        <p:nvSpPr>
          <p:cNvPr id="489" name="Google Shape;489;p26"/>
          <p:cNvSpPr txBox="1">
            <a:spLocks noGrp="1"/>
          </p:cNvSpPr>
          <p:nvPr>
            <p:ph type="title" idx="9"/>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490" name="Google Shape;490;p26"/>
          <p:cNvGrpSpPr/>
          <p:nvPr/>
        </p:nvGrpSpPr>
        <p:grpSpPr>
          <a:xfrm rot="-9577747">
            <a:off x="-130975" y="3706011"/>
            <a:ext cx="1461558" cy="1553231"/>
            <a:chOff x="-805200" y="377950"/>
            <a:chExt cx="1176600" cy="1250400"/>
          </a:xfrm>
        </p:grpSpPr>
        <p:sp>
          <p:nvSpPr>
            <p:cNvPr id="491" name="Google Shape;491;p26"/>
            <p:cNvSpPr/>
            <p:nvPr/>
          </p:nvSpPr>
          <p:spPr>
            <a:xfrm>
              <a:off x="-805200" y="3779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6"/>
            <p:cNvSpPr/>
            <p:nvPr/>
          </p:nvSpPr>
          <p:spPr>
            <a:xfrm>
              <a:off x="-500400" y="6827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6"/>
            <p:cNvSpPr/>
            <p:nvPr/>
          </p:nvSpPr>
          <p:spPr>
            <a:xfrm>
              <a:off x="-195600" y="9875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 name="Google Shape;494;p26"/>
          <p:cNvSpPr/>
          <p:nvPr/>
        </p:nvSpPr>
        <p:spPr>
          <a:xfrm rot="-5400000">
            <a:off x="6080100" y="4759163"/>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5" name="Google Shape;495;p26"/>
          <p:cNvCxnSpPr/>
          <p:nvPr/>
        </p:nvCxnSpPr>
        <p:spPr>
          <a:xfrm rot="10800000">
            <a:off x="6543688" y="4874775"/>
            <a:ext cx="1273500" cy="0"/>
          </a:xfrm>
          <a:prstGeom prst="straightConnector1">
            <a:avLst/>
          </a:prstGeom>
          <a:noFill/>
          <a:ln w="9525" cap="flat" cmpd="sng">
            <a:solidFill>
              <a:schemeClr val="dk1"/>
            </a:solidFill>
            <a:prstDash val="solid"/>
            <a:round/>
            <a:headEnd type="none" w="med" len="med"/>
            <a:tailEnd type="diamond" w="med" len="med"/>
          </a:ln>
        </p:spPr>
      </p:cxnSp>
      <p:grpSp>
        <p:nvGrpSpPr>
          <p:cNvPr id="496" name="Google Shape;496;p26"/>
          <p:cNvGrpSpPr/>
          <p:nvPr/>
        </p:nvGrpSpPr>
        <p:grpSpPr>
          <a:xfrm rot="10800000">
            <a:off x="5489380" y="-232641"/>
            <a:ext cx="3223684" cy="932883"/>
            <a:chOff x="-1236775" y="-249225"/>
            <a:chExt cx="4052400" cy="1172700"/>
          </a:xfrm>
        </p:grpSpPr>
        <p:sp>
          <p:nvSpPr>
            <p:cNvPr id="497" name="Google Shape;497;p26"/>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6"/>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6"/>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 name="Google Shape;500;p26"/>
          <p:cNvSpPr/>
          <p:nvPr/>
        </p:nvSpPr>
        <p:spPr>
          <a:xfrm rot="10800000" flipH="1">
            <a:off x="8576100" y="34375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6"/>
          <p:cNvSpPr/>
          <p:nvPr/>
        </p:nvSpPr>
        <p:spPr>
          <a:xfrm rot="10800000" flipH="1">
            <a:off x="224475" y="42835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 name="Google Shape;502;p26"/>
          <p:cNvGrpSpPr/>
          <p:nvPr/>
        </p:nvGrpSpPr>
        <p:grpSpPr>
          <a:xfrm rot="10800000">
            <a:off x="8038077" y="4822398"/>
            <a:ext cx="879047" cy="99600"/>
            <a:chOff x="419050" y="328650"/>
            <a:chExt cx="879047" cy="99600"/>
          </a:xfrm>
        </p:grpSpPr>
        <p:sp>
          <p:nvSpPr>
            <p:cNvPr id="503" name="Google Shape;503;p26"/>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6"/>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6"/>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p:cSld name="BLANK_1_1_2">
    <p:spTree>
      <p:nvGrpSpPr>
        <p:cNvPr id="1" name="Shape 506"/>
        <p:cNvGrpSpPr/>
        <p:nvPr/>
      </p:nvGrpSpPr>
      <p:grpSpPr>
        <a:xfrm>
          <a:off x="0" y="0"/>
          <a:ext cx="0" cy="0"/>
          <a:chOff x="0" y="0"/>
          <a:chExt cx="0" cy="0"/>
        </a:xfrm>
      </p:grpSpPr>
      <p:sp>
        <p:nvSpPr>
          <p:cNvPr id="507" name="Google Shape;507;p27"/>
          <p:cNvSpPr/>
          <p:nvPr/>
        </p:nvSpPr>
        <p:spPr>
          <a:xfrm>
            <a:off x="534075" y="-4050"/>
            <a:ext cx="86100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7"/>
          <p:cNvSpPr txBox="1">
            <a:spLocks noGrp="1"/>
          </p:cNvSpPr>
          <p:nvPr>
            <p:ph type="title"/>
          </p:nvPr>
        </p:nvSpPr>
        <p:spPr>
          <a:xfrm>
            <a:off x="720000" y="1928800"/>
            <a:ext cx="24021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1600" b="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509" name="Google Shape;509;p27"/>
          <p:cNvSpPr txBox="1">
            <a:spLocks noGrp="1"/>
          </p:cNvSpPr>
          <p:nvPr>
            <p:ph type="subTitle" idx="1"/>
          </p:nvPr>
        </p:nvSpPr>
        <p:spPr>
          <a:xfrm>
            <a:off x="720000" y="2378988"/>
            <a:ext cx="24021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10" name="Google Shape;510;p27"/>
          <p:cNvSpPr txBox="1">
            <a:spLocks noGrp="1"/>
          </p:cNvSpPr>
          <p:nvPr>
            <p:ph type="title" idx="2"/>
          </p:nvPr>
        </p:nvSpPr>
        <p:spPr>
          <a:xfrm>
            <a:off x="3370950" y="1928800"/>
            <a:ext cx="24021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1600" b="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511" name="Google Shape;511;p27"/>
          <p:cNvSpPr txBox="1">
            <a:spLocks noGrp="1"/>
          </p:cNvSpPr>
          <p:nvPr>
            <p:ph type="subTitle" idx="3"/>
          </p:nvPr>
        </p:nvSpPr>
        <p:spPr>
          <a:xfrm>
            <a:off x="3370950" y="2378988"/>
            <a:ext cx="24021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12" name="Google Shape;512;p27"/>
          <p:cNvSpPr txBox="1">
            <a:spLocks noGrp="1"/>
          </p:cNvSpPr>
          <p:nvPr>
            <p:ph type="title" idx="4"/>
          </p:nvPr>
        </p:nvSpPr>
        <p:spPr>
          <a:xfrm>
            <a:off x="6021900" y="1928800"/>
            <a:ext cx="24021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1600" b="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513" name="Google Shape;513;p27"/>
          <p:cNvSpPr txBox="1">
            <a:spLocks noGrp="1"/>
          </p:cNvSpPr>
          <p:nvPr>
            <p:ph type="subTitle" idx="5"/>
          </p:nvPr>
        </p:nvSpPr>
        <p:spPr>
          <a:xfrm>
            <a:off x="6021900" y="2378988"/>
            <a:ext cx="24021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14" name="Google Shape;514;p27"/>
          <p:cNvSpPr txBox="1">
            <a:spLocks noGrp="1"/>
          </p:cNvSpPr>
          <p:nvPr>
            <p:ph type="title" idx="6"/>
          </p:nvPr>
        </p:nvSpPr>
        <p:spPr>
          <a:xfrm>
            <a:off x="720000" y="3444975"/>
            <a:ext cx="24021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1600" b="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515" name="Google Shape;515;p27"/>
          <p:cNvSpPr txBox="1">
            <a:spLocks noGrp="1"/>
          </p:cNvSpPr>
          <p:nvPr>
            <p:ph type="subTitle" idx="7"/>
          </p:nvPr>
        </p:nvSpPr>
        <p:spPr>
          <a:xfrm>
            <a:off x="720000" y="3895163"/>
            <a:ext cx="24021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16" name="Google Shape;516;p27"/>
          <p:cNvSpPr txBox="1">
            <a:spLocks noGrp="1"/>
          </p:cNvSpPr>
          <p:nvPr>
            <p:ph type="title" idx="8"/>
          </p:nvPr>
        </p:nvSpPr>
        <p:spPr>
          <a:xfrm>
            <a:off x="3370950" y="3444975"/>
            <a:ext cx="24021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1600" b="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517" name="Google Shape;517;p27"/>
          <p:cNvSpPr txBox="1">
            <a:spLocks noGrp="1"/>
          </p:cNvSpPr>
          <p:nvPr>
            <p:ph type="subTitle" idx="9"/>
          </p:nvPr>
        </p:nvSpPr>
        <p:spPr>
          <a:xfrm>
            <a:off x="3370950" y="3895163"/>
            <a:ext cx="24021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18" name="Google Shape;518;p27"/>
          <p:cNvSpPr txBox="1">
            <a:spLocks noGrp="1"/>
          </p:cNvSpPr>
          <p:nvPr>
            <p:ph type="title" idx="13"/>
          </p:nvPr>
        </p:nvSpPr>
        <p:spPr>
          <a:xfrm>
            <a:off x="6021900" y="3444975"/>
            <a:ext cx="24021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1600" b="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519" name="Google Shape;519;p27"/>
          <p:cNvSpPr txBox="1">
            <a:spLocks noGrp="1"/>
          </p:cNvSpPr>
          <p:nvPr>
            <p:ph type="subTitle" idx="14"/>
          </p:nvPr>
        </p:nvSpPr>
        <p:spPr>
          <a:xfrm>
            <a:off x="6021900" y="3895163"/>
            <a:ext cx="24021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20" name="Google Shape;520;p27"/>
          <p:cNvSpPr txBox="1">
            <a:spLocks noGrp="1"/>
          </p:cNvSpPr>
          <p:nvPr>
            <p:ph type="title" idx="15"/>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521" name="Google Shape;521;p27"/>
          <p:cNvGrpSpPr/>
          <p:nvPr/>
        </p:nvGrpSpPr>
        <p:grpSpPr>
          <a:xfrm rot="-5567470" flipH="1">
            <a:off x="-170418" y="4010200"/>
            <a:ext cx="1579337" cy="1579337"/>
            <a:chOff x="-487500" y="3492000"/>
            <a:chExt cx="1579200" cy="1579200"/>
          </a:xfrm>
        </p:grpSpPr>
        <p:sp>
          <p:nvSpPr>
            <p:cNvPr id="522" name="Google Shape;522;p27"/>
            <p:cNvSpPr/>
            <p:nvPr/>
          </p:nvSpPr>
          <p:spPr>
            <a:xfrm>
              <a:off x="-487500" y="34920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7"/>
            <p:cNvSpPr/>
            <p:nvPr/>
          </p:nvSpPr>
          <p:spPr>
            <a:xfrm>
              <a:off x="-182700" y="37968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7"/>
            <p:cNvSpPr/>
            <p:nvPr/>
          </p:nvSpPr>
          <p:spPr>
            <a:xfrm>
              <a:off x="122100" y="41016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5" name="Google Shape;525;p27"/>
          <p:cNvSpPr/>
          <p:nvPr/>
        </p:nvSpPr>
        <p:spPr>
          <a:xfrm rot="10800000" flipH="1">
            <a:off x="130550" y="235522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6" name="Google Shape;526;p27"/>
          <p:cNvCxnSpPr/>
          <p:nvPr/>
        </p:nvCxnSpPr>
        <p:spPr>
          <a:xfrm rot="10800000">
            <a:off x="262100" y="179200"/>
            <a:ext cx="0" cy="2023800"/>
          </a:xfrm>
          <a:prstGeom prst="straightConnector1">
            <a:avLst/>
          </a:prstGeom>
          <a:noFill/>
          <a:ln w="9525" cap="flat" cmpd="sng">
            <a:solidFill>
              <a:schemeClr val="dk1"/>
            </a:solidFill>
            <a:prstDash val="solid"/>
            <a:round/>
            <a:headEnd type="none" w="med" len="med"/>
            <a:tailEnd type="diamond" w="med" len="med"/>
          </a:ln>
        </p:spPr>
      </p:cxnSp>
      <p:grpSp>
        <p:nvGrpSpPr>
          <p:cNvPr id="527" name="Google Shape;527;p27"/>
          <p:cNvGrpSpPr/>
          <p:nvPr/>
        </p:nvGrpSpPr>
        <p:grpSpPr>
          <a:xfrm rot="5400000">
            <a:off x="8384075" y="4465100"/>
            <a:ext cx="879047" cy="99600"/>
            <a:chOff x="419050" y="328650"/>
            <a:chExt cx="879047" cy="99600"/>
          </a:xfrm>
        </p:grpSpPr>
        <p:sp>
          <p:nvSpPr>
            <p:cNvPr id="528" name="Google Shape;528;p27"/>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7"/>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7"/>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 name="Google Shape;531;p27"/>
          <p:cNvGrpSpPr/>
          <p:nvPr/>
        </p:nvGrpSpPr>
        <p:grpSpPr>
          <a:xfrm rot="423578" flipH="1">
            <a:off x="5617150" y="-46847"/>
            <a:ext cx="4052323" cy="1172678"/>
            <a:chOff x="-1236775" y="-249225"/>
            <a:chExt cx="4052400" cy="1172700"/>
          </a:xfrm>
        </p:grpSpPr>
        <p:sp>
          <p:nvSpPr>
            <p:cNvPr id="532" name="Google Shape;532;p27"/>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7"/>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7"/>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 name="Google Shape;535;p27"/>
          <p:cNvSpPr/>
          <p:nvPr/>
        </p:nvSpPr>
        <p:spPr>
          <a:xfrm rot="10800000">
            <a:off x="5597496" y="61402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Quote">
  <p:cSld name="BLANK_1_1_1_3">
    <p:spTree>
      <p:nvGrpSpPr>
        <p:cNvPr id="1" name="Shape 536"/>
        <p:cNvGrpSpPr/>
        <p:nvPr/>
      </p:nvGrpSpPr>
      <p:grpSpPr>
        <a:xfrm>
          <a:off x="0" y="0"/>
          <a:ext cx="0" cy="0"/>
          <a:chOff x="0" y="0"/>
          <a:chExt cx="0" cy="0"/>
        </a:xfrm>
      </p:grpSpPr>
      <p:sp>
        <p:nvSpPr>
          <p:cNvPr id="537" name="Google Shape;537;p28"/>
          <p:cNvSpPr/>
          <p:nvPr/>
        </p:nvSpPr>
        <p:spPr>
          <a:xfrm>
            <a:off x="0" y="0"/>
            <a:ext cx="59817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8"/>
          <p:cNvSpPr txBox="1">
            <a:spLocks noGrp="1"/>
          </p:cNvSpPr>
          <p:nvPr>
            <p:ph type="title"/>
          </p:nvPr>
        </p:nvSpPr>
        <p:spPr>
          <a:xfrm>
            <a:off x="713225" y="3174325"/>
            <a:ext cx="4405500" cy="5319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SzPts val="3000"/>
              <a:buNone/>
              <a:defRPr sz="2500" b="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539" name="Google Shape;539;p28"/>
          <p:cNvSpPr txBox="1">
            <a:spLocks noGrp="1"/>
          </p:cNvSpPr>
          <p:nvPr>
            <p:ph type="subTitle" idx="1"/>
          </p:nvPr>
        </p:nvSpPr>
        <p:spPr>
          <a:xfrm>
            <a:off x="713225" y="1437275"/>
            <a:ext cx="4405500" cy="1620000"/>
          </a:xfrm>
          <a:prstGeom prst="rect">
            <a:avLst/>
          </a:prstGeom>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2500"/>
              <a:buNone/>
              <a:defRPr sz="2500">
                <a:solidFill>
                  <a:schemeClr val="dk1"/>
                </a:solidFill>
              </a:defRPr>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grpSp>
        <p:nvGrpSpPr>
          <p:cNvPr id="540" name="Google Shape;540;p28"/>
          <p:cNvGrpSpPr/>
          <p:nvPr/>
        </p:nvGrpSpPr>
        <p:grpSpPr>
          <a:xfrm rot="10800000" flipH="1">
            <a:off x="4897443" y="-380903"/>
            <a:ext cx="1461573" cy="1553247"/>
            <a:chOff x="-805200" y="377950"/>
            <a:chExt cx="1176600" cy="1250400"/>
          </a:xfrm>
        </p:grpSpPr>
        <p:sp>
          <p:nvSpPr>
            <p:cNvPr id="541" name="Google Shape;541;p28"/>
            <p:cNvSpPr/>
            <p:nvPr/>
          </p:nvSpPr>
          <p:spPr>
            <a:xfrm>
              <a:off x="-805200" y="3779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8"/>
            <p:cNvSpPr/>
            <p:nvPr/>
          </p:nvSpPr>
          <p:spPr>
            <a:xfrm>
              <a:off x="-500400" y="6827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8"/>
            <p:cNvSpPr/>
            <p:nvPr/>
          </p:nvSpPr>
          <p:spPr>
            <a:xfrm>
              <a:off x="-195600" y="9875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 name="Google Shape;544;p28"/>
          <p:cNvGrpSpPr/>
          <p:nvPr/>
        </p:nvGrpSpPr>
        <p:grpSpPr>
          <a:xfrm rot="10800000" flipH="1">
            <a:off x="-764266" y="-254887"/>
            <a:ext cx="3400369" cy="1301228"/>
            <a:chOff x="-1236775" y="-249225"/>
            <a:chExt cx="4052400" cy="1172700"/>
          </a:xfrm>
        </p:grpSpPr>
        <p:sp>
          <p:nvSpPr>
            <p:cNvPr id="545" name="Google Shape;545;p28"/>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8"/>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8"/>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 name="Google Shape;548;p28"/>
          <p:cNvSpPr/>
          <p:nvPr/>
        </p:nvSpPr>
        <p:spPr>
          <a:xfrm>
            <a:off x="8676250" y="184163"/>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9" name="Google Shape;549;p28"/>
          <p:cNvCxnSpPr/>
          <p:nvPr/>
        </p:nvCxnSpPr>
        <p:spPr>
          <a:xfrm rot="5400000">
            <a:off x="7422938" y="1967813"/>
            <a:ext cx="2744400" cy="0"/>
          </a:xfrm>
          <a:prstGeom prst="straightConnector1">
            <a:avLst/>
          </a:prstGeom>
          <a:noFill/>
          <a:ln w="9525" cap="flat" cmpd="sng">
            <a:solidFill>
              <a:schemeClr val="dk1"/>
            </a:solidFill>
            <a:prstDash val="solid"/>
            <a:round/>
            <a:headEnd type="none" w="med" len="med"/>
            <a:tailEnd type="diamond" w="med" len="med"/>
          </a:ln>
        </p:spPr>
      </p:cxnSp>
      <p:sp>
        <p:nvSpPr>
          <p:cNvPr id="550" name="Google Shape;550;p28"/>
          <p:cNvSpPr/>
          <p:nvPr/>
        </p:nvSpPr>
        <p:spPr>
          <a:xfrm rot="-5400000">
            <a:off x="353225" y="4768638"/>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1" name="Google Shape;551;p28"/>
          <p:cNvCxnSpPr/>
          <p:nvPr/>
        </p:nvCxnSpPr>
        <p:spPr>
          <a:xfrm>
            <a:off x="780575" y="4884250"/>
            <a:ext cx="1273500" cy="0"/>
          </a:xfrm>
          <a:prstGeom prst="straightConnector1">
            <a:avLst/>
          </a:prstGeom>
          <a:noFill/>
          <a:ln w="9525" cap="flat" cmpd="sng">
            <a:solidFill>
              <a:schemeClr val="dk1"/>
            </a:solidFill>
            <a:prstDash val="solid"/>
            <a:round/>
            <a:headEnd type="none" w="med" len="med"/>
            <a:tailEnd type="diamond" w="med" len="med"/>
          </a:ln>
        </p:spPr>
      </p:cxnSp>
      <p:grpSp>
        <p:nvGrpSpPr>
          <p:cNvPr id="552" name="Google Shape;552;p28"/>
          <p:cNvGrpSpPr/>
          <p:nvPr/>
        </p:nvGrpSpPr>
        <p:grpSpPr>
          <a:xfrm rot="10800000">
            <a:off x="2311202" y="4831873"/>
            <a:ext cx="879047" cy="99600"/>
            <a:chOff x="419050" y="328650"/>
            <a:chExt cx="879047" cy="99600"/>
          </a:xfrm>
        </p:grpSpPr>
        <p:sp>
          <p:nvSpPr>
            <p:cNvPr id="553" name="Google Shape;553;p28"/>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8"/>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8"/>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556"/>
        <p:cNvGrpSpPr/>
        <p:nvPr/>
      </p:nvGrpSpPr>
      <p:grpSpPr>
        <a:xfrm>
          <a:off x="0" y="0"/>
          <a:ext cx="0" cy="0"/>
          <a:chOff x="0" y="0"/>
          <a:chExt cx="0" cy="0"/>
        </a:xfrm>
      </p:grpSpPr>
      <p:sp>
        <p:nvSpPr>
          <p:cNvPr id="557" name="Google Shape;557;p29"/>
          <p:cNvSpPr/>
          <p:nvPr/>
        </p:nvSpPr>
        <p:spPr>
          <a:xfrm>
            <a:off x="3097500" y="-4050"/>
            <a:ext cx="60465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9"/>
          <p:cNvSpPr txBox="1">
            <a:spLocks noGrp="1"/>
          </p:cNvSpPr>
          <p:nvPr>
            <p:ph type="title"/>
          </p:nvPr>
        </p:nvSpPr>
        <p:spPr>
          <a:xfrm>
            <a:off x="2867525" y="3782025"/>
            <a:ext cx="5670000" cy="5988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SzPts val="3600"/>
              <a:buNone/>
              <a:defRPr sz="1600" b="0">
                <a:latin typeface="Anaheim"/>
                <a:ea typeface="Anaheim"/>
                <a:cs typeface="Anaheim"/>
                <a:sym typeface="Anaheim"/>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59" name="Google Shape;559;p29"/>
          <p:cNvSpPr txBox="1">
            <a:spLocks noGrp="1"/>
          </p:cNvSpPr>
          <p:nvPr>
            <p:ph type="title" idx="2"/>
          </p:nvPr>
        </p:nvSpPr>
        <p:spPr>
          <a:xfrm>
            <a:off x="2867525" y="2235375"/>
            <a:ext cx="5670000" cy="14727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SzPts val="3600"/>
              <a:buNone/>
              <a:defRPr sz="4000" b="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60" name="Google Shape;560;p29"/>
          <p:cNvSpPr txBox="1">
            <a:spLocks noGrp="1"/>
          </p:cNvSpPr>
          <p:nvPr>
            <p:ph type="title" idx="3" hasCustomPrompt="1"/>
          </p:nvPr>
        </p:nvSpPr>
        <p:spPr>
          <a:xfrm>
            <a:off x="6491313" y="762675"/>
            <a:ext cx="2111700" cy="14727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SzPts val="12000"/>
              <a:buNone/>
              <a:defRPr sz="10000" b="0">
                <a:solidFill>
                  <a:schemeClr val="dk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561" name="Google Shape;561;p29"/>
          <p:cNvGrpSpPr/>
          <p:nvPr/>
        </p:nvGrpSpPr>
        <p:grpSpPr>
          <a:xfrm rot="10800000" flipH="1">
            <a:off x="2918772" y="57488"/>
            <a:ext cx="3400369" cy="1301228"/>
            <a:chOff x="-1236775" y="-249225"/>
            <a:chExt cx="4052400" cy="1172700"/>
          </a:xfrm>
        </p:grpSpPr>
        <p:sp>
          <p:nvSpPr>
            <p:cNvPr id="562" name="Google Shape;562;p29"/>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9"/>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9"/>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 name="Google Shape;565;p29"/>
          <p:cNvSpPr/>
          <p:nvPr/>
        </p:nvSpPr>
        <p:spPr>
          <a:xfrm>
            <a:off x="2760900" y="944888"/>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 name="Google Shape;566;p29"/>
          <p:cNvGrpSpPr/>
          <p:nvPr/>
        </p:nvGrpSpPr>
        <p:grpSpPr>
          <a:xfrm>
            <a:off x="532200" y="253225"/>
            <a:ext cx="879047" cy="99600"/>
            <a:chOff x="419050" y="328650"/>
            <a:chExt cx="879047" cy="99600"/>
          </a:xfrm>
        </p:grpSpPr>
        <p:sp>
          <p:nvSpPr>
            <p:cNvPr id="567" name="Google Shape;567;p29"/>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9"/>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9"/>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570" name="Google Shape;570;p29"/>
          <p:cNvCxnSpPr/>
          <p:nvPr/>
        </p:nvCxnSpPr>
        <p:spPr>
          <a:xfrm>
            <a:off x="386175" y="312225"/>
            <a:ext cx="0" cy="2087100"/>
          </a:xfrm>
          <a:prstGeom prst="straightConnector1">
            <a:avLst/>
          </a:prstGeom>
          <a:noFill/>
          <a:ln w="9525" cap="flat" cmpd="sng">
            <a:solidFill>
              <a:schemeClr val="dk1"/>
            </a:solidFill>
            <a:prstDash val="solid"/>
            <a:round/>
            <a:headEnd type="none" w="med" len="med"/>
            <a:tailEnd type="diamond" w="med" len="med"/>
          </a:ln>
        </p:spPr>
      </p:cxnSp>
      <p:cxnSp>
        <p:nvCxnSpPr>
          <p:cNvPr id="571" name="Google Shape;571;p29"/>
          <p:cNvCxnSpPr>
            <a:endCxn id="572" idx="2"/>
          </p:cNvCxnSpPr>
          <p:nvPr/>
        </p:nvCxnSpPr>
        <p:spPr>
          <a:xfrm rot="10800000">
            <a:off x="8775175" y="414163"/>
            <a:ext cx="0" cy="1533000"/>
          </a:xfrm>
          <a:prstGeom prst="straightConnector1">
            <a:avLst/>
          </a:prstGeom>
          <a:noFill/>
          <a:ln w="9525" cap="flat" cmpd="sng">
            <a:solidFill>
              <a:schemeClr val="dk1"/>
            </a:solidFill>
            <a:prstDash val="solid"/>
            <a:round/>
            <a:headEnd type="diamond" w="med" len="med"/>
            <a:tailEnd type="none" w="med" len="med"/>
          </a:ln>
        </p:spPr>
      </p:cxnSp>
      <p:sp>
        <p:nvSpPr>
          <p:cNvPr id="572" name="Google Shape;572;p29"/>
          <p:cNvSpPr/>
          <p:nvPr/>
        </p:nvSpPr>
        <p:spPr>
          <a:xfrm>
            <a:off x="8643625" y="191863"/>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 name="Google Shape;573;p29"/>
          <p:cNvGrpSpPr/>
          <p:nvPr/>
        </p:nvGrpSpPr>
        <p:grpSpPr>
          <a:xfrm>
            <a:off x="5781750" y="4789350"/>
            <a:ext cx="879047" cy="99600"/>
            <a:chOff x="419050" y="328650"/>
            <a:chExt cx="879047" cy="99600"/>
          </a:xfrm>
        </p:grpSpPr>
        <p:sp>
          <p:nvSpPr>
            <p:cNvPr id="574" name="Google Shape;574;p29"/>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9"/>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9"/>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 2">
  <p:cSld name="SECTION_HEADER_2">
    <p:spTree>
      <p:nvGrpSpPr>
        <p:cNvPr id="1" name="Shape 577"/>
        <p:cNvGrpSpPr/>
        <p:nvPr/>
      </p:nvGrpSpPr>
      <p:grpSpPr>
        <a:xfrm>
          <a:off x="0" y="0"/>
          <a:ext cx="0" cy="0"/>
          <a:chOff x="0" y="0"/>
          <a:chExt cx="0" cy="0"/>
        </a:xfrm>
      </p:grpSpPr>
      <p:sp>
        <p:nvSpPr>
          <p:cNvPr id="578" name="Google Shape;578;p30"/>
          <p:cNvSpPr/>
          <p:nvPr/>
        </p:nvSpPr>
        <p:spPr>
          <a:xfrm>
            <a:off x="0" y="-4050"/>
            <a:ext cx="64101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0"/>
          <p:cNvSpPr txBox="1">
            <a:spLocks noGrp="1"/>
          </p:cNvSpPr>
          <p:nvPr>
            <p:ph type="title"/>
          </p:nvPr>
        </p:nvSpPr>
        <p:spPr>
          <a:xfrm>
            <a:off x="651400" y="3782025"/>
            <a:ext cx="5048700" cy="5988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600"/>
              <a:buNone/>
              <a:defRPr sz="1600" b="0">
                <a:latin typeface="Anaheim"/>
                <a:ea typeface="Anaheim"/>
                <a:cs typeface="Anaheim"/>
                <a:sym typeface="Anaheim"/>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80" name="Google Shape;580;p30"/>
          <p:cNvSpPr txBox="1">
            <a:spLocks noGrp="1"/>
          </p:cNvSpPr>
          <p:nvPr>
            <p:ph type="title" idx="2"/>
          </p:nvPr>
        </p:nvSpPr>
        <p:spPr>
          <a:xfrm>
            <a:off x="651400" y="2235375"/>
            <a:ext cx="5048700" cy="1472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600"/>
              <a:buNone/>
              <a:defRPr sz="4000" b="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81" name="Google Shape;581;p30"/>
          <p:cNvSpPr txBox="1">
            <a:spLocks noGrp="1"/>
          </p:cNvSpPr>
          <p:nvPr>
            <p:ph type="title" idx="3" hasCustomPrompt="1"/>
          </p:nvPr>
        </p:nvSpPr>
        <p:spPr>
          <a:xfrm>
            <a:off x="2119900" y="762675"/>
            <a:ext cx="2111700" cy="1472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12000"/>
              <a:buNone/>
              <a:defRPr sz="10000" b="0">
                <a:solidFill>
                  <a:schemeClr val="dk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582" name="Google Shape;582;p30"/>
          <p:cNvGrpSpPr/>
          <p:nvPr/>
        </p:nvGrpSpPr>
        <p:grpSpPr>
          <a:xfrm rot="5400000">
            <a:off x="-84025" y="2521950"/>
            <a:ext cx="879047" cy="99600"/>
            <a:chOff x="419050" y="328650"/>
            <a:chExt cx="879047" cy="99600"/>
          </a:xfrm>
        </p:grpSpPr>
        <p:sp>
          <p:nvSpPr>
            <p:cNvPr id="583" name="Google Shape;583;p30"/>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0"/>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0"/>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 name="Google Shape;586;p30"/>
          <p:cNvGrpSpPr/>
          <p:nvPr/>
        </p:nvGrpSpPr>
        <p:grpSpPr>
          <a:xfrm rot="10800000">
            <a:off x="4690802" y="222423"/>
            <a:ext cx="879047" cy="99600"/>
            <a:chOff x="419050" y="328650"/>
            <a:chExt cx="879047" cy="99600"/>
          </a:xfrm>
        </p:grpSpPr>
        <p:sp>
          <p:nvSpPr>
            <p:cNvPr id="587" name="Google Shape;587;p30"/>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0"/>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0"/>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0" name="Google Shape;590;p30"/>
          <p:cNvSpPr/>
          <p:nvPr/>
        </p:nvSpPr>
        <p:spPr>
          <a:xfrm>
            <a:off x="3814025" y="16107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 name="Google Shape;591;p30"/>
          <p:cNvGrpSpPr/>
          <p:nvPr/>
        </p:nvGrpSpPr>
        <p:grpSpPr>
          <a:xfrm flipH="1">
            <a:off x="-236541" y="-149116"/>
            <a:ext cx="1899529" cy="1497086"/>
            <a:chOff x="172550" y="3966875"/>
            <a:chExt cx="1628400" cy="1283400"/>
          </a:xfrm>
        </p:grpSpPr>
        <p:sp>
          <p:nvSpPr>
            <p:cNvPr id="592" name="Google Shape;592;p30"/>
            <p:cNvSpPr/>
            <p:nvPr/>
          </p:nvSpPr>
          <p:spPr>
            <a:xfrm>
              <a:off x="172550" y="39668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0"/>
            <p:cNvSpPr/>
            <p:nvPr/>
          </p:nvSpPr>
          <p:spPr>
            <a:xfrm>
              <a:off x="477350" y="42716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0"/>
            <p:cNvSpPr/>
            <p:nvPr/>
          </p:nvSpPr>
          <p:spPr>
            <a:xfrm>
              <a:off x="782150" y="45764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 name="Google Shape;595;p30"/>
          <p:cNvGrpSpPr/>
          <p:nvPr/>
        </p:nvGrpSpPr>
        <p:grpSpPr>
          <a:xfrm rot="-2700000">
            <a:off x="629060" y="4260893"/>
            <a:ext cx="1579185" cy="1579185"/>
            <a:chOff x="-487500" y="3492000"/>
            <a:chExt cx="1579200" cy="1579200"/>
          </a:xfrm>
        </p:grpSpPr>
        <p:sp>
          <p:nvSpPr>
            <p:cNvPr id="596" name="Google Shape;596;p30"/>
            <p:cNvSpPr/>
            <p:nvPr/>
          </p:nvSpPr>
          <p:spPr>
            <a:xfrm>
              <a:off x="-487500" y="34920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0"/>
            <p:cNvSpPr/>
            <p:nvPr/>
          </p:nvSpPr>
          <p:spPr>
            <a:xfrm>
              <a:off x="-182700" y="37968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0"/>
            <p:cNvSpPr/>
            <p:nvPr/>
          </p:nvSpPr>
          <p:spPr>
            <a:xfrm>
              <a:off x="122100" y="41016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 name="Google Shape;599;p30"/>
          <p:cNvSpPr/>
          <p:nvPr/>
        </p:nvSpPr>
        <p:spPr>
          <a:xfrm>
            <a:off x="2462825" y="480787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header 3">
  <p:cSld name="SECTION_HEADER_3">
    <p:spTree>
      <p:nvGrpSpPr>
        <p:cNvPr id="1" name="Shape 600"/>
        <p:cNvGrpSpPr/>
        <p:nvPr/>
      </p:nvGrpSpPr>
      <p:grpSpPr>
        <a:xfrm>
          <a:off x="0" y="0"/>
          <a:ext cx="0" cy="0"/>
          <a:chOff x="0" y="0"/>
          <a:chExt cx="0" cy="0"/>
        </a:xfrm>
      </p:grpSpPr>
      <p:sp>
        <p:nvSpPr>
          <p:cNvPr id="601" name="Google Shape;601;p31"/>
          <p:cNvSpPr/>
          <p:nvPr/>
        </p:nvSpPr>
        <p:spPr>
          <a:xfrm>
            <a:off x="3582375" y="-4050"/>
            <a:ext cx="55617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1"/>
          <p:cNvSpPr txBox="1">
            <a:spLocks noGrp="1"/>
          </p:cNvSpPr>
          <p:nvPr>
            <p:ph type="title"/>
          </p:nvPr>
        </p:nvSpPr>
        <p:spPr>
          <a:xfrm>
            <a:off x="4261375" y="3673950"/>
            <a:ext cx="4169400" cy="5988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3600"/>
              <a:buNone/>
              <a:defRPr sz="1600" b="0">
                <a:latin typeface="Anaheim"/>
                <a:ea typeface="Anaheim"/>
                <a:cs typeface="Anaheim"/>
                <a:sym typeface="Anaheim"/>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03" name="Google Shape;603;p31"/>
          <p:cNvSpPr txBox="1">
            <a:spLocks noGrp="1"/>
          </p:cNvSpPr>
          <p:nvPr>
            <p:ph type="title" idx="2"/>
          </p:nvPr>
        </p:nvSpPr>
        <p:spPr>
          <a:xfrm>
            <a:off x="4261375" y="2127300"/>
            <a:ext cx="4169400" cy="14727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3600"/>
              <a:buNone/>
              <a:defRPr sz="4000" b="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04" name="Google Shape;604;p31"/>
          <p:cNvSpPr txBox="1">
            <a:spLocks noGrp="1"/>
          </p:cNvSpPr>
          <p:nvPr>
            <p:ph type="title" idx="3" hasCustomPrompt="1"/>
          </p:nvPr>
        </p:nvSpPr>
        <p:spPr>
          <a:xfrm>
            <a:off x="4261387" y="654600"/>
            <a:ext cx="2111700" cy="14727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12000"/>
              <a:buNone/>
              <a:defRPr sz="10000" b="0">
                <a:solidFill>
                  <a:schemeClr val="dk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605" name="Google Shape;605;p31"/>
          <p:cNvGrpSpPr/>
          <p:nvPr/>
        </p:nvGrpSpPr>
        <p:grpSpPr>
          <a:xfrm>
            <a:off x="7182909" y="56309"/>
            <a:ext cx="1899529" cy="1497086"/>
            <a:chOff x="172550" y="3966875"/>
            <a:chExt cx="1628400" cy="1283400"/>
          </a:xfrm>
        </p:grpSpPr>
        <p:sp>
          <p:nvSpPr>
            <p:cNvPr id="606" name="Google Shape;606;p31"/>
            <p:cNvSpPr/>
            <p:nvPr/>
          </p:nvSpPr>
          <p:spPr>
            <a:xfrm>
              <a:off x="172550" y="39668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1"/>
            <p:cNvSpPr/>
            <p:nvPr/>
          </p:nvSpPr>
          <p:spPr>
            <a:xfrm>
              <a:off x="477350" y="42716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1"/>
            <p:cNvSpPr/>
            <p:nvPr/>
          </p:nvSpPr>
          <p:spPr>
            <a:xfrm>
              <a:off x="782150" y="45764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 name="Google Shape;609;p31"/>
          <p:cNvGrpSpPr/>
          <p:nvPr/>
        </p:nvGrpSpPr>
        <p:grpSpPr>
          <a:xfrm rot="10800000">
            <a:off x="1036402" y="230648"/>
            <a:ext cx="879047" cy="99600"/>
            <a:chOff x="419050" y="328650"/>
            <a:chExt cx="879047" cy="99600"/>
          </a:xfrm>
        </p:grpSpPr>
        <p:sp>
          <p:nvSpPr>
            <p:cNvPr id="610" name="Google Shape;610;p31"/>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1"/>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1"/>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3" name="Google Shape;613;p31"/>
          <p:cNvSpPr/>
          <p:nvPr/>
        </p:nvSpPr>
        <p:spPr>
          <a:xfrm>
            <a:off x="159625" y="16930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4" name="Google Shape;614;p31"/>
          <p:cNvCxnSpPr/>
          <p:nvPr/>
        </p:nvCxnSpPr>
        <p:spPr>
          <a:xfrm>
            <a:off x="579725" y="279350"/>
            <a:ext cx="2838300" cy="0"/>
          </a:xfrm>
          <a:prstGeom prst="straightConnector1">
            <a:avLst/>
          </a:prstGeom>
          <a:noFill/>
          <a:ln w="9525" cap="flat" cmpd="sng">
            <a:solidFill>
              <a:schemeClr val="dk1"/>
            </a:solidFill>
            <a:prstDash val="solid"/>
            <a:round/>
            <a:headEnd type="none" w="med" len="med"/>
            <a:tailEnd type="diamond" w="med" len="med"/>
          </a:ln>
        </p:spPr>
      </p:cxnSp>
      <p:cxnSp>
        <p:nvCxnSpPr>
          <p:cNvPr id="615" name="Google Shape;615;p31"/>
          <p:cNvCxnSpPr/>
          <p:nvPr/>
        </p:nvCxnSpPr>
        <p:spPr>
          <a:xfrm>
            <a:off x="6942900" y="4855925"/>
            <a:ext cx="1815900" cy="0"/>
          </a:xfrm>
          <a:prstGeom prst="straightConnector1">
            <a:avLst/>
          </a:prstGeom>
          <a:noFill/>
          <a:ln w="9525" cap="flat" cmpd="sng">
            <a:solidFill>
              <a:schemeClr val="dk1"/>
            </a:solidFill>
            <a:prstDash val="solid"/>
            <a:round/>
            <a:headEnd type="none" w="med" len="med"/>
            <a:tailEnd type="diamond" w="med" len="med"/>
          </a:ln>
        </p:spPr>
      </p:cxnSp>
      <p:grpSp>
        <p:nvGrpSpPr>
          <p:cNvPr id="616" name="Google Shape;616;p31"/>
          <p:cNvGrpSpPr/>
          <p:nvPr/>
        </p:nvGrpSpPr>
        <p:grpSpPr>
          <a:xfrm>
            <a:off x="4132475" y="4825975"/>
            <a:ext cx="879047" cy="99600"/>
            <a:chOff x="419050" y="328650"/>
            <a:chExt cx="879047" cy="99600"/>
          </a:xfrm>
        </p:grpSpPr>
        <p:sp>
          <p:nvSpPr>
            <p:cNvPr id="617" name="Google Shape;617;p31"/>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1"/>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1"/>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4">
  <p:cSld name="SECTION_HEADER_4">
    <p:spTree>
      <p:nvGrpSpPr>
        <p:cNvPr id="1" name="Shape 620"/>
        <p:cNvGrpSpPr/>
        <p:nvPr/>
      </p:nvGrpSpPr>
      <p:grpSpPr>
        <a:xfrm>
          <a:off x="0" y="0"/>
          <a:ext cx="0" cy="0"/>
          <a:chOff x="0" y="0"/>
          <a:chExt cx="0" cy="0"/>
        </a:xfrm>
      </p:grpSpPr>
      <p:sp>
        <p:nvSpPr>
          <p:cNvPr id="621" name="Google Shape;621;p32"/>
          <p:cNvSpPr/>
          <p:nvPr/>
        </p:nvSpPr>
        <p:spPr>
          <a:xfrm>
            <a:off x="0" y="-4050"/>
            <a:ext cx="56529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2"/>
          <p:cNvSpPr txBox="1">
            <a:spLocks noGrp="1"/>
          </p:cNvSpPr>
          <p:nvPr>
            <p:ph type="title"/>
          </p:nvPr>
        </p:nvSpPr>
        <p:spPr>
          <a:xfrm>
            <a:off x="974125" y="3782025"/>
            <a:ext cx="4169400" cy="5988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SzPts val="3600"/>
              <a:buNone/>
              <a:defRPr sz="1600" b="0">
                <a:latin typeface="Anaheim"/>
                <a:ea typeface="Anaheim"/>
                <a:cs typeface="Anaheim"/>
                <a:sym typeface="Anaheim"/>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23" name="Google Shape;623;p32"/>
          <p:cNvSpPr txBox="1">
            <a:spLocks noGrp="1"/>
          </p:cNvSpPr>
          <p:nvPr>
            <p:ph type="title" idx="2"/>
          </p:nvPr>
        </p:nvSpPr>
        <p:spPr>
          <a:xfrm>
            <a:off x="1089025" y="2235375"/>
            <a:ext cx="4054500" cy="14727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SzPts val="3600"/>
              <a:buNone/>
              <a:defRPr sz="4000" b="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24" name="Google Shape;624;p32"/>
          <p:cNvSpPr txBox="1">
            <a:spLocks noGrp="1"/>
          </p:cNvSpPr>
          <p:nvPr>
            <p:ph type="title" idx="3" hasCustomPrompt="1"/>
          </p:nvPr>
        </p:nvSpPr>
        <p:spPr>
          <a:xfrm>
            <a:off x="3031825" y="762675"/>
            <a:ext cx="2111700" cy="14727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SzPts val="12000"/>
              <a:buNone/>
              <a:defRPr sz="10000" b="0">
                <a:solidFill>
                  <a:schemeClr val="dk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625" name="Google Shape;625;p32"/>
          <p:cNvGrpSpPr/>
          <p:nvPr/>
        </p:nvGrpSpPr>
        <p:grpSpPr>
          <a:xfrm rot="10800000" flipH="1">
            <a:off x="107246" y="87810"/>
            <a:ext cx="2020810" cy="2147562"/>
            <a:chOff x="-805200" y="377950"/>
            <a:chExt cx="1176600" cy="1250400"/>
          </a:xfrm>
        </p:grpSpPr>
        <p:sp>
          <p:nvSpPr>
            <p:cNvPr id="626" name="Google Shape;626;p32"/>
            <p:cNvSpPr/>
            <p:nvPr/>
          </p:nvSpPr>
          <p:spPr>
            <a:xfrm>
              <a:off x="-805200" y="3779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2"/>
            <p:cNvSpPr/>
            <p:nvPr/>
          </p:nvSpPr>
          <p:spPr>
            <a:xfrm>
              <a:off x="-500400" y="6827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2"/>
            <p:cNvSpPr/>
            <p:nvPr/>
          </p:nvSpPr>
          <p:spPr>
            <a:xfrm>
              <a:off x="-195600" y="9875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29" name="Google Shape;629;p32"/>
          <p:cNvCxnSpPr/>
          <p:nvPr/>
        </p:nvCxnSpPr>
        <p:spPr>
          <a:xfrm rot="-5400000">
            <a:off x="-272212" y="3882088"/>
            <a:ext cx="1273500" cy="0"/>
          </a:xfrm>
          <a:prstGeom prst="straightConnector1">
            <a:avLst/>
          </a:prstGeom>
          <a:noFill/>
          <a:ln w="9525" cap="flat" cmpd="sng">
            <a:solidFill>
              <a:schemeClr val="dk1"/>
            </a:solidFill>
            <a:prstDash val="solid"/>
            <a:round/>
            <a:headEnd type="none" w="med" len="med"/>
            <a:tailEnd type="diamond" w="med" len="med"/>
          </a:ln>
        </p:spPr>
      </p:cxnSp>
      <p:grpSp>
        <p:nvGrpSpPr>
          <p:cNvPr id="630" name="Google Shape;630;p32"/>
          <p:cNvGrpSpPr/>
          <p:nvPr/>
        </p:nvGrpSpPr>
        <p:grpSpPr>
          <a:xfrm rot="10800000">
            <a:off x="7551727" y="197198"/>
            <a:ext cx="879047" cy="99600"/>
            <a:chOff x="419050" y="328650"/>
            <a:chExt cx="879047" cy="99600"/>
          </a:xfrm>
        </p:grpSpPr>
        <p:sp>
          <p:nvSpPr>
            <p:cNvPr id="631" name="Google Shape;631;p32"/>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2"/>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2"/>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4" name="Google Shape;634;p32"/>
          <p:cNvSpPr/>
          <p:nvPr/>
        </p:nvSpPr>
        <p:spPr>
          <a:xfrm rot="-5400000">
            <a:off x="4529200" y="149713"/>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5" name="Google Shape;635;p32"/>
          <p:cNvCxnSpPr/>
          <p:nvPr/>
        </p:nvCxnSpPr>
        <p:spPr>
          <a:xfrm>
            <a:off x="4956550" y="265325"/>
            <a:ext cx="1273500" cy="0"/>
          </a:xfrm>
          <a:prstGeom prst="straightConnector1">
            <a:avLst/>
          </a:prstGeom>
          <a:noFill/>
          <a:ln w="9525" cap="flat" cmpd="sng">
            <a:solidFill>
              <a:schemeClr val="dk1"/>
            </a:solidFill>
            <a:prstDash val="solid"/>
            <a:round/>
            <a:headEnd type="none" w="med" len="med"/>
            <a:tailEnd type="diamond" w="med" len="med"/>
          </a:ln>
        </p:spPr>
      </p:cxnSp>
      <p:sp>
        <p:nvSpPr>
          <p:cNvPr id="636" name="Google Shape;636;p32"/>
          <p:cNvSpPr/>
          <p:nvPr/>
        </p:nvSpPr>
        <p:spPr>
          <a:xfrm rot="10800000">
            <a:off x="228525" y="4703488"/>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0"/>
        <p:cNvGrpSpPr/>
        <p:nvPr/>
      </p:nvGrpSpPr>
      <p:grpSpPr>
        <a:xfrm>
          <a:off x="0" y="0"/>
          <a:ext cx="0" cy="0"/>
          <a:chOff x="0" y="0"/>
          <a:chExt cx="0" cy="0"/>
        </a:xfrm>
      </p:grpSpPr>
      <p:sp>
        <p:nvSpPr>
          <p:cNvPr id="41" name="Google Shape;41;p4"/>
          <p:cNvSpPr/>
          <p:nvPr/>
        </p:nvSpPr>
        <p:spPr>
          <a:xfrm>
            <a:off x="550500" y="0"/>
            <a:ext cx="8076900" cy="5177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4"/>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sz="3000" b="0">
                <a:solidFill>
                  <a:schemeClr val="dk2"/>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3" name="Google Shape;43;p4"/>
          <p:cNvSpPr txBox="1">
            <a:spLocks noGrp="1"/>
          </p:cNvSpPr>
          <p:nvPr>
            <p:ph type="body" idx="1"/>
          </p:nvPr>
        </p:nvSpPr>
        <p:spPr>
          <a:xfrm>
            <a:off x="713250" y="1112200"/>
            <a:ext cx="7717500" cy="5727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sz="1400"/>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grpSp>
        <p:nvGrpSpPr>
          <p:cNvPr id="44" name="Google Shape;44;p4"/>
          <p:cNvGrpSpPr/>
          <p:nvPr/>
        </p:nvGrpSpPr>
        <p:grpSpPr>
          <a:xfrm>
            <a:off x="6262497" y="-575212"/>
            <a:ext cx="3400369" cy="1301228"/>
            <a:chOff x="-1236775" y="-249225"/>
            <a:chExt cx="4052400" cy="1172700"/>
          </a:xfrm>
        </p:grpSpPr>
        <p:sp>
          <p:nvSpPr>
            <p:cNvPr id="45" name="Google Shape;45;p4"/>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4"/>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4"/>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8" name="Google Shape;48;p4"/>
          <p:cNvCxnSpPr/>
          <p:nvPr/>
        </p:nvCxnSpPr>
        <p:spPr>
          <a:xfrm rot="10800000">
            <a:off x="304000" y="4897000"/>
            <a:ext cx="3450900" cy="0"/>
          </a:xfrm>
          <a:prstGeom prst="straightConnector1">
            <a:avLst/>
          </a:prstGeom>
          <a:noFill/>
          <a:ln w="9525" cap="flat" cmpd="sng">
            <a:solidFill>
              <a:schemeClr val="dk1"/>
            </a:solidFill>
            <a:prstDash val="solid"/>
            <a:round/>
            <a:headEnd type="none" w="med" len="med"/>
            <a:tailEnd type="diamond" w="med" len="med"/>
          </a:ln>
        </p:spPr>
      </p:cxnSp>
      <p:grpSp>
        <p:nvGrpSpPr>
          <p:cNvPr id="49" name="Google Shape;49;p4"/>
          <p:cNvGrpSpPr/>
          <p:nvPr/>
        </p:nvGrpSpPr>
        <p:grpSpPr>
          <a:xfrm rot="5400000">
            <a:off x="-185325" y="622875"/>
            <a:ext cx="879047" cy="99600"/>
            <a:chOff x="419050" y="328650"/>
            <a:chExt cx="879047" cy="99600"/>
          </a:xfrm>
        </p:grpSpPr>
        <p:sp>
          <p:nvSpPr>
            <p:cNvPr id="50" name="Google Shape;50;p4"/>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4"/>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4"/>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 name="Google Shape;53;p4"/>
          <p:cNvSpPr/>
          <p:nvPr/>
        </p:nvSpPr>
        <p:spPr>
          <a:xfrm>
            <a:off x="3908425" y="4757950"/>
            <a:ext cx="329400" cy="2781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Section header 5">
  <p:cSld name="SECTION_HEADER_5">
    <p:spTree>
      <p:nvGrpSpPr>
        <p:cNvPr id="1" name="Shape 637"/>
        <p:cNvGrpSpPr/>
        <p:nvPr/>
      </p:nvGrpSpPr>
      <p:grpSpPr>
        <a:xfrm>
          <a:off x="0" y="0"/>
          <a:ext cx="0" cy="0"/>
          <a:chOff x="0" y="0"/>
          <a:chExt cx="0" cy="0"/>
        </a:xfrm>
      </p:grpSpPr>
      <p:sp>
        <p:nvSpPr>
          <p:cNvPr id="638" name="Google Shape;638;p33"/>
          <p:cNvSpPr/>
          <p:nvPr/>
        </p:nvSpPr>
        <p:spPr>
          <a:xfrm>
            <a:off x="3722050" y="-4050"/>
            <a:ext cx="54219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3"/>
          <p:cNvSpPr txBox="1">
            <a:spLocks noGrp="1"/>
          </p:cNvSpPr>
          <p:nvPr>
            <p:ph type="title"/>
          </p:nvPr>
        </p:nvSpPr>
        <p:spPr>
          <a:xfrm>
            <a:off x="4080400" y="3782025"/>
            <a:ext cx="4327800" cy="5988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SzPts val="3600"/>
              <a:buNone/>
              <a:defRPr sz="1600" b="0">
                <a:latin typeface="Anaheim"/>
                <a:ea typeface="Anaheim"/>
                <a:cs typeface="Anaheim"/>
                <a:sym typeface="Anaheim"/>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40" name="Google Shape;640;p33"/>
          <p:cNvSpPr txBox="1">
            <a:spLocks noGrp="1"/>
          </p:cNvSpPr>
          <p:nvPr>
            <p:ph type="title" idx="2"/>
          </p:nvPr>
        </p:nvSpPr>
        <p:spPr>
          <a:xfrm>
            <a:off x="4080400" y="2235375"/>
            <a:ext cx="4327800" cy="1472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600"/>
              <a:buNone/>
              <a:defRPr sz="4000" b="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41" name="Google Shape;641;p33"/>
          <p:cNvSpPr txBox="1">
            <a:spLocks noGrp="1"/>
          </p:cNvSpPr>
          <p:nvPr>
            <p:ph type="title" idx="3" hasCustomPrompt="1"/>
          </p:nvPr>
        </p:nvSpPr>
        <p:spPr>
          <a:xfrm>
            <a:off x="5188450" y="762675"/>
            <a:ext cx="2111700" cy="1472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12000"/>
              <a:buNone/>
              <a:defRPr sz="10000" b="0">
                <a:solidFill>
                  <a:schemeClr val="dk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642" name="Google Shape;642;p33"/>
          <p:cNvGrpSpPr/>
          <p:nvPr/>
        </p:nvGrpSpPr>
        <p:grpSpPr>
          <a:xfrm>
            <a:off x="-368357" y="-366628"/>
            <a:ext cx="1461573" cy="1553247"/>
            <a:chOff x="-805200" y="377950"/>
            <a:chExt cx="1176600" cy="1250400"/>
          </a:xfrm>
        </p:grpSpPr>
        <p:sp>
          <p:nvSpPr>
            <p:cNvPr id="643" name="Google Shape;643;p33"/>
            <p:cNvSpPr/>
            <p:nvPr/>
          </p:nvSpPr>
          <p:spPr>
            <a:xfrm>
              <a:off x="-805200" y="3779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3"/>
            <p:cNvSpPr/>
            <p:nvPr/>
          </p:nvSpPr>
          <p:spPr>
            <a:xfrm>
              <a:off x="-500400" y="6827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3"/>
            <p:cNvSpPr/>
            <p:nvPr/>
          </p:nvSpPr>
          <p:spPr>
            <a:xfrm>
              <a:off x="-195600" y="9875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 name="Google Shape;646;p33"/>
          <p:cNvGrpSpPr/>
          <p:nvPr/>
        </p:nvGrpSpPr>
        <p:grpSpPr>
          <a:xfrm>
            <a:off x="5804775" y="4825975"/>
            <a:ext cx="879047" cy="99600"/>
            <a:chOff x="419050" y="328650"/>
            <a:chExt cx="879047" cy="99600"/>
          </a:xfrm>
        </p:grpSpPr>
        <p:sp>
          <p:nvSpPr>
            <p:cNvPr id="647" name="Google Shape;647;p33"/>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3"/>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3"/>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 name="Google Shape;650;p33"/>
          <p:cNvGrpSpPr/>
          <p:nvPr/>
        </p:nvGrpSpPr>
        <p:grpSpPr>
          <a:xfrm>
            <a:off x="7749834" y="-209041"/>
            <a:ext cx="1899529" cy="1497086"/>
            <a:chOff x="172550" y="3966875"/>
            <a:chExt cx="1628400" cy="1283400"/>
          </a:xfrm>
        </p:grpSpPr>
        <p:sp>
          <p:nvSpPr>
            <p:cNvPr id="651" name="Google Shape;651;p33"/>
            <p:cNvSpPr/>
            <p:nvPr/>
          </p:nvSpPr>
          <p:spPr>
            <a:xfrm>
              <a:off x="172550" y="39668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3"/>
            <p:cNvSpPr/>
            <p:nvPr/>
          </p:nvSpPr>
          <p:spPr>
            <a:xfrm>
              <a:off x="477350" y="42716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3"/>
            <p:cNvSpPr/>
            <p:nvPr/>
          </p:nvSpPr>
          <p:spPr>
            <a:xfrm>
              <a:off x="782150" y="45764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54" name="Google Shape;654;p33"/>
          <p:cNvCxnSpPr/>
          <p:nvPr/>
        </p:nvCxnSpPr>
        <p:spPr>
          <a:xfrm>
            <a:off x="8799825" y="1487175"/>
            <a:ext cx="0" cy="1429800"/>
          </a:xfrm>
          <a:prstGeom prst="straightConnector1">
            <a:avLst/>
          </a:prstGeom>
          <a:noFill/>
          <a:ln w="9525" cap="flat" cmpd="sng">
            <a:solidFill>
              <a:schemeClr val="dk1"/>
            </a:solidFill>
            <a:prstDash val="solid"/>
            <a:round/>
            <a:headEnd type="none" w="med" len="med"/>
            <a:tailEnd type="diamond" w="med" len="med"/>
          </a:ln>
        </p:spPr>
      </p:cxnSp>
      <p:cxnSp>
        <p:nvCxnSpPr>
          <p:cNvPr id="655" name="Google Shape;655;p33"/>
          <p:cNvCxnSpPr/>
          <p:nvPr/>
        </p:nvCxnSpPr>
        <p:spPr>
          <a:xfrm rot="10800000">
            <a:off x="5439400" y="262925"/>
            <a:ext cx="1996500" cy="0"/>
          </a:xfrm>
          <a:prstGeom prst="straightConnector1">
            <a:avLst/>
          </a:prstGeom>
          <a:noFill/>
          <a:ln w="9525" cap="flat" cmpd="sng">
            <a:solidFill>
              <a:schemeClr val="dk1"/>
            </a:solidFill>
            <a:prstDash val="solid"/>
            <a:round/>
            <a:headEnd type="none" w="med" len="med"/>
            <a:tailEnd type="diamond" w="med" len="med"/>
          </a:ln>
        </p:spPr>
      </p:cxn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656"/>
        <p:cNvGrpSpPr/>
        <p:nvPr/>
      </p:nvGrpSpPr>
      <p:grpSpPr>
        <a:xfrm>
          <a:off x="0" y="0"/>
          <a:ext cx="0" cy="0"/>
          <a:chOff x="0" y="0"/>
          <a:chExt cx="0" cy="0"/>
        </a:xfrm>
      </p:grpSpPr>
      <p:sp>
        <p:nvSpPr>
          <p:cNvPr id="657" name="Google Shape;657;p34"/>
          <p:cNvSpPr/>
          <p:nvPr/>
        </p:nvSpPr>
        <p:spPr>
          <a:xfrm>
            <a:off x="534075" y="-4050"/>
            <a:ext cx="86100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4"/>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659" name="Google Shape;659;p34"/>
          <p:cNvGrpSpPr/>
          <p:nvPr/>
        </p:nvGrpSpPr>
        <p:grpSpPr>
          <a:xfrm>
            <a:off x="7632193" y="49222"/>
            <a:ext cx="1461573" cy="1553247"/>
            <a:chOff x="-805200" y="377950"/>
            <a:chExt cx="1176600" cy="1250400"/>
          </a:xfrm>
        </p:grpSpPr>
        <p:sp>
          <p:nvSpPr>
            <p:cNvPr id="660" name="Google Shape;660;p34"/>
            <p:cNvSpPr/>
            <p:nvPr/>
          </p:nvSpPr>
          <p:spPr>
            <a:xfrm>
              <a:off x="-805200" y="3779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4"/>
            <p:cNvSpPr/>
            <p:nvPr/>
          </p:nvSpPr>
          <p:spPr>
            <a:xfrm>
              <a:off x="-500400" y="6827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4"/>
            <p:cNvSpPr/>
            <p:nvPr/>
          </p:nvSpPr>
          <p:spPr>
            <a:xfrm>
              <a:off x="-195600" y="9875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63" name="Google Shape;663;p34"/>
          <p:cNvCxnSpPr>
            <a:endCxn id="664" idx="2"/>
          </p:cNvCxnSpPr>
          <p:nvPr/>
        </p:nvCxnSpPr>
        <p:spPr>
          <a:xfrm rot="10800000">
            <a:off x="5776675" y="266813"/>
            <a:ext cx="1533000" cy="0"/>
          </a:xfrm>
          <a:prstGeom prst="straightConnector1">
            <a:avLst/>
          </a:prstGeom>
          <a:noFill/>
          <a:ln w="9525" cap="flat" cmpd="sng">
            <a:solidFill>
              <a:schemeClr val="dk1"/>
            </a:solidFill>
            <a:prstDash val="solid"/>
            <a:round/>
            <a:headEnd type="diamond" w="med" len="med"/>
            <a:tailEnd type="none" w="med" len="med"/>
          </a:ln>
        </p:spPr>
      </p:cxnSp>
      <p:grpSp>
        <p:nvGrpSpPr>
          <p:cNvPr id="665" name="Google Shape;665;p34"/>
          <p:cNvGrpSpPr/>
          <p:nvPr/>
        </p:nvGrpSpPr>
        <p:grpSpPr>
          <a:xfrm>
            <a:off x="7991250" y="4815525"/>
            <a:ext cx="879047" cy="99600"/>
            <a:chOff x="419050" y="328650"/>
            <a:chExt cx="879047" cy="99600"/>
          </a:xfrm>
        </p:grpSpPr>
        <p:sp>
          <p:nvSpPr>
            <p:cNvPr id="666" name="Google Shape;666;p34"/>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4"/>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4"/>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 name="Google Shape;669;p34"/>
          <p:cNvGrpSpPr/>
          <p:nvPr/>
        </p:nvGrpSpPr>
        <p:grpSpPr>
          <a:xfrm rot="-3967277">
            <a:off x="-284664" y="-719038"/>
            <a:ext cx="1579192" cy="1579192"/>
            <a:chOff x="-487500" y="3492000"/>
            <a:chExt cx="1579200" cy="1579200"/>
          </a:xfrm>
        </p:grpSpPr>
        <p:sp>
          <p:nvSpPr>
            <p:cNvPr id="670" name="Google Shape;670;p34"/>
            <p:cNvSpPr/>
            <p:nvPr/>
          </p:nvSpPr>
          <p:spPr>
            <a:xfrm>
              <a:off x="-487500" y="34920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4"/>
            <p:cNvSpPr/>
            <p:nvPr/>
          </p:nvSpPr>
          <p:spPr>
            <a:xfrm>
              <a:off x="-182700" y="37968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4"/>
            <p:cNvSpPr/>
            <p:nvPr/>
          </p:nvSpPr>
          <p:spPr>
            <a:xfrm>
              <a:off x="122100" y="41016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 name="Google Shape;673;p34"/>
          <p:cNvSpPr/>
          <p:nvPr/>
        </p:nvSpPr>
        <p:spPr>
          <a:xfrm rot="-5400000">
            <a:off x="156700" y="869488"/>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4"/>
          <p:cNvSpPr/>
          <p:nvPr/>
        </p:nvSpPr>
        <p:spPr>
          <a:xfrm rot="-5400000">
            <a:off x="5533975" y="155663"/>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674"/>
        <p:cNvGrpSpPr/>
        <p:nvPr/>
      </p:nvGrpSpPr>
      <p:grpSpPr>
        <a:xfrm>
          <a:off x="0" y="0"/>
          <a:ext cx="0" cy="0"/>
          <a:chOff x="0" y="0"/>
          <a:chExt cx="0" cy="0"/>
        </a:xfrm>
      </p:grpSpPr>
      <p:sp>
        <p:nvSpPr>
          <p:cNvPr id="675" name="Google Shape;675;p35"/>
          <p:cNvSpPr/>
          <p:nvPr/>
        </p:nvSpPr>
        <p:spPr>
          <a:xfrm>
            <a:off x="0" y="-4050"/>
            <a:ext cx="86274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5"/>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677" name="Google Shape;677;p35"/>
          <p:cNvGrpSpPr/>
          <p:nvPr/>
        </p:nvGrpSpPr>
        <p:grpSpPr>
          <a:xfrm rot="3967277" flipH="1">
            <a:off x="7570261" y="-364988"/>
            <a:ext cx="1579192" cy="1579192"/>
            <a:chOff x="-487500" y="3492000"/>
            <a:chExt cx="1579200" cy="1579200"/>
          </a:xfrm>
        </p:grpSpPr>
        <p:sp>
          <p:nvSpPr>
            <p:cNvPr id="678" name="Google Shape;678;p35"/>
            <p:cNvSpPr/>
            <p:nvPr/>
          </p:nvSpPr>
          <p:spPr>
            <a:xfrm>
              <a:off x="-487500" y="34920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5"/>
            <p:cNvSpPr/>
            <p:nvPr/>
          </p:nvSpPr>
          <p:spPr>
            <a:xfrm>
              <a:off x="-182700" y="37968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5"/>
            <p:cNvSpPr/>
            <p:nvPr/>
          </p:nvSpPr>
          <p:spPr>
            <a:xfrm>
              <a:off x="122100" y="41016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81" name="Google Shape;681;p35"/>
          <p:cNvCxnSpPr/>
          <p:nvPr/>
        </p:nvCxnSpPr>
        <p:spPr>
          <a:xfrm>
            <a:off x="3565950" y="4877825"/>
            <a:ext cx="2424000" cy="0"/>
          </a:xfrm>
          <a:prstGeom prst="straightConnector1">
            <a:avLst/>
          </a:prstGeom>
          <a:noFill/>
          <a:ln w="9525" cap="flat" cmpd="sng">
            <a:solidFill>
              <a:schemeClr val="dk1"/>
            </a:solidFill>
            <a:prstDash val="solid"/>
            <a:round/>
            <a:headEnd type="none" w="med" len="med"/>
            <a:tailEnd type="diamond" w="med" len="med"/>
          </a:ln>
        </p:spPr>
      </p:cxnSp>
      <p:grpSp>
        <p:nvGrpSpPr>
          <p:cNvPr id="682" name="Google Shape;682;p35"/>
          <p:cNvGrpSpPr/>
          <p:nvPr/>
        </p:nvGrpSpPr>
        <p:grpSpPr>
          <a:xfrm rot="5400000">
            <a:off x="-81025" y="647675"/>
            <a:ext cx="879047" cy="99600"/>
            <a:chOff x="419050" y="328650"/>
            <a:chExt cx="879047" cy="99600"/>
          </a:xfrm>
        </p:grpSpPr>
        <p:sp>
          <p:nvSpPr>
            <p:cNvPr id="683" name="Google Shape;683;p35"/>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5"/>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5"/>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 name="Google Shape;686;p35"/>
          <p:cNvSpPr/>
          <p:nvPr/>
        </p:nvSpPr>
        <p:spPr>
          <a:xfrm rot="10800000" flipH="1">
            <a:off x="3823150" y="19012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5"/>
          <p:cNvSpPr/>
          <p:nvPr/>
        </p:nvSpPr>
        <p:spPr>
          <a:xfrm rot="10800000" flipH="1">
            <a:off x="8745925" y="476667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 name="Google Shape;688;p35"/>
          <p:cNvGrpSpPr/>
          <p:nvPr/>
        </p:nvGrpSpPr>
        <p:grpSpPr>
          <a:xfrm rot="10800000" flipH="1">
            <a:off x="-372866" y="4375088"/>
            <a:ext cx="3400369" cy="1301228"/>
            <a:chOff x="-1236775" y="-249225"/>
            <a:chExt cx="4052400" cy="1172700"/>
          </a:xfrm>
        </p:grpSpPr>
        <p:sp>
          <p:nvSpPr>
            <p:cNvPr id="689" name="Google Shape;689;p35"/>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5"/>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5"/>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3">
  <p:cSld name="TITLE_ONLY_3">
    <p:spTree>
      <p:nvGrpSpPr>
        <p:cNvPr id="1" name="Shape 692"/>
        <p:cNvGrpSpPr/>
        <p:nvPr/>
      </p:nvGrpSpPr>
      <p:grpSpPr>
        <a:xfrm>
          <a:off x="0" y="0"/>
          <a:ext cx="0" cy="0"/>
          <a:chOff x="0" y="0"/>
          <a:chExt cx="0" cy="0"/>
        </a:xfrm>
      </p:grpSpPr>
      <p:sp>
        <p:nvSpPr>
          <p:cNvPr id="693" name="Google Shape;693;p36"/>
          <p:cNvSpPr/>
          <p:nvPr/>
        </p:nvSpPr>
        <p:spPr>
          <a:xfrm>
            <a:off x="534075" y="-4050"/>
            <a:ext cx="86100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6"/>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695" name="Google Shape;695;p36"/>
          <p:cNvGrpSpPr/>
          <p:nvPr/>
        </p:nvGrpSpPr>
        <p:grpSpPr>
          <a:xfrm rot="10800000" flipH="1">
            <a:off x="4843072" y="-189037"/>
            <a:ext cx="3400369" cy="1301228"/>
            <a:chOff x="-1236775" y="-249225"/>
            <a:chExt cx="4052400" cy="1172700"/>
          </a:xfrm>
        </p:grpSpPr>
        <p:sp>
          <p:nvSpPr>
            <p:cNvPr id="696" name="Google Shape;696;p36"/>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6"/>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6"/>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 name="Google Shape;699;p36"/>
          <p:cNvSpPr/>
          <p:nvPr/>
        </p:nvSpPr>
        <p:spPr>
          <a:xfrm rot="10800000" flipH="1">
            <a:off x="5030975" y="23942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6"/>
          <p:cNvSpPr/>
          <p:nvPr/>
        </p:nvSpPr>
        <p:spPr>
          <a:xfrm rot="10800000" flipH="1">
            <a:off x="8659250" y="237985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1" name="Google Shape;701;p36"/>
          <p:cNvCxnSpPr/>
          <p:nvPr/>
        </p:nvCxnSpPr>
        <p:spPr>
          <a:xfrm rot="10800000">
            <a:off x="8790800" y="203825"/>
            <a:ext cx="0" cy="2023800"/>
          </a:xfrm>
          <a:prstGeom prst="straightConnector1">
            <a:avLst/>
          </a:prstGeom>
          <a:noFill/>
          <a:ln w="9525" cap="flat" cmpd="sng">
            <a:solidFill>
              <a:schemeClr val="dk1"/>
            </a:solidFill>
            <a:prstDash val="solid"/>
            <a:round/>
            <a:headEnd type="none" w="med" len="med"/>
            <a:tailEnd type="diamond" w="med" len="med"/>
          </a:ln>
        </p:spPr>
      </p:cxnSp>
      <p:grpSp>
        <p:nvGrpSpPr>
          <p:cNvPr id="702" name="Google Shape;702;p36"/>
          <p:cNvGrpSpPr/>
          <p:nvPr/>
        </p:nvGrpSpPr>
        <p:grpSpPr>
          <a:xfrm rot="10800000">
            <a:off x="773480" y="4813207"/>
            <a:ext cx="879047" cy="97498"/>
            <a:chOff x="419050" y="328650"/>
            <a:chExt cx="879047" cy="99600"/>
          </a:xfrm>
        </p:grpSpPr>
        <p:sp>
          <p:nvSpPr>
            <p:cNvPr id="703" name="Google Shape;703;p36"/>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6"/>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6"/>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 name="Google Shape;706;p36"/>
          <p:cNvGrpSpPr/>
          <p:nvPr/>
        </p:nvGrpSpPr>
        <p:grpSpPr>
          <a:xfrm flipH="1">
            <a:off x="-493882" y="-508728"/>
            <a:ext cx="1461573" cy="1553247"/>
            <a:chOff x="-805200" y="377950"/>
            <a:chExt cx="1176600" cy="1250400"/>
          </a:xfrm>
        </p:grpSpPr>
        <p:sp>
          <p:nvSpPr>
            <p:cNvPr id="707" name="Google Shape;707;p36"/>
            <p:cNvSpPr/>
            <p:nvPr/>
          </p:nvSpPr>
          <p:spPr>
            <a:xfrm>
              <a:off x="-805200" y="3779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6"/>
            <p:cNvSpPr/>
            <p:nvPr/>
          </p:nvSpPr>
          <p:spPr>
            <a:xfrm>
              <a:off x="-500400" y="6827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6"/>
            <p:cNvSpPr/>
            <p:nvPr/>
          </p:nvSpPr>
          <p:spPr>
            <a:xfrm>
              <a:off x="-195600" y="9875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 name="Google Shape;710;p36"/>
          <p:cNvSpPr/>
          <p:nvPr/>
        </p:nvSpPr>
        <p:spPr>
          <a:xfrm rot="10800000" flipH="1">
            <a:off x="8659250" y="475080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1" name="Google Shape;711;p36"/>
          <p:cNvCxnSpPr/>
          <p:nvPr/>
        </p:nvCxnSpPr>
        <p:spPr>
          <a:xfrm rot="10800000">
            <a:off x="279350" y="2905825"/>
            <a:ext cx="0" cy="1963800"/>
          </a:xfrm>
          <a:prstGeom prst="straightConnector1">
            <a:avLst/>
          </a:prstGeom>
          <a:noFill/>
          <a:ln w="9525" cap="flat" cmpd="sng">
            <a:solidFill>
              <a:schemeClr val="dk1"/>
            </a:solidFill>
            <a:prstDash val="solid"/>
            <a:round/>
            <a:headEnd type="none" w="med" len="med"/>
            <a:tailEnd type="diamond" w="med" len="med"/>
          </a:ln>
        </p:spPr>
      </p:cxn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4">
  <p:cSld name="TITLE_ONLY_4">
    <p:spTree>
      <p:nvGrpSpPr>
        <p:cNvPr id="1" name="Shape 712"/>
        <p:cNvGrpSpPr/>
        <p:nvPr/>
      </p:nvGrpSpPr>
      <p:grpSpPr>
        <a:xfrm>
          <a:off x="0" y="0"/>
          <a:ext cx="0" cy="0"/>
          <a:chOff x="0" y="0"/>
          <a:chExt cx="0" cy="0"/>
        </a:xfrm>
      </p:grpSpPr>
      <p:sp>
        <p:nvSpPr>
          <p:cNvPr id="713" name="Google Shape;713;p37"/>
          <p:cNvSpPr/>
          <p:nvPr/>
        </p:nvSpPr>
        <p:spPr>
          <a:xfrm>
            <a:off x="550500" y="125"/>
            <a:ext cx="80769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7"/>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3000"/>
              <a:buNone/>
              <a:defRPr sz="3000" b="0">
                <a:solidFill>
                  <a:schemeClr val="dk2"/>
                </a:solidFill>
              </a:defRPr>
            </a:lvl1pPr>
            <a:lvl2pPr lvl="1" rtl="0">
              <a:spcBef>
                <a:spcPts val="0"/>
              </a:spcBef>
              <a:spcAft>
                <a:spcPts val="0"/>
              </a:spcAft>
              <a:buClr>
                <a:schemeClr val="dk2"/>
              </a:buClr>
              <a:buSzPts val="3000"/>
              <a:buNone/>
              <a:defRPr sz="3000">
                <a:solidFill>
                  <a:schemeClr val="dk2"/>
                </a:solidFill>
              </a:defRPr>
            </a:lvl2pPr>
            <a:lvl3pPr lvl="2" rtl="0">
              <a:spcBef>
                <a:spcPts val="0"/>
              </a:spcBef>
              <a:spcAft>
                <a:spcPts val="0"/>
              </a:spcAft>
              <a:buClr>
                <a:schemeClr val="dk2"/>
              </a:buClr>
              <a:buSzPts val="3000"/>
              <a:buNone/>
              <a:defRPr sz="3000">
                <a:solidFill>
                  <a:schemeClr val="dk2"/>
                </a:solidFill>
              </a:defRPr>
            </a:lvl3pPr>
            <a:lvl4pPr lvl="3" rtl="0">
              <a:spcBef>
                <a:spcPts val="0"/>
              </a:spcBef>
              <a:spcAft>
                <a:spcPts val="0"/>
              </a:spcAft>
              <a:buClr>
                <a:schemeClr val="dk2"/>
              </a:buClr>
              <a:buSzPts val="3000"/>
              <a:buNone/>
              <a:defRPr sz="3000">
                <a:solidFill>
                  <a:schemeClr val="dk2"/>
                </a:solidFill>
              </a:defRPr>
            </a:lvl4pPr>
            <a:lvl5pPr lvl="4" rtl="0">
              <a:spcBef>
                <a:spcPts val="0"/>
              </a:spcBef>
              <a:spcAft>
                <a:spcPts val="0"/>
              </a:spcAft>
              <a:buClr>
                <a:schemeClr val="dk2"/>
              </a:buClr>
              <a:buSzPts val="3000"/>
              <a:buNone/>
              <a:defRPr sz="3000">
                <a:solidFill>
                  <a:schemeClr val="dk2"/>
                </a:solidFill>
              </a:defRPr>
            </a:lvl5pPr>
            <a:lvl6pPr lvl="5" rtl="0">
              <a:spcBef>
                <a:spcPts val="0"/>
              </a:spcBef>
              <a:spcAft>
                <a:spcPts val="0"/>
              </a:spcAft>
              <a:buClr>
                <a:schemeClr val="dk2"/>
              </a:buClr>
              <a:buSzPts val="3000"/>
              <a:buNone/>
              <a:defRPr sz="3000">
                <a:solidFill>
                  <a:schemeClr val="dk2"/>
                </a:solidFill>
              </a:defRPr>
            </a:lvl6pPr>
            <a:lvl7pPr lvl="6" rtl="0">
              <a:spcBef>
                <a:spcPts val="0"/>
              </a:spcBef>
              <a:spcAft>
                <a:spcPts val="0"/>
              </a:spcAft>
              <a:buClr>
                <a:schemeClr val="dk2"/>
              </a:buClr>
              <a:buSzPts val="3000"/>
              <a:buNone/>
              <a:defRPr sz="3000">
                <a:solidFill>
                  <a:schemeClr val="dk2"/>
                </a:solidFill>
              </a:defRPr>
            </a:lvl7pPr>
            <a:lvl8pPr lvl="7" rtl="0">
              <a:spcBef>
                <a:spcPts val="0"/>
              </a:spcBef>
              <a:spcAft>
                <a:spcPts val="0"/>
              </a:spcAft>
              <a:buClr>
                <a:schemeClr val="dk2"/>
              </a:buClr>
              <a:buSzPts val="3000"/>
              <a:buNone/>
              <a:defRPr sz="3000">
                <a:solidFill>
                  <a:schemeClr val="dk2"/>
                </a:solidFill>
              </a:defRPr>
            </a:lvl8pPr>
            <a:lvl9pPr lvl="8" rtl="0">
              <a:spcBef>
                <a:spcPts val="0"/>
              </a:spcBef>
              <a:spcAft>
                <a:spcPts val="0"/>
              </a:spcAft>
              <a:buClr>
                <a:schemeClr val="dk2"/>
              </a:buClr>
              <a:buSzPts val="3000"/>
              <a:buNone/>
              <a:defRPr sz="3000">
                <a:solidFill>
                  <a:schemeClr val="dk2"/>
                </a:solidFill>
              </a:defRPr>
            </a:lvl9pPr>
          </a:lstStyle>
          <a:p>
            <a:endParaRPr/>
          </a:p>
        </p:txBody>
      </p:sp>
      <p:grpSp>
        <p:nvGrpSpPr>
          <p:cNvPr id="715" name="Google Shape;715;p37"/>
          <p:cNvGrpSpPr/>
          <p:nvPr/>
        </p:nvGrpSpPr>
        <p:grpSpPr>
          <a:xfrm>
            <a:off x="7862218" y="-168853"/>
            <a:ext cx="1461573" cy="1553247"/>
            <a:chOff x="-805200" y="377950"/>
            <a:chExt cx="1176600" cy="1250400"/>
          </a:xfrm>
        </p:grpSpPr>
        <p:sp>
          <p:nvSpPr>
            <p:cNvPr id="716" name="Google Shape;716;p37"/>
            <p:cNvSpPr/>
            <p:nvPr/>
          </p:nvSpPr>
          <p:spPr>
            <a:xfrm>
              <a:off x="-805200" y="3779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7"/>
            <p:cNvSpPr/>
            <p:nvPr/>
          </p:nvSpPr>
          <p:spPr>
            <a:xfrm>
              <a:off x="-500400" y="6827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7"/>
            <p:cNvSpPr/>
            <p:nvPr/>
          </p:nvSpPr>
          <p:spPr>
            <a:xfrm>
              <a:off x="-195600" y="9875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719" name="Google Shape;719;p37"/>
          <p:cNvCxnSpPr/>
          <p:nvPr/>
        </p:nvCxnSpPr>
        <p:spPr>
          <a:xfrm rot="10800000">
            <a:off x="5217575" y="230050"/>
            <a:ext cx="2505900" cy="0"/>
          </a:xfrm>
          <a:prstGeom prst="straightConnector1">
            <a:avLst/>
          </a:prstGeom>
          <a:noFill/>
          <a:ln w="9525" cap="flat" cmpd="sng">
            <a:solidFill>
              <a:schemeClr val="dk1"/>
            </a:solidFill>
            <a:prstDash val="solid"/>
            <a:round/>
            <a:headEnd type="none" w="med" len="med"/>
            <a:tailEnd type="diamond" w="med" len="med"/>
          </a:ln>
        </p:spPr>
      </p:cxnSp>
      <p:grpSp>
        <p:nvGrpSpPr>
          <p:cNvPr id="720" name="Google Shape;720;p37"/>
          <p:cNvGrpSpPr/>
          <p:nvPr/>
        </p:nvGrpSpPr>
        <p:grpSpPr>
          <a:xfrm rot="5400000">
            <a:off x="-185675" y="619775"/>
            <a:ext cx="879047" cy="99600"/>
            <a:chOff x="419050" y="328650"/>
            <a:chExt cx="879047" cy="99600"/>
          </a:xfrm>
        </p:grpSpPr>
        <p:sp>
          <p:nvSpPr>
            <p:cNvPr id="721" name="Google Shape;721;p37"/>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7"/>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7"/>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4" name="Google Shape;724;p37"/>
          <p:cNvSpPr/>
          <p:nvPr/>
        </p:nvSpPr>
        <p:spPr>
          <a:xfrm flipH="1">
            <a:off x="6171975" y="4608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7"/>
          <p:cNvSpPr/>
          <p:nvPr/>
        </p:nvSpPr>
        <p:spPr>
          <a:xfrm rot="5400000" flipH="1">
            <a:off x="2459263" y="4815838"/>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6" name="Google Shape;726;p37"/>
          <p:cNvCxnSpPr/>
          <p:nvPr/>
        </p:nvCxnSpPr>
        <p:spPr>
          <a:xfrm>
            <a:off x="1315538" y="3915088"/>
            <a:ext cx="0" cy="2023800"/>
          </a:xfrm>
          <a:prstGeom prst="straightConnector1">
            <a:avLst/>
          </a:prstGeom>
          <a:noFill/>
          <a:ln w="9525" cap="flat" cmpd="sng">
            <a:solidFill>
              <a:schemeClr val="dk1"/>
            </a:solidFill>
            <a:prstDash val="solid"/>
            <a:round/>
            <a:headEnd type="none" w="med" len="med"/>
            <a:tailEnd type="diamond" w="med" len="med"/>
          </a:ln>
        </p:spPr>
      </p:cxn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5">
  <p:cSld name="TITLE_ONLY_5">
    <p:spTree>
      <p:nvGrpSpPr>
        <p:cNvPr id="1" name="Shape 727"/>
        <p:cNvGrpSpPr/>
        <p:nvPr/>
      </p:nvGrpSpPr>
      <p:grpSpPr>
        <a:xfrm>
          <a:off x="0" y="0"/>
          <a:ext cx="0" cy="0"/>
          <a:chOff x="0" y="0"/>
          <a:chExt cx="0" cy="0"/>
        </a:xfrm>
      </p:grpSpPr>
      <p:sp>
        <p:nvSpPr>
          <p:cNvPr id="728" name="Google Shape;728;p38"/>
          <p:cNvSpPr/>
          <p:nvPr/>
        </p:nvSpPr>
        <p:spPr>
          <a:xfrm>
            <a:off x="0" y="-4050"/>
            <a:ext cx="86274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8"/>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730" name="Google Shape;730;p38"/>
          <p:cNvGrpSpPr/>
          <p:nvPr/>
        </p:nvGrpSpPr>
        <p:grpSpPr>
          <a:xfrm>
            <a:off x="7541793" y="110497"/>
            <a:ext cx="1461573" cy="1553247"/>
            <a:chOff x="-805200" y="377950"/>
            <a:chExt cx="1176600" cy="1250400"/>
          </a:xfrm>
        </p:grpSpPr>
        <p:sp>
          <p:nvSpPr>
            <p:cNvPr id="731" name="Google Shape;731;p38"/>
            <p:cNvSpPr/>
            <p:nvPr/>
          </p:nvSpPr>
          <p:spPr>
            <a:xfrm>
              <a:off x="-805200" y="3779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8"/>
            <p:cNvSpPr/>
            <p:nvPr/>
          </p:nvSpPr>
          <p:spPr>
            <a:xfrm>
              <a:off x="-500400" y="6827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8"/>
            <p:cNvSpPr/>
            <p:nvPr/>
          </p:nvSpPr>
          <p:spPr>
            <a:xfrm>
              <a:off x="-195600" y="9875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 name="Google Shape;734;p38"/>
          <p:cNvGrpSpPr/>
          <p:nvPr/>
        </p:nvGrpSpPr>
        <p:grpSpPr>
          <a:xfrm rot="3967277" flipH="1">
            <a:off x="-457214" y="875712"/>
            <a:ext cx="1579192" cy="1579192"/>
            <a:chOff x="-487500" y="3492000"/>
            <a:chExt cx="1579200" cy="1579200"/>
          </a:xfrm>
        </p:grpSpPr>
        <p:sp>
          <p:nvSpPr>
            <p:cNvPr id="735" name="Google Shape;735;p38"/>
            <p:cNvSpPr/>
            <p:nvPr/>
          </p:nvSpPr>
          <p:spPr>
            <a:xfrm>
              <a:off x="-487500" y="34920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8"/>
            <p:cNvSpPr/>
            <p:nvPr/>
          </p:nvSpPr>
          <p:spPr>
            <a:xfrm>
              <a:off x="-182700" y="37968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8"/>
            <p:cNvSpPr/>
            <p:nvPr/>
          </p:nvSpPr>
          <p:spPr>
            <a:xfrm>
              <a:off x="122100" y="41016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38"/>
          <p:cNvGrpSpPr/>
          <p:nvPr/>
        </p:nvGrpSpPr>
        <p:grpSpPr>
          <a:xfrm rot="10800000" flipH="1">
            <a:off x="3334609" y="4544288"/>
            <a:ext cx="3400369" cy="1301228"/>
            <a:chOff x="-1236775" y="-249225"/>
            <a:chExt cx="4052400" cy="1172700"/>
          </a:xfrm>
        </p:grpSpPr>
        <p:sp>
          <p:nvSpPr>
            <p:cNvPr id="739" name="Google Shape;739;p38"/>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8"/>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8"/>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 name="Google Shape;742;p38"/>
          <p:cNvSpPr/>
          <p:nvPr/>
        </p:nvSpPr>
        <p:spPr>
          <a:xfrm rot="-5400000">
            <a:off x="200825" y="130888"/>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3" name="Google Shape;743;p38"/>
          <p:cNvCxnSpPr/>
          <p:nvPr/>
        </p:nvCxnSpPr>
        <p:spPr>
          <a:xfrm>
            <a:off x="632675" y="254700"/>
            <a:ext cx="2744400" cy="0"/>
          </a:xfrm>
          <a:prstGeom prst="straightConnector1">
            <a:avLst/>
          </a:prstGeom>
          <a:noFill/>
          <a:ln w="9525" cap="flat" cmpd="sng">
            <a:solidFill>
              <a:schemeClr val="dk1"/>
            </a:solidFill>
            <a:prstDash val="solid"/>
            <a:round/>
            <a:headEnd type="none" w="med" len="med"/>
            <a:tailEnd type="diamond" w="med" len="med"/>
          </a:ln>
        </p:spPr>
      </p:cxnSp>
      <p:grpSp>
        <p:nvGrpSpPr>
          <p:cNvPr id="744" name="Google Shape;744;p38"/>
          <p:cNvGrpSpPr/>
          <p:nvPr/>
        </p:nvGrpSpPr>
        <p:grpSpPr>
          <a:xfrm rot="5400000">
            <a:off x="-107137" y="4473275"/>
            <a:ext cx="879047" cy="99600"/>
            <a:chOff x="419050" y="328650"/>
            <a:chExt cx="879047" cy="99600"/>
          </a:xfrm>
        </p:grpSpPr>
        <p:sp>
          <p:nvSpPr>
            <p:cNvPr id="745" name="Google Shape;745;p38"/>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8"/>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8"/>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6">
  <p:cSld name="TITLE_ONLY_6">
    <p:spTree>
      <p:nvGrpSpPr>
        <p:cNvPr id="1" name="Shape 748"/>
        <p:cNvGrpSpPr/>
        <p:nvPr/>
      </p:nvGrpSpPr>
      <p:grpSpPr>
        <a:xfrm>
          <a:off x="0" y="0"/>
          <a:ext cx="0" cy="0"/>
          <a:chOff x="0" y="0"/>
          <a:chExt cx="0" cy="0"/>
        </a:xfrm>
      </p:grpSpPr>
      <p:sp>
        <p:nvSpPr>
          <p:cNvPr id="749" name="Google Shape;749;p39"/>
          <p:cNvSpPr/>
          <p:nvPr/>
        </p:nvSpPr>
        <p:spPr>
          <a:xfrm>
            <a:off x="609600" y="-4050"/>
            <a:ext cx="85344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9"/>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751" name="Google Shape;751;p39"/>
          <p:cNvGrpSpPr/>
          <p:nvPr/>
        </p:nvGrpSpPr>
        <p:grpSpPr>
          <a:xfrm rot="3967277" flipH="1">
            <a:off x="7520961" y="-260838"/>
            <a:ext cx="1579192" cy="1579192"/>
            <a:chOff x="-487500" y="3492000"/>
            <a:chExt cx="1579200" cy="1579200"/>
          </a:xfrm>
        </p:grpSpPr>
        <p:sp>
          <p:nvSpPr>
            <p:cNvPr id="752" name="Google Shape;752;p39"/>
            <p:cNvSpPr/>
            <p:nvPr/>
          </p:nvSpPr>
          <p:spPr>
            <a:xfrm>
              <a:off x="-487500" y="34920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9"/>
            <p:cNvSpPr/>
            <p:nvPr/>
          </p:nvSpPr>
          <p:spPr>
            <a:xfrm>
              <a:off x="-182700" y="37968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9"/>
            <p:cNvSpPr/>
            <p:nvPr/>
          </p:nvSpPr>
          <p:spPr>
            <a:xfrm>
              <a:off x="122100" y="41016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 name="Google Shape;755;p39"/>
          <p:cNvSpPr/>
          <p:nvPr/>
        </p:nvSpPr>
        <p:spPr>
          <a:xfrm>
            <a:off x="6959025" y="166838"/>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 name="Google Shape;756;p39"/>
          <p:cNvCxnSpPr/>
          <p:nvPr/>
        </p:nvCxnSpPr>
        <p:spPr>
          <a:xfrm rot="-5400000">
            <a:off x="-345726" y="1939774"/>
            <a:ext cx="1273500" cy="0"/>
          </a:xfrm>
          <a:prstGeom prst="straightConnector1">
            <a:avLst/>
          </a:prstGeom>
          <a:noFill/>
          <a:ln w="9525" cap="flat" cmpd="sng">
            <a:solidFill>
              <a:schemeClr val="dk1"/>
            </a:solidFill>
            <a:prstDash val="solid"/>
            <a:round/>
            <a:headEnd type="none" w="med" len="med"/>
            <a:tailEnd type="diamond" w="med" len="med"/>
          </a:ln>
        </p:spPr>
      </p:cxnSp>
      <p:grpSp>
        <p:nvGrpSpPr>
          <p:cNvPr id="757" name="Google Shape;757;p39"/>
          <p:cNvGrpSpPr/>
          <p:nvPr/>
        </p:nvGrpSpPr>
        <p:grpSpPr>
          <a:xfrm rot="5400000">
            <a:off x="-151076" y="556574"/>
            <a:ext cx="879047" cy="99600"/>
            <a:chOff x="419050" y="328650"/>
            <a:chExt cx="879047" cy="99600"/>
          </a:xfrm>
        </p:grpSpPr>
        <p:sp>
          <p:nvSpPr>
            <p:cNvPr id="758" name="Google Shape;758;p39"/>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9"/>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9"/>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 name="Google Shape;761;p39"/>
          <p:cNvGrpSpPr/>
          <p:nvPr/>
        </p:nvGrpSpPr>
        <p:grpSpPr>
          <a:xfrm rot="5400000">
            <a:off x="8339363" y="4459475"/>
            <a:ext cx="879047" cy="99600"/>
            <a:chOff x="419050" y="328650"/>
            <a:chExt cx="879047" cy="99600"/>
          </a:xfrm>
        </p:grpSpPr>
        <p:sp>
          <p:nvSpPr>
            <p:cNvPr id="762" name="Google Shape;762;p39"/>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9"/>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9"/>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only 7">
  <p:cSld name="TITLE_ONLY_7">
    <p:spTree>
      <p:nvGrpSpPr>
        <p:cNvPr id="1" name="Shape 765"/>
        <p:cNvGrpSpPr/>
        <p:nvPr/>
      </p:nvGrpSpPr>
      <p:grpSpPr>
        <a:xfrm>
          <a:off x="0" y="0"/>
          <a:ext cx="0" cy="0"/>
          <a:chOff x="0" y="0"/>
          <a:chExt cx="0" cy="0"/>
        </a:xfrm>
      </p:grpSpPr>
      <p:sp>
        <p:nvSpPr>
          <p:cNvPr id="766" name="Google Shape;766;p40"/>
          <p:cNvSpPr/>
          <p:nvPr/>
        </p:nvSpPr>
        <p:spPr>
          <a:xfrm>
            <a:off x="609600" y="-4050"/>
            <a:ext cx="85344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0"/>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768" name="Google Shape;768;p40"/>
          <p:cNvGrpSpPr/>
          <p:nvPr/>
        </p:nvGrpSpPr>
        <p:grpSpPr>
          <a:xfrm>
            <a:off x="7553928" y="4107359"/>
            <a:ext cx="3223684" cy="932883"/>
            <a:chOff x="-1236775" y="-249225"/>
            <a:chExt cx="4052400" cy="1172700"/>
          </a:xfrm>
        </p:grpSpPr>
        <p:sp>
          <p:nvSpPr>
            <p:cNvPr id="769" name="Google Shape;769;p40"/>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0"/>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0"/>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 name="Google Shape;772;p40"/>
          <p:cNvSpPr/>
          <p:nvPr/>
        </p:nvSpPr>
        <p:spPr>
          <a:xfrm flipH="1">
            <a:off x="7427792" y="424155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3" name="Google Shape;773;p40"/>
          <p:cNvGrpSpPr/>
          <p:nvPr/>
        </p:nvGrpSpPr>
        <p:grpSpPr>
          <a:xfrm>
            <a:off x="7781275" y="-453202"/>
            <a:ext cx="1899529" cy="1849893"/>
            <a:chOff x="172550" y="3966875"/>
            <a:chExt cx="1628400" cy="1283400"/>
          </a:xfrm>
        </p:grpSpPr>
        <p:sp>
          <p:nvSpPr>
            <p:cNvPr id="774" name="Google Shape;774;p40"/>
            <p:cNvSpPr/>
            <p:nvPr/>
          </p:nvSpPr>
          <p:spPr>
            <a:xfrm>
              <a:off x="172550" y="39668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0"/>
            <p:cNvSpPr/>
            <p:nvPr/>
          </p:nvSpPr>
          <p:spPr>
            <a:xfrm>
              <a:off x="477350" y="42716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0"/>
            <p:cNvSpPr/>
            <p:nvPr/>
          </p:nvSpPr>
          <p:spPr>
            <a:xfrm>
              <a:off x="782150" y="45764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7" name="Google Shape;777;p40"/>
          <p:cNvSpPr/>
          <p:nvPr/>
        </p:nvSpPr>
        <p:spPr>
          <a:xfrm flipH="1">
            <a:off x="155012" y="2147001"/>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8" name="Google Shape;778;p40"/>
          <p:cNvCxnSpPr/>
          <p:nvPr/>
        </p:nvCxnSpPr>
        <p:spPr>
          <a:xfrm rot="5400000">
            <a:off x="-345726" y="3190701"/>
            <a:ext cx="1273500" cy="0"/>
          </a:xfrm>
          <a:prstGeom prst="straightConnector1">
            <a:avLst/>
          </a:prstGeom>
          <a:noFill/>
          <a:ln w="9525" cap="flat" cmpd="sng">
            <a:solidFill>
              <a:schemeClr val="dk1"/>
            </a:solidFill>
            <a:prstDash val="solid"/>
            <a:round/>
            <a:headEnd type="none" w="med" len="med"/>
            <a:tailEnd type="diamond" w="med" len="med"/>
          </a:ln>
        </p:spPr>
      </p:cxnSp>
      <p:grpSp>
        <p:nvGrpSpPr>
          <p:cNvPr id="779" name="Google Shape;779;p40"/>
          <p:cNvGrpSpPr/>
          <p:nvPr/>
        </p:nvGrpSpPr>
        <p:grpSpPr>
          <a:xfrm rot="5400000" flipH="1">
            <a:off x="-151076" y="4474301"/>
            <a:ext cx="879047" cy="99600"/>
            <a:chOff x="419050" y="328650"/>
            <a:chExt cx="879047" cy="99600"/>
          </a:xfrm>
        </p:grpSpPr>
        <p:sp>
          <p:nvSpPr>
            <p:cNvPr id="780" name="Google Shape;780;p40"/>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0"/>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0"/>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783" name="Google Shape;783;p40"/>
          <p:cNvCxnSpPr/>
          <p:nvPr/>
        </p:nvCxnSpPr>
        <p:spPr>
          <a:xfrm rot="10800000">
            <a:off x="5357000" y="235550"/>
            <a:ext cx="2128200" cy="0"/>
          </a:xfrm>
          <a:prstGeom prst="straightConnector1">
            <a:avLst/>
          </a:prstGeom>
          <a:noFill/>
          <a:ln w="9525" cap="flat" cmpd="sng">
            <a:solidFill>
              <a:schemeClr val="dk1"/>
            </a:solidFill>
            <a:prstDash val="solid"/>
            <a:round/>
            <a:headEnd type="none" w="med" len="med"/>
            <a:tailEnd type="diamond" w="med" len="med"/>
          </a:ln>
        </p:spPr>
      </p:cxn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only 8">
  <p:cSld name="TITLE_ONLY_8">
    <p:spTree>
      <p:nvGrpSpPr>
        <p:cNvPr id="1" name="Shape 784"/>
        <p:cNvGrpSpPr/>
        <p:nvPr/>
      </p:nvGrpSpPr>
      <p:grpSpPr>
        <a:xfrm>
          <a:off x="0" y="0"/>
          <a:ext cx="0" cy="0"/>
          <a:chOff x="0" y="0"/>
          <a:chExt cx="0" cy="0"/>
        </a:xfrm>
      </p:grpSpPr>
      <p:sp>
        <p:nvSpPr>
          <p:cNvPr id="785" name="Google Shape;785;p41"/>
          <p:cNvSpPr/>
          <p:nvPr/>
        </p:nvSpPr>
        <p:spPr>
          <a:xfrm>
            <a:off x="550500" y="125"/>
            <a:ext cx="80769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1"/>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787" name="Google Shape;787;p41"/>
          <p:cNvGrpSpPr/>
          <p:nvPr/>
        </p:nvGrpSpPr>
        <p:grpSpPr>
          <a:xfrm rot="10800000">
            <a:off x="7620906" y="-46084"/>
            <a:ext cx="1579200" cy="1579200"/>
            <a:chOff x="-487500" y="3492000"/>
            <a:chExt cx="1579200" cy="1579200"/>
          </a:xfrm>
        </p:grpSpPr>
        <p:sp>
          <p:nvSpPr>
            <p:cNvPr id="788" name="Google Shape;788;p41"/>
            <p:cNvSpPr/>
            <p:nvPr/>
          </p:nvSpPr>
          <p:spPr>
            <a:xfrm>
              <a:off x="-487500" y="34920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1"/>
            <p:cNvSpPr/>
            <p:nvPr/>
          </p:nvSpPr>
          <p:spPr>
            <a:xfrm>
              <a:off x="-182700" y="37968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1"/>
            <p:cNvSpPr/>
            <p:nvPr/>
          </p:nvSpPr>
          <p:spPr>
            <a:xfrm>
              <a:off x="122100" y="41016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 name="Google Shape;791;p41"/>
          <p:cNvGrpSpPr/>
          <p:nvPr/>
        </p:nvGrpSpPr>
        <p:grpSpPr>
          <a:xfrm>
            <a:off x="6494975" y="216525"/>
            <a:ext cx="879047" cy="99600"/>
            <a:chOff x="419050" y="328650"/>
            <a:chExt cx="879047" cy="99600"/>
          </a:xfrm>
        </p:grpSpPr>
        <p:sp>
          <p:nvSpPr>
            <p:cNvPr id="792" name="Google Shape;792;p41"/>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1"/>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1"/>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 name="Google Shape;795;p41"/>
          <p:cNvSpPr/>
          <p:nvPr/>
        </p:nvSpPr>
        <p:spPr>
          <a:xfrm rot="10800000" flipH="1">
            <a:off x="130550" y="471742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6" name="Google Shape;796;p41"/>
          <p:cNvCxnSpPr/>
          <p:nvPr/>
        </p:nvCxnSpPr>
        <p:spPr>
          <a:xfrm rot="10800000">
            <a:off x="262100" y="2541400"/>
            <a:ext cx="0" cy="2023800"/>
          </a:xfrm>
          <a:prstGeom prst="straightConnector1">
            <a:avLst/>
          </a:prstGeom>
          <a:noFill/>
          <a:ln w="9525" cap="flat" cmpd="sng">
            <a:solidFill>
              <a:schemeClr val="dk1"/>
            </a:solidFill>
            <a:prstDash val="solid"/>
            <a:round/>
            <a:headEnd type="none" w="med" len="med"/>
            <a:tailEnd type="diamond" w="med" len="med"/>
          </a:ln>
        </p:spPr>
      </p:cxnSp>
      <p:sp>
        <p:nvSpPr>
          <p:cNvPr id="797" name="Google Shape;797;p41"/>
          <p:cNvSpPr/>
          <p:nvPr/>
        </p:nvSpPr>
        <p:spPr>
          <a:xfrm flipH="1">
            <a:off x="3475667" y="458985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 name="Google Shape;798;p41"/>
          <p:cNvGrpSpPr/>
          <p:nvPr/>
        </p:nvGrpSpPr>
        <p:grpSpPr>
          <a:xfrm>
            <a:off x="3601803" y="4455659"/>
            <a:ext cx="3223684" cy="932883"/>
            <a:chOff x="-1236775" y="-249225"/>
            <a:chExt cx="4052400" cy="1172700"/>
          </a:xfrm>
        </p:grpSpPr>
        <p:sp>
          <p:nvSpPr>
            <p:cNvPr id="799" name="Google Shape;799;p41"/>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1"/>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1"/>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hanks">
  <p:cSld name="CUSTOM">
    <p:bg>
      <p:bgPr>
        <a:gradFill>
          <a:gsLst>
            <a:gs pos="0">
              <a:srgbClr val="EFEFEF"/>
            </a:gs>
            <a:gs pos="25000">
              <a:srgbClr val="F6B26B">
                <a:alpha val="57647"/>
              </a:srgbClr>
            </a:gs>
            <a:gs pos="50000">
              <a:srgbClr val="9900FF">
                <a:alpha val="56470"/>
              </a:srgbClr>
            </a:gs>
            <a:gs pos="75000">
              <a:srgbClr val="FF00FF">
                <a:alpha val="61960"/>
              </a:srgbClr>
            </a:gs>
            <a:gs pos="88000">
              <a:srgbClr val="8080FF">
                <a:alpha val="58431"/>
              </a:srgbClr>
            </a:gs>
            <a:gs pos="100000">
              <a:srgbClr val="00FFFF">
                <a:alpha val="59607"/>
              </a:srgbClr>
            </a:gs>
          </a:gsLst>
          <a:lin ang="5400700" scaled="0"/>
        </a:gradFill>
        <a:effectLst/>
      </p:bgPr>
    </p:bg>
    <p:spTree>
      <p:nvGrpSpPr>
        <p:cNvPr id="1" name="Shape 802"/>
        <p:cNvGrpSpPr/>
        <p:nvPr/>
      </p:nvGrpSpPr>
      <p:grpSpPr>
        <a:xfrm>
          <a:off x="0" y="0"/>
          <a:ext cx="0" cy="0"/>
          <a:chOff x="0" y="0"/>
          <a:chExt cx="0" cy="0"/>
        </a:xfrm>
      </p:grpSpPr>
      <p:sp>
        <p:nvSpPr>
          <p:cNvPr id="803" name="Google Shape;803;p42"/>
          <p:cNvSpPr/>
          <p:nvPr/>
        </p:nvSpPr>
        <p:spPr>
          <a:xfrm>
            <a:off x="2013" y="-4050"/>
            <a:ext cx="54219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2"/>
          <p:cNvSpPr txBox="1">
            <a:spLocks noGrp="1"/>
          </p:cNvSpPr>
          <p:nvPr>
            <p:ph type="ctrTitle"/>
          </p:nvPr>
        </p:nvSpPr>
        <p:spPr>
          <a:xfrm>
            <a:off x="479725" y="685800"/>
            <a:ext cx="4425900" cy="111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000" b="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805" name="Google Shape;805;p42"/>
          <p:cNvSpPr txBox="1">
            <a:spLocks noGrp="1"/>
          </p:cNvSpPr>
          <p:nvPr>
            <p:ph type="subTitle" idx="1"/>
          </p:nvPr>
        </p:nvSpPr>
        <p:spPr>
          <a:xfrm>
            <a:off x="905581" y="2221075"/>
            <a:ext cx="3574200" cy="83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806" name="Google Shape;806;p42"/>
          <p:cNvSpPr txBox="1">
            <a:spLocks noGrp="1"/>
          </p:cNvSpPr>
          <p:nvPr>
            <p:ph type="subTitle" idx="2"/>
          </p:nvPr>
        </p:nvSpPr>
        <p:spPr>
          <a:xfrm>
            <a:off x="905581" y="1746475"/>
            <a:ext cx="3574200" cy="474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3100"/>
              <a:buNone/>
              <a:defRPr sz="16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807" name="Google Shape;807;p42"/>
          <p:cNvGrpSpPr/>
          <p:nvPr/>
        </p:nvGrpSpPr>
        <p:grpSpPr>
          <a:xfrm flipH="1">
            <a:off x="6499438" y="-555600"/>
            <a:ext cx="4052400" cy="1172700"/>
            <a:chOff x="-1236775" y="-249225"/>
            <a:chExt cx="4052400" cy="1172700"/>
          </a:xfrm>
        </p:grpSpPr>
        <p:sp>
          <p:nvSpPr>
            <p:cNvPr id="808" name="Google Shape;808;p42"/>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2"/>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2"/>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 name="Google Shape;811;p42"/>
          <p:cNvGrpSpPr/>
          <p:nvPr/>
        </p:nvGrpSpPr>
        <p:grpSpPr>
          <a:xfrm rot="-2700000" flipH="1">
            <a:off x="8116392" y="3377630"/>
            <a:ext cx="1579185" cy="1579185"/>
            <a:chOff x="-487500" y="3492000"/>
            <a:chExt cx="1579200" cy="1579200"/>
          </a:xfrm>
        </p:grpSpPr>
        <p:sp>
          <p:nvSpPr>
            <p:cNvPr id="812" name="Google Shape;812;p42"/>
            <p:cNvSpPr/>
            <p:nvPr/>
          </p:nvSpPr>
          <p:spPr>
            <a:xfrm>
              <a:off x="-487500" y="34920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2"/>
            <p:cNvSpPr/>
            <p:nvPr/>
          </p:nvSpPr>
          <p:spPr>
            <a:xfrm>
              <a:off x="-182700" y="37968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2"/>
            <p:cNvSpPr/>
            <p:nvPr/>
          </p:nvSpPr>
          <p:spPr>
            <a:xfrm>
              <a:off x="122100" y="41016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 name="Google Shape;815;p42"/>
          <p:cNvGrpSpPr/>
          <p:nvPr/>
        </p:nvGrpSpPr>
        <p:grpSpPr>
          <a:xfrm rot="-8100000">
            <a:off x="-295285" y="3390579"/>
            <a:ext cx="1461626" cy="1553303"/>
            <a:chOff x="-805200" y="377950"/>
            <a:chExt cx="1176600" cy="1250400"/>
          </a:xfrm>
        </p:grpSpPr>
        <p:sp>
          <p:nvSpPr>
            <p:cNvPr id="816" name="Google Shape;816;p42"/>
            <p:cNvSpPr/>
            <p:nvPr/>
          </p:nvSpPr>
          <p:spPr>
            <a:xfrm>
              <a:off x="-805200" y="3779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2"/>
            <p:cNvSpPr/>
            <p:nvPr/>
          </p:nvSpPr>
          <p:spPr>
            <a:xfrm>
              <a:off x="-500400" y="6827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2"/>
            <p:cNvSpPr/>
            <p:nvPr/>
          </p:nvSpPr>
          <p:spPr>
            <a:xfrm>
              <a:off x="-195600" y="9875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 name="Google Shape;819;p42"/>
          <p:cNvSpPr/>
          <p:nvPr/>
        </p:nvSpPr>
        <p:spPr>
          <a:xfrm rot="5400000" flipH="1">
            <a:off x="2709273" y="125063"/>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0" name="Google Shape;820;p42"/>
          <p:cNvCxnSpPr/>
          <p:nvPr/>
        </p:nvCxnSpPr>
        <p:spPr>
          <a:xfrm rot="10800000">
            <a:off x="1271523" y="240675"/>
            <a:ext cx="1273500" cy="0"/>
          </a:xfrm>
          <a:prstGeom prst="straightConnector1">
            <a:avLst/>
          </a:prstGeom>
          <a:noFill/>
          <a:ln w="9525" cap="flat" cmpd="sng">
            <a:solidFill>
              <a:schemeClr val="dk1"/>
            </a:solidFill>
            <a:prstDash val="solid"/>
            <a:round/>
            <a:headEnd type="none" w="med" len="med"/>
            <a:tailEnd type="diamond" w="med" len="med"/>
          </a:ln>
        </p:spPr>
      </p:cxnSp>
      <p:grpSp>
        <p:nvGrpSpPr>
          <p:cNvPr id="821" name="Google Shape;821;p42"/>
          <p:cNvGrpSpPr/>
          <p:nvPr/>
        </p:nvGrpSpPr>
        <p:grpSpPr>
          <a:xfrm rot="10800000" flipH="1">
            <a:off x="135350" y="188298"/>
            <a:ext cx="879047" cy="99600"/>
            <a:chOff x="419050" y="328650"/>
            <a:chExt cx="879047" cy="99600"/>
          </a:xfrm>
        </p:grpSpPr>
        <p:sp>
          <p:nvSpPr>
            <p:cNvPr id="822" name="Google Shape;822;p42"/>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2"/>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2"/>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 name="Google Shape;825;p42"/>
          <p:cNvSpPr/>
          <p:nvPr/>
        </p:nvSpPr>
        <p:spPr>
          <a:xfrm flipH="1">
            <a:off x="6309713" y="196500"/>
            <a:ext cx="329400" cy="2781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2"/>
          <p:cNvSpPr txBox="1"/>
          <p:nvPr/>
        </p:nvSpPr>
        <p:spPr>
          <a:xfrm>
            <a:off x="1106875" y="3664425"/>
            <a:ext cx="3171600" cy="6927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None/>
            </a:pPr>
            <a:r>
              <a:rPr lang="en" sz="1000" b="1">
                <a:solidFill>
                  <a:schemeClr val="dk1"/>
                </a:solidFill>
                <a:latin typeface="Anaheim"/>
                <a:ea typeface="Anaheim"/>
                <a:cs typeface="Anaheim"/>
                <a:sym typeface="Anaheim"/>
              </a:rPr>
              <a:t>CREDITS:</a:t>
            </a:r>
            <a:r>
              <a:rPr lang="en" sz="1000">
                <a:solidFill>
                  <a:schemeClr val="dk1"/>
                </a:solidFill>
                <a:latin typeface="Anaheim"/>
                <a:ea typeface="Anaheim"/>
                <a:cs typeface="Anaheim"/>
                <a:sym typeface="Anaheim"/>
              </a:rPr>
              <a:t> This presentation template was created by </a:t>
            </a:r>
            <a:r>
              <a:rPr lang="en" sz="1000" b="1">
                <a:solidFill>
                  <a:schemeClr val="dk1"/>
                </a:solidFill>
                <a:uFill>
                  <a:noFill/>
                </a:uFill>
                <a:latin typeface="Anaheim"/>
                <a:ea typeface="Anaheim"/>
                <a:cs typeface="Anaheim"/>
                <a:sym typeface="Anaheim"/>
                <a:hlinkClick r:id="rId2">
                  <a:extLst>
                    <a:ext uri="{A12FA001-AC4F-418D-AE19-62706E023703}">
                      <ahyp:hlinkClr xmlns:ahyp="http://schemas.microsoft.com/office/drawing/2018/hyperlinkcolor" val="tx"/>
                    </a:ext>
                  </a:extLst>
                </a:hlinkClick>
              </a:rPr>
              <a:t>Slidesgo</a:t>
            </a:r>
            <a:r>
              <a:rPr lang="en" sz="1000">
                <a:solidFill>
                  <a:schemeClr val="dk1"/>
                </a:solidFill>
                <a:latin typeface="Anaheim"/>
                <a:ea typeface="Anaheim"/>
                <a:cs typeface="Anaheim"/>
                <a:sym typeface="Anaheim"/>
              </a:rPr>
              <a:t>, including icons by </a:t>
            </a:r>
            <a:r>
              <a:rPr lang="en" sz="1000" b="1">
                <a:solidFill>
                  <a:schemeClr val="dk1"/>
                </a:solidFill>
                <a:uFill>
                  <a:noFill/>
                </a:uFill>
                <a:latin typeface="Anaheim"/>
                <a:ea typeface="Anaheim"/>
                <a:cs typeface="Anaheim"/>
                <a:sym typeface="Anaheim"/>
                <a:hlinkClick r:id="rId3">
                  <a:extLst>
                    <a:ext uri="{A12FA001-AC4F-418D-AE19-62706E023703}">
                      <ahyp:hlinkClr xmlns:ahyp="http://schemas.microsoft.com/office/drawing/2018/hyperlinkcolor" val="tx"/>
                    </a:ext>
                  </a:extLst>
                </a:hlinkClick>
              </a:rPr>
              <a:t>Flaticon</a:t>
            </a:r>
            <a:r>
              <a:rPr lang="en" sz="1000">
                <a:solidFill>
                  <a:schemeClr val="dk1"/>
                </a:solidFill>
                <a:latin typeface="Anaheim"/>
                <a:ea typeface="Anaheim"/>
                <a:cs typeface="Anaheim"/>
                <a:sym typeface="Anaheim"/>
              </a:rPr>
              <a:t>, infographics &amp; images by </a:t>
            </a:r>
            <a:r>
              <a:rPr lang="en" sz="1000" b="1">
                <a:solidFill>
                  <a:schemeClr val="dk1"/>
                </a:solidFill>
                <a:uFill>
                  <a:noFill/>
                </a:uFill>
                <a:latin typeface="Anaheim"/>
                <a:ea typeface="Anaheim"/>
                <a:cs typeface="Anaheim"/>
                <a:sym typeface="Anaheim"/>
                <a:hlinkClick r:id="rId4">
                  <a:extLst>
                    <a:ext uri="{A12FA001-AC4F-418D-AE19-62706E023703}">
                      <ahyp:hlinkClr xmlns:ahyp="http://schemas.microsoft.com/office/drawing/2018/hyperlinkcolor" val="tx"/>
                    </a:ext>
                  </a:extLst>
                </a:hlinkClick>
              </a:rPr>
              <a:t>Freepik</a:t>
            </a:r>
            <a:r>
              <a:rPr lang="en" sz="1000">
                <a:solidFill>
                  <a:schemeClr val="dk1"/>
                </a:solidFill>
                <a:latin typeface="Anaheim"/>
                <a:ea typeface="Anaheim"/>
                <a:cs typeface="Anaheim"/>
                <a:sym typeface="Anaheim"/>
              </a:rPr>
              <a:t> </a:t>
            </a:r>
            <a:endParaRPr sz="1000" b="1">
              <a:solidFill>
                <a:schemeClr val="dk1"/>
              </a:solidFill>
              <a:latin typeface="Anaheim"/>
              <a:ea typeface="Anaheim"/>
              <a:cs typeface="Anaheim"/>
              <a:sym typeface="Anaheim"/>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4"/>
        <p:cNvGrpSpPr/>
        <p:nvPr/>
      </p:nvGrpSpPr>
      <p:grpSpPr>
        <a:xfrm>
          <a:off x="0" y="0"/>
          <a:ext cx="0" cy="0"/>
          <a:chOff x="0" y="0"/>
          <a:chExt cx="0" cy="0"/>
        </a:xfrm>
      </p:grpSpPr>
      <p:sp>
        <p:nvSpPr>
          <p:cNvPr id="55" name="Google Shape;55;p5"/>
          <p:cNvSpPr/>
          <p:nvPr/>
        </p:nvSpPr>
        <p:spPr>
          <a:xfrm>
            <a:off x="0" y="-4050"/>
            <a:ext cx="45675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5"/>
          <p:cNvSpPr txBox="1">
            <a:spLocks noGrp="1"/>
          </p:cNvSpPr>
          <p:nvPr>
            <p:ph type="title"/>
          </p:nvPr>
        </p:nvSpPr>
        <p:spPr>
          <a:xfrm>
            <a:off x="713175" y="1397325"/>
            <a:ext cx="33375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sz="3000" b="0"/>
            </a:lvl1pPr>
            <a:lvl2pPr lvl="1">
              <a:spcBef>
                <a:spcPts val="0"/>
              </a:spcBef>
              <a:spcAft>
                <a:spcPts val="0"/>
              </a:spcAft>
              <a:buSzPts val="3000"/>
              <a:buNone/>
              <a:defRPr sz="3000"/>
            </a:lvl2pPr>
            <a:lvl3pPr lvl="2">
              <a:spcBef>
                <a:spcPts val="0"/>
              </a:spcBef>
              <a:spcAft>
                <a:spcPts val="0"/>
              </a:spcAft>
              <a:buSzPts val="3000"/>
              <a:buNone/>
              <a:defRPr sz="3000"/>
            </a:lvl3pPr>
            <a:lvl4pPr lvl="3">
              <a:spcBef>
                <a:spcPts val="0"/>
              </a:spcBef>
              <a:spcAft>
                <a:spcPts val="0"/>
              </a:spcAft>
              <a:buSzPts val="3000"/>
              <a:buNone/>
              <a:defRPr sz="3000"/>
            </a:lvl4pPr>
            <a:lvl5pPr lvl="4">
              <a:spcBef>
                <a:spcPts val="0"/>
              </a:spcBef>
              <a:spcAft>
                <a:spcPts val="0"/>
              </a:spcAft>
              <a:buSzPts val="3000"/>
              <a:buNone/>
              <a:defRPr sz="3000"/>
            </a:lvl5pPr>
            <a:lvl6pPr lvl="5">
              <a:spcBef>
                <a:spcPts val="0"/>
              </a:spcBef>
              <a:spcAft>
                <a:spcPts val="0"/>
              </a:spcAft>
              <a:buSzPts val="3000"/>
              <a:buNone/>
              <a:defRPr sz="3000"/>
            </a:lvl6pPr>
            <a:lvl7pPr lvl="6">
              <a:spcBef>
                <a:spcPts val="0"/>
              </a:spcBef>
              <a:spcAft>
                <a:spcPts val="0"/>
              </a:spcAft>
              <a:buSzPts val="3000"/>
              <a:buNone/>
              <a:defRPr sz="3000"/>
            </a:lvl7pPr>
            <a:lvl8pPr lvl="7">
              <a:spcBef>
                <a:spcPts val="0"/>
              </a:spcBef>
              <a:spcAft>
                <a:spcPts val="0"/>
              </a:spcAft>
              <a:buSzPts val="3000"/>
              <a:buNone/>
              <a:defRPr sz="3000"/>
            </a:lvl8pPr>
            <a:lvl9pPr lvl="8">
              <a:spcBef>
                <a:spcPts val="0"/>
              </a:spcBef>
              <a:spcAft>
                <a:spcPts val="0"/>
              </a:spcAft>
              <a:buSzPts val="3000"/>
              <a:buNone/>
              <a:defRPr sz="3000"/>
            </a:lvl9pPr>
          </a:lstStyle>
          <a:p>
            <a:endParaRPr/>
          </a:p>
        </p:txBody>
      </p:sp>
      <p:sp>
        <p:nvSpPr>
          <p:cNvPr id="57" name="Google Shape;57;p5"/>
          <p:cNvSpPr txBox="1">
            <a:spLocks noGrp="1"/>
          </p:cNvSpPr>
          <p:nvPr>
            <p:ph type="body" idx="1"/>
          </p:nvPr>
        </p:nvSpPr>
        <p:spPr>
          <a:xfrm>
            <a:off x="713175" y="2049369"/>
            <a:ext cx="3337500" cy="16968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58" name="Google Shape;58;p5"/>
          <p:cNvSpPr txBox="1">
            <a:spLocks noGrp="1"/>
          </p:cNvSpPr>
          <p:nvPr>
            <p:ph type="body" idx="2"/>
          </p:nvPr>
        </p:nvSpPr>
        <p:spPr>
          <a:xfrm>
            <a:off x="5093275" y="2049300"/>
            <a:ext cx="3337500" cy="1696800"/>
          </a:xfrm>
          <a:prstGeom prst="rect">
            <a:avLst/>
          </a:prstGeom>
          <a:noFill/>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sz="1400">
                <a:solidFill>
                  <a:schemeClr val="dk1"/>
                </a:solidFill>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59" name="Google Shape;59;p5"/>
          <p:cNvSpPr txBox="1">
            <a:spLocks noGrp="1"/>
          </p:cNvSpPr>
          <p:nvPr>
            <p:ph type="title" idx="3"/>
          </p:nvPr>
        </p:nvSpPr>
        <p:spPr>
          <a:xfrm>
            <a:off x="5093275" y="1397325"/>
            <a:ext cx="333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b="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60" name="Google Shape;60;p5"/>
          <p:cNvGrpSpPr/>
          <p:nvPr/>
        </p:nvGrpSpPr>
        <p:grpSpPr>
          <a:xfrm rot="5400000" flipH="1">
            <a:off x="8362500" y="1431325"/>
            <a:ext cx="879047" cy="99600"/>
            <a:chOff x="419050" y="328650"/>
            <a:chExt cx="879047" cy="99600"/>
          </a:xfrm>
        </p:grpSpPr>
        <p:sp>
          <p:nvSpPr>
            <p:cNvPr id="61" name="Google Shape;61;p5"/>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5"/>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5"/>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 name="Google Shape;64;p5"/>
          <p:cNvSpPr/>
          <p:nvPr/>
        </p:nvSpPr>
        <p:spPr>
          <a:xfrm rot="-5400000" flipH="1">
            <a:off x="8670475" y="18522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 name="Google Shape;65;p5"/>
          <p:cNvCxnSpPr/>
          <p:nvPr/>
        </p:nvCxnSpPr>
        <p:spPr>
          <a:xfrm rot="5400000">
            <a:off x="7301375" y="2084475"/>
            <a:ext cx="2999100" cy="0"/>
          </a:xfrm>
          <a:prstGeom prst="straightConnector1">
            <a:avLst/>
          </a:prstGeom>
          <a:noFill/>
          <a:ln w="9525" cap="flat" cmpd="sng">
            <a:solidFill>
              <a:schemeClr val="dk1"/>
            </a:solidFill>
            <a:prstDash val="solid"/>
            <a:round/>
            <a:headEnd type="none" w="med" len="med"/>
            <a:tailEnd type="diamond" w="med" len="med"/>
          </a:ln>
        </p:spPr>
      </p:cxnSp>
      <p:sp>
        <p:nvSpPr>
          <p:cNvPr id="66" name="Google Shape;66;p5"/>
          <p:cNvSpPr/>
          <p:nvPr/>
        </p:nvSpPr>
        <p:spPr>
          <a:xfrm>
            <a:off x="342350" y="257950"/>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5"/>
          <p:cNvSpPr/>
          <p:nvPr/>
        </p:nvSpPr>
        <p:spPr>
          <a:xfrm>
            <a:off x="187925" y="42835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 name="Google Shape;68;p5"/>
          <p:cNvCxnSpPr/>
          <p:nvPr/>
        </p:nvCxnSpPr>
        <p:spPr>
          <a:xfrm>
            <a:off x="1347500" y="542275"/>
            <a:ext cx="3681000" cy="0"/>
          </a:xfrm>
          <a:prstGeom prst="straightConnector1">
            <a:avLst/>
          </a:prstGeom>
          <a:noFill/>
          <a:ln w="9525" cap="flat" cmpd="sng">
            <a:solidFill>
              <a:schemeClr val="dk1"/>
            </a:solidFill>
            <a:prstDash val="solid"/>
            <a:round/>
            <a:headEnd type="none" w="med" len="med"/>
            <a:tailEnd type="diamond" w="med" len="med"/>
          </a:ln>
        </p:spPr>
      </p:cxnSp>
      <p:grpSp>
        <p:nvGrpSpPr>
          <p:cNvPr id="69" name="Google Shape;69;p5"/>
          <p:cNvGrpSpPr/>
          <p:nvPr/>
        </p:nvGrpSpPr>
        <p:grpSpPr>
          <a:xfrm flipH="1">
            <a:off x="3622234" y="3825534"/>
            <a:ext cx="1899529" cy="1497086"/>
            <a:chOff x="172550" y="3966875"/>
            <a:chExt cx="1628400" cy="1283400"/>
          </a:xfrm>
        </p:grpSpPr>
        <p:sp>
          <p:nvSpPr>
            <p:cNvPr id="70" name="Google Shape;70;p5"/>
            <p:cNvSpPr/>
            <p:nvPr/>
          </p:nvSpPr>
          <p:spPr>
            <a:xfrm>
              <a:off x="172550" y="39668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5"/>
            <p:cNvSpPr/>
            <p:nvPr/>
          </p:nvSpPr>
          <p:spPr>
            <a:xfrm>
              <a:off x="477350" y="42716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5"/>
            <p:cNvSpPr/>
            <p:nvPr/>
          </p:nvSpPr>
          <p:spPr>
            <a:xfrm>
              <a:off x="782150" y="45764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 name="Google Shape;73;p5"/>
          <p:cNvGrpSpPr/>
          <p:nvPr/>
        </p:nvGrpSpPr>
        <p:grpSpPr>
          <a:xfrm>
            <a:off x="-231700" y="3784475"/>
            <a:ext cx="1579200" cy="1579200"/>
            <a:chOff x="-487500" y="3492000"/>
            <a:chExt cx="1579200" cy="1579200"/>
          </a:xfrm>
        </p:grpSpPr>
        <p:sp>
          <p:nvSpPr>
            <p:cNvPr id="74" name="Google Shape;74;p5"/>
            <p:cNvSpPr/>
            <p:nvPr/>
          </p:nvSpPr>
          <p:spPr>
            <a:xfrm>
              <a:off x="-487500" y="34920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5"/>
            <p:cNvSpPr/>
            <p:nvPr/>
          </p:nvSpPr>
          <p:spPr>
            <a:xfrm>
              <a:off x="-182700" y="37968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5"/>
            <p:cNvSpPr/>
            <p:nvPr/>
          </p:nvSpPr>
          <p:spPr>
            <a:xfrm>
              <a:off x="122100" y="41016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827"/>
        <p:cNvGrpSpPr/>
        <p:nvPr/>
      </p:nvGrpSpPr>
      <p:grpSpPr>
        <a:xfrm>
          <a:off x="0" y="0"/>
          <a:ext cx="0" cy="0"/>
          <a:chOff x="0" y="0"/>
          <a:chExt cx="0" cy="0"/>
        </a:xfrm>
      </p:grpSpPr>
      <p:sp>
        <p:nvSpPr>
          <p:cNvPr id="828" name="Google Shape;828;p43"/>
          <p:cNvSpPr/>
          <p:nvPr/>
        </p:nvSpPr>
        <p:spPr>
          <a:xfrm>
            <a:off x="3034675" y="-4050"/>
            <a:ext cx="61092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 name="Google Shape;829;p43"/>
          <p:cNvGrpSpPr/>
          <p:nvPr/>
        </p:nvGrpSpPr>
        <p:grpSpPr>
          <a:xfrm rot="10800000" flipH="1">
            <a:off x="107246" y="87810"/>
            <a:ext cx="2020810" cy="2147562"/>
            <a:chOff x="-805200" y="377950"/>
            <a:chExt cx="1176600" cy="1250400"/>
          </a:xfrm>
        </p:grpSpPr>
        <p:sp>
          <p:nvSpPr>
            <p:cNvPr id="830" name="Google Shape;830;p43"/>
            <p:cNvSpPr/>
            <p:nvPr/>
          </p:nvSpPr>
          <p:spPr>
            <a:xfrm>
              <a:off x="-805200" y="3779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3"/>
            <p:cNvSpPr/>
            <p:nvPr/>
          </p:nvSpPr>
          <p:spPr>
            <a:xfrm>
              <a:off x="-500400" y="6827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3"/>
            <p:cNvSpPr/>
            <p:nvPr/>
          </p:nvSpPr>
          <p:spPr>
            <a:xfrm>
              <a:off x="-195600" y="987550"/>
              <a:ext cx="567000" cy="640800"/>
            </a:xfrm>
            <a:prstGeom prst="roundRect">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 name="Google Shape;833;p43"/>
          <p:cNvGrpSpPr/>
          <p:nvPr/>
        </p:nvGrpSpPr>
        <p:grpSpPr>
          <a:xfrm rot="10800000" flipH="1">
            <a:off x="5837247" y="4354663"/>
            <a:ext cx="3400369" cy="1301228"/>
            <a:chOff x="-1236775" y="-249225"/>
            <a:chExt cx="4052400" cy="1172700"/>
          </a:xfrm>
        </p:grpSpPr>
        <p:sp>
          <p:nvSpPr>
            <p:cNvPr id="834" name="Google Shape;834;p43"/>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3"/>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3"/>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 name="Google Shape;837;p43"/>
          <p:cNvGrpSpPr/>
          <p:nvPr/>
        </p:nvGrpSpPr>
        <p:grpSpPr>
          <a:xfrm rot="5400000">
            <a:off x="8317600" y="625050"/>
            <a:ext cx="879047" cy="99600"/>
            <a:chOff x="419050" y="328650"/>
            <a:chExt cx="879047" cy="99600"/>
          </a:xfrm>
        </p:grpSpPr>
        <p:sp>
          <p:nvSpPr>
            <p:cNvPr id="838" name="Google Shape;838;p43"/>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3"/>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3"/>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841"/>
        <p:cNvGrpSpPr/>
        <p:nvPr/>
      </p:nvGrpSpPr>
      <p:grpSpPr>
        <a:xfrm>
          <a:off x="0" y="0"/>
          <a:ext cx="0" cy="0"/>
          <a:chOff x="0" y="0"/>
          <a:chExt cx="0" cy="0"/>
        </a:xfrm>
      </p:grpSpPr>
      <p:sp>
        <p:nvSpPr>
          <p:cNvPr id="842" name="Google Shape;842;p44"/>
          <p:cNvSpPr/>
          <p:nvPr/>
        </p:nvSpPr>
        <p:spPr>
          <a:xfrm>
            <a:off x="0" y="-4050"/>
            <a:ext cx="56529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 name="Google Shape;843;p44"/>
          <p:cNvGrpSpPr/>
          <p:nvPr/>
        </p:nvGrpSpPr>
        <p:grpSpPr>
          <a:xfrm rot="3967277" flipH="1">
            <a:off x="7520961" y="-260838"/>
            <a:ext cx="1579192" cy="1579192"/>
            <a:chOff x="-487500" y="3492000"/>
            <a:chExt cx="1579200" cy="1579200"/>
          </a:xfrm>
        </p:grpSpPr>
        <p:sp>
          <p:nvSpPr>
            <p:cNvPr id="844" name="Google Shape;844;p44"/>
            <p:cNvSpPr/>
            <p:nvPr/>
          </p:nvSpPr>
          <p:spPr>
            <a:xfrm>
              <a:off x="-487500" y="34920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4"/>
            <p:cNvSpPr/>
            <p:nvPr/>
          </p:nvSpPr>
          <p:spPr>
            <a:xfrm>
              <a:off x="-182700" y="37968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4"/>
            <p:cNvSpPr/>
            <p:nvPr/>
          </p:nvSpPr>
          <p:spPr>
            <a:xfrm>
              <a:off x="122100" y="41016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 name="Google Shape;847;p44"/>
          <p:cNvSpPr/>
          <p:nvPr/>
        </p:nvSpPr>
        <p:spPr>
          <a:xfrm>
            <a:off x="6959025" y="166838"/>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4"/>
          <p:cNvSpPr/>
          <p:nvPr/>
        </p:nvSpPr>
        <p:spPr>
          <a:xfrm rot="10800000" flipH="1">
            <a:off x="130550" y="471742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9" name="Google Shape;849;p44"/>
          <p:cNvCxnSpPr/>
          <p:nvPr/>
        </p:nvCxnSpPr>
        <p:spPr>
          <a:xfrm rot="10800000">
            <a:off x="262100" y="2541400"/>
            <a:ext cx="0" cy="2023800"/>
          </a:xfrm>
          <a:prstGeom prst="straightConnector1">
            <a:avLst/>
          </a:prstGeom>
          <a:noFill/>
          <a:ln w="9525" cap="flat" cmpd="sng">
            <a:solidFill>
              <a:schemeClr val="dk1"/>
            </a:solidFill>
            <a:prstDash val="solid"/>
            <a:round/>
            <a:headEnd type="none" w="med" len="med"/>
            <a:tailEnd type="diamond" w="med" len="med"/>
          </a:ln>
        </p:spPr>
      </p:cxn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853"/>
        <p:cNvGrpSpPr/>
        <p:nvPr/>
      </p:nvGrpSpPr>
      <p:grpSpPr>
        <a:xfrm>
          <a:off x="0" y="0"/>
          <a:ext cx="0" cy="0"/>
          <a:chOff x="0" y="0"/>
          <a:chExt cx="0" cy="0"/>
        </a:xfrm>
      </p:grpSpPr>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854"/>
        <p:cNvGrpSpPr/>
        <p:nvPr/>
      </p:nvGrpSpPr>
      <p:grpSpPr>
        <a:xfrm>
          <a:off x="0" y="0"/>
          <a:ext cx="0" cy="0"/>
          <a:chOff x="0" y="0"/>
          <a:chExt cx="0" cy="0"/>
        </a:xfrm>
      </p:grpSpPr>
      <p:sp>
        <p:nvSpPr>
          <p:cNvPr id="855" name="Google Shape;855;p4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74372223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11620808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7"/>
        <p:cNvGrpSpPr/>
        <p:nvPr/>
      </p:nvGrpSpPr>
      <p:grpSpPr>
        <a:xfrm>
          <a:off x="0" y="0"/>
          <a:ext cx="0" cy="0"/>
          <a:chOff x="0" y="0"/>
          <a:chExt cx="0" cy="0"/>
        </a:xfrm>
      </p:grpSpPr>
      <p:sp>
        <p:nvSpPr>
          <p:cNvPr id="78" name="Google Shape;78;p6"/>
          <p:cNvSpPr/>
          <p:nvPr/>
        </p:nvSpPr>
        <p:spPr>
          <a:xfrm>
            <a:off x="609600" y="-4050"/>
            <a:ext cx="85344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sz="3000" b="0">
                <a:solidFill>
                  <a:schemeClr val="dk2"/>
                </a:solidFill>
              </a:defRPr>
            </a:lvl1pPr>
            <a:lvl2pPr lvl="1">
              <a:spcBef>
                <a:spcPts val="0"/>
              </a:spcBef>
              <a:spcAft>
                <a:spcPts val="0"/>
              </a:spcAft>
              <a:buSzPts val="3000"/>
              <a:buNone/>
              <a:defRPr sz="3000"/>
            </a:lvl2pPr>
            <a:lvl3pPr lvl="2">
              <a:spcBef>
                <a:spcPts val="0"/>
              </a:spcBef>
              <a:spcAft>
                <a:spcPts val="0"/>
              </a:spcAft>
              <a:buSzPts val="3000"/>
              <a:buNone/>
              <a:defRPr sz="3000"/>
            </a:lvl3pPr>
            <a:lvl4pPr lvl="3">
              <a:spcBef>
                <a:spcPts val="0"/>
              </a:spcBef>
              <a:spcAft>
                <a:spcPts val="0"/>
              </a:spcAft>
              <a:buSzPts val="3000"/>
              <a:buNone/>
              <a:defRPr sz="3000"/>
            </a:lvl4pPr>
            <a:lvl5pPr lvl="4">
              <a:spcBef>
                <a:spcPts val="0"/>
              </a:spcBef>
              <a:spcAft>
                <a:spcPts val="0"/>
              </a:spcAft>
              <a:buSzPts val="3000"/>
              <a:buNone/>
              <a:defRPr sz="3000"/>
            </a:lvl5pPr>
            <a:lvl6pPr lvl="5">
              <a:spcBef>
                <a:spcPts val="0"/>
              </a:spcBef>
              <a:spcAft>
                <a:spcPts val="0"/>
              </a:spcAft>
              <a:buSzPts val="3000"/>
              <a:buNone/>
              <a:defRPr sz="3000"/>
            </a:lvl6pPr>
            <a:lvl7pPr lvl="6">
              <a:spcBef>
                <a:spcPts val="0"/>
              </a:spcBef>
              <a:spcAft>
                <a:spcPts val="0"/>
              </a:spcAft>
              <a:buSzPts val="3000"/>
              <a:buNone/>
              <a:defRPr sz="3000"/>
            </a:lvl7pPr>
            <a:lvl8pPr lvl="7">
              <a:spcBef>
                <a:spcPts val="0"/>
              </a:spcBef>
              <a:spcAft>
                <a:spcPts val="0"/>
              </a:spcAft>
              <a:buSzPts val="3000"/>
              <a:buNone/>
              <a:defRPr sz="3000"/>
            </a:lvl8pPr>
            <a:lvl9pPr lvl="8">
              <a:spcBef>
                <a:spcPts val="0"/>
              </a:spcBef>
              <a:spcAft>
                <a:spcPts val="0"/>
              </a:spcAft>
              <a:buSzPts val="3000"/>
              <a:buNone/>
              <a:defRPr sz="3000"/>
            </a:lvl9pPr>
          </a:lstStyle>
          <a:p>
            <a:endParaRPr/>
          </a:p>
        </p:txBody>
      </p:sp>
      <p:grpSp>
        <p:nvGrpSpPr>
          <p:cNvPr id="80" name="Google Shape;80;p6"/>
          <p:cNvGrpSpPr/>
          <p:nvPr/>
        </p:nvGrpSpPr>
        <p:grpSpPr>
          <a:xfrm rot="10800000" flipH="1">
            <a:off x="5974972" y="-111112"/>
            <a:ext cx="3400369" cy="1301228"/>
            <a:chOff x="-1236775" y="-249225"/>
            <a:chExt cx="4052400" cy="1172700"/>
          </a:xfrm>
        </p:grpSpPr>
        <p:sp>
          <p:nvSpPr>
            <p:cNvPr id="81" name="Google Shape;81;p6"/>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 name="Google Shape;84;p6"/>
          <p:cNvSpPr/>
          <p:nvPr/>
        </p:nvSpPr>
        <p:spPr>
          <a:xfrm flipH="1">
            <a:off x="6240725" y="27417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flipH="1">
            <a:off x="179475" y="21667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6"/>
          <p:cNvSpPr/>
          <p:nvPr/>
        </p:nvSpPr>
        <p:spPr>
          <a:xfrm>
            <a:off x="8495800" y="475487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 name="Google Shape;87;p6"/>
          <p:cNvCxnSpPr/>
          <p:nvPr/>
        </p:nvCxnSpPr>
        <p:spPr>
          <a:xfrm rot="10800000">
            <a:off x="4790900" y="4880575"/>
            <a:ext cx="3566100" cy="0"/>
          </a:xfrm>
          <a:prstGeom prst="straightConnector1">
            <a:avLst/>
          </a:prstGeom>
          <a:noFill/>
          <a:ln w="9525" cap="flat" cmpd="sng">
            <a:solidFill>
              <a:schemeClr val="dk1"/>
            </a:solidFill>
            <a:prstDash val="solid"/>
            <a:round/>
            <a:headEnd type="none" w="med" len="med"/>
            <a:tailEnd type="diamond" w="med" len="med"/>
          </a:ln>
        </p:spPr>
      </p:cxnSp>
      <p:grpSp>
        <p:nvGrpSpPr>
          <p:cNvPr id="88" name="Google Shape;88;p6"/>
          <p:cNvGrpSpPr/>
          <p:nvPr/>
        </p:nvGrpSpPr>
        <p:grpSpPr>
          <a:xfrm>
            <a:off x="771050" y="4836888"/>
            <a:ext cx="879047" cy="99600"/>
            <a:chOff x="419050" y="328650"/>
            <a:chExt cx="879047" cy="99600"/>
          </a:xfrm>
        </p:grpSpPr>
        <p:sp>
          <p:nvSpPr>
            <p:cNvPr id="89" name="Google Shape;89;p6"/>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6"/>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92"/>
        <p:cNvGrpSpPr/>
        <p:nvPr/>
      </p:nvGrpSpPr>
      <p:grpSpPr>
        <a:xfrm>
          <a:off x="0" y="0"/>
          <a:ext cx="0" cy="0"/>
          <a:chOff x="0" y="0"/>
          <a:chExt cx="0" cy="0"/>
        </a:xfrm>
      </p:grpSpPr>
      <p:sp>
        <p:nvSpPr>
          <p:cNvPr id="93" name="Google Shape;93;p7"/>
          <p:cNvSpPr/>
          <p:nvPr/>
        </p:nvSpPr>
        <p:spPr>
          <a:xfrm>
            <a:off x="0" y="-4050"/>
            <a:ext cx="55782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7"/>
          <p:cNvSpPr txBox="1">
            <a:spLocks noGrp="1"/>
          </p:cNvSpPr>
          <p:nvPr>
            <p:ph type="title"/>
          </p:nvPr>
        </p:nvSpPr>
        <p:spPr>
          <a:xfrm>
            <a:off x="1106000" y="1155925"/>
            <a:ext cx="3684900" cy="14217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4000" b="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95" name="Google Shape;95;p7"/>
          <p:cNvSpPr txBox="1">
            <a:spLocks noGrp="1"/>
          </p:cNvSpPr>
          <p:nvPr>
            <p:ph type="body" idx="1"/>
          </p:nvPr>
        </p:nvSpPr>
        <p:spPr>
          <a:xfrm>
            <a:off x="1106000" y="2577926"/>
            <a:ext cx="3684900" cy="14619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400">
                <a:solidFill>
                  <a:srgbClr val="000000"/>
                </a:solidFill>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96" name="Google Shape;96;p7"/>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a:t>
            </a:fld>
            <a:endParaRPr/>
          </a:p>
        </p:txBody>
      </p:sp>
      <p:grpSp>
        <p:nvGrpSpPr>
          <p:cNvPr id="97" name="Google Shape;97;p7"/>
          <p:cNvGrpSpPr/>
          <p:nvPr/>
        </p:nvGrpSpPr>
        <p:grpSpPr>
          <a:xfrm rot="5400000">
            <a:off x="8345300" y="2480650"/>
            <a:ext cx="879047" cy="99600"/>
            <a:chOff x="419050" y="328650"/>
            <a:chExt cx="879047" cy="99600"/>
          </a:xfrm>
        </p:grpSpPr>
        <p:sp>
          <p:nvSpPr>
            <p:cNvPr id="98" name="Google Shape;98;p7"/>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7"/>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7"/>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 name="Google Shape;101;p7"/>
          <p:cNvGrpSpPr/>
          <p:nvPr/>
        </p:nvGrpSpPr>
        <p:grpSpPr>
          <a:xfrm flipH="1">
            <a:off x="4609596" y="-254691"/>
            <a:ext cx="1899529" cy="1497086"/>
            <a:chOff x="172550" y="3966875"/>
            <a:chExt cx="1628400" cy="1283400"/>
          </a:xfrm>
        </p:grpSpPr>
        <p:sp>
          <p:nvSpPr>
            <p:cNvPr id="102" name="Google Shape;102;p7"/>
            <p:cNvSpPr/>
            <p:nvPr/>
          </p:nvSpPr>
          <p:spPr>
            <a:xfrm>
              <a:off x="172550" y="39668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7"/>
            <p:cNvSpPr/>
            <p:nvPr/>
          </p:nvSpPr>
          <p:spPr>
            <a:xfrm>
              <a:off x="477350" y="42716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7"/>
            <p:cNvSpPr/>
            <p:nvPr/>
          </p:nvSpPr>
          <p:spPr>
            <a:xfrm>
              <a:off x="782150" y="45764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 name="Google Shape;105;p7"/>
          <p:cNvSpPr/>
          <p:nvPr/>
        </p:nvSpPr>
        <p:spPr>
          <a:xfrm flipH="1">
            <a:off x="3606950" y="21860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 name="Google Shape;106;p7"/>
          <p:cNvCxnSpPr/>
          <p:nvPr/>
        </p:nvCxnSpPr>
        <p:spPr>
          <a:xfrm rot="10800000">
            <a:off x="450850" y="328650"/>
            <a:ext cx="2999100" cy="0"/>
          </a:xfrm>
          <a:prstGeom prst="straightConnector1">
            <a:avLst/>
          </a:prstGeom>
          <a:noFill/>
          <a:ln w="9525" cap="flat" cmpd="sng">
            <a:solidFill>
              <a:schemeClr val="dk1"/>
            </a:solidFill>
            <a:prstDash val="solid"/>
            <a:round/>
            <a:headEnd type="none" w="med" len="med"/>
            <a:tailEnd type="diamond" w="med" len="med"/>
          </a:ln>
        </p:spPr>
      </p:cxnSp>
      <p:grpSp>
        <p:nvGrpSpPr>
          <p:cNvPr id="107" name="Google Shape;107;p7"/>
          <p:cNvGrpSpPr/>
          <p:nvPr/>
        </p:nvGrpSpPr>
        <p:grpSpPr>
          <a:xfrm rot="10800000" flipH="1">
            <a:off x="-401028" y="4305388"/>
            <a:ext cx="3400369" cy="1301228"/>
            <a:chOff x="-1236775" y="-249225"/>
            <a:chExt cx="4052400" cy="1172700"/>
          </a:xfrm>
        </p:grpSpPr>
        <p:sp>
          <p:nvSpPr>
            <p:cNvPr id="108" name="Google Shape;108;p7"/>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7"/>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7"/>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 name="Google Shape;111;p7"/>
          <p:cNvSpPr/>
          <p:nvPr/>
        </p:nvSpPr>
        <p:spPr>
          <a:xfrm flipH="1">
            <a:off x="2855550" y="449742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7"/>
          <p:cNvSpPr/>
          <p:nvPr/>
        </p:nvSpPr>
        <p:spPr>
          <a:xfrm flipH="1">
            <a:off x="4790900" y="475487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3" name="Google Shape;113;p7"/>
          <p:cNvCxnSpPr/>
          <p:nvPr/>
        </p:nvCxnSpPr>
        <p:spPr>
          <a:xfrm>
            <a:off x="5192800" y="4880575"/>
            <a:ext cx="3566100" cy="0"/>
          </a:xfrm>
          <a:prstGeom prst="straightConnector1">
            <a:avLst/>
          </a:prstGeom>
          <a:noFill/>
          <a:ln w="9525" cap="flat" cmpd="sng">
            <a:solidFill>
              <a:schemeClr val="dk1"/>
            </a:solidFill>
            <a:prstDash val="solid"/>
            <a:round/>
            <a:headEnd type="none" w="med" len="med"/>
            <a:tailEnd type="diamond" w="med" len="med"/>
          </a:ln>
        </p:spPr>
      </p:cxn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14"/>
        <p:cNvGrpSpPr/>
        <p:nvPr/>
      </p:nvGrpSpPr>
      <p:grpSpPr>
        <a:xfrm>
          <a:off x="0" y="0"/>
          <a:ext cx="0" cy="0"/>
          <a:chOff x="0" y="0"/>
          <a:chExt cx="0" cy="0"/>
        </a:xfrm>
      </p:grpSpPr>
      <p:sp>
        <p:nvSpPr>
          <p:cNvPr id="115" name="Google Shape;115;p8"/>
          <p:cNvSpPr/>
          <p:nvPr/>
        </p:nvSpPr>
        <p:spPr>
          <a:xfrm>
            <a:off x="0" y="-4050"/>
            <a:ext cx="5850000" cy="5151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8"/>
          <p:cNvSpPr txBox="1">
            <a:spLocks noGrp="1"/>
          </p:cNvSpPr>
          <p:nvPr>
            <p:ph type="title"/>
          </p:nvPr>
        </p:nvSpPr>
        <p:spPr>
          <a:xfrm>
            <a:off x="713225" y="1111275"/>
            <a:ext cx="4890300" cy="26073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7000" b="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117" name="Google Shape;117;p8"/>
          <p:cNvGrpSpPr/>
          <p:nvPr/>
        </p:nvGrpSpPr>
        <p:grpSpPr>
          <a:xfrm rot="10800000" flipH="1">
            <a:off x="-690503" y="4039463"/>
            <a:ext cx="3400369" cy="1301228"/>
            <a:chOff x="-1236775" y="-249225"/>
            <a:chExt cx="4052400" cy="1172700"/>
          </a:xfrm>
        </p:grpSpPr>
        <p:sp>
          <p:nvSpPr>
            <p:cNvPr id="118" name="Google Shape;118;p8"/>
            <p:cNvSpPr/>
            <p:nvPr/>
          </p:nvSpPr>
          <p:spPr>
            <a:xfrm>
              <a:off x="-1236775" y="-24922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8"/>
            <p:cNvSpPr/>
            <p:nvPr/>
          </p:nvSpPr>
          <p:spPr>
            <a:xfrm>
              <a:off x="-931975" y="555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8"/>
            <p:cNvSpPr/>
            <p:nvPr/>
          </p:nvSpPr>
          <p:spPr>
            <a:xfrm>
              <a:off x="-627175" y="360375"/>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 name="Google Shape;121;p8"/>
          <p:cNvSpPr/>
          <p:nvPr/>
        </p:nvSpPr>
        <p:spPr>
          <a:xfrm flipH="1">
            <a:off x="5317475" y="257950"/>
            <a:ext cx="3442800" cy="563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2" name="Google Shape;122;p8"/>
          <p:cNvCxnSpPr/>
          <p:nvPr/>
        </p:nvCxnSpPr>
        <p:spPr>
          <a:xfrm rot="10800000">
            <a:off x="4074125" y="542275"/>
            <a:ext cx="3681000" cy="0"/>
          </a:xfrm>
          <a:prstGeom prst="straightConnector1">
            <a:avLst/>
          </a:prstGeom>
          <a:noFill/>
          <a:ln w="9525" cap="flat" cmpd="sng">
            <a:solidFill>
              <a:schemeClr val="dk1"/>
            </a:solidFill>
            <a:prstDash val="solid"/>
            <a:round/>
            <a:headEnd type="none" w="med" len="med"/>
            <a:tailEnd type="diamond" w="med" len="med"/>
          </a:ln>
        </p:spPr>
      </p:cxnSp>
      <p:grpSp>
        <p:nvGrpSpPr>
          <p:cNvPr id="123" name="Google Shape;123;p8"/>
          <p:cNvGrpSpPr/>
          <p:nvPr/>
        </p:nvGrpSpPr>
        <p:grpSpPr>
          <a:xfrm rot="5400000">
            <a:off x="-81025" y="647675"/>
            <a:ext cx="879047" cy="99600"/>
            <a:chOff x="419050" y="328650"/>
            <a:chExt cx="879047" cy="99600"/>
          </a:xfrm>
        </p:grpSpPr>
        <p:sp>
          <p:nvSpPr>
            <p:cNvPr id="124" name="Google Shape;124;p8"/>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8"/>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8"/>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 name="Google Shape;127;p8"/>
          <p:cNvSpPr/>
          <p:nvPr/>
        </p:nvSpPr>
        <p:spPr>
          <a:xfrm flipH="1">
            <a:off x="2574225" y="425095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28"/>
        <p:cNvGrpSpPr/>
        <p:nvPr/>
      </p:nvGrpSpPr>
      <p:grpSpPr>
        <a:xfrm>
          <a:off x="0" y="0"/>
          <a:ext cx="0" cy="0"/>
          <a:chOff x="0" y="0"/>
          <a:chExt cx="0" cy="0"/>
        </a:xfrm>
      </p:grpSpPr>
      <p:sp>
        <p:nvSpPr>
          <p:cNvPr id="129" name="Google Shape;129;p9"/>
          <p:cNvSpPr/>
          <p:nvPr/>
        </p:nvSpPr>
        <p:spPr>
          <a:xfrm>
            <a:off x="0" y="0"/>
            <a:ext cx="55791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9"/>
          <p:cNvSpPr txBox="1">
            <a:spLocks noGrp="1"/>
          </p:cNvSpPr>
          <p:nvPr>
            <p:ph type="title"/>
          </p:nvPr>
        </p:nvSpPr>
        <p:spPr>
          <a:xfrm>
            <a:off x="1100950" y="1089450"/>
            <a:ext cx="3742200" cy="1482300"/>
          </a:xfrm>
          <a:prstGeom prst="rect">
            <a:avLst/>
          </a:prstGeom>
        </p:spPr>
        <p:txBody>
          <a:bodyPr spcFirstLastPara="1" wrap="square" lIns="91425" tIns="91425" rIns="91425" bIns="91425" anchor="b" anchorCtr="0">
            <a:noAutofit/>
          </a:bodyPr>
          <a:lstStyle>
            <a:lvl1pPr lvl="0">
              <a:spcBef>
                <a:spcPts val="0"/>
              </a:spcBef>
              <a:spcAft>
                <a:spcPts val="0"/>
              </a:spcAft>
              <a:buSzPts val="4200"/>
              <a:buNone/>
              <a:defRPr sz="4000" b="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31" name="Google Shape;131;p9"/>
          <p:cNvSpPr txBox="1">
            <a:spLocks noGrp="1"/>
          </p:cNvSpPr>
          <p:nvPr>
            <p:ph type="subTitle" idx="1"/>
          </p:nvPr>
        </p:nvSpPr>
        <p:spPr>
          <a:xfrm>
            <a:off x="1100950" y="2571750"/>
            <a:ext cx="3742200" cy="14823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400">
                <a:solidFill>
                  <a:schemeClr val="dk1"/>
                </a:solidFill>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grpSp>
        <p:nvGrpSpPr>
          <p:cNvPr id="132" name="Google Shape;132;p9"/>
          <p:cNvGrpSpPr/>
          <p:nvPr/>
        </p:nvGrpSpPr>
        <p:grpSpPr>
          <a:xfrm rot="5400000">
            <a:off x="-84025" y="2521950"/>
            <a:ext cx="879047" cy="99600"/>
            <a:chOff x="419050" y="328650"/>
            <a:chExt cx="879047" cy="99600"/>
          </a:xfrm>
        </p:grpSpPr>
        <p:sp>
          <p:nvSpPr>
            <p:cNvPr id="133" name="Google Shape;133;p9"/>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9"/>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9"/>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 name="Google Shape;136;p9"/>
          <p:cNvGrpSpPr/>
          <p:nvPr/>
        </p:nvGrpSpPr>
        <p:grpSpPr>
          <a:xfrm>
            <a:off x="-368625" y="-250100"/>
            <a:ext cx="1579200" cy="1579200"/>
            <a:chOff x="-487500" y="3492000"/>
            <a:chExt cx="1579200" cy="1579200"/>
          </a:xfrm>
        </p:grpSpPr>
        <p:sp>
          <p:nvSpPr>
            <p:cNvPr id="137" name="Google Shape;137;p9"/>
            <p:cNvSpPr/>
            <p:nvPr/>
          </p:nvSpPr>
          <p:spPr>
            <a:xfrm>
              <a:off x="-487500" y="34920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9"/>
            <p:cNvSpPr/>
            <p:nvPr/>
          </p:nvSpPr>
          <p:spPr>
            <a:xfrm>
              <a:off x="-182700" y="37968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9"/>
            <p:cNvSpPr/>
            <p:nvPr/>
          </p:nvSpPr>
          <p:spPr>
            <a:xfrm>
              <a:off x="122100" y="41016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 name="Google Shape;140;p9"/>
          <p:cNvSpPr/>
          <p:nvPr/>
        </p:nvSpPr>
        <p:spPr>
          <a:xfrm>
            <a:off x="8646375" y="19240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1" name="Google Shape;141;p9"/>
          <p:cNvCxnSpPr/>
          <p:nvPr/>
        </p:nvCxnSpPr>
        <p:spPr>
          <a:xfrm>
            <a:off x="8777925" y="566925"/>
            <a:ext cx="0" cy="2023800"/>
          </a:xfrm>
          <a:prstGeom prst="straightConnector1">
            <a:avLst/>
          </a:prstGeom>
          <a:noFill/>
          <a:ln w="9525" cap="flat" cmpd="sng">
            <a:solidFill>
              <a:schemeClr val="dk1"/>
            </a:solidFill>
            <a:prstDash val="solid"/>
            <a:round/>
            <a:headEnd type="none" w="med" len="med"/>
            <a:tailEnd type="diamond" w="med" len="med"/>
          </a:ln>
        </p:spPr>
      </p:cxnSp>
      <p:grpSp>
        <p:nvGrpSpPr>
          <p:cNvPr id="142" name="Google Shape;142;p9"/>
          <p:cNvGrpSpPr/>
          <p:nvPr/>
        </p:nvGrpSpPr>
        <p:grpSpPr>
          <a:xfrm>
            <a:off x="0" y="3860100"/>
            <a:ext cx="1628400" cy="1283400"/>
            <a:chOff x="172550" y="3966875"/>
            <a:chExt cx="1628400" cy="1283400"/>
          </a:xfrm>
        </p:grpSpPr>
        <p:sp>
          <p:nvSpPr>
            <p:cNvPr id="143" name="Google Shape;143;p9"/>
            <p:cNvSpPr/>
            <p:nvPr/>
          </p:nvSpPr>
          <p:spPr>
            <a:xfrm>
              <a:off x="172550" y="39668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9"/>
            <p:cNvSpPr/>
            <p:nvPr/>
          </p:nvSpPr>
          <p:spPr>
            <a:xfrm>
              <a:off x="477350" y="42716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9"/>
            <p:cNvSpPr/>
            <p:nvPr/>
          </p:nvSpPr>
          <p:spPr>
            <a:xfrm>
              <a:off x="782150" y="45764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 name="Google Shape;146;p9"/>
          <p:cNvSpPr/>
          <p:nvPr/>
        </p:nvSpPr>
        <p:spPr>
          <a:xfrm>
            <a:off x="2808975" y="14465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7" name="Google Shape;147;p9"/>
          <p:cNvCxnSpPr/>
          <p:nvPr/>
        </p:nvCxnSpPr>
        <p:spPr>
          <a:xfrm>
            <a:off x="3229075" y="254700"/>
            <a:ext cx="2999100" cy="0"/>
          </a:xfrm>
          <a:prstGeom prst="straightConnector1">
            <a:avLst/>
          </a:prstGeom>
          <a:noFill/>
          <a:ln w="9525" cap="flat" cmpd="sng">
            <a:solidFill>
              <a:schemeClr val="dk1"/>
            </a:solidFill>
            <a:prstDash val="solid"/>
            <a:round/>
            <a:headEnd type="none" w="med" len="med"/>
            <a:tailEnd type="diamond" w="med" len="med"/>
          </a:ln>
        </p:spPr>
      </p:cxnSp>
      <p:sp>
        <p:nvSpPr>
          <p:cNvPr id="148" name="Google Shape;148;p9"/>
          <p:cNvSpPr/>
          <p:nvPr/>
        </p:nvSpPr>
        <p:spPr>
          <a:xfrm>
            <a:off x="1486125" y="460857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49"/>
        <p:cNvGrpSpPr/>
        <p:nvPr/>
      </p:nvGrpSpPr>
      <p:grpSpPr>
        <a:xfrm>
          <a:off x="0" y="0"/>
          <a:ext cx="0" cy="0"/>
          <a:chOff x="0" y="0"/>
          <a:chExt cx="0" cy="0"/>
        </a:xfrm>
      </p:grpSpPr>
      <p:sp>
        <p:nvSpPr>
          <p:cNvPr id="150" name="Google Shape;150;p10"/>
          <p:cNvSpPr/>
          <p:nvPr/>
        </p:nvSpPr>
        <p:spPr>
          <a:xfrm>
            <a:off x="8331025" y="0"/>
            <a:ext cx="813000" cy="5143500"/>
          </a:xfrm>
          <a:prstGeom prst="rect">
            <a:avLst/>
          </a:prstGeom>
          <a:gradFill>
            <a:gsLst>
              <a:gs pos="0">
                <a:srgbClr val="EFEFEF"/>
              </a:gs>
              <a:gs pos="25000">
                <a:srgbClr val="F6B26B">
                  <a:alpha val="57647"/>
                </a:srgbClr>
              </a:gs>
              <a:gs pos="50000">
                <a:srgbClr val="9900FF">
                  <a:alpha val="56470"/>
                </a:srgbClr>
              </a:gs>
              <a:gs pos="75000">
                <a:srgbClr val="FF00FF">
                  <a:alpha val="61960"/>
                </a:srgbClr>
              </a:gs>
              <a:gs pos="88000">
                <a:srgbClr val="8080FF">
                  <a:alpha val="58431"/>
                </a:srgbClr>
              </a:gs>
              <a:gs pos="100000">
                <a:srgbClr val="00FFFF">
                  <a:alpha val="59607"/>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0"/>
          <p:cNvSpPr txBox="1">
            <a:spLocks noGrp="1"/>
          </p:cNvSpPr>
          <p:nvPr>
            <p:ph type="body" idx="1"/>
          </p:nvPr>
        </p:nvSpPr>
        <p:spPr>
          <a:xfrm>
            <a:off x="713225" y="539500"/>
            <a:ext cx="3000600" cy="21801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800"/>
              <a:buNone/>
              <a:defRPr sz="3200">
                <a:latin typeface="Bungee"/>
                <a:ea typeface="Bungee"/>
                <a:cs typeface="Bungee"/>
                <a:sym typeface="Bungee"/>
              </a:defRPr>
            </a:lvl1pPr>
          </a:lstStyle>
          <a:p>
            <a:endParaRPr/>
          </a:p>
        </p:txBody>
      </p:sp>
      <p:cxnSp>
        <p:nvCxnSpPr>
          <p:cNvPr id="152" name="Google Shape;152;p10"/>
          <p:cNvCxnSpPr/>
          <p:nvPr/>
        </p:nvCxnSpPr>
        <p:spPr>
          <a:xfrm rot="10800000">
            <a:off x="262100" y="712600"/>
            <a:ext cx="0" cy="2023800"/>
          </a:xfrm>
          <a:prstGeom prst="straightConnector1">
            <a:avLst/>
          </a:prstGeom>
          <a:noFill/>
          <a:ln w="9525" cap="flat" cmpd="sng">
            <a:solidFill>
              <a:schemeClr val="dk1"/>
            </a:solidFill>
            <a:prstDash val="solid"/>
            <a:round/>
            <a:headEnd type="none" w="med" len="med"/>
            <a:tailEnd type="diamond" w="med" len="med"/>
          </a:ln>
        </p:spPr>
      </p:cxnSp>
      <p:grpSp>
        <p:nvGrpSpPr>
          <p:cNvPr id="153" name="Google Shape;153;p10"/>
          <p:cNvGrpSpPr/>
          <p:nvPr/>
        </p:nvGrpSpPr>
        <p:grpSpPr>
          <a:xfrm rot="3967277" flipH="1">
            <a:off x="553411" y="3784337"/>
            <a:ext cx="1579192" cy="1579192"/>
            <a:chOff x="-487500" y="3492000"/>
            <a:chExt cx="1579200" cy="1579200"/>
          </a:xfrm>
        </p:grpSpPr>
        <p:sp>
          <p:nvSpPr>
            <p:cNvPr id="154" name="Google Shape;154;p10"/>
            <p:cNvSpPr/>
            <p:nvPr/>
          </p:nvSpPr>
          <p:spPr>
            <a:xfrm>
              <a:off x="-487500" y="34920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0"/>
            <p:cNvSpPr/>
            <p:nvPr/>
          </p:nvSpPr>
          <p:spPr>
            <a:xfrm>
              <a:off x="-182700" y="37968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0"/>
            <p:cNvSpPr/>
            <p:nvPr/>
          </p:nvSpPr>
          <p:spPr>
            <a:xfrm>
              <a:off x="122100" y="4101600"/>
              <a:ext cx="969600" cy="969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 name="Google Shape;157;p10"/>
          <p:cNvSpPr/>
          <p:nvPr/>
        </p:nvSpPr>
        <p:spPr>
          <a:xfrm>
            <a:off x="8686800" y="261512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8" name="Google Shape;158;p10"/>
          <p:cNvCxnSpPr/>
          <p:nvPr/>
        </p:nvCxnSpPr>
        <p:spPr>
          <a:xfrm>
            <a:off x="8818350" y="2989650"/>
            <a:ext cx="0" cy="2023800"/>
          </a:xfrm>
          <a:prstGeom prst="straightConnector1">
            <a:avLst/>
          </a:prstGeom>
          <a:noFill/>
          <a:ln w="9525" cap="flat" cmpd="sng">
            <a:solidFill>
              <a:schemeClr val="dk1"/>
            </a:solidFill>
            <a:prstDash val="solid"/>
            <a:round/>
            <a:headEnd type="none" w="med" len="med"/>
            <a:tailEnd type="diamond" w="med" len="med"/>
          </a:ln>
        </p:spPr>
      </p:cxnSp>
      <p:grpSp>
        <p:nvGrpSpPr>
          <p:cNvPr id="159" name="Google Shape;159;p10"/>
          <p:cNvGrpSpPr/>
          <p:nvPr/>
        </p:nvGrpSpPr>
        <p:grpSpPr>
          <a:xfrm flipH="1">
            <a:off x="7481021" y="-255941"/>
            <a:ext cx="1899529" cy="1497086"/>
            <a:chOff x="172550" y="3966875"/>
            <a:chExt cx="1628400" cy="1283400"/>
          </a:xfrm>
        </p:grpSpPr>
        <p:sp>
          <p:nvSpPr>
            <p:cNvPr id="160" name="Google Shape;160;p10"/>
            <p:cNvSpPr/>
            <p:nvPr/>
          </p:nvSpPr>
          <p:spPr>
            <a:xfrm>
              <a:off x="172550" y="39668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0"/>
            <p:cNvSpPr/>
            <p:nvPr/>
          </p:nvSpPr>
          <p:spPr>
            <a:xfrm>
              <a:off x="477350" y="42716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0"/>
            <p:cNvSpPr/>
            <p:nvPr/>
          </p:nvSpPr>
          <p:spPr>
            <a:xfrm>
              <a:off x="782150" y="4576475"/>
              <a:ext cx="1018800" cy="673800"/>
            </a:xfrm>
            <a:prstGeom prst="round2SameRect">
              <a:avLst>
                <a:gd name="adj1" fmla="val 50000"/>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43.xml"/><Relationship Id="rId1" Type="http://schemas.openxmlformats.org/officeDocument/2006/relationships/slideLayout" Target="../slideLayouts/slideLayout42.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45.xml"/><Relationship Id="rId1" Type="http://schemas.openxmlformats.org/officeDocument/2006/relationships/slideLayout" Target="../slideLayouts/slideLayout4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175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Bungee"/>
              <a:buNone/>
              <a:defRPr sz="2800" b="1">
                <a:solidFill>
                  <a:schemeClr val="dk1"/>
                </a:solidFill>
                <a:latin typeface="Bungee"/>
                <a:ea typeface="Bungee"/>
                <a:cs typeface="Bungee"/>
                <a:sym typeface="Bungee"/>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713225" y="1246950"/>
            <a:ext cx="7717500" cy="33615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rgbClr val="3C3D41"/>
              </a:buClr>
              <a:buSzPts val="1800"/>
              <a:buFont typeface="Anaheim"/>
              <a:buChar char="●"/>
              <a:defRPr sz="1800">
                <a:solidFill>
                  <a:srgbClr val="3C3D41"/>
                </a:solidFill>
                <a:latin typeface="Anaheim"/>
                <a:ea typeface="Anaheim"/>
                <a:cs typeface="Anaheim"/>
                <a:sym typeface="Anaheim"/>
              </a:defRPr>
            </a:lvl1pPr>
            <a:lvl2pPr marL="914400" lvl="1" indent="-317500">
              <a:lnSpc>
                <a:spcPct val="100000"/>
              </a:lnSpc>
              <a:spcBef>
                <a:spcPts val="0"/>
              </a:spcBef>
              <a:spcAft>
                <a:spcPts val="0"/>
              </a:spcAft>
              <a:buClr>
                <a:srgbClr val="3C3D41"/>
              </a:buClr>
              <a:buSzPts val="1400"/>
              <a:buFont typeface="Anaheim"/>
              <a:buChar char="○"/>
              <a:defRPr>
                <a:solidFill>
                  <a:srgbClr val="3C3D41"/>
                </a:solidFill>
                <a:latin typeface="Anaheim"/>
                <a:ea typeface="Anaheim"/>
                <a:cs typeface="Anaheim"/>
                <a:sym typeface="Anaheim"/>
              </a:defRPr>
            </a:lvl2pPr>
            <a:lvl3pPr marL="1371600" lvl="2" indent="-317500">
              <a:lnSpc>
                <a:spcPct val="100000"/>
              </a:lnSpc>
              <a:spcBef>
                <a:spcPts val="0"/>
              </a:spcBef>
              <a:spcAft>
                <a:spcPts val="0"/>
              </a:spcAft>
              <a:buClr>
                <a:srgbClr val="3C3D41"/>
              </a:buClr>
              <a:buSzPts val="1400"/>
              <a:buFont typeface="Anaheim"/>
              <a:buChar char="■"/>
              <a:defRPr>
                <a:solidFill>
                  <a:srgbClr val="3C3D41"/>
                </a:solidFill>
                <a:latin typeface="Anaheim"/>
                <a:ea typeface="Anaheim"/>
                <a:cs typeface="Anaheim"/>
                <a:sym typeface="Anaheim"/>
              </a:defRPr>
            </a:lvl3pPr>
            <a:lvl4pPr marL="1828800" lvl="3" indent="-317500">
              <a:lnSpc>
                <a:spcPct val="100000"/>
              </a:lnSpc>
              <a:spcBef>
                <a:spcPts val="0"/>
              </a:spcBef>
              <a:spcAft>
                <a:spcPts val="0"/>
              </a:spcAft>
              <a:buClr>
                <a:srgbClr val="3C3D41"/>
              </a:buClr>
              <a:buSzPts val="1400"/>
              <a:buFont typeface="Anaheim"/>
              <a:buChar char="●"/>
              <a:defRPr>
                <a:solidFill>
                  <a:srgbClr val="3C3D41"/>
                </a:solidFill>
                <a:latin typeface="Anaheim"/>
                <a:ea typeface="Anaheim"/>
                <a:cs typeface="Anaheim"/>
                <a:sym typeface="Anaheim"/>
              </a:defRPr>
            </a:lvl4pPr>
            <a:lvl5pPr marL="2286000" lvl="4" indent="-317500">
              <a:lnSpc>
                <a:spcPct val="100000"/>
              </a:lnSpc>
              <a:spcBef>
                <a:spcPts val="0"/>
              </a:spcBef>
              <a:spcAft>
                <a:spcPts val="0"/>
              </a:spcAft>
              <a:buClr>
                <a:srgbClr val="3C3D41"/>
              </a:buClr>
              <a:buSzPts val="1400"/>
              <a:buFont typeface="Anaheim"/>
              <a:buChar char="○"/>
              <a:defRPr>
                <a:solidFill>
                  <a:srgbClr val="3C3D41"/>
                </a:solidFill>
                <a:latin typeface="Anaheim"/>
                <a:ea typeface="Anaheim"/>
                <a:cs typeface="Anaheim"/>
                <a:sym typeface="Anaheim"/>
              </a:defRPr>
            </a:lvl5pPr>
            <a:lvl6pPr marL="2743200" lvl="5" indent="-317500">
              <a:lnSpc>
                <a:spcPct val="100000"/>
              </a:lnSpc>
              <a:spcBef>
                <a:spcPts val="0"/>
              </a:spcBef>
              <a:spcAft>
                <a:spcPts val="0"/>
              </a:spcAft>
              <a:buClr>
                <a:srgbClr val="3C3D41"/>
              </a:buClr>
              <a:buSzPts val="1400"/>
              <a:buFont typeface="Anaheim"/>
              <a:buChar char="■"/>
              <a:defRPr>
                <a:solidFill>
                  <a:srgbClr val="3C3D41"/>
                </a:solidFill>
                <a:latin typeface="Anaheim"/>
                <a:ea typeface="Anaheim"/>
                <a:cs typeface="Anaheim"/>
                <a:sym typeface="Anaheim"/>
              </a:defRPr>
            </a:lvl6pPr>
            <a:lvl7pPr marL="3200400" lvl="6" indent="-317500">
              <a:lnSpc>
                <a:spcPct val="100000"/>
              </a:lnSpc>
              <a:spcBef>
                <a:spcPts val="0"/>
              </a:spcBef>
              <a:spcAft>
                <a:spcPts val="0"/>
              </a:spcAft>
              <a:buClr>
                <a:srgbClr val="3C3D41"/>
              </a:buClr>
              <a:buSzPts val="1400"/>
              <a:buFont typeface="Anaheim"/>
              <a:buChar char="●"/>
              <a:defRPr>
                <a:solidFill>
                  <a:srgbClr val="3C3D41"/>
                </a:solidFill>
                <a:latin typeface="Anaheim"/>
                <a:ea typeface="Anaheim"/>
                <a:cs typeface="Anaheim"/>
                <a:sym typeface="Anaheim"/>
              </a:defRPr>
            </a:lvl7pPr>
            <a:lvl8pPr marL="3657600" lvl="7" indent="-317500">
              <a:lnSpc>
                <a:spcPct val="100000"/>
              </a:lnSpc>
              <a:spcBef>
                <a:spcPts val="0"/>
              </a:spcBef>
              <a:spcAft>
                <a:spcPts val="0"/>
              </a:spcAft>
              <a:buClr>
                <a:srgbClr val="3C3D41"/>
              </a:buClr>
              <a:buSzPts val="1400"/>
              <a:buFont typeface="Anaheim"/>
              <a:buChar char="○"/>
              <a:defRPr>
                <a:solidFill>
                  <a:srgbClr val="3C3D41"/>
                </a:solidFill>
                <a:latin typeface="Anaheim"/>
                <a:ea typeface="Anaheim"/>
                <a:cs typeface="Anaheim"/>
                <a:sym typeface="Anaheim"/>
              </a:defRPr>
            </a:lvl8pPr>
            <a:lvl9pPr marL="4114800" lvl="8" indent="-317500">
              <a:lnSpc>
                <a:spcPct val="100000"/>
              </a:lnSpc>
              <a:spcBef>
                <a:spcPts val="0"/>
              </a:spcBef>
              <a:spcAft>
                <a:spcPts val="0"/>
              </a:spcAft>
              <a:buClr>
                <a:srgbClr val="3C3D41"/>
              </a:buClr>
              <a:buSzPts val="1400"/>
              <a:buFont typeface="Anaheim"/>
              <a:buChar char="■"/>
              <a:defRPr>
                <a:solidFill>
                  <a:srgbClr val="3C3D41"/>
                </a:solidFill>
                <a:latin typeface="Anaheim"/>
                <a:ea typeface="Anaheim"/>
                <a:cs typeface="Anaheim"/>
                <a:sym typeface="Anahei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5" r:id="rId17"/>
    <p:sldLayoutId id="2147483666" r:id="rId18"/>
    <p:sldLayoutId id="2147483668" r:id="rId19"/>
    <p:sldLayoutId id="2147483669" r:id="rId20"/>
    <p:sldLayoutId id="2147483670" r:id="rId21"/>
    <p:sldLayoutId id="2147483671" r:id="rId22"/>
    <p:sldLayoutId id="2147483672" r:id="rId23"/>
    <p:sldLayoutId id="2147483673" r:id="rId24"/>
    <p:sldLayoutId id="2147483674" r:id="rId25"/>
    <p:sldLayoutId id="2147483675" r:id="rId26"/>
    <p:sldLayoutId id="2147483676" r:id="rId27"/>
    <p:sldLayoutId id="2147483677" r:id="rId28"/>
    <p:sldLayoutId id="2147483678" r:id="rId29"/>
    <p:sldLayoutId id="2147483679" r:id="rId30"/>
    <p:sldLayoutId id="2147483680" r:id="rId31"/>
    <p:sldLayoutId id="2147483681" r:id="rId32"/>
    <p:sldLayoutId id="2147483682" r:id="rId33"/>
    <p:sldLayoutId id="2147483683" r:id="rId34"/>
    <p:sldLayoutId id="2147483684" r:id="rId35"/>
    <p:sldLayoutId id="2147483685" r:id="rId36"/>
    <p:sldLayoutId id="2147483686" r:id="rId37"/>
    <p:sldLayoutId id="2147483687" r:id="rId38"/>
    <p:sldLayoutId id="2147483688" r:id="rId39"/>
    <p:sldLayoutId id="2147483689" r:id="rId40"/>
    <p:sldLayoutId id="2147483690" r:id="rId4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49">
          <p15:clr>
            <a:srgbClr val="EA4335"/>
          </p15:clr>
        </p15:guide>
        <p15:guide id="2" pos="5311">
          <p15:clr>
            <a:srgbClr val="EA4335"/>
          </p15:clr>
        </p15:guide>
        <p15:guide id="3" orient="horz" pos="340">
          <p15:clr>
            <a:srgbClr val="EA4335"/>
          </p15:clr>
        </p15:guide>
        <p15:guide id="4" orient="horz" pos="2903">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850"/>
        <p:cNvGrpSpPr/>
        <p:nvPr/>
      </p:nvGrpSpPr>
      <p:grpSpPr>
        <a:xfrm>
          <a:off x="0" y="0"/>
          <a:ext cx="0" cy="0"/>
          <a:chOff x="0" y="0"/>
          <a:chExt cx="0" cy="0"/>
        </a:xfrm>
      </p:grpSpPr>
      <p:sp>
        <p:nvSpPr>
          <p:cNvPr id="851" name="Google Shape;851;p4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2" name="Google Shape;852;p4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91" r:id="rId1"/>
    <p:sldLayoutId id="2147483692"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3761010259"/>
      </p:ext>
    </p:extLst>
  </p:cSld>
  <p:clrMap bg1="lt1" tx1="dk1" bg2="dk2" tx2="lt2" accent1="accent1" accent2="accent2" accent3="accent3" accent4="accent4" accent5="accent5" accent6="accent6" hlink="hlink" folHlink="folHlink"/>
  <p:sldLayoutIdLst>
    <p:sldLayoutId id="2147483696" r:id="rId1"/>
    <p:sldLayoutId id="2147483697"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2.xml"/><Relationship Id="rId1" Type="http://schemas.openxmlformats.org/officeDocument/2006/relationships/slideLayout" Target="../slideLayouts/slideLayout2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1.xml"/></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2.xml"/></Relationships>
</file>

<file path=ppt/slides/_rels/slide16.xml.rels><?xml version="1.0" encoding="UTF-8" standalone="yes"?>
<Relationships xmlns="http://schemas.openxmlformats.org/package/2006/relationships"><Relationship Id="rId3" Type="http://schemas.openxmlformats.org/officeDocument/2006/relationships/hyperlink" Target="https://docs.google.com/spreadsheets/d/1yA0zgamV75Vzenwau_rDXcNHoWOPC5vN__1f5noW_wg/copy#gid=1985196475" TargetMode="External"/><Relationship Id="rId2" Type="http://schemas.openxmlformats.org/officeDocument/2006/relationships/notesSlide" Target="../notesSlides/notesSlide16.xml"/><Relationship Id="rId1" Type="http://schemas.openxmlformats.org/officeDocument/2006/relationships/slideLayout" Target="../slideLayouts/slideLayout33.xml"/><Relationship Id="rId4" Type="http://schemas.openxmlformats.org/officeDocument/2006/relationships/image" Target="../media/image10.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4.xml"/></Relationships>
</file>

<file path=ppt/slides/_rels/slide1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2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3" Type="http://schemas.openxmlformats.org/officeDocument/2006/relationships/slide" Target="slide39.xml"/><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5.xml"/></Relationships>
</file>

<file path=ppt/slides/_rels/slide2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1.xml"/><Relationship Id="rId1" Type="http://schemas.openxmlformats.org/officeDocument/2006/relationships/slideLayout" Target="../slideLayouts/slideLayout2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2.xml"/></Relationships>
</file>

<file path=ppt/slides/_rels/slide23.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3.xml"/><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5.xml"/><Relationship Id="rId1" Type="http://schemas.openxmlformats.org/officeDocument/2006/relationships/slideLayout" Target="../slideLayouts/slideLayout25.xml"/></Relationships>
</file>

<file path=ppt/slides/_rels/slide2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6.xml"/><Relationship Id="rId1" Type="http://schemas.openxmlformats.org/officeDocument/2006/relationships/slideLayout" Target="../slideLayouts/slideLayout2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0.xml"/><Relationship Id="rId1" Type="http://schemas.openxmlformats.org/officeDocument/2006/relationships/slideLayout" Target="../slideLayouts/slideLayout2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2.xml"/><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3.xml"/><Relationship Id="rId1" Type="http://schemas.openxmlformats.org/officeDocument/2006/relationships/slideLayout" Target="../slideLayouts/slideLayout3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3.xml"/></Relationships>
</file>

<file path=ppt/slides/_rels/slide3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36.xml"/><Relationship Id="rId1" Type="http://schemas.openxmlformats.org/officeDocument/2006/relationships/slideLayout" Target="../slideLayouts/slideLayout15.xml"/><Relationship Id="rId5" Type="http://schemas.openxmlformats.org/officeDocument/2006/relationships/image" Target="../media/image22.png"/><Relationship Id="rId4" Type="http://schemas.openxmlformats.org/officeDocument/2006/relationships/image" Target="../media/image21.png"/></Relationships>
</file>

<file path=ppt/slides/_rels/slide3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7.xml"/><Relationship Id="rId1" Type="http://schemas.openxmlformats.org/officeDocument/2006/relationships/slideLayout" Target="../slideLayouts/slideLayout3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6.xml"/></Relationships>
</file>

<file path=ppt/slides/_rels/slide39.xml.rels><?xml version="1.0" encoding="UTF-8" standalone="yes"?>
<Relationships xmlns="http://schemas.openxmlformats.org/package/2006/relationships"><Relationship Id="rId3" Type="http://schemas.openxmlformats.org/officeDocument/2006/relationships/hyperlink" Target="https://fonts.google.com/specimen/Bungee" TargetMode="External"/><Relationship Id="rId2" Type="http://schemas.openxmlformats.org/officeDocument/2006/relationships/notesSlide" Target="../notesSlides/notesSlide39.xml"/><Relationship Id="rId1" Type="http://schemas.openxmlformats.org/officeDocument/2006/relationships/slideLayout" Target="../slideLayouts/slideLayout43.xml"/><Relationship Id="rId4" Type="http://schemas.openxmlformats.org/officeDocument/2006/relationships/hyperlink" Target="https://fonts.google.com/specimen/Anaheim"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4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4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4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2.xml"/></Relationships>
</file>

<file path=ppt/slides/_rels/slide5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3.xml"/><Relationship Id="rId1" Type="http://schemas.openxmlformats.org/officeDocument/2006/relationships/slideLayout" Target="../slideLayouts/slideLayout44.xml"/><Relationship Id="rId4" Type="http://schemas.openxmlformats.org/officeDocument/2006/relationships/hyperlink" Target="https://www.greatppt.com/" TargetMode="Externa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hyperlink" Target="https://docs.google.com/spreadsheets/d/1yA0zgamV75Vzenwau_rDXcNHoWOPC5vN__1f5noW_wg/copy#gid=0" TargetMode="External"/><Relationship Id="rId2" Type="http://schemas.openxmlformats.org/officeDocument/2006/relationships/notesSlide" Target="../notesSlides/notesSlide7.xml"/><Relationship Id="rId1" Type="http://schemas.openxmlformats.org/officeDocument/2006/relationships/slideLayout" Target="../slideLayouts/slideLayout5.xml"/><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xml"/><Relationship Id="rId1" Type="http://schemas.openxmlformats.org/officeDocument/2006/relationships/slideLayout" Target="../slideLayouts/slideLayout2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859"/>
        <p:cNvGrpSpPr/>
        <p:nvPr/>
      </p:nvGrpSpPr>
      <p:grpSpPr>
        <a:xfrm>
          <a:off x="0" y="0"/>
          <a:ext cx="0" cy="0"/>
          <a:chOff x="0" y="0"/>
          <a:chExt cx="0" cy="0"/>
        </a:xfrm>
      </p:grpSpPr>
      <p:pic>
        <p:nvPicPr>
          <p:cNvPr id="860" name="Google Shape;860;p48"/>
          <p:cNvPicPr preferRelativeResize="0"/>
          <p:nvPr/>
        </p:nvPicPr>
        <p:blipFill rotWithShape="1">
          <a:blip r:embed="rId3">
            <a:alphaModFix/>
          </a:blip>
          <a:srcRect l="43104" t="10039" r="15167"/>
          <a:stretch/>
        </p:blipFill>
        <p:spPr>
          <a:xfrm>
            <a:off x="5498125" y="396300"/>
            <a:ext cx="3914626" cy="4747199"/>
          </a:xfrm>
          <a:prstGeom prst="rect">
            <a:avLst/>
          </a:prstGeom>
          <a:noFill/>
          <a:ln>
            <a:noFill/>
          </a:ln>
        </p:spPr>
      </p:pic>
      <p:sp>
        <p:nvSpPr>
          <p:cNvPr id="861" name="Google Shape;861;p48"/>
          <p:cNvSpPr txBox="1">
            <a:spLocks noGrp="1"/>
          </p:cNvSpPr>
          <p:nvPr>
            <p:ph type="ctrTitle"/>
          </p:nvPr>
        </p:nvSpPr>
        <p:spPr>
          <a:xfrm>
            <a:off x="713225" y="1119375"/>
            <a:ext cx="5377500" cy="222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5100"/>
              <a:t>Headphones Brand</a:t>
            </a:r>
            <a:r>
              <a:rPr lang="en" sz="5100">
                <a:solidFill>
                  <a:schemeClr val="accent2"/>
                </a:solidFill>
              </a:rPr>
              <a:t> </a:t>
            </a:r>
            <a:r>
              <a:rPr lang="en" sz="4200">
                <a:solidFill>
                  <a:schemeClr val="dk2"/>
                </a:solidFill>
              </a:rPr>
              <a:t>Business Plan</a:t>
            </a:r>
            <a:endParaRPr sz="4200">
              <a:solidFill>
                <a:schemeClr val="dk2"/>
              </a:solidFill>
            </a:endParaRPr>
          </a:p>
        </p:txBody>
      </p:sp>
      <p:sp>
        <p:nvSpPr>
          <p:cNvPr id="862" name="Google Shape;862;p48"/>
          <p:cNvSpPr txBox="1">
            <a:spLocks noGrp="1"/>
          </p:cNvSpPr>
          <p:nvPr>
            <p:ph type="subTitle" idx="1"/>
          </p:nvPr>
        </p:nvSpPr>
        <p:spPr>
          <a:xfrm>
            <a:off x="594800" y="3533625"/>
            <a:ext cx="3756900" cy="49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is where your presentation begins</a:t>
            </a:r>
            <a:endParaRPr/>
          </a:p>
        </p:txBody>
      </p:sp>
      <p:grpSp>
        <p:nvGrpSpPr>
          <p:cNvPr id="863" name="Google Shape;863;p48"/>
          <p:cNvGrpSpPr/>
          <p:nvPr/>
        </p:nvGrpSpPr>
        <p:grpSpPr>
          <a:xfrm>
            <a:off x="3715832" y="2198363"/>
            <a:ext cx="1375884" cy="155904"/>
            <a:chOff x="419050" y="328650"/>
            <a:chExt cx="879047" cy="99600"/>
          </a:xfrm>
        </p:grpSpPr>
        <p:sp>
          <p:nvSpPr>
            <p:cNvPr id="864" name="Google Shape;864;p48"/>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8"/>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8"/>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72"/>
        <p:cNvGrpSpPr/>
        <p:nvPr/>
      </p:nvGrpSpPr>
      <p:grpSpPr>
        <a:xfrm>
          <a:off x="0" y="0"/>
          <a:ext cx="0" cy="0"/>
          <a:chOff x="0" y="0"/>
          <a:chExt cx="0" cy="0"/>
        </a:xfrm>
      </p:grpSpPr>
      <p:sp>
        <p:nvSpPr>
          <p:cNvPr id="973" name="Google Shape;973;p57"/>
          <p:cNvSpPr txBox="1">
            <a:spLocks noGrp="1"/>
          </p:cNvSpPr>
          <p:nvPr>
            <p:ph type="title"/>
          </p:nvPr>
        </p:nvSpPr>
        <p:spPr>
          <a:xfrm>
            <a:off x="713175" y="1397325"/>
            <a:ext cx="333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Them</a:t>
            </a:r>
            <a:endParaRPr/>
          </a:p>
        </p:txBody>
      </p:sp>
      <p:sp>
        <p:nvSpPr>
          <p:cNvPr id="974" name="Google Shape;974;p57"/>
          <p:cNvSpPr txBox="1">
            <a:spLocks noGrp="1"/>
          </p:cNvSpPr>
          <p:nvPr>
            <p:ph type="body" idx="1"/>
          </p:nvPr>
        </p:nvSpPr>
        <p:spPr>
          <a:xfrm>
            <a:off x="713175" y="2049369"/>
            <a:ext cx="3337500" cy="1696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a:t>Mercury is the closest planet to the Sun and the smallest one in the Solar System—it’s only a bit larger than the Moon. The planet’s name has nothing to do with the liquid metal, since Mercury was named after the Roman messenger god</a:t>
            </a:r>
            <a:endParaRPr sz="1600"/>
          </a:p>
        </p:txBody>
      </p:sp>
      <p:sp>
        <p:nvSpPr>
          <p:cNvPr id="975" name="Google Shape;975;p57"/>
          <p:cNvSpPr txBox="1">
            <a:spLocks noGrp="1"/>
          </p:cNvSpPr>
          <p:nvPr>
            <p:ph type="body" idx="2"/>
          </p:nvPr>
        </p:nvSpPr>
        <p:spPr>
          <a:xfrm>
            <a:off x="5093275" y="2049300"/>
            <a:ext cx="3337500" cy="16968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sp>
        <p:nvSpPr>
          <p:cNvPr id="976" name="Google Shape;976;p57"/>
          <p:cNvSpPr txBox="1">
            <a:spLocks noGrp="1"/>
          </p:cNvSpPr>
          <p:nvPr>
            <p:ph type="title" idx="3"/>
          </p:nvPr>
        </p:nvSpPr>
        <p:spPr>
          <a:xfrm>
            <a:off x="5093275" y="1397325"/>
            <a:ext cx="333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rPr>
              <a:t>Us</a:t>
            </a:r>
            <a:endParaRPr>
              <a:solidFill>
                <a:schemeClr val="dk2"/>
              </a:solidFill>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80"/>
        <p:cNvGrpSpPr/>
        <p:nvPr/>
      </p:nvGrpSpPr>
      <p:grpSpPr>
        <a:xfrm>
          <a:off x="0" y="0"/>
          <a:ext cx="0" cy="0"/>
          <a:chOff x="0" y="0"/>
          <a:chExt cx="0" cy="0"/>
        </a:xfrm>
      </p:grpSpPr>
      <p:sp>
        <p:nvSpPr>
          <p:cNvPr id="981" name="Google Shape;981;p58"/>
          <p:cNvSpPr txBox="1">
            <a:spLocks noGrp="1"/>
          </p:cNvSpPr>
          <p:nvPr>
            <p:ph type="title"/>
          </p:nvPr>
        </p:nvSpPr>
        <p:spPr>
          <a:xfrm>
            <a:off x="713225" y="1111275"/>
            <a:ext cx="4890300" cy="2607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Awesome </a:t>
            </a:r>
            <a:r>
              <a:rPr lang="en">
                <a:solidFill>
                  <a:schemeClr val="dk2"/>
                </a:solidFill>
              </a:rPr>
              <a:t>words</a:t>
            </a:r>
            <a:endParaRPr>
              <a:solidFill>
                <a:schemeClr val="dk2"/>
              </a:solidFill>
            </a:endParaRPr>
          </a:p>
        </p:txBody>
      </p:sp>
      <p:pic>
        <p:nvPicPr>
          <p:cNvPr id="982" name="Google Shape;982;p58"/>
          <p:cNvPicPr preferRelativeResize="0"/>
          <p:nvPr/>
        </p:nvPicPr>
        <p:blipFill rotWithShape="1">
          <a:blip r:embed="rId3">
            <a:alphaModFix/>
          </a:blip>
          <a:srcRect l="11143" r="11143"/>
          <a:stretch/>
        </p:blipFill>
        <p:spPr>
          <a:xfrm>
            <a:off x="4395800" y="1111275"/>
            <a:ext cx="5570750" cy="4032226"/>
          </a:xfrm>
          <a:prstGeom prst="rect">
            <a:avLst/>
          </a:prstGeom>
          <a:noFill/>
          <a:ln>
            <a:noFill/>
          </a:ln>
        </p:spPr>
      </p:pic>
      <p:sp>
        <p:nvSpPr>
          <p:cNvPr id="983" name="Google Shape;983;p58"/>
          <p:cNvSpPr/>
          <p:nvPr/>
        </p:nvSpPr>
        <p:spPr>
          <a:xfrm flipH="1">
            <a:off x="8651600" y="42835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87"/>
        <p:cNvGrpSpPr/>
        <p:nvPr/>
      </p:nvGrpSpPr>
      <p:grpSpPr>
        <a:xfrm>
          <a:off x="0" y="0"/>
          <a:ext cx="0" cy="0"/>
          <a:chOff x="0" y="0"/>
          <a:chExt cx="0" cy="0"/>
        </a:xfrm>
      </p:grpSpPr>
      <p:pic>
        <p:nvPicPr>
          <p:cNvPr id="988" name="Google Shape;988;p59"/>
          <p:cNvPicPr preferRelativeResize="0"/>
          <p:nvPr/>
        </p:nvPicPr>
        <p:blipFill rotWithShape="1">
          <a:blip r:embed="rId3">
            <a:alphaModFix/>
          </a:blip>
          <a:srcRect l="24184" t="19178" r="24184"/>
          <a:stretch/>
        </p:blipFill>
        <p:spPr>
          <a:xfrm>
            <a:off x="-641800" y="803575"/>
            <a:ext cx="4947475" cy="4356374"/>
          </a:xfrm>
          <a:prstGeom prst="rect">
            <a:avLst/>
          </a:prstGeom>
          <a:noFill/>
          <a:ln>
            <a:noFill/>
          </a:ln>
        </p:spPr>
      </p:pic>
      <p:sp>
        <p:nvSpPr>
          <p:cNvPr id="989" name="Google Shape;989;p59"/>
          <p:cNvSpPr txBox="1">
            <a:spLocks noGrp="1"/>
          </p:cNvSpPr>
          <p:nvPr>
            <p:ph type="title"/>
          </p:nvPr>
        </p:nvSpPr>
        <p:spPr>
          <a:xfrm>
            <a:off x="2867525" y="3782025"/>
            <a:ext cx="5670000" cy="598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You can enter a subtitle here if you need it</a:t>
            </a:r>
            <a:endParaRPr/>
          </a:p>
        </p:txBody>
      </p:sp>
      <p:sp>
        <p:nvSpPr>
          <p:cNvPr id="990" name="Google Shape;990;p59"/>
          <p:cNvSpPr txBox="1">
            <a:spLocks noGrp="1"/>
          </p:cNvSpPr>
          <p:nvPr>
            <p:ph type="title" idx="2"/>
          </p:nvPr>
        </p:nvSpPr>
        <p:spPr>
          <a:xfrm>
            <a:off x="2867525" y="2235375"/>
            <a:ext cx="5670000" cy="147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Market analysis </a:t>
            </a:r>
            <a:r>
              <a:rPr lang="en">
                <a:solidFill>
                  <a:schemeClr val="dk2"/>
                </a:solidFill>
              </a:rPr>
              <a:t>&amp; competition</a:t>
            </a:r>
            <a:endParaRPr>
              <a:solidFill>
                <a:schemeClr val="dk2"/>
              </a:solidFill>
            </a:endParaRPr>
          </a:p>
        </p:txBody>
      </p:sp>
      <p:sp>
        <p:nvSpPr>
          <p:cNvPr id="991" name="Google Shape;991;p59"/>
          <p:cNvSpPr txBox="1">
            <a:spLocks noGrp="1"/>
          </p:cNvSpPr>
          <p:nvPr>
            <p:ph type="title" idx="3"/>
          </p:nvPr>
        </p:nvSpPr>
        <p:spPr>
          <a:xfrm>
            <a:off x="6491313" y="762675"/>
            <a:ext cx="2111700" cy="147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02</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995"/>
        <p:cNvGrpSpPr/>
        <p:nvPr/>
      </p:nvGrpSpPr>
      <p:grpSpPr>
        <a:xfrm>
          <a:off x="0" y="0"/>
          <a:ext cx="0" cy="0"/>
          <a:chOff x="0" y="0"/>
          <a:chExt cx="0" cy="0"/>
        </a:xfrm>
      </p:grpSpPr>
      <p:sp>
        <p:nvSpPr>
          <p:cNvPr id="996" name="Google Shape;996;p60"/>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target</a:t>
            </a:r>
            <a:endParaRPr/>
          </a:p>
        </p:txBody>
      </p:sp>
      <p:sp>
        <p:nvSpPr>
          <p:cNvPr id="997" name="Google Shape;997;p60"/>
          <p:cNvSpPr txBox="1">
            <a:spLocks noGrp="1"/>
          </p:cNvSpPr>
          <p:nvPr>
            <p:ph type="title" idx="4294967295"/>
          </p:nvPr>
        </p:nvSpPr>
        <p:spPr>
          <a:xfrm>
            <a:off x="713225" y="1253325"/>
            <a:ext cx="1119000" cy="68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0"/>
              <a:t>40%</a:t>
            </a:r>
            <a:endParaRPr b="0"/>
          </a:p>
        </p:txBody>
      </p:sp>
      <p:sp>
        <p:nvSpPr>
          <p:cNvPr id="998" name="Google Shape;998;p60"/>
          <p:cNvSpPr txBox="1">
            <a:spLocks noGrp="1"/>
          </p:cNvSpPr>
          <p:nvPr>
            <p:ph type="title" idx="4294967295"/>
          </p:nvPr>
        </p:nvSpPr>
        <p:spPr>
          <a:xfrm>
            <a:off x="2579850" y="1253325"/>
            <a:ext cx="1119000" cy="68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0"/>
              <a:t>60%</a:t>
            </a:r>
            <a:endParaRPr b="0"/>
          </a:p>
        </p:txBody>
      </p:sp>
      <p:sp>
        <p:nvSpPr>
          <p:cNvPr id="999" name="Google Shape;999;p60"/>
          <p:cNvSpPr txBox="1"/>
          <p:nvPr/>
        </p:nvSpPr>
        <p:spPr>
          <a:xfrm>
            <a:off x="713225" y="1940025"/>
            <a:ext cx="24021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Bungee"/>
                <a:ea typeface="Bungee"/>
                <a:cs typeface="Bungee"/>
                <a:sym typeface="Bungee"/>
              </a:rPr>
              <a:t>gender</a:t>
            </a:r>
            <a:endParaRPr sz="1600">
              <a:solidFill>
                <a:schemeClr val="dk1"/>
              </a:solidFill>
              <a:latin typeface="Bungee"/>
              <a:ea typeface="Bungee"/>
              <a:cs typeface="Bungee"/>
              <a:sym typeface="Bungee"/>
            </a:endParaRPr>
          </a:p>
        </p:txBody>
      </p:sp>
      <p:cxnSp>
        <p:nvCxnSpPr>
          <p:cNvPr id="1000" name="Google Shape;1000;p60"/>
          <p:cNvCxnSpPr/>
          <p:nvPr/>
        </p:nvCxnSpPr>
        <p:spPr>
          <a:xfrm>
            <a:off x="723050" y="2400675"/>
            <a:ext cx="3631800" cy="0"/>
          </a:xfrm>
          <a:prstGeom prst="straightConnector1">
            <a:avLst/>
          </a:prstGeom>
          <a:noFill/>
          <a:ln w="9525" cap="flat" cmpd="sng">
            <a:solidFill>
              <a:schemeClr val="dk1"/>
            </a:solidFill>
            <a:prstDash val="solid"/>
            <a:round/>
            <a:headEnd type="none" w="med" len="med"/>
            <a:tailEnd type="diamond" w="med" len="med"/>
          </a:ln>
        </p:spPr>
      </p:cxnSp>
      <p:grpSp>
        <p:nvGrpSpPr>
          <p:cNvPr id="1001" name="Google Shape;1001;p60"/>
          <p:cNvGrpSpPr/>
          <p:nvPr/>
        </p:nvGrpSpPr>
        <p:grpSpPr>
          <a:xfrm>
            <a:off x="2078421" y="1369537"/>
            <a:ext cx="255247" cy="327458"/>
            <a:chOff x="6974158" y="2789537"/>
            <a:chExt cx="255247" cy="327458"/>
          </a:xfrm>
        </p:grpSpPr>
        <p:sp>
          <p:nvSpPr>
            <p:cNvPr id="1002" name="Google Shape;1002;p60"/>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0"/>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0"/>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0"/>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0"/>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60"/>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 name="Google Shape;1008;p60"/>
          <p:cNvGrpSpPr/>
          <p:nvPr/>
        </p:nvGrpSpPr>
        <p:grpSpPr>
          <a:xfrm>
            <a:off x="3945022" y="1370099"/>
            <a:ext cx="244291" cy="326314"/>
            <a:chOff x="7530697" y="2790299"/>
            <a:chExt cx="244291" cy="326314"/>
          </a:xfrm>
        </p:grpSpPr>
        <p:sp>
          <p:nvSpPr>
            <p:cNvPr id="1009" name="Google Shape;1009;p60"/>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0"/>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0"/>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60"/>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0"/>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0"/>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 name="Google Shape;1015;p60"/>
          <p:cNvSpPr txBox="1"/>
          <p:nvPr/>
        </p:nvSpPr>
        <p:spPr>
          <a:xfrm>
            <a:off x="718138" y="4124925"/>
            <a:ext cx="24021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Bungee"/>
                <a:ea typeface="Bungee"/>
                <a:cs typeface="Bungee"/>
                <a:sym typeface="Bungee"/>
              </a:rPr>
              <a:t>age</a:t>
            </a:r>
            <a:endParaRPr sz="1600">
              <a:solidFill>
                <a:schemeClr val="dk1"/>
              </a:solidFill>
              <a:latin typeface="Bungee"/>
              <a:ea typeface="Bungee"/>
              <a:cs typeface="Bungee"/>
              <a:sym typeface="Bungee"/>
            </a:endParaRPr>
          </a:p>
        </p:txBody>
      </p:sp>
      <p:cxnSp>
        <p:nvCxnSpPr>
          <p:cNvPr id="1016" name="Google Shape;1016;p60"/>
          <p:cNvCxnSpPr/>
          <p:nvPr/>
        </p:nvCxnSpPr>
        <p:spPr>
          <a:xfrm>
            <a:off x="727963" y="4585575"/>
            <a:ext cx="3631800" cy="0"/>
          </a:xfrm>
          <a:prstGeom prst="straightConnector1">
            <a:avLst/>
          </a:prstGeom>
          <a:noFill/>
          <a:ln w="9525" cap="flat" cmpd="sng">
            <a:solidFill>
              <a:schemeClr val="dk1"/>
            </a:solidFill>
            <a:prstDash val="solid"/>
            <a:round/>
            <a:headEnd type="none" w="med" len="med"/>
            <a:tailEnd type="diamond" w="med" len="med"/>
          </a:ln>
        </p:spPr>
      </p:cxnSp>
      <p:grpSp>
        <p:nvGrpSpPr>
          <p:cNvPr id="1017" name="Google Shape;1017;p60"/>
          <p:cNvGrpSpPr/>
          <p:nvPr/>
        </p:nvGrpSpPr>
        <p:grpSpPr>
          <a:xfrm>
            <a:off x="806021" y="2717606"/>
            <a:ext cx="1149877" cy="1149877"/>
            <a:chOff x="5681300" y="2527788"/>
            <a:chExt cx="805800" cy="805800"/>
          </a:xfrm>
        </p:grpSpPr>
        <p:sp>
          <p:nvSpPr>
            <p:cNvPr id="1018" name="Google Shape;1018;p60"/>
            <p:cNvSpPr/>
            <p:nvPr/>
          </p:nvSpPr>
          <p:spPr>
            <a:xfrm>
              <a:off x="5681300" y="2527788"/>
              <a:ext cx="805800" cy="8058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0"/>
            <p:cNvSpPr/>
            <p:nvPr/>
          </p:nvSpPr>
          <p:spPr>
            <a:xfrm>
              <a:off x="5681300" y="2527788"/>
              <a:ext cx="805800" cy="805800"/>
            </a:xfrm>
            <a:prstGeom prst="pie">
              <a:avLst>
                <a:gd name="adj1" fmla="val 16152065"/>
                <a:gd name="adj2" fmla="val 9328723"/>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 name="Google Shape;1020;p60"/>
          <p:cNvSpPr txBox="1">
            <a:spLocks noGrp="1"/>
          </p:cNvSpPr>
          <p:nvPr>
            <p:ph type="title" idx="4294967295"/>
          </p:nvPr>
        </p:nvSpPr>
        <p:spPr>
          <a:xfrm>
            <a:off x="2333675" y="2537438"/>
            <a:ext cx="1119000" cy="68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0"/>
              <a:t>70%</a:t>
            </a:r>
            <a:endParaRPr b="0"/>
          </a:p>
        </p:txBody>
      </p:sp>
      <p:sp>
        <p:nvSpPr>
          <p:cNvPr id="1021" name="Google Shape;1021;p60"/>
          <p:cNvSpPr txBox="1">
            <a:spLocks noGrp="1"/>
          </p:cNvSpPr>
          <p:nvPr>
            <p:ph type="title" idx="4294967295"/>
          </p:nvPr>
        </p:nvSpPr>
        <p:spPr>
          <a:xfrm>
            <a:off x="2333675" y="3360925"/>
            <a:ext cx="1119000" cy="68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0"/>
              <a:t>30%</a:t>
            </a:r>
            <a:endParaRPr b="0"/>
          </a:p>
        </p:txBody>
      </p:sp>
      <p:sp>
        <p:nvSpPr>
          <p:cNvPr id="1022" name="Google Shape;1022;p60"/>
          <p:cNvSpPr txBox="1"/>
          <p:nvPr/>
        </p:nvSpPr>
        <p:spPr>
          <a:xfrm>
            <a:off x="3531450" y="2717588"/>
            <a:ext cx="823500" cy="326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lt2"/>
              </a:buClr>
              <a:buSzPts val="1100"/>
              <a:buFont typeface="Arial"/>
              <a:buNone/>
            </a:pPr>
            <a:r>
              <a:rPr lang="en" sz="1600">
                <a:solidFill>
                  <a:schemeClr val="dk1"/>
                </a:solidFill>
                <a:latin typeface="Anaheim"/>
                <a:ea typeface="Anaheim"/>
                <a:cs typeface="Anaheim"/>
                <a:sym typeface="Anaheim"/>
              </a:rPr>
              <a:t>20-40 </a:t>
            </a:r>
            <a:endParaRPr sz="1600">
              <a:solidFill>
                <a:schemeClr val="dk1"/>
              </a:solidFill>
              <a:latin typeface="Anaheim"/>
              <a:ea typeface="Anaheim"/>
              <a:cs typeface="Anaheim"/>
              <a:sym typeface="Anaheim"/>
            </a:endParaRPr>
          </a:p>
        </p:txBody>
      </p:sp>
      <p:sp>
        <p:nvSpPr>
          <p:cNvPr id="1023" name="Google Shape;1023;p60"/>
          <p:cNvSpPr txBox="1"/>
          <p:nvPr/>
        </p:nvSpPr>
        <p:spPr>
          <a:xfrm>
            <a:off x="3531450" y="3541075"/>
            <a:ext cx="823500" cy="326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lt2"/>
              </a:buClr>
              <a:buSzPts val="1100"/>
              <a:buFont typeface="Arial"/>
              <a:buNone/>
            </a:pPr>
            <a:r>
              <a:rPr lang="en" sz="1600">
                <a:solidFill>
                  <a:schemeClr val="dk1"/>
                </a:solidFill>
                <a:latin typeface="Anaheim"/>
                <a:ea typeface="Anaheim"/>
                <a:cs typeface="Anaheim"/>
                <a:sym typeface="Anaheim"/>
              </a:rPr>
              <a:t>41-60 </a:t>
            </a:r>
            <a:endParaRPr sz="1600">
              <a:solidFill>
                <a:schemeClr val="dk1"/>
              </a:solidFill>
              <a:latin typeface="Anaheim"/>
              <a:ea typeface="Anaheim"/>
              <a:cs typeface="Anaheim"/>
              <a:sym typeface="Anaheim"/>
            </a:endParaRPr>
          </a:p>
        </p:txBody>
      </p:sp>
      <p:sp>
        <p:nvSpPr>
          <p:cNvPr id="1024" name="Google Shape;1024;p60"/>
          <p:cNvSpPr txBox="1"/>
          <p:nvPr/>
        </p:nvSpPr>
        <p:spPr>
          <a:xfrm>
            <a:off x="4789150" y="1940025"/>
            <a:ext cx="36318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Bungee"/>
                <a:ea typeface="Bungee"/>
                <a:cs typeface="Bungee"/>
                <a:sym typeface="Bungee"/>
              </a:rPr>
              <a:t>Average spend per customer</a:t>
            </a:r>
            <a:endParaRPr sz="1600">
              <a:solidFill>
                <a:schemeClr val="dk1"/>
              </a:solidFill>
              <a:latin typeface="Bungee"/>
              <a:ea typeface="Bungee"/>
              <a:cs typeface="Bungee"/>
              <a:sym typeface="Bungee"/>
            </a:endParaRPr>
          </a:p>
        </p:txBody>
      </p:sp>
      <p:cxnSp>
        <p:nvCxnSpPr>
          <p:cNvPr id="1025" name="Google Shape;1025;p60"/>
          <p:cNvCxnSpPr/>
          <p:nvPr/>
        </p:nvCxnSpPr>
        <p:spPr>
          <a:xfrm>
            <a:off x="4798975" y="2400675"/>
            <a:ext cx="3631800" cy="0"/>
          </a:xfrm>
          <a:prstGeom prst="straightConnector1">
            <a:avLst/>
          </a:prstGeom>
          <a:noFill/>
          <a:ln w="9525" cap="flat" cmpd="sng">
            <a:solidFill>
              <a:schemeClr val="dk1"/>
            </a:solidFill>
            <a:prstDash val="solid"/>
            <a:round/>
            <a:headEnd type="none" w="med" len="med"/>
            <a:tailEnd type="diamond" w="med" len="med"/>
          </a:ln>
        </p:spPr>
      </p:cxnSp>
      <p:sp>
        <p:nvSpPr>
          <p:cNvPr id="1026" name="Google Shape;1026;p60"/>
          <p:cNvSpPr txBox="1">
            <a:spLocks noGrp="1"/>
          </p:cNvSpPr>
          <p:nvPr>
            <p:ph type="title" idx="4294967295"/>
          </p:nvPr>
        </p:nvSpPr>
        <p:spPr>
          <a:xfrm>
            <a:off x="4798975" y="1253325"/>
            <a:ext cx="1733100" cy="68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0"/>
              <a:t>$80.00</a:t>
            </a:r>
            <a:endParaRPr b="0"/>
          </a:p>
        </p:txBody>
      </p:sp>
      <p:grpSp>
        <p:nvGrpSpPr>
          <p:cNvPr id="1027" name="Google Shape;1027;p60"/>
          <p:cNvGrpSpPr/>
          <p:nvPr/>
        </p:nvGrpSpPr>
        <p:grpSpPr>
          <a:xfrm>
            <a:off x="6807060" y="1348493"/>
            <a:ext cx="372073" cy="355243"/>
            <a:chOff x="7390435" y="3680868"/>
            <a:chExt cx="372073" cy="355243"/>
          </a:xfrm>
        </p:grpSpPr>
        <p:sp>
          <p:nvSpPr>
            <p:cNvPr id="1028" name="Google Shape;1028;p60"/>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0"/>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0"/>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0"/>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0"/>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0"/>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 name="Google Shape;1034;p60"/>
          <p:cNvSpPr/>
          <p:nvPr/>
        </p:nvSpPr>
        <p:spPr>
          <a:xfrm>
            <a:off x="4894225" y="2753450"/>
            <a:ext cx="2078700" cy="254700"/>
          </a:xfrm>
          <a:prstGeom prst="roundRect">
            <a:avLst>
              <a:gd name="adj" fmla="val 16667"/>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0"/>
          <p:cNvSpPr/>
          <p:nvPr/>
        </p:nvSpPr>
        <p:spPr>
          <a:xfrm>
            <a:off x="4894225" y="3360925"/>
            <a:ext cx="2078700" cy="254700"/>
          </a:xfrm>
          <a:prstGeom prst="roundRect">
            <a:avLst>
              <a:gd name="adj" fmla="val 16667"/>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0"/>
          <p:cNvSpPr/>
          <p:nvPr/>
        </p:nvSpPr>
        <p:spPr>
          <a:xfrm>
            <a:off x="4894225" y="3968400"/>
            <a:ext cx="2078700" cy="254700"/>
          </a:xfrm>
          <a:prstGeom prst="roundRect">
            <a:avLst>
              <a:gd name="adj" fmla="val 16667"/>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0"/>
          <p:cNvSpPr/>
          <p:nvPr/>
        </p:nvSpPr>
        <p:spPr>
          <a:xfrm>
            <a:off x="4894225" y="2753450"/>
            <a:ext cx="1856400" cy="2547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0"/>
          <p:cNvSpPr/>
          <p:nvPr/>
        </p:nvSpPr>
        <p:spPr>
          <a:xfrm>
            <a:off x="4894225" y="3360925"/>
            <a:ext cx="1593300" cy="2547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0"/>
          <p:cNvSpPr/>
          <p:nvPr/>
        </p:nvSpPr>
        <p:spPr>
          <a:xfrm>
            <a:off x="4894225" y="3968400"/>
            <a:ext cx="1281300" cy="2547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0"/>
          <p:cNvSpPr txBox="1"/>
          <p:nvPr/>
        </p:nvSpPr>
        <p:spPr>
          <a:xfrm>
            <a:off x="7054575" y="2704025"/>
            <a:ext cx="1461600" cy="326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lt2"/>
              </a:buClr>
              <a:buSzPts val="1100"/>
              <a:buFont typeface="Arial"/>
              <a:buNone/>
            </a:pPr>
            <a:r>
              <a:rPr lang="en" sz="1600">
                <a:solidFill>
                  <a:schemeClr val="dk1"/>
                </a:solidFill>
                <a:latin typeface="Bungee"/>
                <a:ea typeface="Bungee"/>
                <a:cs typeface="Bungee"/>
                <a:sym typeface="Bungee"/>
              </a:rPr>
              <a:t>music </a:t>
            </a:r>
            <a:endParaRPr sz="1600">
              <a:solidFill>
                <a:schemeClr val="dk1"/>
              </a:solidFill>
              <a:latin typeface="Bungee"/>
              <a:ea typeface="Bungee"/>
              <a:cs typeface="Bungee"/>
              <a:sym typeface="Bungee"/>
            </a:endParaRPr>
          </a:p>
        </p:txBody>
      </p:sp>
      <p:sp>
        <p:nvSpPr>
          <p:cNvPr id="1041" name="Google Shape;1041;p60"/>
          <p:cNvSpPr txBox="1"/>
          <p:nvPr/>
        </p:nvSpPr>
        <p:spPr>
          <a:xfrm>
            <a:off x="7054575" y="3333775"/>
            <a:ext cx="1461600" cy="326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lt2"/>
              </a:buClr>
              <a:buSzPts val="1100"/>
              <a:buFont typeface="Arial"/>
              <a:buNone/>
            </a:pPr>
            <a:r>
              <a:rPr lang="en" sz="1600">
                <a:solidFill>
                  <a:schemeClr val="dk1"/>
                </a:solidFill>
                <a:latin typeface="Bungee"/>
                <a:ea typeface="Bungee"/>
                <a:cs typeface="Bungee"/>
                <a:sym typeface="Bungee"/>
              </a:rPr>
              <a:t>health </a:t>
            </a:r>
            <a:endParaRPr sz="1600">
              <a:solidFill>
                <a:schemeClr val="dk1"/>
              </a:solidFill>
              <a:latin typeface="Bungee"/>
              <a:ea typeface="Bungee"/>
              <a:cs typeface="Bungee"/>
              <a:sym typeface="Bungee"/>
            </a:endParaRPr>
          </a:p>
        </p:txBody>
      </p:sp>
      <p:sp>
        <p:nvSpPr>
          <p:cNvPr id="1042" name="Google Shape;1042;p60"/>
          <p:cNvSpPr txBox="1"/>
          <p:nvPr/>
        </p:nvSpPr>
        <p:spPr>
          <a:xfrm>
            <a:off x="7064425" y="3932550"/>
            <a:ext cx="1461600" cy="326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lt2"/>
              </a:buClr>
              <a:buSzPts val="1100"/>
              <a:buFont typeface="Arial"/>
              <a:buNone/>
            </a:pPr>
            <a:r>
              <a:rPr lang="en" sz="1600">
                <a:solidFill>
                  <a:schemeClr val="dk1"/>
                </a:solidFill>
                <a:latin typeface="Bungee"/>
                <a:ea typeface="Bungee"/>
                <a:cs typeface="Bungee"/>
                <a:sym typeface="Bungee"/>
              </a:rPr>
              <a:t>traveling </a:t>
            </a:r>
            <a:endParaRPr sz="1600">
              <a:solidFill>
                <a:schemeClr val="dk1"/>
              </a:solidFill>
              <a:latin typeface="Bungee"/>
              <a:ea typeface="Bungee"/>
              <a:cs typeface="Bungee"/>
              <a:sym typeface="Bungee"/>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1046"/>
        <p:cNvGrpSpPr/>
        <p:nvPr/>
      </p:nvGrpSpPr>
      <p:grpSpPr>
        <a:xfrm>
          <a:off x="0" y="0"/>
          <a:ext cx="0" cy="0"/>
          <a:chOff x="0" y="0"/>
          <a:chExt cx="0" cy="0"/>
        </a:xfrm>
      </p:grpSpPr>
      <p:sp>
        <p:nvSpPr>
          <p:cNvPr id="1047" name="Google Shape;1047;p61"/>
          <p:cNvSpPr txBox="1">
            <a:spLocks noGrp="1"/>
          </p:cNvSpPr>
          <p:nvPr>
            <p:ph type="title"/>
          </p:nvPr>
        </p:nvSpPr>
        <p:spPr>
          <a:xfrm>
            <a:off x="746100" y="1466975"/>
            <a:ext cx="5178000" cy="1206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150,000</a:t>
            </a:r>
            <a:endParaRPr/>
          </a:p>
        </p:txBody>
      </p:sp>
      <p:sp>
        <p:nvSpPr>
          <p:cNvPr id="1048" name="Google Shape;1048;p61"/>
          <p:cNvSpPr txBox="1">
            <a:spLocks noGrp="1"/>
          </p:cNvSpPr>
          <p:nvPr>
            <p:ph type="body" idx="1"/>
          </p:nvPr>
        </p:nvSpPr>
        <p:spPr>
          <a:xfrm>
            <a:off x="746100" y="2817575"/>
            <a:ext cx="5178000" cy="4599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t>Big numbers catch your audience’s attention</a:t>
            </a:r>
            <a:endParaRPr/>
          </a:p>
        </p:txBody>
      </p:sp>
      <p:pic>
        <p:nvPicPr>
          <p:cNvPr id="1049" name="Google Shape;1049;p61"/>
          <p:cNvPicPr preferRelativeResize="0"/>
          <p:nvPr/>
        </p:nvPicPr>
        <p:blipFill rotWithShape="1">
          <a:blip r:embed="rId3">
            <a:alphaModFix/>
          </a:blip>
          <a:srcRect l="15379" t="23786" r="7839"/>
          <a:stretch/>
        </p:blipFill>
        <p:spPr>
          <a:xfrm>
            <a:off x="4733500" y="1810350"/>
            <a:ext cx="5970202" cy="3333150"/>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1053"/>
        <p:cNvGrpSpPr/>
        <p:nvPr/>
      </p:nvGrpSpPr>
      <p:grpSpPr>
        <a:xfrm>
          <a:off x="0" y="0"/>
          <a:ext cx="0" cy="0"/>
          <a:chOff x="0" y="0"/>
          <a:chExt cx="0" cy="0"/>
        </a:xfrm>
      </p:grpSpPr>
      <p:sp>
        <p:nvSpPr>
          <p:cNvPr id="1054" name="Google Shape;1054;p62"/>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Market size</a:t>
            </a:r>
            <a:endParaRPr/>
          </a:p>
        </p:txBody>
      </p:sp>
      <p:grpSp>
        <p:nvGrpSpPr>
          <p:cNvPr id="1055" name="Google Shape;1055;p62"/>
          <p:cNvGrpSpPr/>
          <p:nvPr/>
        </p:nvGrpSpPr>
        <p:grpSpPr>
          <a:xfrm>
            <a:off x="713236" y="1635594"/>
            <a:ext cx="4674218" cy="2490126"/>
            <a:chOff x="233350" y="949250"/>
            <a:chExt cx="7137300" cy="3802300"/>
          </a:xfrm>
        </p:grpSpPr>
        <p:sp>
          <p:nvSpPr>
            <p:cNvPr id="1056" name="Google Shape;1056;p6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57" name="Google Shape;1057;p6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58" name="Google Shape;1058;p6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59" name="Google Shape;1059;p6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60" name="Google Shape;1060;p6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61" name="Google Shape;1061;p6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62" name="Google Shape;1062;p6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63" name="Google Shape;1063;p6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64" name="Google Shape;1064;p6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65" name="Google Shape;1065;p6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66" name="Google Shape;1066;p6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67" name="Google Shape;1067;p6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68" name="Google Shape;1068;p6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69" name="Google Shape;1069;p6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70" name="Google Shape;1070;p6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71" name="Google Shape;1071;p6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72" name="Google Shape;1072;p6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73" name="Google Shape;1073;p6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74" name="Google Shape;1074;p6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75" name="Google Shape;1075;p6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76" name="Google Shape;1076;p6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77" name="Google Shape;1077;p6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78" name="Google Shape;1078;p6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79" name="Google Shape;1079;p6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80" name="Google Shape;1080;p6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81" name="Google Shape;1081;p6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82" name="Google Shape;1082;p6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83" name="Google Shape;1083;p6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84" name="Google Shape;1084;p6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85" name="Google Shape;1085;p6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86" name="Google Shape;1086;p6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87" name="Google Shape;1087;p6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88" name="Google Shape;1088;p6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89" name="Google Shape;1089;p6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90" name="Google Shape;1090;p6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91" name="Google Shape;1091;p6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92" name="Google Shape;1092;p6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93" name="Google Shape;1093;p6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94" name="Google Shape;1094;p6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95" name="Google Shape;1095;p6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96" name="Google Shape;1096;p6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97" name="Google Shape;1097;p6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98" name="Google Shape;1098;p6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099" name="Google Shape;1099;p6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100" name="Google Shape;1100;p6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101" name="Google Shape;1101;p6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102" name="Google Shape;1102;p6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103" name="Google Shape;1103;p6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104" name="Google Shape;1104;p6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105" name="Google Shape;1105;p6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sp>
          <p:nvSpPr>
            <p:cNvPr id="1106" name="Google Shape;1106;p6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812828"/>
                </a:solidFill>
              </a:endParaRPr>
            </a:p>
          </p:txBody>
        </p:sp>
      </p:grpSp>
      <p:sp>
        <p:nvSpPr>
          <p:cNvPr id="1107" name="Google Shape;1107;p62"/>
          <p:cNvSpPr txBox="1"/>
          <p:nvPr/>
        </p:nvSpPr>
        <p:spPr>
          <a:xfrm>
            <a:off x="6136975" y="1466250"/>
            <a:ext cx="22938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Bungee"/>
                <a:ea typeface="Bungee"/>
                <a:cs typeface="Bungee"/>
                <a:sym typeface="Bungee"/>
              </a:rPr>
              <a:t>Mercury</a:t>
            </a:r>
            <a:endParaRPr sz="1600">
              <a:solidFill>
                <a:schemeClr val="dk1"/>
              </a:solidFill>
              <a:latin typeface="Bungee"/>
              <a:ea typeface="Bungee"/>
              <a:cs typeface="Bungee"/>
              <a:sym typeface="Bungee"/>
            </a:endParaRPr>
          </a:p>
        </p:txBody>
      </p:sp>
      <p:sp>
        <p:nvSpPr>
          <p:cNvPr id="1108" name="Google Shape;1108;p62"/>
          <p:cNvSpPr txBox="1"/>
          <p:nvPr/>
        </p:nvSpPr>
        <p:spPr>
          <a:xfrm>
            <a:off x="6136975" y="1956050"/>
            <a:ext cx="2293800" cy="735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lt2"/>
              </a:buClr>
              <a:buSzPts val="1100"/>
              <a:buFont typeface="Arial"/>
              <a:buNone/>
            </a:pPr>
            <a:r>
              <a:rPr lang="en">
                <a:solidFill>
                  <a:schemeClr val="dk1"/>
                </a:solidFill>
                <a:latin typeface="Anaheim"/>
                <a:ea typeface="Anaheim"/>
                <a:cs typeface="Anaheim"/>
                <a:sym typeface="Anaheim"/>
              </a:rPr>
              <a:t>It’s the closest planet to the Sun and the smallest in the Solar System</a:t>
            </a:r>
            <a:endParaRPr>
              <a:solidFill>
                <a:schemeClr val="dk1"/>
              </a:solidFill>
              <a:latin typeface="Anaheim"/>
              <a:ea typeface="Anaheim"/>
              <a:cs typeface="Anaheim"/>
              <a:sym typeface="Anaheim"/>
            </a:endParaRPr>
          </a:p>
        </p:txBody>
      </p:sp>
      <p:sp>
        <p:nvSpPr>
          <p:cNvPr id="1109" name="Google Shape;1109;p62"/>
          <p:cNvSpPr txBox="1"/>
          <p:nvPr/>
        </p:nvSpPr>
        <p:spPr>
          <a:xfrm>
            <a:off x="6136975" y="3446350"/>
            <a:ext cx="22938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Bungee"/>
                <a:ea typeface="Bungee"/>
                <a:cs typeface="Bungee"/>
                <a:sym typeface="Bungee"/>
              </a:rPr>
              <a:t>Jupiter</a:t>
            </a:r>
            <a:endParaRPr sz="1600">
              <a:solidFill>
                <a:schemeClr val="dk1"/>
              </a:solidFill>
              <a:latin typeface="Bungee"/>
              <a:ea typeface="Bungee"/>
              <a:cs typeface="Bungee"/>
              <a:sym typeface="Bungee"/>
            </a:endParaRPr>
          </a:p>
        </p:txBody>
      </p:sp>
      <p:sp>
        <p:nvSpPr>
          <p:cNvPr id="1110" name="Google Shape;1110;p62"/>
          <p:cNvSpPr txBox="1"/>
          <p:nvPr/>
        </p:nvSpPr>
        <p:spPr>
          <a:xfrm>
            <a:off x="6136975" y="3937625"/>
            <a:ext cx="2293800" cy="735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Anaheim"/>
                <a:ea typeface="Anaheim"/>
                <a:cs typeface="Anaheim"/>
                <a:sym typeface="Anaheim"/>
              </a:rPr>
              <a:t>Jupiter is a gas giant and the biggest planet in the Solar System</a:t>
            </a:r>
            <a:endParaRPr>
              <a:solidFill>
                <a:schemeClr val="dk1"/>
              </a:solidFill>
              <a:latin typeface="Anaheim"/>
              <a:ea typeface="Anaheim"/>
              <a:cs typeface="Anaheim"/>
              <a:sym typeface="Anaheim"/>
            </a:endParaRPr>
          </a:p>
        </p:txBody>
      </p:sp>
      <p:sp>
        <p:nvSpPr>
          <p:cNvPr id="1111" name="Google Shape;1111;p62"/>
          <p:cNvSpPr/>
          <p:nvPr/>
        </p:nvSpPr>
        <p:spPr>
          <a:xfrm>
            <a:off x="5907625" y="1635600"/>
            <a:ext cx="189000" cy="189000"/>
          </a:xfrm>
          <a:prstGeom prst="ellipse">
            <a:avLst/>
          </a:prstGeom>
          <a:solidFill>
            <a:srgbClr val="00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2"/>
          <p:cNvSpPr/>
          <p:nvPr/>
        </p:nvSpPr>
        <p:spPr>
          <a:xfrm>
            <a:off x="5907625" y="3615700"/>
            <a:ext cx="189000" cy="189000"/>
          </a:xfrm>
          <a:prstGeom prst="rect">
            <a:avLst/>
          </a:prstGeom>
          <a:solidFill>
            <a:srgbClr val="FF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2"/>
          <p:cNvSpPr txBox="1">
            <a:spLocks noGrp="1"/>
          </p:cNvSpPr>
          <p:nvPr>
            <p:ph type="title" idx="4294967295"/>
          </p:nvPr>
        </p:nvSpPr>
        <p:spPr>
          <a:xfrm>
            <a:off x="6136975" y="958275"/>
            <a:ext cx="1119000" cy="68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0">
                <a:solidFill>
                  <a:schemeClr val="dk2"/>
                </a:solidFill>
              </a:rPr>
              <a:t>60%</a:t>
            </a:r>
            <a:endParaRPr b="0">
              <a:solidFill>
                <a:schemeClr val="dk2"/>
              </a:solidFill>
            </a:endParaRPr>
          </a:p>
        </p:txBody>
      </p:sp>
      <p:sp>
        <p:nvSpPr>
          <p:cNvPr id="1114" name="Google Shape;1114;p62"/>
          <p:cNvSpPr txBox="1">
            <a:spLocks noGrp="1"/>
          </p:cNvSpPr>
          <p:nvPr>
            <p:ph type="title" idx="4294967295"/>
          </p:nvPr>
        </p:nvSpPr>
        <p:spPr>
          <a:xfrm>
            <a:off x="6136975" y="2938375"/>
            <a:ext cx="1119000" cy="68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0">
                <a:solidFill>
                  <a:schemeClr val="dk2"/>
                </a:solidFill>
              </a:rPr>
              <a:t>40%</a:t>
            </a:r>
            <a:endParaRPr b="0">
              <a:solidFill>
                <a:schemeClr val="dk2"/>
              </a:solidFill>
            </a:endParaRPr>
          </a:p>
        </p:txBody>
      </p:sp>
      <p:sp>
        <p:nvSpPr>
          <p:cNvPr id="1115" name="Google Shape;1115;p62"/>
          <p:cNvSpPr/>
          <p:nvPr/>
        </p:nvSpPr>
        <p:spPr>
          <a:xfrm rot="2908327">
            <a:off x="1191670" y="2123258"/>
            <a:ext cx="189145" cy="189145"/>
          </a:xfrm>
          <a:prstGeom prst="ellipse">
            <a:avLst/>
          </a:prstGeom>
          <a:solidFill>
            <a:srgbClr val="00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2"/>
          <p:cNvSpPr/>
          <p:nvPr/>
        </p:nvSpPr>
        <p:spPr>
          <a:xfrm>
            <a:off x="2666625" y="2197175"/>
            <a:ext cx="189000" cy="189000"/>
          </a:xfrm>
          <a:prstGeom prst="rect">
            <a:avLst/>
          </a:prstGeom>
          <a:solidFill>
            <a:srgbClr val="FF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17" name="Google Shape;1117;p62"/>
          <p:cNvCxnSpPr>
            <a:stCxn id="1111" idx="2"/>
            <a:endCxn id="1115" idx="0"/>
          </p:cNvCxnSpPr>
          <p:nvPr/>
        </p:nvCxnSpPr>
        <p:spPr>
          <a:xfrm flipH="1">
            <a:off x="1356925" y="1730100"/>
            <a:ext cx="4550700" cy="425100"/>
          </a:xfrm>
          <a:prstGeom prst="curvedConnector3">
            <a:avLst>
              <a:gd name="adj1" fmla="val 49738"/>
            </a:avLst>
          </a:prstGeom>
          <a:noFill/>
          <a:ln w="9525" cap="flat" cmpd="sng">
            <a:solidFill>
              <a:srgbClr val="00FFFF"/>
            </a:solidFill>
            <a:prstDash val="solid"/>
            <a:round/>
            <a:headEnd type="none" w="med" len="med"/>
            <a:tailEnd type="none" w="med" len="med"/>
          </a:ln>
        </p:spPr>
      </p:cxnSp>
      <p:cxnSp>
        <p:nvCxnSpPr>
          <p:cNvPr id="1118" name="Google Shape;1118;p62"/>
          <p:cNvCxnSpPr>
            <a:stCxn id="1112" idx="1"/>
            <a:endCxn id="1116" idx="3"/>
          </p:cNvCxnSpPr>
          <p:nvPr/>
        </p:nvCxnSpPr>
        <p:spPr>
          <a:xfrm rot="10800000">
            <a:off x="2855725" y="2291800"/>
            <a:ext cx="3051900" cy="1418400"/>
          </a:xfrm>
          <a:prstGeom prst="curvedConnector3">
            <a:avLst>
              <a:gd name="adj1" fmla="val 50002"/>
            </a:avLst>
          </a:prstGeom>
          <a:noFill/>
          <a:ln w="9525" cap="flat" cmpd="sng">
            <a:solidFill>
              <a:srgbClr val="FF00FF"/>
            </a:solidFill>
            <a:prstDash val="solid"/>
            <a:round/>
            <a:headEnd type="none" w="med" len="med"/>
            <a:tailEnd type="none" w="med" len="med"/>
          </a:ln>
        </p:spPr>
      </p:cxnSp>
      <p:cxnSp>
        <p:nvCxnSpPr>
          <p:cNvPr id="1119" name="Google Shape;1119;p62"/>
          <p:cNvCxnSpPr/>
          <p:nvPr/>
        </p:nvCxnSpPr>
        <p:spPr>
          <a:xfrm>
            <a:off x="706625" y="301275"/>
            <a:ext cx="2818200" cy="0"/>
          </a:xfrm>
          <a:prstGeom prst="straightConnector1">
            <a:avLst/>
          </a:prstGeom>
          <a:noFill/>
          <a:ln w="9525" cap="flat" cmpd="sng">
            <a:solidFill>
              <a:schemeClr val="dk1"/>
            </a:solidFill>
            <a:prstDash val="solid"/>
            <a:round/>
            <a:headEnd type="none" w="med" len="med"/>
            <a:tailEnd type="diamond" w="med" len="med"/>
          </a:ln>
        </p:spPr>
      </p:cxn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1123"/>
        <p:cNvGrpSpPr/>
        <p:nvPr/>
      </p:nvGrpSpPr>
      <p:grpSpPr>
        <a:xfrm>
          <a:off x="0" y="0"/>
          <a:ext cx="0" cy="0"/>
          <a:chOff x="0" y="0"/>
          <a:chExt cx="0" cy="0"/>
        </a:xfrm>
      </p:grpSpPr>
      <p:pic>
        <p:nvPicPr>
          <p:cNvPr id="1124" name="Google Shape;1124;p63" title="Chart">
            <a:hlinkClick r:id="rId3"/>
          </p:cNvPr>
          <p:cNvPicPr preferRelativeResize="0"/>
          <p:nvPr/>
        </p:nvPicPr>
        <p:blipFill>
          <a:blip r:embed="rId4">
            <a:alphaModFix/>
          </a:blip>
          <a:stretch>
            <a:fillRect/>
          </a:stretch>
        </p:blipFill>
        <p:spPr>
          <a:xfrm>
            <a:off x="3787271" y="1224675"/>
            <a:ext cx="4887003" cy="3021801"/>
          </a:xfrm>
          <a:prstGeom prst="rect">
            <a:avLst/>
          </a:prstGeom>
          <a:noFill/>
          <a:ln>
            <a:noFill/>
          </a:ln>
        </p:spPr>
      </p:pic>
      <p:sp>
        <p:nvSpPr>
          <p:cNvPr id="1125" name="Google Shape;1125;p63"/>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Market share</a:t>
            </a:r>
            <a:endParaRPr/>
          </a:p>
        </p:txBody>
      </p:sp>
      <p:sp>
        <p:nvSpPr>
          <p:cNvPr id="1126" name="Google Shape;1126;p63"/>
          <p:cNvSpPr txBox="1"/>
          <p:nvPr/>
        </p:nvSpPr>
        <p:spPr>
          <a:xfrm>
            <a:off x="713225" y="1192475"/>
            <a:ext cx="22365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Bungee"/>
                <a:ea typeface="Bungee"/>
                <a:cs typeface="Bungee"/>
                <a:sym typeface="Bungee"/>
              </a:rPr>
              <a:t>Mars</a:t>
            </a:r>
            <a:endParaRPr sz="1600">
              <a:solidFill>
                <a:schemeClr val="dk1"/>
              </a:solidFill>
              <a:latin typeface="Bungee"/>
              <a:ea typeface="Bungee"/>
              <a:cs typeface="Bungee"/>
              <a:sym typeface="Bungee"/>
            </a:endParaRPr>
          </a:p>
        </p:txBody>
      </p:sp>
      <p:sp>
        <p:nvSpPr>
          <p:cNvPr id="1127" name="Google Shape;1127;p63"/>
          <p:cNvSpPr txBox="1"/>
          <p:nvPr/>
        </p:nvSpPr>
        <p:spPr>
          <a:xfrm>
            <a:off x="713225" y="1682275"/>
            <a:ext cx="2236500" cy="471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595959"/>
                </a:solidFill>
                <a:latin typeface="Anaheim"/>
                <a:ea typeface="Anaheim"/>
                <a:cs typeface="Anaheim"/>
                <a:sym typeface="Anaheim"/>
              </a:rPr>
              <a:t>Mars is red and full of iron oxide dust</a:t>
            </a:r>
            <a:endParaRPr>
              <a:solidFill>
                <a:schemeClr val="dk1"/>
              </a:solidFill>
              <a:latin typeface="Anaheim"/>
              <a:ea typeface="Anaheim"/>
              <a:cs typeface="Anaheim"/>
              <a:sym typeface="Anaheim"/>
            </a:endParaRPr>
          </a:p>
        </p:txBody>
      </p:sp>
      <p:sp>
        <p:nvSpPr>
          <p:cNvPr id="1128" name="Google Shape;1128;p63"/>
          <p:cNvSpPr txBox="1"/>
          <p:nvPr/>
        </p:nvSpPr>
        <p:spPr>
          <a:xfrm>
            <a:off x="713225" y="2299738"/>
            <a:ext cx="22365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Bungee"/>
                <a:ea typeface="Bungee"/>
                <a:cs typeface="Bungee"/>
                <a:sym typeface="Bungee"/>
              </a:rPr>
              <a:t>venus</a:t>
            </a:r>
            <a:endParaRPr sz="1600">
              <a:solidFill>
                <a:schemeClr val="dk1"/>
              </a:solidFill>
              <a:latin typeface="Bungee"/>
              <a:ea typeface="Bungee"/>
              <a:cs typeface="Bungee"/>
              <a:sym typeface="Bungee"/>
            </a:endParaRPr>
          </a:p>
        </p:txBody>
      </p:sp>
      <p:sp>
        <p:nvSpPr>
          <p:cNvPr id="1129" name="Google Shape;1129;p63"/>
          <p:cNvSpPr txBox="1"/>
          <p:nvPr/>
        </p:nvSpPr>
        <p:spPr>
          <a:xfrm>
            <a:off x="713225" y="2791013"/>
            <a:ext cx="2236500" cy="471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595959"/>
                </a:solidFill>
                <a:latin typeface="Anaheim"/>
                <a:ea typeface="Anaheim"/>
                <a:cs typeface="Anaheim"/>
                <a:sym typeface="Anaheim"/>
              </a:rPr>
              <a:t>Venus is extremely hot, even more than Mercury</a:t>
            </a:r>
            <a:endParaRPr>
              <a:solidFill>
                <a:schemeClr val="dk1"/>
              </a:solidFill>
              <a:latin typeface="Anaheim"/>
              <a:ea typeface="Anaheim"/>
              <a:cs typeface="Anaheim"/>
              <a:sym typeface="Anaheim"/>
            </a:endParaRPr>
          </a:p>
        </p:txBody>
      </p:sp>
      <p:sp>
        <p:nvSpPr>
          <p:cNvPr id="1130" name="Google Shape;1130;p63"/>
          <p:cNvSpPr/>
          <p:nvPr/>
        </p:nvSpPr>
        <p:spPr>
          <a:xfrm>
            <a:off x="2078775" y="2469088"/>
            <a:ext cx="189000" cy="189000"/>
          </a:xfrm>
          <a:prstGeom prst="rect">
            <a:avLst/>
          </a:prstGeom>
          <a:solidFill>
            <a:srgbClr val="FF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3"/>
          <p:cNvSpPr txBox="1"/>
          <p:nvPr/>
        </p:nvSpPr>
        <p:spPr>
          <a:xfrm>
            <a:off x="713225" y="3408475"/>
            <a:ext cx="22365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Bungee"/>
                <a:ea typeface="Bungee"/>
                <a:cs typeface="Bungee"/>
                <a:sym typeface="Bungee"/>
              </a:rPr>
              <a:t>mercury</a:t>
            </a:r>
            <a:endParaRPr sz="1600">
              <a:solidFill>
                <a:schemeClr val="dk1"/>
              </a:solidFill>
              <a:latin typeface="Bungee"/>
              <a:ea typeface="Bungee"/>
              <a:cs typeface="Bungee"/>
              <a:sym typeface="Bungee"/>
            </a:endParaRPr>
          </a:p>
        </p:txBody>
      </p:sp>
      <p:sp>
        <p:nvSpPr>
          <p:cNvPr id="1132" name="Google Shape;1132;p63"/>
          <p:cNvSpPr txBox="1"/>
          <p:nvPr/>
        </p:nvSpPr>
        <p:spPr>
          <a:xfrm>
            <a:off x="713225" y="3899750"/>
            <a:ext cx="2236500" cy="471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595959"/>
                </a:solidFill>
                <a:latin typeface="Anaheim"/>
                <a:ea typeface="Anaheim"/>
                <a:cs typeface="Anaheim"/>
                <a:sym typeface="Anaheim"/>
              </a:rPr>
              <a:t>Mercury is the closest planet to the Sun</a:t>
            </a:r>
            <a:endParaRPr>
              <a:solidFill>
                <a:schemeClr val="dk1"/>
              </a:solidFill>
              <a:latin typeface="Anaheim"/>
              <a:ea typeface="Anaheim"/>
              <a:cs typeface="Anaheim"/>
              <a:sym typeface="Anaheim"/>
            </a:endParaRPr>
          </a:p>
        </p:txBody>
      </p:sp>
      <p:sp>
        <p:nvSpPr>
          <p:cNvPr id="1133" name="Google Shape;1133;p63"/>
          <p:cNvSpPr/>
          <p:nvPr/>
        </p:nvSpPr>
        <p:spPr>
          <a:xfrm>
            <a:off x="2078775" y="3577825"/>
            <a:ext cx="189000" cy="189000"/>
          </a:xfrm>
          <a:prstGeom prst="rect">
            <a:avLst/>
          </a:prstGeom>
          <a:solidFill>
            <a:srgbClr val="00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3"/>
          <p:cNvSpPr/>
          <p:nvPr/>
        </p:nvSpPr>
        <p:spPr>
          <a:xfrm>
            <a:off x="2078775" y="1347875"/>
            <a:ext cx="189000" cy="189000"/>
          </a:xfrm>
          <a:prstGeom prst="rect">
            <a:avLst/>
          </a:pr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3"/>
          <p:cNvSpPr txBox="1"/>
          <p:nvPr/>
        </p:nvSpPr>
        <p:spPr>
          <a:xfrm>
            <a:off x="3969350" y="4246475"/>
            <a:ext cx="4274100" cy="362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chemeClr val="dk1"/>
                </a:solidFill>
                <a:latin typeface="Anaheim"/>
                <a:ea typeface="Anaheim"/>
                <a:cs typeface="Anaheim"/>
                <a:sym typeface="Anaheim"/>
              </a:rPr>
              <a:t>Follow the link in the graph to modify its data and then paste the new one here. </a:t>
            </a:r>
            <a:r>
              <a:rPr lang="en" sz="1100" b="1" dirty="0">
                <a:solidFill>
                  <a:schemeClr val="dk1"/>
                </a:solidFill>
                <a:uFill>
                  <a:noFill/>
                </a:uFill>
                <a:latin typeface="Anaheim"/>
                <a:ea typeface="Anaheim"/>
                <a:cs typeface="Anaheim"/>
                <a:sym typeface="Anaheim"/>
              </a:rPr>
              <a:t>For more info, click here</a:t>
            </a:r>
            <a:endParaRPr sz="1000" b="1" dirty="0">
              <a:solidFill>
                <a:schemeClr val="dk1"/>
              </a:solidFill>
              <a:latin typeface="Anaheim"/>
              <a:ea typeface="Anaheim"/>
              <a:cs typeface="Anaheim"/>
              <a:sym typeface="Anaheim"/>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1139"/>
        <p:cNvGrpSpPr/>
        <p:nvPr/>
      </p:nvGrpSpPr>
      <p:grpSpPr>
        <a:xfrm>
          <a:off x="0" y="0"/>
          <a:ext cx="0" cy="0"/>
          <a:chOff x="0" y="0"/>
          <a:chExt cx="0" cy="0"/>
        </a:xfrm>
      </p:grpSpPr>
      <p:sp>
        <p:nvSpPr>
          <p:cNvPr id="1140" name="Google Shape;1140;p64"/>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rPr>
              <a:t>Competition analysis</a:t>
            </a:r>
            <a:endParaRPr>
              <a:solidFill>
                <a:schemeClr val="dk2"/>
              </a:solidFill>
            </a:endParaRPr>
          </a:p>
        </p:txBody>
      </p:sp>
      <p:graphicFrame>
        <p:nvGraphicFramePr>
          <p:cNvPr id="1141" name="Google Shape;1141;p64"/>
          <p:cNvGraphicFramePr/>
          <p:nvPr/>
        </p:nvGraphicFramePr>
        <p:xfrm>
          <a:off x="713225" y="1620775"/>
          <a:ext cx="7717575" cy="2567500"/>
        </p:xfrm>
        <a:graphic>
          <a:graphicData uri="http://schemas.openxmlformats.org/drawingml/2006/table">
            <a:tbl>
              <a:tblPr>
                <a:noFill/>
                <a:tableStyleId>{66A1C60A-09EE-427C-9AB2-D8B578F7A02F}</a:tableStyleId>
              </a:tblPr>
              <a:tblGrid>
                <a:gridCol w="1929400">
                  <a:extLst>
                    <a:ext uri="{9D8B030D-6E8A-4147-A177-3AD203B41FA5}">
                      <a16:colId xmlns:a16="http://schemas.microsoft.com/office/drawing/2014/main" val="20000"/>
                    </a:ext>
                  </a:extLst>
                </a:gridCol>
                <a:gridCol w="1284400">
                  <a:extLst>
                    <a:ext uri="{9D8B030D-6E8A-4147-A177-3AD203B41FA5}">
                      <a16:colId xmlns:a16="http://schemas.microsoft.com/office/drawing/2014/main" val="20001"/>
                    </a:ext>
                  </a:extLst>
                </a:gridCol>
                <a:gridCol w="1284400">
                  <a:extLst>
                    <a:ext uri="{9D8B030D-6E8A-4147-A177-3AD203B41FA5}">
                      <a16:colId xmlns:a16="http://schemas.microsoft.com/office/drawing/2014/main" val="20002"/>
                    </a:ext>
                  </a:extLst>
                </a:gridCol>
                <a:gridCol w="3219375">
                  <a:extLst>
                    <a:ext uri="{9D8B030D-6E8A-4147-A177-3AD203B41FA5}">
                      <a16:colId xmlns:a16="http://schemas.microsoft.com/office/drawing/2014/main" val="20003"/>
                    </a:ext>
                  </a:extLst>
                </a:gridCol>
              </a:tblGrid>
              <a:tr h="513500">
                <a:tc>
                  <a:txBody>
                    <a:bodyPr/>
                    <a:lstStyle/>
                    <a:p>
                      <a:pPr marL="0" lvl="0" indent="0" algn="l" rtl="0">
                        <a:spcBef>
                          <a:spcPts val="0"/>
                        </a:spcBef>
                        <a:spcAft>
                          <a:spcPts val="0"/>
                        </a:spcAft>
                        <a:buNone/>
                      </a:pPr>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Bungee"/>
                          <a:ea typeface="Bungee"/>
                          <a:cs typeface="Bungee"/>
                          <a:sym typeface="Bungee"/>
                        </a:rPr>
                        <a:t>Jupiter</a:t>
                      </a:r>
                      <a:endParaRPr>
                        <a:solidFill>
                          <a:schemeClr val="dk1"/>
                        </a:solidFill>
                        <a:latin typeface="Bungee"/>
                        <a:ea typeface="Bungee"/>
                        <a:cs typeface="Bungee"/>
                        <a:sym typeface="Bunge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Bungee"/>
                          <a:ea typeface="Bungee"/>
                          <a:cs typeface="Bungee"/>
                          <a:sym typeface="Bungee"/>
                        </a:rPr>
                        <a:t>Mercury</a:t>
                      </a:r>
                      <a:endParaRPr>
                        <a:solidFill>
                          <a:schemeClr val="dk1"/>
                        </a:solidFill>
                        <a:latin typeface="Bungee"/>
                        <a:ea typeface="Bungee"/>
                        <a:cs typeface="Bungee"/>
                        <a:sym typeface="Bunge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Bungee"/>
                          <a:ea typeface="Bungee"/>
                          <a:cs typeface="Bungee"/>
                          <a:sym typeface="Bungee"/>
                        </a:rPr>
                        <a:t>Description</a:t>
                      </a:r>
                      <a:endParaRPr>
                        <a:solidFill>
                          <a:schemeClr val="dk1"/>
                        </a:solidFill>
                        <a:latin typeface="Bungee"/>
                        <a:ea typeface="Bungee"/>
                        <a:cs typeface="Bungee"/>
                        <a:sym typeface="Bunge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513500">
                <a:tc>
                  <a:txBody>
                    <a:bodyPr/>
                    <a:lstStyle/>
                    <a:p>
                      <a:pPr marL="0" lvl="0" indent="0" algn="l" rtl="0">
                        <a:spcBef>
                          <a:spcPts val="0"/>
                        </a:spcBef>
                        <a:spcAft>
                          <a:spcPts val="0"/>
                        </a:spcAft>
                        <a:buNone/>
                      </a:pPr>
                      <a:r>
                        <a:rPr lang="en">
                          <a:solidFill>
                            <a:schemeClr val="dk1"/>
                          </a:solidFill>
                          <a:latin typeface="Bungee"/>
                          <a:ea typeface="Bungee"/>
                          <a:cs typeface="Bungee"/>
                          <a:sym typeface="Bungee"/>
                        </a:rPr>
                        <a:t>Factor 1</a:t>
                      </a:r>
                      <a:endParaRPr>
                        <a:solidFill>
                          <a:schemeClr val="dk1"/>
                        </a:solidFill>
                        <a:latin typeface="Bungee"/>
                        <a:ea typeface="Bungee"/>
                        <a:cs typeface="Bungee"/>
                        <a:sym typeface="Bunge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Anaheim"/>
                          <a:ea typeface="Anaheim"/>
                          <a:cs typeface="Anaheim"/>
                          <a:sym typeface="Anaheim"/>
                        </a:rPr>
                        <a:t>Despite being red, Mars is very cold</a:t>
                      </a:r>
                      <a:endParaRPr>
                        <a:solidFill>
                          <a:schemeClr val="dk1"/>
                        </a:solidFill>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513500">
                <a:tc>
                  <a:txBody>
                    <a:bodyPr/>
                    <a:lstStyle/>
                    <a:p>
                      <a:pPr marL="0" lvl="0" indent="0" algn="l" rtl="0">
                        <a:spcBef>
                          <a:spcPts val="0"/>
                        </a:spcBef>
                        <a:spcAft>
                          <a:spcPts val="0"/>
                        </a:spcAft>
                        <a:buNone/>
                      </a:pPr>
                      <a:r>
                        <a:rPr lang="en">
                          <a:solidFill>
                            <a:schemeClr val="dk1"/>
                          </a:solidFill>
                          <a:latin typeface="Bungee"/>
                          <a:ea typeface="Bungee"/>
                          <a:cs typeface="Bungee"/>
                          <a:sym typeface="Bungee"/>
                        </a:rPr>
                        <a:t>Factor 2</a:t>
                      </a:r>
                      <a:endParaRPr>
                        <a:solidFill>
                          <a:schemeClr val="dk1"/>
                        </a:solidFill>
                        <a:latin typeface="Bungee"/>
                        <a:ea typeface="Bungee"/>
                        <a:cs typeface="Bungee"/>
                        <a:sym typeface="Bunge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Anaheim"/>
                          <a:ea typeface="Anaheim"/>
                          <a:cs typeface="Anaheim"/>
                          <a:sym typeface="Anaheim"/>
                        </a:rPr>
                        <a:t>Earth is also known as the blue planet</a:t>
                      </a:r>
                      <a:endParaRPr>
                        <a:solidFill>
                          <a:schemeClr val="dk1"/>
                        </a:solidFill>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513500">
                <a:tc>
                  <a:txBody>
                    <a:bodyPr/>
                    <a:lstStyle/>
                    <a:p>
                      <a:pPr marL="0" lvl="0" indent="0" algn="l" rtl="0">
                        <a:spcBef>
                          <a:spcPts val="0"/>
                        </a:spcBef>
                        <a:spcAft>
                          <a:spcPts val="0"/>
                        </a:spcAft>
                        <a:buNone/>
                      </a:pPr>
                      <a:r>
                        <a:rPr lang="en">
                          <a:solidFill>
                            <a:schemeClr val="dk1"/>
                          </a:solidFill>
                          <a:latin typeface="Bungee"/>
                          <a:ea typeface="Bungee"/>
                          <a:cs typeface="Bungee"/>
                          <a:sym typeface="Bungee"/>
                        </a:rPr>
                        <a:t>Factor 3</a:t>
                      </a:r>
                      <a:endParaRPr>
                        <a:solidFill>
                          <a:schemeClr val="dk1"/>
                        </a:solidFill>
                        <a:latin typeface="Bungee"/>
                        <a:ea typeface="Bungee"/>
                        <a:cs typeface="Bungee"/>
                        <a:sym typeface="Bunge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rgbClr val="595959"/>
                          </a:solidFill>
                          <a:latin typeface="Anaheim"/>
                          <a:ea typeface="Anaheim"/>
                          <a:cs typeface="Anaheim"/>
                          <a:sym typeface="Anaheim"/>
                        </a:rPr>
                        <a:t>Neptune is very far away from the Sun</a:t>
                      </a:r>
                      <a:endParaRPr>
                        <a:solidFill>
                          <a:schemeClr val="dk1"/>
                        </a:solidFill>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513500">
                <a:tc>
                  <a:txBody>
                    <a:bodyPr/>
                    <a:lstStyle/>
                    <a:p>
                      <a:pPr marL="0" lvl="0" indent="0" algn="l" rtl="0">
                        <a:spcBef>
                          <a:spcPts val="0"/>
                        </a:spcBef>
                        <a:spcAft>
                          <a:spcPts val="0"/>
                        </a:spcAft>
                        <a:buNone/>
                      </a:pPr>
                      <a:r>
                        <a:rPr lang="en">
                          <a:solidFill>
                            <a:schemeClr val="dk1"/>
                          </a:solidFill>
                          <a:latin typeface="Bungee"/>
                          <a:ea typeface="Bungee"/>
                          <a:cs typeface="Bungee"/>
                          <a:sym typeface="Bungee"/>
                        </a:rPr>
                        <a:t>Factor 4</a:t>
                      </a:r>
                      <a:endParaRPr>
                        <a:solidFill>
                          <a:schemeClr val="dk1"/>
                        </a:solidFill>
                        <a:latin typeface="Bungee"/>
                        <a:ea typeface="Bungee"/>
                        <a:cs typeface="Bungee"/>
                        <a:sym typeface="Bunge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rgbClr val="595959"/>
                          </a:solidFill>
                          <a:latin typeface="Anaheim"/>
                          <a:ea typeface="Anaheim"/>
                          <a:cs typeface="Anaheim"/>
                          <a:sym typeface="Anaheim"/>
                        </a:rPr>
                        <a:t>Saturn is not the only planet with rings</a:t>
                      </a:r>
                      <a:endParaRPr>
                        <a:solidFill>
                          <a:srgbClr val="595959"/>
                        </a:solidFill>
                        <a:latin typeface="Anaheim"/>
                        <a:ea typeface="Anaheim"/>
                        <a:cs typeface="Anaheim"/>
                        <a:sym typeface="Anahei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grpSp>
        <p:nvGrpSpPr>
          <p:cNvPr id="1142" name="Google Shape;1142;p64"/>
          <p:cNvGrpSpPr/>
          <p:nvPr/>
        </p:nvGrpSpPr>
        <p:grpSpPr>
          <a:xfrm>
            <a:off x="3113056" y="2230084"/>
            <a:ext cx="356196" cy="265631"/>
            <a:chOff x="5216456" y="3725484"/>
            <a:chExt cx="356196" cy="265631"/>
          </a:xfrm>
        </p:grpSpPr>
        <p:sp>
          <p:nvSpPr>
            <p:cNvPr id="1143" name="Google Shape;1143;p64"/>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44" name="Google Shape;1144;p64"/>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145" name="Google Shape;1145;p64"/>
          <p:cNvGrpSpPr/>
          <p:nvPr/>
        </p:nvGrpSpPr>
        <p:grpSpPr>
          <a:xfrm>
            <a:off x="4413158" y="2203516"/>
            <a:ext cx="317645" cy="318757"/>
            <a:chOff x="5779408" y="3699191"/>
            <a:chExt cx="317645" cy="318757"/>
          </a:xfrm>
        </p:grpSpPr>
        <p:sp>
          <p:nvSpPr>
            <p:cNvPr id="1146" name="Google Shape;1146;p64"/>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47" name="Google Shape;1147;p64"/>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148" name="Google Shape;1148;p64"/>
          <p:cNvGrpSpPr/>
          <p:nvPr/>
        </p:nvGrpSpPr>
        <p:grpSpPr>
          <a:xfrm>
            <a:off x="3113056" y="3278059"/>
            <a:ext cx="356196" cy="265631"/>
            <a:chOff x="5216456" y="3725484"/>
            <a:chExt cx="356196" cy="265631"/>
          </a:xfrm>
        </p:grpSpPr>
        <p:sp>
          <p:nvSpPr>
            <p:cNvPr id="1149" name="Google Shape;1149;p64"/>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50" name="Google Shape;1150;p64"/>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151" name="Google Shape;1151;p64"/>
          <p:cNvGrpSpPr/>
          <p:nvPr/>
        </p:nvGrpSpPr>
        <p:grpSpPr>
          <a:xfrm>
            <a:off x="4413158" y="3251491"/>
            <a:ext cx="317645" cy="318757"/>
            <a:chOff x="5779408" y="3699191"/>
            <a:chExt cx="317645" cy="318757"/>
          </a:xfrm>
        </p:grpSpPr>
        <p:sp>
          <p:nvSpPr>
            <p:cNvPr id="1152" name="Google Shape;1152;p64"/>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53" name="Google Shape;1153;p64"/>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154" name="Google Shape;1154;p64"/>
          <p:cNvGrpSpPr/>
          <p:nvPr/>
        </p:nvGrpSpPr>
        <p:grpSpPr>
          <a:xfrm>
            <a:off x="3132333" y="2727503"/>
            <a:ext cx="317645" cy="318757"/>
            <a:chOff x="5779408" y="3699191"/>
            <a:chExt cx="317645" cy="318757"/>
          </a:xfrm>
        </p:grpSpPr>
        <p:sp>
          <p:nvSpPr>
            <p:cNvPr id="1155" name="Google Shape;1155;p64"/>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56" name="Google Shape;1156;p64"/>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157" name="Google Shape;1157;p64"/>
          <p:cNvGrpSpPr/>
          <p:nvPr/>
        </p:nvGrpSpPr>
        <p:grpSpPr>
          <a:xfrm>
            <a:off x="4393881" y="2754072"/>
            <a:ext cx="356196" cy="265631"/>
            <a:chOff x="5216456" y="3725484"/>
            <a:chExt cx="356196" cy="265631"/>
          </a:xfrm>
        </p:grpSpPr>
        <p:sp>
          <p:nvSpPr>
            <p:cNvPr id="1158" name="Google Shape;1158;p64"/>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59" name="Google Shape;1159;p64"/>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160" name="Google Shape;1160;p64"/>
          <p:cNvGrpSpPr/>
          <p:nvPr/>
        </p:nvGrpSpPr>
        <p:grpSpPr>
          <a:xfrm>
            <a:off x="3132333" y="3775503"/>
            <a:ext cx="317645" cy="318757"/>
            <a:chOff x="5779408" y="3699191"/>
            <a:chExt cx="317645" cy="318757"/>
          </a:xfrm>
        </p:grpSpPr>
        <p:sp>
          <p:nvSpPr>
            <p:cNvPr id="1161" name="Google Shape;1161;p64"/>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62" name="Google Shape;1162;p64"/>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163" name="Google Shape;1163;p64"/>
          <p:cNvGrpSpPr/>
          <p:nvPr/>
        </p:nvGrpSpPr>
        <p:grpSpPr>
          <a:xfrm>
            <a:off x="4393881" y="3802072"/>
            <a:ext cx="356196" cy="265631"/>
            <a:chOff x="5216456" y="3725484"/>
            <a:chExt cx="356196" cy="265631"/>
          </a:xfrm>
        </p:grpSpPr>
        <p:sp>
          <p:nvSpPr>
            <p:cNvPr id="1164" name="Google Shape;1164;p64"/>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65" name="Google Shape;1165;p64"/>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1169"/>
        <p:cNvGrpSpPr/>
        <p:nvPr/>
      </p:nvGrpSpPr>
      <p:grpSpPr>
        <a:xfrm>
          <a:off x="0" y="0"/>
          <a:ext cx="0" cy="0"/>
          <a:chOff x="0" y="0"/>
          <a:chExt cx="0" cy="0"/>
        </a:xfrm>
      </p:grpSpPr>
      <p:sp>
        <p:nvSpPr>
          <p:cNvPr id="1170" name="Google Shape;1170;p65"/>
          <p:cNvSpPr txBox="1">
            <a:spLocks noGrp="1"/>
          </p:cNvSpPr>
          <p:nvPr>
            <p:ph type="title"/>
          </p:nvPr>
        </p:nvSpPr>
        <p:spPr>
          <a:xfrm>
            <a:off x="651400" y="3782025"/>
            <a:ext cx="5048700" cy="59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sp>
        <p:nvSpPr>
          <p:cNvPr id="1171" name="Google Shape;1171;p65"/>
          <p:cNvSpPr txBox="1">
            <a:spLocks noGrp="1"/>
          </p:cNvSpPr>
          <p:nvPr>
            <p:ph type="title" idx="3"/>
          </p:nvPr>
        </p:nvSpPr>
        <p:spPr>
          <a:xfrm>
            <a:off x="2119900" y="762675"/>
            <a:ext cx="2111700" cy="14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1172" name="Google Shape;1172;p65"/>
          <p:cNvSpPr txBox="1">
            <a:spLocks noGrp="1"/>
          </p:cNvSpPr>
          <p:nvPr>
            <p:ph type="title" idx="2"/>
          </p:nvPr>
        </p:nvSpPr>
        <p:spPr>
          <a:xfrm>
            <a:off x="651400" y="2235375"/>
            <a:ext cx="5048700" cy="14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Sales &amp; </a:t>
            </a:r>
            <a:r>
              <a:rPr lang="en">
                <a:solidFill>
                  <a:schemeClr val="dk2"/>
                </a:solidFill>
              </a:rPr>
              <a:t>marketing plan</a:t>
            </a:r>
            <a:endParaRPr>
              <a:solidFill>
                <a:schemeClr val="dk2"/>
              </a:solidFill>
            </a:endParaRPr>
          </a:p>
        </p:txBody>
      </p:sp>
      <p:pic>
        <p:nvPicPr>
          <p:cNvPr id="1173" name="Google Shape;1173;p65"/>
          <p:cNvPicPr preferRelativeResize="0"/>
          <p:nvPr/>
        </p:nvPicPr>
        <p:blipFill rotWithShape="1">
          <a:blip r:embed="rId3">
            <a:alphaModFix/>
          </a:blip>
          <a:srcRect l="36020" t="13926" r="21209"/>
          <a:stretch/>
        </p:blipFill>
        <p:spPr>
          <a:xfrm>
            <a:off x="5652925" y="716375"/>
            <a:ext cx="3911026" cy="4427125"/>
          </a:xfrm>
          <a:prstGeom prst="rect">
            <a:avLst/>
          </a:prstGeom>
          <a:noFill/>
          <a:ln>
            <a:noFill/>
          </a:ln>
        </p:spPr>
      </p:pic>
      <p:cxnSp>
        <p:nvCxnSpPr>
          <p:cNvPr id="1174" name="Google Shape;1174;p65"/>
          <p:cNvCxnSpPr/>
          <p:nvPr/>
        </p:nvCxnSpPr>
        <p:spPr>
          <a:xfrm>
            <a:off x="4234125" y="271125"/>
            <a:ext cx="2999100" cy="0"/>
          </a:xfrm>
          <a:prstGeom prst="straightConnector1">
            <a:avLst/>
          </a:prstGeom>
          <a:noFill/>
          <a:ln w="9525" cap="flat" cmpd="sng">
            <a:solidFill>
              <a:schemeClr val="dk1"/>
            </a:solidFill>
            <a:prstDash val="solid"/>
            <a:round/>
            <a:headEnd type="none" w="med" len="med"/>
            <a:tailEnd type="diamond" w="med" len="med"/>
          </a:ln>
        </p:spPr>
      </p:cxn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1178"/>
        <p:cNvGrpSpPr/>
        <p:nvPr/>
      </p:nvGrpSpPr>
      <p:grpSpPr>
        <a:xfrm>
          <a:off x="0" y="0"/>
          <a:ext cx="0" cy="0"/>
          <a:chOff x="0" y="0"/>
          <a:chExt cx="0" cy="0"/>
        </a:xfrm>
      </p:grpSpPr>
      <p:sp>
        <p:nvSpPr>
          <p:cNvPr id="1179" name="Google Shape;1179;p66"/>
          <p:cNvSpPr txBox="1">
            <a:spLocks noGrp="1"/>
          </p:cNvSpPr>
          <p:nvPr>
            <p:ph type="title"/>
          </p:nvPr>
        </p:nvSpPr>
        <p:spPr>
          <a:xfrm>
            <a:off x="720000" y="1928800"/>
            <a:ext cx="24021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180" name="Google Shape;1180;p66"/>
          <p:cNvSpPr txBox="1">
            <a:spLocks noGrp="1"/>
          </p:cNvSpPr>
          <p:nvPr>
            <p:ph type="subTitle" idx="1"/>
          </p:nvPr>
        </p:nvSpPr>
        <p:spPr>
          <a:xfrm>
            <a:off x="720000" y="2378988"/>
            <a:ext cx="24021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 is actually a very cold place and red</a:t>
            </a:r>
            <a:endParaRPr/>
          </a:p>
        </p:txBody>
      </p:sp>
      <p:sp>
        <p:nvSpPr>
          <p:cNvPr id="1181" name="Google Shape;1181;p66"/>
          <p:cNvSpPr txBox="1">
            <a:spLocks noGrp="1"/>
          </p:cNvSpPr>
          <p:nvPr>
            <p:ph type="title" idx="2"/>
          </p:nvPr>
        </p:nvSpPr>
        <p:spPr>
          <a:xfrm>
            <a:off x="3370950" y="1928800"/>
            <a:ext cx="24021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182" name="Google Shape;1182;p66"/>
          <p:cNvSpPr txBox="1">
            <a:spLocks noGrp="1"/>
          </p:cNvSpPr>
          <p:nvPr>
            <p:ph type="subTitle" idx="3"/>
          </p:nvPr>
        </p:nvSpPr>
        <p:spPr>
          <a:xfrm>
            <a:off x="3370950" y="2378988"/>
            <a:ext cx="24021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1183" name="Google Shape;1183;p66"/>
          <p:cNvSpPr txBox="1">
            <a:spLocks noGrp="1"/>
          </p:cNvSpPr>
          <p:nvPr>
            <p:ph type="title" idx="4"/>
          </p:nvPr>
        </p:nvSpPr>
        <p:spPr>
          <a:xfrm>
            <a:off x="6021900" y="1928800"/>
            <a:ext cx="24021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184" name="Google Shape;1184;p66"/>
          <p:cNvSpPr txBox="1">
            <a:spLocks noGrp="1"/>
          </p:cNvSpPr>
          <p:nvPr>
            <p:ph type="subTitle" idx="5"/>
          </p:nvPr>
        </p:nvSpPr>
        <p:spPr>
          <a:xfrm>
            <a:off x="6021900" y="2378988"/>
            <a:ext cx="24021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smallest planet of them all</a:t>
            </a:r>
            <a:endParaRPr/>
          </a:p>
        </p:txBody>
      </p:sp>
      <p:sp>
        <p:nvSpPr>
          <p:cNvPr id="1185" name="Google Shape;1185;p66"/>
          <p:cNvSpPr txBox="1">
            <a:spLocks noGrp="1"/>
          </p:cNvSpPr>
          <p:nvPr>
            <p:ph type="title" idx="6"/>
          </p:nvPr>
        </p:nvSpPr>
        <p:spPr>
          <a:xfrm>
            <a:off x="720000" y="3444975"/>
            <a:ext cx="24021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1186" name="Google Shape;1186;p66"/>
          <p:cNvSpPr txBox="1">
            <a:spLocks noGrp="1"/>
          </p:cNvSpPr>
          <p:nvPr>
            <p:ph type="subTitle" idx="7"/>
          </p:nvPr>
        </p:nvSpPr>
        <p:spPr>
          <a:xfrm>
            <a:off x="720000" y="3895163"/>
            <a:ext cx="24021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biggest planet of them all</a:t>
            </a:r>
            <a:endParaRPr/>
          </a:p>
        </p:txBody>
      </p:sp>
      <p:sp>
        <p:nvSpPr>
          <p:cNvPr id="1187" name="Google Shape;1187;p66"/>
          <p:cNvSpPr txBox="1">
            <a:spLocks noGrp="1"/>
          </p:cNvSpPr>
          <p:nvPr>
            <p:ph type="title" idx="8"/>
          </p:nvPr>
        </p:nvSpPr>
        <p:spPr>
          <a:xfrm>
            <a:off x="3370950" y="3444975"/>
            <a:ext cx="24021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1188" name="Google Shape;1188;p66"/>
          <p:cNvSpPr txBox="1">
            <a:spLocks noGrp="1"/>
          </p:cNvSpPr>
          <p:nvPr>
            <p:ph type="subTitle" idx="9"/>
          </p:nvPr>
        </p:nvSpPr>
        <p:spPr>
          <a:xfrm>
            <a:off x="3370950" y="3895163"/>
            <a:ext cx="24021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composed of hydrogen and helium</a:t>
            </a:r>
            <a:endParaRPr/>
          </a:p>
        </p:txBody>
      </p:sp>
      <p:sp>
        <p:nvSpPr>
          <p:cNvPr id="1189" name="Google Shape;1189;p66"/>
          <p:cNvSpPr txBox="1">
            <a:spLocks noGrp="1"/>
          </p:cNvSpPr>
          <p:nvPr>
            <p:ph type="title" idx="13"/>
          </p:nvPr>
        </p:nvSpPr>
        <p:spPr>
          <a:xfrm>
            <a:off x="6021900" y="3444975"/>
            <a:ext cx="24021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1190" name="Google Shape;1190;p66"/>
          <p:cNvSpPr txBox="1">
            <a:spLocks noGrp="1"/>
          </p:cNvSpPr>
          <p:nvPr>
            <p:ph type="subTitle" idx="14"/>
          </p:nvPr>
        </p:nvSpPr>
        <p:spPr>
          <a:xfrm>
            <a:off x="6021900" y="3895163"/>
            <a:ext cx="24021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 is the farthest planet from the Sun</a:t>
            </a:r>
            <a:endParaRPr/>
          </a:p>
        </p:txBody>
      </p:sp>
      <p:sp>
        <p:nvSpPr>
          <p:cNvPr id="1191" name="Google Shape;1191;p66"/>
          <p:cNvSpPr txBox="1">
            <a:spLocks noGrp="1"/>
          </p:cNvSpPr>
          <p:nvPr>
            <p:ph type="title" idx="15"/>
          </p:nvPr>
        </p:nvSpPr>
        <p:spPr>
          <a:xfrm>
            <a:off x="713225" y="539500"/>
            <a:ext cx="77175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Our services</a:t>
            </a:r>
            <a:endParaRPr/>
          </a:p>
        </p:txBody>
      </p:sp>
      <p:grpSp>
        <p:nvGrpSpPr>
          <p:cNvPr id="1192" name="Google Shape;1192;p66"/>
          <p:cNvGrpSpPr/>
          <p:nvPr/>
        </p:nvGrpSpPr>
        <p:grpSpPr>
          <a:xfrm>
            <a:off x="4424569" y="3090469"/>
            <a:ext cx="294850" cy="349434"/>
            <a:chOff x="3122257" y="1508594"/>
            <a:chExt cx="294850" cy="349434"/>
          </a:xfrm>
        </p:grpSpPr>
        <p:sp>
          <p:nvSpPr>
            <p:cNvPr id="1193" name="Google Shape;1193;p66"/>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6"/>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6"/>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6"/>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6"/>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 name="Google Shape;1198;p66"/>
          <p:cNvGrpSpPr/>
          <p:nvPr/>
        </p:nvGrpSpPr>
        <p:grpSpPr>
          <a:xfrm>
            <a:off x="1745971" y="1566606"/>
            <a:ext cx="350166" cy="350198"/>
            <a:chOff x="1308631" y="1507830"/>
            <a:chExt cx="350166" cy="350198"/>
          </a:xfrm>
        </p:grpSpPr>
        <p:sp>
          <p:nvSpPr>
            <p:cNvPr id="1199" name="Google Shape;1199;p66"/>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6"/>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6"/>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6"/>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 name="Google Shape;1203;p66"/>
          <p:cNvGrpSpPr/>
          <p:nvPr/>
        </p:nvGrpSpPr>
        <p:grpSpPr>
          <a:xfrm>
            <a:off x="4398996" y="1568706"/>
            <a:ext cx="345997" cy="345997"/>
            <a:chOff x="1756921" y="1509739"/>
            <a:chExt cx="345997" cy="345997"/>
          </a:xfrm>
        </p:grpSpPr>
        <p:sp>
          <p:nvSpPr>
            <p:cNvPr id="1204" name="Google Shape;1204;p66"/>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6"/>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6"/>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6"/>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6"/>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6"/>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6"/>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6"/>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6"/>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6"/>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6"/>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6"/>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6"/>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6"/>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6"/>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6"/>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6"/>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66"/>
          <p:cNvGrpSpPr/>
          <p:nvPr/>
        </p:nvGrpSpPr>
        <p:grpSpPr>
          <a:xfrm>
            <a:off x="7033449" y="1558649"/>
            <a:ext cx="379002" cy="366112"/>
            <a:chOff x="2633037" y="1499873"/>
            <a:chExt cx="379002" cy="366112"/>
          </a:xfrm>
        </p:grpSpPr>
        <p:sp>
          <p:nvSpPr>
            <p:cNvPr id="1222" name="Google Shape;1222;p66"/>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6"/>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6"/>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6"/>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6"/>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6"/>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 name="Google Shape;1228;p66"/>
          <p:cNvGrpSpPr/>
          <p:nvPr/>
        </p:nvGrpSpPr>
        <p:grpSpPr>
          <a:xfrm>
            <a:off x="7056572" y="3099014"/>
            <a:ext cx="332757" cy="332343"/>
            <a:chOff x="2656907" y="2439293"/>
            <a:chExt cx="332757" cy="332343"/>
          </a:xfrm>
        </p:grpSpPr>
        <p:sp>
          <p:nvSpPr>
            <p:cNvPr id="1229" name="Google Shape;1229;p66"/>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6"/>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6"/>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6"/>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6"/>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6"/>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6"/>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 name="Google Shape;1236;p66"/>
          <p:cNvGrpSpPr/>
          <p:nvPr/>
        </p:nvGrpSpPr>
        <p:grpSpPr>
          <a:xfrm>
            <a:off x="1741420" y="3097296"/>
            <a:ext cx="359269" cy="335780"/>
            <a:chOff x="1748582" y="3372635"/>
            <a:chExt cx="359269" cy="335780"/>
          </a:xfrm>
        </p:grpSpPr>
        <p:sp>
          <p:nvSpPr>
            <p:cNvPr id="1237" name="Google Shape;1237;p66"/>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 name="Google Shape;1238;p66"/>
            <p:cNvGrpSpPr/>
            <p:nvPr/>
          </p:nvGrpSpPr>
          <p:grpSpPr>
            <a:xfrm>
              <a:off x="1748582" y="3372635"/>
              <a:ext cx="333520" cy="335780"/>
              <a:chOff x="1748582" y="3372635"/>
              <a:chExt cx="333520" cy="335780"/>
            </a:xfrm>
          </p:grpSpPr>
          <p:sp>
            <p:nvSpPr>
              <p:cNvPr id="1239" name="Google Shape;1239;p66"/>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6"/>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6"/>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870"/>
        <p:cNvGrpSpPr/>
        <p:nvPr/>
      </p:nvGrpSpPr>
      <p:grpSpPr>
        <a:xfrm>
          <a:off x="0" y="0"/>
          <a:ext cx="0" cy="0"/>
          <a:chOff x="0" y="0"/>
          <a:chExt cx="0" cy="0"/>
        </a:xfrm>
      </p:grpSpPr>
      <p:sp>
        <p:nvSpPr>
          <p:cNvPr id="871" name="Google Shape;871;p49"/>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Contents of this template</a:t>
            </a:r>
            <a:endParaRPr/>
          </a:p>
        </p:txBody>
      </p:sp>
      <p:sp>
        <p:nvSpPr>
          <p:cNvPr id="872" name="Google Shape;872;p49"/>
          <p:cNvSpPr txBox="1">
            <a:spLocks noGrp="1"/>
          </p:cNvSpPr>
          <p:nvPr>
            <p:ph type="body" idx="1"/>
          </p:nvPr>
        </p:nvSpPr>
        <p:spPr>
          <a:xfrm>
            <a:off x="713250" y="11122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1">
                <a:solidFill>
                  <a:schemeClr val="dk1"/>
                </a:solidFill>
              </a:rPr>
              <a:t>This is a slide structure based on a business plan presentation</a:t>
            </a:r>
            <a:endParaRPr b="1">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You can delete this slide when you’re done editing the presentation</a:t>
            </a:r>
            <a:endParaRPr>
              <a:solidFill>
                <a:schemeClr val="dk1"/>
              </a:solidFill>
            </a:endParaRPr>
          </a:p>
        </p:txBody>
      </p:sp>
      <p:graphicFrame>
        <p:nvGraphicFramePr>
          <p:cNvPr id="873" name="Google Shape;873;p49"/>
          <p:cNvGraphicFramePr/>
          <p:nvPr>
            <p:extLst>
              <p:ext uri="{D42A27DB-BD31-4B8C-83A1-F6EECF244321}">
                <p14:modId xmlns:p14="http://schemas.microsoft.com/office/powerpoint/2010/main" val="2447468076"/>
              </p:ext>
            </p:extLst>
          </p:nvPr>
        </p:nvGraphicFramePr>
        <p:xfrm>
          <a:off x="713225" y="1847260"/>
          <a:ext cx="7717500" cy="2194500"/>
        </p:xfrm>
        <a:graphic>
          <a:graphicData uri="http://schemas.openxmlformats.org/drawingml/2006/table">
            <a:tbl>
              <a:tblPr>
                <a:noFill/>
                <a:tableStyleId>{66A1C60A-09EE-427C-9AB2-D8B578F7A02F}</a:tableStyleId>
              </a:tblPr>
              <a:tblGrid>
                <a:gridCol w="2598650">
                  <a:extLst>
                    <a:ext uri="{9D8B030D-6E8A-4147-A177-3AD203B41FA5}">
                      <a16:colId xmlns:a16="http://schemas.microsoft.com/office/drawing/2014/main" val="20000"/>
                    </a:ext>
                  </a:extLst>
                </a:gridCol>
                <a:gridCol w="5118850">
                  <a:extLst>
                    <a:ext uri="{9D8B030D-6E8A-4147-A177-3AD203B41FA5}">
                      <a16:colId xmlns:a16="http://schemas.microsoft.com/office/drawing/2014/main" val="20001"/>
                    </a:ext>
                  </a:extLst>
                </a:gridCol>
              </a:tblGrid>
              <a:tr h="365750">
                <a:tc>
                  <a:txBody>
                    <a:bodyPr/>
                    <a:lstStyle/>
                    <a:p>
                      <a:pPr marL="0" lvl="0" indent="0" algn="l" rtl="0">
                        <a:spcBef>
                          <a:spcPts val="0"/>
                        </a:spcBef>
                        <a:spcAft>
                          <a:spcPts val="0"/>
                        </a:spcAft>
                        <a:buClr>
                          <a:srgbClr val="000000"/>
                        </a:buClr>
                        <a:buSzPts val="1100"/>
                        <a:buFont typeface="Arial"/>
                        <a:buNone/>
                      </a:pPr>
                      <a:r>
                        <a:rPr lang="en" sz="1200" b="1" dirty="0">
                          <a:solidFill>
                            <a:schemeClr val="dk1"/>
                          </a:solidFill>
                          <a:latin typeface="Anaheim"/>
                          <a:ea typeface="Anaheim"/>
                          <a:cs typeface="Anaheim"/>
                          <a:sym typeface="Anaheim"/>
                        </a:rPr>
                        <a:t>F</a:t>
                      </a:r>
                      <a:r>
                        <a:rPr lang="en" sz="1200" b="1" dirty="0">
                          <a:solidFill>
                            <a:schemeClr val="hlink"/>
                          </a:solidFill>
                          <a:uFill>
                            <a:noFill/>
                          </a:uFill>
                          <a:latin typeface="Anaheim"/>
                          <a:ea typeface="Anaheim"/>
                          <a:cs typeface="Anaheim"/>
                          <a:sym typeface="Anaheim"/>
                        </a:rPr>
                        <a:t>onts</a:t>
                      </a:r>
                      <a:endParaRPr sz="1500" b="1" dirty="0">
                        <a:solidFill>
                          <a:schemeClr val="dk1"/>
                        </a:solidFill>
                        <a:latin typeface="Anaheim"/>
                        <a:ea typeface="Anaheim"/>
                        <a:cs typeface="Anaheim"/>
                        <a:sym typeface="Anaheim"/>
                      </a:endParaRPr>
                    </a:p>
                  </a:txBody>
                  <a:tcPr marL="91425" marR="91425" marT="91425" marB="91425">
                    <a:lnL w="9525" cap="flat" cmpd="sng">
                      <a:solidFill>
                        <a:srgbClr val="3C3D41">
                          <a:alpha val="0"/>
                        </a:srgbClr>
                      </a:solidFill>
                      <a:prstDash val="solid"/>
                      <a:round/>
                      <a:headEnd type="none" w="sm" len="sm"/>
                      <a:tailEnd type="none" w="sm" len="sm"/>
                    </a:lnL>
                    <a:lnR w="9525" cap="flat" cmpd="sng">
                      <a:solidFill>
                        <a:srgbClr val="3C3D41">
                          <a:alpha val="0"/>
                        </a:srgbClr>
                      </a:solidFill>
                      <a:prstDash val="solid"/>
                      <a:round/>
                      <a:headEnd type="none" w="sm" len="sm"/>
                      <a:tailEnd type="none" w="sm" len="sm"/>
                    </a:lnR>
                    <a:lnT w="9525" cap="flat" cmpd="sng">
                      <a:solidFill>
                        <a:srgbClr val="3C3D41">
                          <a:alpha val="0"/>
                        </a:srgbClr>
                      </a:solidFill>
                      <a:prstDash val="solid"/>
                      <a:round/>
                      <a:headEnd type="none" w="sm" len="sm"/>
                      <a:tailEnd type="none" w="sm" len="sm"/>
                    </a:lnT>
                    <a:lnB w="9525" cap="flat" cmpd="sng">
                      <a:solidFill>
                        <a:srgbClr val="3C3D41">
                          <a:alpha val="0"/>
                        </a:srgbClr>
                      </a:solidFill>
                      <a:prstDash val="solid"/>
                      <a:round/>
                      <a:headEnd type="none" w="sm" len="sm"/>
                      <a:tailEnd type="none" w="sm" len="sm"/>
                    </a:lnB>
                  </a:tcPr>
                </a:tc>
                <a:tc>
                  <a:txBody>
                    <a:bodyPr/>
                    <a:lstStyle/>
                    <a:p>
                      <a:pPr marL="0" lvl="0" indent="0" algn="l" rtl="0">
                        <a:spcBef>
                          <a:spcPts val="0"/>
                        </a:spcBef>
                        <a:spcAft>
                          <a:spcPts val="1600"/>
                        </a:spcAft>
                        <a:buClr>
                          <a:srgbClr val="000000"/>
                        </a:buClr>
                        <a:buSzPts val="1100"/>
                        <a:buFont typeface="Arial"/>
                        <a:buNone/>
                      </a:pPr>
                      <a:r>
                        <a:rPr lang="en" sz="1000">
                          <a:solidFill>
                            <a:schemeClr val="dk1"/>
                          </a:solidFill>
                          <a:latin typeface="Anaheim"/>
                          <a:ea typeface="Anaheim"/>
                          <a:cs typeface="Anaheim"/>
                          <a:sym typeface="Anaheim"/>
                        </a:rPr>
                        <a:t>To view this template correctly in PowerPoint, download and install the fonts we used</a:t>
                      </a:r>
                      <a:endParaRPr sz="1000">
                        <a:solidFill>
                          <a:schemeClr val="dk1"/>
                        </a:solidFill>
                        <a:latin typeface="Anaheim"/>
                        <a:ea typeface="Anaheim"/>
                        <a:cs typeface="Anaheim"/>
                        <a:sym typeface="Anaheim"/>
                      </a:endParaRPr>
                    </a:p>
                  </a:txBody>
                  <a:tcPr marL="91425" marR="91425" marT="91425" marB="91425">
                    <a:lnL w="9525" cap="flat" cmpd="sng">
                      <a:solidFill>
                        <a:srgbClr val="3C3D41">
                          <a:alpha val="0"/>
                        </a:srgbClr>
                      </a:solidFill>
                      <a:prstDash val="solid"/>
                      <a:round/>
                      <a:headEnd type="none" w="sm" len="sm"/>
                      <a:tailEnd type="none" w="sm" len="sm"/>
                    </a:lnL>
                    <a:lnR w="9525" cap="flat" cmpd="sng">
                      <a:solidFill>
                        <a:srgbClr val="3C3D41">
                          <a:alpha val="0"/>
                        </a:srgbClr>
                      </a:solidFill>
                      <a:prstDash val="solid"/>
                      <a:round/>
                      <a:headEnd type="none" w="sm" len="sm"/>
                      <a:tailEnd type="none" w="sm" len="sm"/>
                    </a:lnR>
                    <a:lnT w="9525" cap="flat" cmpd="sng">
                      <a:solidFill>
                        <a:srgbClr val="3C3D41">
                          <a:alpha val="0"/>
                        </a:srgbClr>
                      </a:solidFill>
                      <a:prstDash val="solid"/>
                      <a:round/>
                      <a:headEnd type="none" w="sm" len="sm"/>
                      <a:tailEnd type="none" w="sm" len="sm"/>
                    </a:lnT>
                    <a:lnB w="9525" cap="flat" cmpd="sng">
                      <a:solidFill>
                        <a:srgbClr val="3C3D41">
                          <a:alpha val="0"/>
                        </a:srgbClr>
                      </a:solidFill>
                      <a:prstDash val="solid"/>
                      <a:round/>
                      <a:headEnd type="none" w="sm" len="sm"/>
                      <a:tailEnd type="none" w="sm" len="sm"/>
                    </a:lnB>
                  </a:tcPr>
                </a:tc>
                <a:extLst>
                  <a:ext uri="{0D108BD9-81ED-4DB2-BD59-A6C34878D82A}">
                    <a16:rowId xmlns:a16="http://schemas.microsoft.com/office/drawing/2014/main" val="10000"/>
                  </a:ext>
                </a:extLst>
              </a:tr>
              <a:tr h="365750">
                <a:tc>
                  <a:txBody>
                    <a:bodyPr/>
                    <a:lstStyle/>
                    <a:p>
                      <a:pPr marL="0" lvl="0" indent="0" algn="l" rtl="0">
                        <a:spcBef>
                          <a:spcPts val="0"/>
                        </a:spcBef>
                        <a:spcAft>
                          <a:spcPts val="0"/>
                        </a:spcAft>
                        <a:buClr>
                          <a:srgbClr val="000000"/>
                        </a:buClr>
                        <a:buSzPts val="1100"/>
                        <a:buFont typeface="Arial"/>
                        <a:buNone/>
                      </a:pPr>
                      <a:r>
                        <a:rPr lang="en" sz="1200" b="1" dirty="0">
                          <a:solidFill>
                            <a:schemeClr val="dk1"/>
                          </a:solidFill>
                          <a:latin typeface="Anaheim"/>
                          <a:ea typeface="Anaheim"/>
                          <a:cs typeface="Anaheim"/>
                          <a:sym typeface="Anaheim"/>
                        </a:rPr>
                        <a:t>U</a:t>
                      </a:r>
                      <a:r>
                        <a:rPr lang="en" sz="1200" b="1" dirty="0">
                          <a:solidFill>
                            <a:schemeClr val="hlink"/>
                          </a:solidFill>
                          <a:uFill>
                            <a:noFill/>
                          </a:uFill>
                          <a:latin typeface="Anaheim"/>
                          <a:ea typeface="Anaheim"/>
                          <a:cs typeface="Anaheim"/>
                          <a:sym typeface="Anaheim"/>
                          <a:hlinkClick r:id="rId3" action="ppaction://hlinksldjump"/>
                        </a:rPr>
                        <a:t>sed</a:t>
                      </a:r>
                      <a:r>
                        <a:rPr lang="en" sz="1200" b="1" dirty="0">
                          <a:solidFill>
                            <a:schemeClr val="dk1"/>
                          </a:solidFill>
                          <a:latin typeface="Anaheim"/>
                          <a:ea typeface="Anaheim"/>
                          <a:cs typeface="Anaheim"/>
                          <a:sym typeface="Anaheim"/>
                        </a:rPr>
                        <a:t> and </a:t>
                      </a:r>
                      <a:r>
                        <a:rPr lang="en" sz="1200" b="1" dirty="0">
                          <a:solidFill>
                            <a:schemeClr val="hlink"/>
                          </a:solidFill>
                          <a:uFill>
                            <a:noFill/>
                          </a:uFill>
                          <a:latin typeface="Anaheim"/>
                          <a:ea typeface="Anaheim"/>
                          <a:cs typeface="Anaheim"/>
                          <a:sym typeface="Anaheim"/>
                        </a:rPr>
                        <a:t>alternative resources</a:t>
                      </a:r>
                      <a:endParaRPr sz="1500" b="1" dirty="0">
                        <a:solidFill>
                          <a:schemeClr val="dk1"/>
                        </a:solidFill>
                        <a:latin typeface="Anaheim"/>
                        <a:ea typeface="Anaheim"/>
                        <a:cs typeface="Anaheim"/>
                        <a:sym typeface="Anaheim"/>
                      </a:endParaRPr>
                    </a:p>
                  </a:txBody>
                  <a:tcPr marL="91425" marR="91425" marT="91425" marB="91425">
                    <a:lnL w="9525" cap="flat" cmpd="sng">
                      <a:solidFill>
                        <a:srgbClr val="3C3D41">
                          <a:alpha val="0"/>
                        </a:srgbClr>
                      </a:solidFill>
                      <a:prstDash val="solid"/>
                      <a:round/>
                      <a:headEnd type="none" w="sm" len="sm"/>
                      <a:tailEnd type="none" w="sm" len="sm"/>
                    </a:lnL>
                    <a:lnR w="9525" cap="flat" cmpd="sng">
                      <a:solidFill>
                        <a:srgbClr val="3C3D41">
                          <a:alpha val="0"/>
                        </a:srgbClr>
                      </a:solidFill>
                      <a:prstDash val="solid"/>
                      <a:round/>
                      <a:headEnd type="none" w="sm" len="sm"/>
                      <a:tailEnd type="none" w="sm" len="sm"/>
                    </a:lnR>
                    <a:lnT w="9525" cap="flat" cmpd="sng">
                      <a:solidFill>
                        <a:srgbClr val="3C3D41">
                          <a:alpha val="0"/>
                        </a:srgbClr>
                      </a:solidFill>
                      <a:prstDash val="solid"/>
                      <a:round/>
                      <a:headEnd type="none" w="sm" len="sm"/>
                      <a:tailEnd type="none" w="sm" len="sm"/>
                    </a:lnT>
                    <a:lnB w="9525" cap="flat" cmpd="sng">
                      <a:solidFill>
                        <a:srgbClr val="3C3D41">
                          <a:alpha val="0"/>
                        </a:srgbClr>
                      </a:solidFill>
                      <a:prstDash val="solid"/>
                      <a:round/>
                      <a:headEnd type="none" w="sm" len="sm"/>
                      <a:tailEnd type="none" w="sm" len="sm"/>
                    </a:lnB>
                  </a:tcPr>
                </a:tc>
                <a:tc>
                  <a:txBody>
                    <a:bodyPr/>
                    <a:lstStyle/>
                    <a:p>
                      <a:pPr marL="0" lvl="0" indent="0" algn="l" rtl="0">
                        <a:spcBef>
                          <a:spcPts val="0"/>
                        </a:spcBef>
                        <a:spcAft>
                          <a:spcPts val="1600"/>
                        </a:spcAft>
                        <a:buClr>
                          <a:srgbClr val="000000"/>
                        </a:buClr>
                        <a:buSzPts val="1100"/>
                        <a:buFont typeface="Arial"/>
                        <a:buNone/>
                      </a:pPr>
                      <a:r>
                        <a:rPr lang="en" sz="1000" dirty="0">
                          <a:solidFill>
                            <a:schemeClr val="dk1"/>
                          </a:solidFill>
                          <a:latin typeface="Anaheim"/>
                          <a:ea typeface="Anaheim"/>
                          <a:cs typeface="Anaheim"/>
                          <a:sym typeface="Anaheim"/>
                        </a:rPr>
                        <a:t>An assortment of graphic resources that are suitable for use in this presentation</a:t>
                      </a:r>
                      <a:endParaRPr sz="1000" dirty="0">
                        <a:solidFill>
                          <a:schemeClr val="dk1"/>
                        </a:solidFill>
                        <a:latin typeface="Anaheim"/>
                        <a:ea typeface="Anaheim"/>
                        <a:cs typeface="Anaheim"/>
                        <a:sym typeface="Anaheim"/>
                      </a:endParaRPr>
                    </a:p>
                  </a:txBody>
                  <a:tcPr marL="91425" marR="91425" marT="91425" marB="91425">
                    <a:lnL w="9525" cap="flat" cmpd="sng">
                      <a:solidFill>
                        <a:srgbClr val="3C3D41">
                          <a:alpha val="0"/>
                        </a:srgbClr>
                      </a:solidFill>
                      <a:prstDash val="solid"/>
                      <a:round/>
                      <a:headEnd type="none" w="sm" len="sm"/>
                      <a:tailEnd type="none" w="sm" len="sm"/>
                    </a:lnL>
                    <a:lnR w="9525" cap="flat" cmpd="sng">
                      <a:solidFill>
                        <a:srgbClr val="3C3D41">
                          <a:alpha val="0"/>
                        </a:srgbClr>
                      </a:solidFill>
                      <a:prstDash val="solid"/>
                      <a:round/>
                      <a:headEnd type="none" w="sm" len="sm"/>
                      <a:tailEnd type="none" w="sm" len="sm"/>
                    </a:lnR>
                    <a:lnT w="9525" cap="flat" cmpd="sng">
                      <a:solidFill>
                        <a:srgbClr val="3C3D41">
                          <a:alpha val="0"/>
                        </a:srgbClr>
                      </a:solidFill>
                      <a:prstDash val="solid"/>
                      <a:round/>
                      <a:headEnd type="none" w="sm" len="sm"/>
                      <a:tailEnd type="none" w="sm" len="sm"/>
                    </a:lnT>
                    <a:lnB w="9525" cap="flat" cmpd="sng">
                      <a:solidFill>
                        <a:srgbClr val="3C3D41">
                          <a:alpha val="0"/>
                        </a:srgbClr>
                      </a:solidFill>
                      <a:prstDash val="solid"/>
                      <a:round/>
                      <a:headEnd type="none" w="sm" len="sm"/>
                      <a:tailEnd type="none" w="sm" len="sm"/>
                    </a:lnB>
                  </a:tcPr>
                </a:tc>
                <a:extLst>
                  <a:ext uri="{0D108BD9-81ED-4DB2-BD59-A6C34878D82A}">
                    <a16:rowId xmlns:a16="http://schemas.microsoft.com/office/drawing/2014/main" val="10001"/>
                  </a:ext>
                </a:extLst>
              </a:tr>
              <a:tr h="365750">
                <a:tc>
                  <a:txBody>
                    <a:bodyPr/>
                    <a:lstStyle/>
                    <a:p>
                      <a:pPr marL="0" lvl="0" indent="0" algn="l" rtl="0">
                        <a:spcBef>
                          <a:spcPts val="0"/>
                        </a:spcBef>
                        <a:spcAft>
                          <a:spcPts val="0"/>
                        </a:spcAft>
                        <a:buClr>
                          <a:srgbClr val="000000"/>
                        </a:buClr>
                        <a:buSzPts val="1100"/>
                        <a:buFont typeface="Arial"/>
                        <a:buNone/>
                      </a:pPr>
                      <a:r>
                        <a:rPr lang="en" sz="1200" b="1" dirty="0">
                          <a:solidFill>
                            <a:schemeClr val="dk1"/>
                          </a:solidFill>
                          <a:latin typeface="Anaheim"/>
                          <a:ea typeface="Anaheim"/>
                          <a:cs typeface="Anaheim"/>
                          <a:sym typeface="Anaheim"/>
                        </a:rPr>
                        <a:t>T</a:t>
                      </a:r>
                      <a:r>
                        <a:rPr lang="en" sz="1200" b="1" dirty="0">
                          <a:solidFill>
                            <a:schemeClr val="hlink"/>
                          </a:solidFill>
                          <a:uFill>
                            <a:noFill/>
                          </a:uFill>
                          <a:latin typeface="Anaheim"/>
                          <a:ea typeface="Anaheim"/>
                          <a:cs typeface="Anaheim"/>
                          <a:sym typeface="Anaheim"/>
                        </a:rPr>
                        <a:t>hanks slide</a:t>
                      </a:r>
                      <a:endParaRPr sz="1500" b="1" dirty="0">
                        <a:solidFill>
                          <a:schemeClr val="dk1"/>
                        </a:solidFill>
                        <a:latin typeface="Anaheim"/>
                        <a:ea typeface="Anaheim"/>
                        <a:cs typeface="Anaheim"/>
                        <a:sym typeface="Anaheim"/>
                      </a:endParaRPr>
                    </a:p>
                  </a:txBody>
                  <a:tcPr marL="91425" marR="91425" marT="91425" marB="91425">
                    <a:lnL w="9525" cap="flat" cmpd="sng">
                      <a:solidFill>
                        <a:srgbClr val="3C3D41">
                          <a:alpha val="0"/>
                        </a:srgbClr>
                      </a:solidFill>
                      <a:prstDash val="solid"/>
                      <a:round/>
                      <a:headEnd type="none" w="sm" len="sm"/>
                      <a:tailEnd type="none" w="sm" len="sm"/>
                    </a:lnL>
                    <a:lnR w="9525" cap="flat" cmpd="sng">
                      <a:solidFill>
                        <a:srgbClr val="3C3D41">
                          <a:alpha val="0"/>
                        </a:srgbClr>
                      </a:solidFill>
                      <a:prstDash val="solid"/>
                      <a:round/>
                      <a:headEnd type="none" w="sm" len="sm"/>
                      <a:tailEnd type="none" w="sm" len="sm"/>
                    </a:lnR>
                    <a:lnT w="9525" cap="flat" cmpd="sng">
                      <a:solidFill>
                        <a:srgbClr val="3C3D41">
                          <a:alpha val="0"/>
                        </a:srgbClr>
                      </a:solidFill>
                      <a:prstDash val="solid"/>
                      <a:round/>
                      <a:headEnd type="none" w="sm" len="sm"/>
                      <a:tailEnd type="none" w="sm" len="sm"/>
                    </a:lnT>
                    <a:lnB w="9525" cap="flat" cmpd="sng">
                      <a:solidFill>
                        <a:srgbClr val="3C3D41">
                          <a:alpha val="0"/>
                        </a:srgbClr>
                      </a:solidFill>
                      <a:prstDash val="solid"/>
                      <a:round/>
                      <a:headEnd type="none" w="sm" len="sm"/>
                      <a:tailEnd type="none" w="sm" len="sm"/>
                    </a:lnB>
                  </a:tcPr>
                </a:tc>
                <a:tc>
                  <a:txBody>
                    <a:bodyPr/>
                    <a:lstStyle/>
                    <a:p>
                      <a:pPr marL="0" lvl="0" indent="0" algn="l" rtl="0">
                        <a:spcBef>
                          <a:spcPts val="0"/>
                        </a:spcBef>
                        <a:spcAft>
                          <a:spcPts val="1600"/>
                        </a:spcAft>
                        <a:buClr>
                          <a:srgbClr val="000000"/>
                        </a:buClr>
                        <a:buSzPts val="1100"/>
                        <a:buFont typeface="Arial"/>
                        <a:buNone/>
                      </a:pPr>
                      <a:r>
                        <a:rPr lang="en" sz="1000" dirty="0">
                          <a:solidFill>
                            <a:schemeClr val="dk1"/>
                          </a:solidFill>
                          <a:latin typeface="Anaheim"/>
                          <a:ea typeface="Anaheim"/>
                          <a:cs typeface="Anaheim"/>
                          <a:sym typeface="Anaheim"/>
                        </a:rPr>
                        <a:t>You must keep it so that proper credits for our design are given</a:t>
                      </a:r>
                      <a:endParaRPr sz="1000" dirty="0">
                        <a:solidFill>
                          <a:schemeClr val="dk1"/>
                        </a:solidFill>
                        <a:latin typeface="Anaheim"/>
                        <a:ea typeface="Anaheim"/>
                        <a:cs typeface="Anaheim"/>
                        <a:sym typeface="Anaheim"/>
                      </a:endParaRPr>
                    </a:p>
                  </a:txBody>
                  <a:tcPr marL="91425" marR="91425" marT="91425" marB="91425">
                    <a:lnL w="9525" cap="flat" cmpd="sng">
                      <a:solidFill>
                        <a:srgbClr val="3C3D41">
                          <a:alpha val="0"/>
                        </a:srgbClr>
                      </a:solidFill>
                      <a:prstDash val="solid"/>
                      <a:round/>
                      <a:headEnd type="none" w="sm" len="sm"/>
                      <a:tailEnd type="none" w="sm" len="sm"/>
                    </a:lnL>
                    <a:lnR w="9525" cap="flat" cmpd="sng">
                      <a:solidFill>
                        <a:srgbClr val="3C3D41">
                          <a:alpha val="0"/>
                        </a:srgbClr>
                      </a:solidFill>
                      <a:prstDash val="solid"/>
                      <a:round/>
                      <a:headEnd type="none" w="sm" len="sm"/>
                      <a:tailEnd type="none" w="sm" len="sm"/>
                    </a:lnR>
                    <a:lnT w="9525" cap="flat" cmpd="sng">
                      <a:solidFill>
                        <a:srgbClr val="3C3D41">
                          <a:alpha val="0"/>
                        </a:srgbClr>
                      </a:solidFill>
                      <a:prstDash val="solid"/>
                      <a:round/>
                      <a:headEnd type="none" w="sm" len="sm"/>
                      <a:tailEnd type="none" w="sm" len="sm"/>
                    </a:lnT>
                    <a:lnB w="9525" cap="flat" cmpd="sng">
                      <a:solidFill>
                        <a:srgbClr val="3C3D41">
                          <a:alpha val="0"/>
                        </a:srgbClr>
                      </a:solidFill>
                      <a:prstDash val="solid"/>
                      <a:round/>
                      <a:headEnd type="none" w="sm" len="sm"/>
                      <a:tailEnd type="none" w="sm" len="sm"/>
                    </a:lnB>
                  </a:tcPr>
                </a:tc>
                <a:extLst>
                  <a:ext uri="{0D108BD9-81ED-4DB2-BD59-A6C34878D82A}">
                    <a16:rowId xmlns:a16="http://schemas.microsoft.com/office/drawing/2014/main" val="10002"/>
                  </a:ext>
                </a:extLst>
              </a:tr>
              <a:tr h="365750">
                <a:tc>
                  <a:txBody>
                    <a:bodyPr/>
                    <a:lstStyle/>
                    <a:p>
                      <a:pPr marL="0" lvl="0" indent="0" algn="l" rtl="0">
                        <a:spcBef>
                          <a:spcPts val="0"/>
                        </a:spcBef>
                        <a:spcAft>
                          <a:spcPts val="0"/>
                        </a:spcAft>
                        <a:buClr>
                          <a:srgbClr val="000000"/>
                        </a:buClr>
                        <a:buSzPts val="1100"/>
                        <a:buFont typeface="Arial"/>
                        <a:buNone/>
                      </a:pPr>
                      <a:r>
                        <a:rPr lang="en" sz="1200" b="1" dirty="0">
                          <a:solidFill>
                            <a:schemeClr val="dk1"/>
                          </a:solidFill>
                          <a:latin typeface="Anaheim"/>
                          <a:ea typeface="Anaheim"/>
                          <a:cs typeface="Anaheim"/>
                          <a:sym typeface="Anaheim"/>
                        </a:rPr>
                        <a:t>C</a:t>
                      </a:r>
                      <a:r>
                        <a:rPr lang="en" sz="1200" b="1" dirty="0">
                          <a:solidFill>
                            <a:schemeClr val="hlink"/>
                          </a:solidFill>
                          <a:uFill>
                            <a:noFill/>
                          </a:uFill>
                          <a:latin typeface="Anaheim"/>
                          <a:ea typeface="Anaheim"/>
                          <a:cs typeface="Anaheim"/>
                          <a:sym typeface="Anaheim"/>
                        </a:rPr>
                        <a:t>olors</a:t>
                      </a:r>
                      <a:endParaRPr sz="1500" b="1" dirty="0">
                        <a:solidFill>
                          <a:schemeClr val="dk1"/>
                        </a:solidFill>
                        <a:latin typeface="Anaheim"/>
                        <a:ea typeface="Anaheim"/>
                        <a:cs typeface="Anaheim"/>
                        <a:sym typeface="Anaheim"/>
                      </a:endParaRPr>
                    </a:p>
                  </a:txBody>
                  <a:tcPr marL="91425" marR="91425" marT="91425" marB="91425">
                    <a:lnL w="9525" cap="flat" cmpd="sng">
                      <a:solidFill>
                        <a:srgbClr val="3C3D41">
                          <a:alpha val="0"/>
                        </a:srgbClr>
                      </a:solidFill>
                      <a:prstDash val="solid"/>
                      <a:round/>
                      <a:headEnd type="none" w="sm" len="sm"/>
                      <a:tailEnd type="none" w="sm" len="sm"/>
                    </a:lnL>
                    <a:lnR w="9525" cap="flat" cmpd="sng">
                      <a:solidFill>
                        <a:srgbClr val="3C3D41">
                          <a:alpha val="0"/>
                        </a:srgbClr>
                      </a:solidFill>
                      <a:prstDash val="solid"/>
                      <a:round/>
                      <a:headEnd type="none" w="sm" len="sm"/>
                      <a:tailEnd type="none" w="sm" len="sm"/>
                    </a:lnR>
                    <a:lnT w="9525" cap="flat" cmpd="sng">
                      <a:solidFill>
                        <a:srgbClr val="3C3D41">
                          <a:alpha val="0"/>
                        </a:srgbClr>
                      </a:solidFill>
                      <a:prstDash val="solid"/>
                      <a:round/>
                      <a:headEnd type="none" w="sm" len="sm"/>
                      <a:tailEnd type="none" w="sm" len="sm"/>
                    </a:lnT>
                    <a:lnB w="9525" cap="flat" cmpd="sng">
                      <a:solidFill>
                        <a:srgbClr val="3C3D41">
                          <a:alpha val="0"/>
                        </a:srgbClr>
                      </a:solidFill>
                      <a:prstDash val="solid"/>
                      <a:round/>
                      <a:headEnd type="none" w="sm" len="sm"/>
                      <a:tailEnd type="none" w="sm" len="sm"/>
                    </a:lnB>
                  </a:tcPr>
                </a:tc>
                <a:tc>
                  <a:txBody>
                    <a:bodyPr/>
                    <a:lstStyle/>
                    <a:p>
                      <a:pPr marL="0" lvl="0" indent="0" algn="l" rtl="0">
                        <a:spcBef>
                          <a:spcPts val="0"/>
                        </a:spcBef>
                        <a:spcAft>
                          <a:spcPts val="1600"/>
                        </a:spcAft>
                        <a:buClr>
                          <a:srgbClr val="000000"/>
                        </a:buClr>
                        <a:buSzPts val="1100"/>
                        <a:buFont typeface="Arial"/>
                        <a:buNone/>
                      </a:pPr>
                      <a:r>
                        <a:rPr lang="en" sz="1000" dirty="0">
                          <a:solidFill>
                            <a:schemeClr val="dk1"/>
                          </a:solidFill>
                          <a:latin typeface="Anaheim"/>
                          <a:ea typeface="Anaheim"/>
                          <a:cs typeface="Anaheim"/>
                          <a:sym typeface="Anaheim"/>
                        </a:rPr>
                        <a:t>All the colors used in this presentation</a:t>
                      </a:r>
                      <a:endParaRPr sz="1000" dirty="0">
                        <a:solidFill>
                          <a:schemeClr val="dk1"/>
                        </a:solidFill>
                        <a:latin typeface="Anaheim"/>
                        <a:ea typeface="Anaheim"/>
                        <a:cs typeface="Anaheim"/>
                        <a:sym typeface="Anaheim"/>
                      </a:endParaRPr>
                    </a:p>
                  </a:txBody>
                  <a:tcPr marL="91425" marR="91425" marT="91425" marB="91425">
                    <a:lnL w="9525" cap="flat" cmpd="sng">
                      <a:solidFill>
                        <a:srgbClr val="3C3D41">
                          <a:alpha val="0"/>
                        </a:srgbClr>
                      </a:solidFill>
                      <a:prstDash val="solid"/>
                      <a:round/>
                      <a:headEnd type="none" w="sm" len="sm"/>
                      <a:tailEnd type="none" w="sm" len="sm"/>
                    </a:lnL>
                    <a:lnR w="9525" cap="flat" cmpd="sng">
                      <a:solidFill>
                        <a:srgbClr val="3C3D41">
                          <a:alpha val="0"/>
                        </a:srgbClr>
                      </a:solidFill>
                      <a:prstDash val="solid"/>
                      <a:round/>
                      <a:headEnd type="none" w="sm" len="sm"/>
                      <a:tailEnd type="none" w="sm" len="sm"/>
                    </a:lnR>
                    <a:lnT w="9525" cap="flat" cmpd="sng">
                      <a:solidFill>
                        <a:srgbClr val="3C3D41">
                          <a:alpha val="0"/>
                        </a:srgbClr>
                      </a:solidFill>
                      <a:prstDash val="solid"/>
                      <a:round/>
                      <a:headEnd type="none" w="sm" len="sm"/>
                      <a:tailEnd type="none" w="sm" len="sm"/>
                    </a:lnT>
                    <a:lnB w="9525" cap="flat" cmpd="sng">
                      <a:solidFill>
                        <a:srgbClr val="3C3D41">
                          <a:alpha val="0"/>
                        </a:srgbClr>
                      </a:solidFill>
                      <a:prstDash val="solid"/>
                      <a:round/>
                      <a:headEnd type="none" w="sm" len="sm"/>
                      <a:tailEnd type="none" w="sm" len="sm"/>
                    </a:lnB>
                  </a:tcPr>
                </a:tc>
                <a:extLst>
                  <a:ext uri="{0D108BD9-81ED-4DB2-BD59-A6C34878D82A}">
                    <a16:rowId xmlns:a16="http://schemas.microsoft.com/office/drawing/2014/main" val="10003"/>
                  </a:ext>
                </a:extLst>
              </a:tr>
              <a:tr h="365750">
                <a:tc>
                  <a:txBody>
                    <a:bodyPr/>
                    <a:lstStyle/>
                    <a:p>
                      <a:pPr marL="0" lvl="0" indent="0" algn="l" rtl="0">
                        <a:spcBef>
                          <a:spcPts val="0"/>
                        </a:spcBef>
                        <a:spcAft>
                          <a:spcPts val="0"/>
                        </a:spcAft>
                        <a:buClr>
                          <a:srgbClr val="000000"/>
                        </a:buClr>
                        <a:buSzPts val="1100"/>
                        <a:buFont typeface="Arial"/>
                        <a:buNone/>
                      </a:pPr>
                      <a:r>
                        <a:rPr lang="en" sz="1200" b="1" dirty="0">
                          <a:solidFill>
                            <a:schemeClr val="dk1"/>
                          </a:solidFill>
                          <a:latin typeface="Anaheim"/>
                          <a:ea typeface="Anaheim"/>
                          <a:cs typeface="Anaheim"/>
                          <a:sym typeface="Anaheim"/>
                        </a:rPr>
                        <a:t>I</a:t>
                      </a:r>
                      <a:r>
                        <a:rPr lang="en" sz="1200" b="1" dirty="0">
                          <a:solidFill>
                            <a:schemeClr val="hlink"/>
                          </a:solidFill>
                          <a:uFill>
                            <a:noFill/>
                          </a:uFill>
                          <a:latin typeface="Anaheim"/>
                          <a:ea typeface="Anaheim"/>
                          <a:cs typeface="Anaheim"/>
                          <a:sym typeface="Anaheim"/>
                        </a:rPr>
                        <a:t>nfographic resources</a:t>
                      </a:r>
                      <a:endParaRPr sz="1500" b="1" dirty="0">
                        <a:solidFill>
                          <a:schemeClr val="dk1"/>
                        </a:solidFill>
                        <a:latin typeface="Anaheim"/>
                        <a:ea typeface="Anaheim"/>
                        <a:cs typeface="Anaheim"/>
                        <a:sym typeface="Anaheim"/>
                      </a:endParaRPr>
                    </a:p>
                  </a:txBody>
                  <a:tcPr marL="91425" marR="91425" marT="91425" marB="91425">
                    <a:lnL w="9525" cap="flat" cmpd="sng">
                      <a:solidFill>
                        <a:srgbClr val="3C3D41">
                          <a:alpha val="0"/>
                        </a:srgbClr>
                      </a:solidFill>
                      <a:prstDash val="solid"/>
                      <a:round/>
                      <a:headEnd type="none" w="sm" len="sm"/>
                      <a:tailEnd type="none" w="sm" len="sm"/>
                    </a:lnL>
                    <a:lnR w="9525" cap="flat" cmpd="sng">
                      <a:solidFill>
                        <a:srgbClr val="3C3D41">
                          <a:alpha val="0"/>
                        </a:srgbClr>
                      </a:solidFill>
                      <a:prstDash val="solid"/>
                      <a:round/>
                      <a:headEnd type="none" w="sm" len="sm"/>
                      <a:tailEnd type="none" w="sm" len="sm"/>
                    </a:lnR>
                    <a:lnT w="9525" cap="flat" cmpd="sng">
                      <a:solidFill>
                        <a:srgbClr val="3C3D41">
                          <a:alpha val="0"/>
                        </a:srgbClr>
                      </a:solidFill>
                      <a:prstDash val="solid"/>
                      <a:round/>
                      <a:headEnd type="none" w="sm" len="sm"/>
                      <a:tailEnd type="none" w="sm" len="sm"/>
                    </a:lnT>
                    <a:lnB w="9525" cap="flat" cmpd="sng">
                      <a:solidFill>
                        <a:srgbClr val="3C3D41">
                          <a:alpha val="0"/>
                        </a:srgbClr>
                      </a:solidFill>
                      <a:prstDash val="solid"/>
                      <a:round/>
                      <a:headEnd type="none" w="sm" len="sm"/>
                      <a:tailEnd type="none" w="sm" len="sm"/>
                    </a:lnB>
                  </a:tcPr>
                </a:tc>
                <a:tc>
                  <a:txBody>
                    <a:bodyPr/>
                    <a:lstStyle/>
                    <a:p>
                      <a:pPr marL="0" lvl="0" indent="0" algn="l" rtl="0">
                        <a:spcBef>
                          <a:spcPts val="0"/>
                        </a:spcBef>
                        <a:spcAft>
                          <a:spcPts val="0"/>
                        </a:spcAft>
                        <a:buClr>
                          <a:srgbClr val="000000"/>
                        </a:buClr>
                        <a:buSzPts val="1100"/>
                        <a:buFont typeface="Arial"/>
                        <a:buNone/>
                      </a:pPr>
                      <a:r>
                        <a:rPr lang="en" sz="1000" dirty="0">
                          <a:solidFill>
                            <a:schemeClr val="dk1"/>
                          </a:solidFill>
                          <a:latin typeface="Anaheim"/>
                          <a:ea typeface="Anaheim"/>
                          <a:cs typeface="Anaheim"/>
                          <a:sym typeface="Anaheim"/>
                        </a:rPr>
                        <a:t>These can be used in the template, and their size and color can be edited</a:t>
                      </a:r>
                      <a:endParaRPr sz="1000" dirty="0">
                        <a:solidFill>
                          <a:schemeClr val="dk1"/>
                        </a:solidFill>
                        <a:latin typeface="Anaheim"/>
                        <a:ea typeface="Anaheim"/>
                        <a:cs typeface="Anaheim"/>
                        <a:sym typeface="Anaheim"/>
                      </a:endParaRPr>
                    </a:p>
                  </a:txBody>
                  <a:tcPr marL="91425" marR="91425" marT="91425" marB="91425">
                    <a:lnL w="9525" cap="flat" cmpd="sng">
                      <a:solidFill>
                        <a:srgbClr val="3C3D41">
                          <a:alpha val="0"/>
                        </a:srgbClr>
                      </a:solidFill>
                      <a:prstDash val="solid"/>
                      <a:round/>
                      <a:headEnd type="none" w="sm" len="sm"/>
                      <a:tailEnd type="none" w="sm" len="sm"/>
                    </a:lnL>
                    <a:lnR w="9525" cap="flat" cmpd="sng">
                      <a:solidFill>
                        <a:srgbClr val="3C3D41">
                          <a:alpha val="0"/>
                        </a:srgbClr>
                      </a:solidFill>
                      <a:prstDash val="solid"/>
                      <a:round/>
                      <a:headEnd type="none" w="sm" len="sm"/>
                      <a:tailEnd type="none" w="sm" len="sm"/>
                    </a:lnR>
                    <a:lnT w="9525" cap="flat" cmpd="sng">
                      <a:solidFill>
                        <a:srgbClr val="3C3D41">
                          <a:alpha val="0"/>
                        </a:srgbClr>
                      </a:solidFill>
                      <a:prstDash val="solid"/>
                      <a:round/>
                      <a:headEnd type="none" w="sm" len="sm"/>
                      <a:tailEnd type="none" w="sm" len="sm"/>
                    </a:lnT>
                    <a:lnB w="9525" cap="flat" cmpd="sng">
                      <a:solidFill>
                        <a:srgbClr val="3C3D41">
                          <a:alpha val="0"/>
                        </a:srgbClr>
                      </a:solidFill>
                      <a:prstDash val="solid"/>
                      <a:round/>
                      <a:headEnd type="none" w="sm" len="sm"/>
                      <a:tailEnd type="none" w="sm" len="sm"/>
                    </a:lnB>
                  </a:tcPr>
                </a:tc>
                <a:extLst>
                  <a:ext uri="{0D108BD9-81ED-4DB2-BD59-A6C34878D82A}">
                    <a16:rowId xmlns:a16="http://schemas.microsoft.com/office/drawing/2014/main" val="10004"/>
                  </a:ext>
                </a:extLst>
              </a:tr>
              <a:tr h="365750">
                <a:tc>
                  <a:txBody>
                    <a:bodyPr/>
                    <a:lstStyle/>
                    <a:p>
                      <a:pPr marL="0" lvl="0" indent="0" algn="l" rtl="0">
                        <a:spcBef>
                          <a:spcPts val="0"/>
                        </a:spcBef>
                        <a:spcAft>
                          <a:spcPts val="0"/>
                        </a:spcAft>
                        <a:buClr>
                          <a:srgbClr val="000000"/>
                        </a:buClr>
                        <a:buSzPts val="1100"/>
                        <a:buFont typeface="Arial"/>
                        <a:buNone/>
                      </a:pPr>
                      <a:r>
                        <a:rPr lang="en" sz="1200" b="1" dirty="0">
                          <a:solidFill>
                            <a:schemeClr val="dk1"/>
                          </a:solidFill>
                          <a:latin typeface="Anaheim"/>
                          <a:ea typeface="Anaheim"/>
                          <a:cs typeface="Anaheim"/>
                          <a:sym typeface="Anaheim"/>
                        </a:rPr>
                        <a:t>C</a:t>
                      </a:r>
                      <a:r>
                        <a:rPr lang="en" sz="1200" b="1" dirty="0">
                          <a:solidFill>
                            <a:schemeClr val="hlink"/>
                          </a:solidFill>
                          <a:uFill>
                            <a:noFill/>
                          </a:uFill>
                          <a:latin typeface="Anaheim"/>
                          <a:ea typeface="Anaheim"/>
                          <a:cs typeface="Anaheim"/>
                          <a:sym typeface="Anaheim"/>
                        </a:rPr>
                        <a:t>ustomizable icons</a:t>
                      </a:r>
                      <a:endParaRPr sz="1500" b="1" dirty="0">
                        <a:solidFill>
                          <a:schemeClr val="dk1"/>
                        </a:solidFill>
                        <a:latin typeface="Anaheim"/>
                        <a:ea typeface="Anaheim"/>
                        <a:cs typeface="Anaheim"/>
                        <a:sym typeface="Anaheim"/>
                      </a:endParaRPr>
                    </a:p>
                  </a:txBody>
                  <a:tcPr marL="91425" marR="91425" marT="91425" marB="91425">
                    <a:lnL w="9525" cap="flat" cmpd="sng">
                      <a:solidFill>
                        <a:srgbClr val="3C3D41">
                          <a:alpha val="0"/>
                        </a:srgbClr>
                      </a:solidFill>
                      <a:prstDash val="solid"/>
                      <a:round/>
                      <a:headEnd type="none" w="sm" len="sm"/>
                      <a:tailEnd type="none" w="sm" len="sm"/>
                    </a:lnL>
                    <a:lnR w="9525" cap="flat" cmpd="sng">
                      <a:solidFill>
                        <a:srgbClr val="3C3D41">
                          <a:alpha val="0"/>
                        </a:srgbClr>
                      </a:solidFill>
                      <a:prstDash val="solid"/>
                      <a:round/>
                      <a:headEnd type="none" w="sm" len="sm"/>
                      <a:tailEnd type="none" w="sm" len="sm"/>
                    </a:lnR>
                    <a:lnT w="9525" cap="flat" cmpd="sng">
                      <a:solidFill>
                        <a:srgbClr val="3C3D41">
                          <a:alpha val="0"/>
                        </a:srgbClr>
                      </a:solidFill>
                      <a:prstDash val="solid"/>
                      <a:round/>
                      <a:headEnd type="none" w="sm" len="sm"/>
                      <a:tailEnd type="none" w="sm" len="sm"/>
                    </a:lnT>
                    <a:lnB w="9525" cap="flat" cmpd="sng">
                      <a:solidFill>
                        <a:srgbClr val="3C3D41">
                          <a:alpha val="0"/>
                        </a:srgbClr>
                      </a:solidFill>
                      <a:prstDash val="solid"/>
                      <a:round/>
                      <a:headEnd type="none" w="sm" len="sm"/>
                      <a:tailEnd type="none" w="sm" len="sm"/>
                    </a:lnB>
                  </a:tcPr>
                </a:tc>
                <a:tc>
                  <a:txBody>
                    <a:bodyPr/>
                    <a:lstStyle/>
                    <a:p>
                      <a:pPr marL="0" lvl="0" indent="0" algn="l" rtl="0">
                        <a:spcBef>
                          <a:spcPts val="0"/>
                        </a:spcBef>
                        <a:spcAft>
                          <a:spcPts val="1600"/>
                        </a:spcAft>
                        <a:buClr>
                          <a:srgbClr val="000000"/>
                        </a:buClr>
                        <a:buSzPts val="1100"/>
                        <a:buFont typeface="Arial"/>
                        <a:buNone/>
                      </a:pPr>
                      <a:r>
                        <a:rPr lang="en" sz="1000" dirty="0">
                          <a:solidFill>
                            <a:schemeClr val="dk1"/>
                          </a:solidFill>
                          <a:latin typeface="Anaheim"/>
                          <a:ea typeface="Anaheim"/>
                          <a:cs typeface="Anaheim"/>
                          <a:sym typeface="Anaheim"/>
                        </a:rPr>
                        <a:t>They are sorted by theme so you can use them in all kinds of presentations</a:t>
                      </a:r>
                      <a:endParaRPr sz="1000" dirty="0">
                        <a:solidFill>
                          <a:schemeClr val="dk1"/>
                        </a:solidFill>
                        <a:latin typeface="Anaheim"/>
                        <a:ea typeface="Anaheim"/>
                        <a:cs typeface="Anaheim"/>
                        <a:sym typeface="Anaheim"/>
                      </a:endParaRPr>
                    </a:p>
                  </a:txBody>
                  <a:tcPr marL="91425" marR="91425" marT="91425" marB="91425">
                    <a:lnL w="9525" cap="flat" cmpd="sng">
                      <a:solidFill>
                        <a:srgbClr val="3C3D41">
                          <a:alpha val="0"/>
                        </a:srgbClr>
                      </a:solidFill>
                      <a:prstDash val="solid"/>
                      <a:round/>
                      <a:headEnd type="none" w="sm" len="sm"/>
                      <a:tailEnd type="none" w="sm" len="sm"/>
                    </a:lnL>
                    <a:lnR w="9525" cap="flat" cmpd="sng">
                      <a:solidFill>
                        <a:srgbClr val="3C3D41">
                          <a:alpha val="0"/>
                        </a:srgbClr>
                      </a:solidFill>
                      <a:prstDash val="solid"/>
                      <a:round/>
                      <a:headEnd type="none" w="sm" len="sm"/>
                      <a:tailEnd type="none" w="sm" len="sm"/>
                    </a:lnR>
                    <a:lnT w="9525" cap="flat" cmpd="sng">
                      <a:solidFill>
                        <a:srgbClr val="3C3D41">
                          <a:alpha val="0"/>
                        </a:srgbClr>
                      </a:solidFill>
                      <a:prstDash val="solid"/>
                      <a:round/>
                      <a:headEnd type="none" w="sm" len="sm"/>
                      <a:tailEnd type="none" w="sm" len="sm"/>
                    </a:lnT>
                    <a:lnB w="9525" cap="flat" cmpd="sng">
                      <a:solidFill>
                        <a:srgbClr val="3C3D41">
                          <a:alpha val="0"/>
                        </a:srgbClr>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grpSp>
        <p:nvGrpSpPr>
          <p:cNvPr id="876" name="Google Shape;876;p49"/>
          <p:cNvGrpSpPr/>
          <p:nvPr/>
        </p:nvGrpSpPr>
        <p:grpSpPr>
          <a:xfrm>
            <a:off x="7836625" y="677475"/>
            <a:ext cx="879047" cy="99600"/>
            <a:chOff x="419050" y="328650"/>
            <a:chExt cx="879047" cy="99600"/>
          </a:xfrm>
        </p:grpSpPr>
        <p:sp>
          <p:nvSpPr>
            <p:cNvPr id="877" name="Google Shape;877;p49"/>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9"/>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9"/>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1245"/>
        <p:cNvGrpSpPr/>
        <p:nvPr/>
      </p:nvGrpSpPr>
      <p:grpSpPr>
        <a:xfrm>
          <a:off x="0" y="0"/>
          <a:ext cx="0" cy="0"/>
          <a:chOff x="0" y="0"/>
          <a:chExt cx="0" cy="0"/>
        </a:xfrm>
      </p:grpSpPr>
      <p:sp>
        <p:nvSpPr>
          <p:cNvPr id="1246" name="Google Shape;1246;p67"/>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Break-even analysis</a:t>
            </a:r>
            <a:endParaRPr/>
          </a:p>
        </p:txBody>
      </p:sp>
      <p:sp>
        <p:nvSpPr>
          <p:cNvPr id="1247" name="Google Shape;1247;p67"/>
          <p:cNvSpPr/>
          <p:nvPr/>
        </p:nvSpPr>
        <p:spPr>
          <a:xfrm>
            <a:off x="712525" y="3737450"/>
            <a:ext cx="1932600" cy="5058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Anaheim"/>
                <a:ea typeface="Anaheim"/>
                <a:cs typeface="Anaheim"/>
                <a:sym typeface="Anaheim"/>
              </a:rPr>
              <a:t>Venus is the second planet from the Sun</a:t>
            </a:r>
            <a:endParaRPr>
              <a:solidFill>
                <a:schemeClr val="dk1"/>
              </a:solidFill>
              <a:latin typeface="Anaheim"/>
              <a:ea typeface="Anaheim"/>
              <a:cs typeface="Anaheim"/>
              <a:sym typeface="Anaheim"/>
            </a:endParaRPr>
          </a:p>
        </p:txBody>
      </p:sp>
      <p:sp>
        <p:nvSpPr>
          <p:cNvPr id="1248" name="Google Shape;1248;p67"/>
          <p:cNvSpPr/>
          <p:nvPr/>
        </p:nvSpPr>
        <p:spPr>
          <a:xfrm>
            <a:off x="3416762" y="1285650"/>
            <a:ext cx="2311800" cy="5058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naheim"/>
                <a:ea typeface="Anaheim"/>
                <a:cs typeface="Anaheim"/>
                <a:sym typeface="Anaheim"/>
              </a:rPr>
              <a:t>Jupiter is the biggest planet of them all</a:t>
            </a:r>
            <a:endParaRPr>
              <a:solidFill>
                <a:schemeClr val="dk1"/>
              </a:solidFill>
              <a:latin typeface="Anaheim"/>
              <a:ea typeface="Anaheim"/>
              <a:cs typeface="Anaheim"/>
              <a:sym typeface="Anaheim"/>
            </a:endParaRPr>
          </a:p>
        </p:txBody>
      </p:sp>
      <p:sp>
        <p:nvSpPr>
          <p:cNvPr id="1249" name="Google Shape;1249;p67"/>
          <p:cNvSpPr/>
          <p:nvPr/>
        </p:nvSpPr>
        <p:spPr>
          <a:xfrm>
            <a:off x="3415437" y="1791450"/>
            <a:ext cx="2311800" cy="4581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Bungee"/>
                <a:ea typeface="Bungee"/>
                <a:cs typeface="Bungee"/>
                <a:sym typeface="Bungee"/>
              </a:rPr>
              <a:t>Break-even point</a:t>
            </a:r>
            <a:endParaRPr sz="1600">
              <a:solidFill>
                <a:schemeClr val="dk1"/>
              </a:solidFill>
              <a:latin typeface="Bungee"/>
              <a:ea typeface="Bungee"/>
              <a:cs typeface="Bungee"/>
              <a:sym typeface="Bungee"/>
            </a:endParaRPr>
          </a:p>
        </p:txBody>
      </p:sp>
      <p:sp>
        <p:nvSpPr>
          <p:cNvPr id="1250" name="Google Shape;1250;p67"/>
          <p:cNvSpPr/>
          <p:nvPr/>
        </p:nvSpPr>
        <p:spPr>
          <a:xfrm>
            <a:off x="2644372" y="3737550"/>
            <a:ext cx="1930500" cy="5058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Anaheim"/>
                <a:ea typeface="Anaheim"/>
                <a:cs typeface="Anaheim"/>
                <a:sym typeface="Anaheim"/>
              </a:rPr>
              <a:t>Saturn is composed of hydrogen and helium</a:t>
            </a:r>
            <a:endParaRPr>
              <a:solidFill>
                <a:schemeClr val="dk1"/>
              </a:solidFill>
              <a:latin typeface="Anaheim"/>
              <a:ea typeface="Anaheim"/>
              <a:cs typeface="Anaheim"/>
              <a:sym typeface="Anaheim"/>
            </a:endParaRPr>
          </a:p>
        </p:txBody>
      </p:sp>
      <p:sp>
        <p:nvSpPr>
          <p:cNvPr id="1251" name="Google Shape;1251;p67"/>
          <p:cNvSpPr/>
          <p:nvPr/>
        </p:nvSpPr>
        <p:spPr>
          <a:xfrm>
            <a:off x="2643625" y="3279350"/>
            <a:ext cx="1930500" cy="4581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Bungee"/>
                <a:ea typeface="Bungee"/>
                <a:cs typeface="Bungee"/>
                <a:sym typeface="Bungee"/>
              </a:rPr>
              <a:t>loss</a:t>
            </a:r>
            <a:endParaRPr sz="1600">
              <a:solidFill>
                <a:schemeClr val="dk1"/>
              </a:solidFill>
              <a:latin typeface="Bungee"/>
              <a:ea typeface="Bungee"/>
              <a:cs typeface="Bungee"/>
              <a:sym typeface="Bungee"/>
            </a:endParaRPr>
          </a:p>
        </p:txBody>
      </p:sp>
      <p:sp>
        <p:nvSpPr>
          <p:cNvPr id="1252" name="Google Shape;1252;p67"/>
          <p:cNvSpPr/>
          <p:nvPr/>
        </p:nvSpPr>
        <p:spPr>
          <a:xfrm>
            <a:off x="712525" y="3279350"/>
            <a:ext cx="1932600" cy="4581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Bungee"/>
                <a:ea typeface="Bungee"/>
                <a:cs typeface="Bungee"/>
                <a:sym typeface="Bungee"/>
              </a:rPr>
              <a:t>Bis loss</a:t>
            </a:r>
            <a:endParaRPr sz="1600">
              <a:solidFill>
                <a:schemeClr val="dk1"/>
              </a:solidFill>
              <a:latin typeface="Bungee"/>
              <a:ea typeface="Bungee"/>
              <a:cs typeface="Bungee"/>
              <a:sym typeface="Bungee"/>
            </a:endParaRPr>
          </a:p>
        </p:txBody>
      </p:sp>
      <p:sp>
        <p:nvSpPr>
          <p:cNvPr id="1253" name="Google Shape;1253;p67"/>
          <p:cNvSpPr/>
          <p:nvPr/>
        </p:nvSpPr>
        <p:spPr>
          <a:xfrm>
            <a:off x="6501765" y="3737550"/>
            <a:ext cx="1928400" cy="5058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naheim"/>
                <a:ea typeface="Anaheim"/>
                <a:cs typeface="Anaheim"/>
                <a:sym typeface="Anaheim"/>
              </a:rPr>
              <a:t>Earth is the only planet with life</a:t>
            </a:r>
            <a:endParaRPr>
              <a:solidFill>
                <a:schemeClr val="dk1"/>
              </a:solidFill>
              <a:latin typeface="Anaheim"/>
              <a:ea typeface="Anaheim"/>
              <a:cs typeface="Anaheim"/>
              <a:sym typeface="Anaheim"/>
            </a:endParaRPr>
          </a:p>
        </p:txBody>
      </p:sp>
      <p:sp>
        <p:nvSpPr>
          <p:cNvPr id="1254" name="Google Shape;1254;p67"/>
          <p:cNvSpPr/>
          <p:nvPr/>
        </p:nvSpPr>
        <p:spPr>
          <a:xfrm>
            <a:off x="6499526" y="3279350"/>
            <a:ext cx="1928400" cy="4581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Bungee"/>
                <a:ea typeface="Bungee"/>
                <a:cs typeface="Bungee"/>
                <a:sym typeface="Bungee"/>
              </a:rPr>
              <a:t>High profit</a:t>
            </a:r>
            <a:endParaRPr sz="1600">
              <a:solidFill>
                <a:schemeClr val="dk1"/>
              </a:solidFill>
              <a:latin typeface="Bungee"/>
              <a:ea typeface="Bungee"/>
              <a:cs typeface="Bungee"/>
              <a:sym typeface="Bungee"/>
            </a:endParaRPr>
          </a:p>
        </p:txBody>
      </p:sp>
      <p:sp>
        <p:nvSpPr>
          <p:cNvPr id="1255" name="Google Shape;1255;p67"/>
          <p:cNvSpPr/>
          <p:nvPr/>
        </p:nvSpPr>
        <p:spPr>
          <a:xfrm>
            <a:off x="4574118" y="3737550"/>
            <a:ext cx="1928400" cy="5058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Anaheim"/>
                <a:ea typeface="Anaheim"/>
                <a:cs typeface="Anaheim"/>
                <a:sym typeface="Anaheim"/>
              </a:rPr>
              <a:t>Neptune is the farthest planet from the Sun</a:t>
            </a:r>
            <a:endParaRPr>
              <a:solidFill>
                <a:schemeClr val="dk1"/>
              </a:solidFill>
              <a:latin typeface="Anaheim"/>
              <a:ea typeface="Anaheim"/>
              <a:cs typeface="Anaheim"/>
              <a:sym typeface="Anaheim"/>
            </a:endParaRPr>
          </a:p>
        </p:txBody>
      </p:sp>
      <p:sp>
        <p:nvSpPr>
          <p:cNvPr id="1256" name="Google Shape;1256;p67"/>
          <p:cNvSpPr/>
          <p:nvPr/>
        </p:nvSpPr>
        <p:spPr>
          <a:xfrm>
            <a:off x="4572626" y="3279350"/>
            <a:ext cx="1928400" cy="4581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Bungee"/>
                <a:ea typeface="Bungee"/>
                <a:cs typeface="Bungee"/>
                <a:sym typeface="Bungee"/>
              </a:rPr>
              <a:t>Profit</a:t>
            </a:r>
            <a:endParaRPr sz="1600">
              <a:solidFill>
                <a:schemeClr val="dk1"/>
              </a:solidFill>
              <a:latin typeface="Bungee"/>
              <a:ea typeface="Bungee"/>
              <a:cs typeface="Bungee"/>
              <a:sym typeface="Bungee"/>
            </a:endParaRPr>
          </a:p>
        </p:txBody>
      </p:sp>
      <p:cxnSp>
        <p:nvCxnSpPr>
          <p:cNvPr id="1257" name="Google Shape;1257;p67"/>
          <p:cNvCxnSpPr/>
          <p:nvPr/>
        </p:nvCxnSpPr>
        <p:spPr>
          <a:xfrm>
            <a:off x="723050" y="2764450"/>
            <a:ext cx="7707000" cy="0"/>
          </a:xfrm>
          <a:prstGeom prst="straightConnector1">
            <a:avLst/>
          </a:prstGeom>
          <a:noFill/>
          <a:ln w="9525" cap="flat" cmpd="sng">
            <a:solidFill>
              <a:schemeClr val="dk1"/>
            </a:solidFill>
            <a:prstDash val="solid"/>
            <a:round/>
            <a:headEnd type="none" w="med" len="med"/>
            <a:tailEnd type="diamond" w="med" len="med"/>
          </a:ln>
        </p:spPr>
      </p:cxnSp>
      <p:sp>
        <p:nvSpPr>
          <p:cNvPr id="1258" name="Google Shape;1258;p67"/>
          <p:cNvSpPr/>
          <p:nvPr/>
        </p:nvSpPr>
        <p:spPr>
          <a:xfrm rot="10800000" flipH="1">
            <a:off x="1547275" y="265330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7"/>
          <p:cNvSpPr/>
          <p:nvPr/>
        </p:nvSpPr>
        <p:spPr>
          <a:xfrm rot="10800000" flipH="1">
            <a:off x="3477325" y="265330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7"/>
          <p:cNvSpPr/>
          <p:nvPr/>
        </p:nvSpPr>
        <p:spPr>
          <a:xfrm rot="10800000" flipH="1">
            <a:off x="7332175" y="265330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7"/>
          <p:cNvSpPr/>
          <p:nvPr/>
        </p:nvSpPr>
        <p:spPr>
          <a:xfrm rot="10800000" flipH="1">
            <a:off x="5404750" y="2653300"/>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7"/>
          <p:cNvSpPr/>
          <p:nvPr/>
        </p:nvSpPr>
        <p:spPr>
          <a:xfrm rot="10800000" flipH="1">
            <a:off x="4439800" y="2653300"/>
            <a:ext cx="263100" cy="222300"/>
          </a:xfrm>
          <a:prstGeom prst="star4">
            <a:avLst>
              <a:gd name="adj" fmla="val 125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63" name="Google Shape;1263;p67"/>
          <p:cNvCxnSpPr>
            <a:stCxn id="1258" idx="0"/>
            <a:endCxn id="1252" idx="0"/>
          </p:cNvCxnSpPr>
          <p:nvPr/>
        </p:nvCxnSpPr>
        <p:spPr>
          <a:xfrm rot="-5400000" flipH="1">
            <a:off x="1477225" y="3077200"/>
            <a:ext cx="403800" cy="600"/>
          </a:xfrm>
          <a:prstGeom prst="curvedConnector3">
            <a:avLst>
              <a:gd name="adj1" fmla="val 49992"/>
            </a:avLst>
          </a:prstGeom>
          <a:noFill/>
          <a:ln w="9525" cap="flat" cmpd="sng">
            <a:solidFill>
              <a:schemeClr val="dk1"/>
            </a:solidFill>
            <a:prstDash val="solid"/>
            <a:round/>
            <a:headEnd type="none" w="med" len="med"/>
            <a:tailEnd type="diamond" w="med" len="med"/>
          </a:ln>
        </p:spPr>
      </p:cxnSp>
      <p:cxnSp>
        <p:nvCxnSpPr>
          <p:cNvPr id="1264" name="Google Shape;1264;p67"/>
          <p:cNvCxnSpPr>
            <a:stCxn id="1259" idx="0"/>
            <a:endCxn id="1251" idx="0"/>
          </p:cNvCxnSpPr>
          <p:nvPr/>
        </p:nvCxnSpPr>
        <p:spPr>
          <a:xfrm rot="-5400000" flipH="1">
            <a:off x="3407275" y="3077200"/>
            <a:ext cx="403800" cy="600"/>
          </a:xfrm>
          <a:prstGeom prst="curvedConnector3">
            <a:avLst>
              <a:gd name="adj1" fmla="val 49992"/>
            </a:avLst>
          </a:prstGeom>
          <a:noFill/>
          <a:ln w="9525" cap="flat" cmpd="sng">
            <a:solidFill>
              <a:schemeClr val="dk1"/>
            </a:solidFill>
            <a:prstDash val="solid"/>
            <a:round/>
            <a:headEnd type="none" w="med" len="med"/>
            <a:tailEnd type="diamond" w="med" len="med"/>
          </a:ln>
        </p:spPr>
      </p:cxnSp>
      <p:cxnSp>
        <p:nvCxnSpPr>
          <p:cNvPr id="1265" name="Google Shape;1265;p67"/>
          <p:cNvCxnSpPr>
            <a:stCxn id="1261" idx="0"/>
            <a:endCxn id="1256" idx="0"/>
          </p:cNvCxnSpPr>
          <p:nvPr/>
        </p:nvCxnSpPr>
        <p:spPr>
          <a:xfrm rot="-5400000" flipH="1">
            <a:off x="5334700" y="3077200"/>
            <a:ext cx="403800" cy="600"/>
          </a:xfrm>
          <a:prstGeom prst="curvedConnector3">
            <a:avLst>
              <a:gd name="adj1" fmla="val 49992"/>
            </a:avLst>
          </a:prstGeom>
          <a:noFill/>
          <a:ln w="9525" cap="flat" cmpd="sng">
            <a:solidFill>
              <a:schemeClr val="dk1"/>
            </a:solidFill>
            <a:prstDash val="solid"/>
            <a:round/>
            <a:headEnd type="none" w="med" len="med"/>
            <a:tailEnd type="diamond" w="med" len="med"/>
          </a:ln>
        </p:spPr>
      </p:cxnSp>
      <p:cxnSp>
        <p:nvCxnSpPr>
          <p:cNvPr id="1266" name="Google Shape;1266;p67"/>
          <p:cNvCxnSpPr>
            <a:stCxn id="1260" idx="0"/>
            <a:endCxn id="1254" idx="0"/>
          </p:cNvCxnSpPr>
          <p:nvPr/>
        </p:nvCxnSpPr>
        <p:spPr>
          <a:xfrm rot="-5400000" flipH="1">
            <a:off x="7262125" y="3077200"/>
            <a:ext cx="403800" cy="600"/>
          </a:xfrm>
          <a:prstGeom prst="curvedConnector3">
            <a:avLst>
              <a:gd name="adj1" fmla="val 49992"/>
            </a:avLst>
          </a:prstGeom>
          <a:noFill/>
          <a:ln w="9525" cap="flat" cmpd="sng">
            <a:solidFill>
              <a:schemeClr val="dk1"/>
            </a:solidFill>
            <a:prstDash val="solid"/>
            <a:round/>
            <a:headEnd type="none" w="med" len="med"/>
            <a:tailEnd type="diamond" w="med" len="med"/>
          </a:ln>
        </p:spPr>
      </p:cxnSp>
      <p:cxnSp>
        <p:nvCxnSpPr>
          <p:cNvPr id="1267" name="Google Shape;1267;p67"/>
          <p:cNvCxnSpPr>
            <a:stCxn id="1262" idx="2"/>
            <a:endCxn id="1249" idx="2"/>
          </p:cNvCxnSpPr>
          <p:nvPr/>
        </p:nvCxnSpPr>
        <p:spPr>
          <a:xfrm rot="-5400000">
            <a:off x="4369750" y="2451100"/>
            <a:ext cx="403800" cy="600"/>
          </a:xfrm>
          <a:prstGeom prst="curvedConnector3">
            <a:avLst>
              <a:gd name="adj1" fmla="val 49991"/>
            </a:avLst>
          </a:prstGeom>
          <a:noFill/>
          <a:ln w="9525" cap="flat" cmpd="sng">
            <a:solidFill>
              <a:schemeClr val="dk1"/>
            </a:solidFill>
            <a:prstDash val="solid"/>
            <a:round/>
            <a:headEnd type="none" w="med" len="med"/>
            <a:tailEnd type="diamond" w="med" len="med"/>
          </a:ln>
        </p:spPr>
      </p:cxn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1271"/>
        <p:cNvGrpSpPr/>
        <p:nvPr/>
      </p:nvGrpSpPr>
      <p:grpSpPr>
        <a:xfrm>
          <a:off x="0" y="0"/>
          <a:ext cx="0" cy="0"/>
          <a:chOff x="0" y="0"/>
          <a:chExt cx="0" cy="0"/>
        </a:xfrm>
      </p:grpSpPr>
      <p:pic>
        <p:nvPicPr>
          <p:cNvPr id="1272" name="Google Shape;1272;p68"/>
          <p:cNvPicPr preferRelativeResize="0"/>
          <p:nvPr/>
        </p:nvPicPr>
        <p:blipFill rotWithShape="1">
          <a:blip r:embed="rId3">
            <a:alphaModFix/>
          </a:blip>
          <a:srcRect l="14618" r="22881"/>
          <a:stretch/>
        </p:blipFill>
        <p:spPr>
          <a:xfrm>
            <a:off x="-427925" y="599800"/>
            <a:ext cx="5051400" cy="4546325"/>
          </a:xfrm>
          <a:prstGeom prst="rect">
            <a:avLst/>
          </a:prstGeom>
          <a:noFill/>
          <a:ln>
            <a:noFill/>
          </a:ln>
        </p:spPr>
      </p:pic>
      <p:sp>
        <p:nvSpPr>
          <p:cNvPr id="1273" name="Google Shape;1273;p68"/>
          <p:cNvSpPr txBox="1">
            <a:spLocks noGrp="1"/>
          </p:cNvSpPr>
          <p:nvPr>
            <p:ph type="title"/>
          </p:nvPr>
        </p:nvSpPr>
        <p:spPr>
          <a:xfrm>
            <a:off x="3759125" y="3599875"/>
            <a:ext cx="20358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basic</a:t>
            </a:r>
            <a:endParaRPr/>
          </a:p>
        </p:txBody>
      </p:sp>
      <p:sp>
        <p:nvSpPr>
          <p:cNvPr id="1274" name="Google Shape;1274;p68"/>
          <p:cNvSpPr txBox="1">
            <a:spLocks noGrp="1"/>
          </p:cNvSpPr>
          <p:nvPr>
            <p:ph type="subTitle" idx="1"/>
          </p:nvPr>
        </p:nvSpPr>
        <p:spPr>
          <a:xfrm>
            <a:off x="3759125" y="4050075"/>
            <a:ext cx="2035800" cy="705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composed of hydrogen and helium</a:t>
            </a:r>
            <a:endParaRPr/>
          </a:p>
        </p:txBody>
      </p:sp>
      <p:sp>
        <p:nvSpPr>
          <p:cNvPr id="1275" name="Google Shape;1275;p68"/>
          <p:cNvSpPr txBox="1">
            <a:spLocks noGrp="1"/>
          </p:cNvSpPr>
          <p:nvPr>
            <p:ph type="title" idx="2"/>
          </p:nvPr>
        </p:nvSpPr>
        <p:spPr>
          <a:xfrm>
            <a:off x="5794925" y="3599875"/>
            <a:ext cx="20358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a:t>
            </a:r>
            <a:endParaRPr/>
          </a:p>
        </p:txBody>
      </p:sp>
      <p:sp>
        <p:nvSpPr>
          <p:cNvPr id="1276" name="Google Shape;1276;p68"/>
          <p:cNvSpPr txBox="1">
            <a:spLocks noGrp="1"/>
          </p:cNvSpPr>
          <p:nvPr>
            <p:ph type="subTitle" idx="3"/>
          </p:nvPr>
        </p:nvSpPr>
        <p:spPr>
          <a:xfrm>
            <a:off x="5794925" y="4050076"/>
            <a:ext cx="2035800" cy="705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 is the farthest planet from the Sun</a:t>
            </a:r>
            <a:endParaRPr/>
          </a:p>
        </p:txBody>
      </p:sp>
      <p:sp>
        <p:nvSpPr>
          <p:cNvPr id="1277" name="Google Shape;1277;p68"/>
          <p:cNvSpPr txBox="1">
            <a:spLocks noGrp="1"/>
          </p:cNvSpPr>
          <p:nvPr>
            <p:ph type="title" idx="4"/>
          </p:nvPr>
        </p:nvSpPr>
        <p:spPr>
          <a:xfrm>
            <a:off x="4758125" y="1790138"/>
            <a:ext cx="20358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premium</a:t>
            </a:r>
            <a:endParaRPr/>
          </a:p>
        </p:txBody>
      </p:sp>
      <p:sp>
        <p:nvSpPr>
          <p:cNvPr id="1278" name="Google Shape;1278;p68"/>
          <p:cNvSpPr txBox="1">
            <a:spLocks noGrp="1"/>
          </p:cNvSpPr>
          <p:nvPr>
            <p:ph type="subTitle" idx="5"/>
          </p:nvPr>
        </p:nvSpPr>
        <p:spPr>
          <a:xfrm>
            <a:off x="4758125" y="2240338"/>
            <a:ext cx="2035800" cy="705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 is actually a very cold place and red</a:t>
            </a:r>
            <a:endParaRPr/>
          </a:p>
        </p:txBody>
      </p:sp>
      <p:sp>
        <p:nvSpPr>
          <p:cNvPr id="1279" name="Google Shape;1279;p68"/>
          <p:cNvSpPr txBox="1">
            <a:spLocks noGrp="1"/>
          </p:cNvSpPr>
          <p:nvPr>
            <p:ph type="title" idx="6"/>
          </p:nvPr>
        </p:nvSpPr>
        <p:spPr>
          <a:xfrm>
            <a:off x="3075425" y="539500"/>
            <a:ext cx="54012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plans</a:t>
            </a:r>
            <a:endParaRPr/>
          </a:p>
        </p:txBody>
      </p:sp>
      <p:sp>
        <p:nvSpPr>
          <p:cNvPr id="1280" name="Google Shape;1280;p68"/>
          <p:cNvSpPr txBox="1">
            <a:spLocks noGrp="1"/>
          </p:cNvSpPr>
          <p:nvPr>
            <p:ph type="title" idx="4294967295"/>
          </p:nvPr>
        </p:nvSpPr>
        <p:spPr>
          <a:xfrm>
            <a:off x="4185425" y="2978550"/>
            <a:ext cx="1183200" cy="68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0">
                <a:solidFill>
                  <a:schemeClr val="dk2"/>
                </a:solidFill>
              </a:rPr>
              <a:t>$20</a:t>
            </a:r>
            <a:endParaRPr b="0">
              <a:solidFill>
                <a:schemeClr val="dk2"/>
              </a:solidFill>
            </a:endParaRPr>
          </a:p>
        </p:txBody>
      </p:sp>
      <p:sp>
        <p:nvSpPr>
          <p:cNvPr id="1281" name="Google Shape;1281;p68"/>
          <p:cNvSpPr txBox="1">
            <a:spLocks noGrp="1"/>
          </p:cNvSpPr>
          <p:nvPr>
            <p:ph type="title" idx="4294967295"/>
          </p:nvPr>
        </p:nvSpPr>
        <p:spPr>
          <a:xfrm>
            <a:off x="6221225" y="2978550"/>
            <a:ext cx="1183200" cy="68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0">
                <a:solidFill>
                  <a:schemeClr val="dk2"/>
                </a:solidFill>
              </a:rPr>
              <a:t>$50</a:t>
            </a:r>
            <a:endParaRPr b="0">
              <a:solidFill>
                <a:schemeClr val="dk2"/>
              </a:solidFill>
            </a:endParaRPr>
          </a:p>
        </p:txBody>
      </p:sp>
      <p:sp>
        <p:nvSpPr>
          <p:cNvPr id="1282" name="Google Shape;1282;p68"/>
          <p:cNvSpPr txBox="1">
            <a:spLocks noGrp="1"/>
          </p:cNvSpPr>
          <p:nvPr>
            <p:ph type="title" idx="4294967295"/>
          </p:nvPr>
        </p:nvSpPr>
        <p:spPr>
          <a:xfrm>
            <a:off x="5184425" y="1173088"/>
            <a:ext cx="1183200" cy="68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0">
                <a:solidFill>
                  <a:schemeClr val="dk2"/>
                </a:solidFill>
              </a:rPr>
              <a:t>$100</a:t>
            </a:r>
            <a:endParaRPr b="0">
              <a:solidFill>
                <a:schemeClr val="dk2"/>
              </a:solidFill>
            </a:endParaRPr>
          </a:p>
        </p:txBody>
      </p:sp>
      <p:cxnSp>
        <p:nvCxnSpPr>
          <p:cNvPr id="1283" name="Google Shape;1283;p68"/>
          <p:cNvCxnSpPr/>
          <p:nvPr/>
        </p:nvCxnSpPr>
        <p:spPr>
          <a:xfrm>
            <a:off x="7698825" y="246500"/>
            <a:ext cx="1273500" cy="0"/>
          </a:xfrm>
          <a:prstGeom prst="straightConnector1">
            <a:avLst/>
          </a:prstGeom>
          <a:noFill/>
          <a:ln w="9525" cap="flat" cmpd="sng">
            <a:solidFill>
              <a:schemeClr val="dk1"/>
            </a:solidFill>
            <a:prstDash val="solid"/>
            <a:round/>
            <a:headEnd type="none" w="med" len="med"/>
            <a:tailEnd type="diamond" w="med" len="med"/>
          </a:ln>
        </p:spPr>
      </p:cxn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1287"/>
        <p:cNvGrpSpPr/>
        <p:nvPr/>
      </p:nvGrpSpPr>
      <p:grpSpPr>
        <a:xfrm>
          <a:off x="0" y="0"/>
          <a:ext cx="0" cy="0"/>
          <a:chOff x="0" y="0"/>
          <a:chExt cx="0" cy="0"/>
        </a:xfrm>
      </p:grpSpPr>
      <p:grpSp>
        <p:nvGrpSpPr>
          <p:cNvPr id="1288" name="Google Shape;1288;p69"/>
          <p:cNvGrpSpPr/>
          <p:nvPr/>
        </p:nvGrpSpPr>
        <p:grpSpPr>
          <a:xfrm>
            <a:off x="3539836" y="1733735"/>
            <a:ext cx="408156" cy="299783"/>
            <a:chOff x="1289311" y="2926222"/>
            <a:chExt cx="408156" cy="299783"/>
          </a:xfrm>
        </p:grpSpPr>
        <p:sp>
          <p:nvSpPr>
            <p:cNvPr id="1289" name="Google Shape;1289;p69"/>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9"/>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1" name="Google Shape;1291;p69"/>
          <p:cNvSpPr/>
          <p:nvPr/>
        </p:nvSpPr>
        <p:spPr>
          <a:xfrm>
            <a:off x="3501513" y="1641225"/>
            <a:ext cx="4848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9"/>
          <p:cNvSpPr/>
          <p:nvPr/>
        </p:nvSpPr>
        <p:spPr>
          <a:xfrm>
            <a:off x="4862738" y="1641225"/>
            <a:ext cx="4848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9"/>
          <p:cNvSpPr/>
          <p:nvPr/>
        </p:nvSpPr>
        <p:spPr>
          <a:xfrm>
            <a:off x="3496563" y="3122725"/>
            <a:ext cx="4848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9"/>
          <p:cNvSpPr/>
          <p:nvPr/>
        </p:nvSpPr>
        <p:spPr>
          <a:xfrm>
            <a:off x="4857788" y="3122725"/>
            <a:ext cx="4848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9"/>
          <p:cNvSpPr txBox="1">
            <a:spLocks noGrp="1"/>
          </p:cNvSpPr>
          <p:nvPr>
            <p:ph type="title"/>
          </p:nvPr>
        </p:nvSpPr>
        <p:spPr>
          <a:xfrm>
            <a:off x="1040694" y="1669437"/>
            <a:ext cx="2336400" cy="422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Channel 1</a:t>
            </a:r>
            <a:endParaRPr/>
          </a:p>
        </p:txBody>
      </p:sp>
      <p:sp>
        <p:nvSpPr>
          <p:cNvPr id="1296" name="Google Shape;1296;p69"/>
          <p:cNvSpPr txBox="1">
            <a:spLocks noGrp="1"/>
          </p:cNvSpPr>
          <p:nvPr>
            <p:ph type="subTitle" idx="1"/>
          </p:nvPr>
        </p:nvSpPr>
        <p:spPr>
          <a:xfrm>
            <a:off x="1040681" y="2091800"/>
            <a:ext cx="2336400" cy="484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Mars is actually a very cold place and red</a:t>
            </a:r>
            <a:endParaRPr/>
          </a:p>
        </p:txBody>
      </p:sp>
      <p:sp>
        <p:nvSpPr>
          <p:cNvPr id="1297" name="Google Shape;1297;p69"/>
          <p:cNvSpPr txBox="1">
            <a:spLocks noGrp="1"/>
          </p:cNvSpPr>
          <p:nvPr>
            <p:ph type="title" idx="2"/>
          </p:nvPr>
        </p:nvSpPr>
        <p:spPr>
          <a:xfrm>
            <a:off x="1040769" y="3122623"/>
            <a:ext cx="2336400" cy="422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Channel 3</a:t>
            </a:r>
            <a:endParaRPr/>
          </a:p>
        </p:txBody>
      </p:sp>
      <p:sp>
        <p:nvSpPr>
          <p:cNvPr id="1298" name="Google Shape;1298;p69"/>
          <p:cNvSpPr txBox="1">
            <a:spLocks noGrp="1"/>
          </p:cNvSpPr>
          <p:nvPr>
            <p:ph type="subTitle" idx="3"/>
          </p:nvPr>
        </p:nvSpPr>
        <p:spPr>
          <a:xfrm>
            <a:off x="1040756" y="3544988"/>
            <a:ext cx="2336400" cy="484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Mercury is the smallest planet of them all</a:t>
            </a:r>
            <a:endParaRPr/>
          </a:p>
        </p:txBody>
      </p:sp>
      <p:sp>
        <p:nvSpPr>
          <p:cNvPr id="1299" name="Google Shape;1299;p69"/>
          <p:cNvSpPr txBox="1">
            <a:spLocks noGrp="1"/>
          </p:cNvSpPr>
          <p:nvPr>
            <p:ph type="title" idx="4"/>
          </p:nvPr>
        </p:nvSpPr>
        <p:spPr>
          <a:xfrm>
            <a:off x="5462044" y="3122623"/>
            <a:ext cx="2336400" cy="422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Channel 4</a:t>
            </a:r>
            <a:endParaRPr/>
          </a:p>
        </p:txBody>
      </p:sp>
      <p:sp>
        <p:nvSpPr>
          <p:cNvPr id="1300" name="Google Shape;1300;p69"/>
          <p:cNvSpPr txBox="1">
            <a:spLocks noGrp="1"/>
          </p:cNvSpPr>
          <p:nvPr>
            <p:ph type="subTitle" idx="5"/>
          </p:nvPr>
        </p:nvSpPr>
        <p:spPr>
          <a:xfrm>
            <a:off x="5462031" y="3544988"/>
            <a:ext cx="2336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 is composed of hydrogen and helium</a:t>
            </a:r>
            <a:endParaRPr/>
          </a:p>
        </p:txBody>
      </p:sp>
      <p:sp>
        <p:nvSpPr>
          <p:cNvPr id="1301" name="Google Shape;1301;p69"/>
          <p:cNvSpPr txBox="1">
            <a:spLocks noGrp="1"/>
          </p:cNvSpPr>
          <p:nvPr>
            <p:ph type="title" idx="6"/>
          </p:nvPr>
        </p:nvSpPr>
        <p:spPr>
          <a:xfrm>
            <a:off x="5461965" y="1658321"/>
            <a:ext cx="2336400" cy="422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Channel 2</a:t>
            </a:r>
            <a:endParaRPr/>
          </a:p>
        </p:txBody>
      </p:sp>
      <p:sp>
        <p:nvSpPr>
          <p:cNvPr id="1302" name="Google Shape;1302;p69"/>
          <p:cNvSpPr txBox="1">
            <a:spLocks noGrp="1"/>
          </p:cNvSpPr>
          <p:nvPr>
            <p:ph type="subTitle" idx="7"/>
          </p:nvPr>
        </p:nvSpPr>
        <p:spPr>
          <a:xfrm>
            <a:off x="5461956" y="2091800"/>
            <a:ext cx="2336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is extremely hot, even more than Mercury</a:t>
            </a:r>
            <a:endParaRPr/>
          </a:p>
        </p:txBody>
      </p:sp>
      <p:sp>
        <p:nvSpPr>
          <p:cNvPr id="1303" name="Google Shape;1303;p69"/>
          <p:cNvSpPr txBox="1">
            <a:spLocks noGrp="1"/>
          </p:cNvSpPr>
          <p:nvPr>
            <p:ph type="title" idx="8"/>
          </p:nvPr>
        </p:nvSpPr>
        <p:spPr>
          <a:xfrm>
            <a:off x="713225" y="539500"/>
            <a:ext cx="77175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Sales &amp; distribution</a:t>
            </a:r>
            <a:endParaRPr/>
          </a:p>
        </p:txBody>
      </p:sp>
      <p:grpSp>
        <p:nvGrpSpPr>
          <p:cNvPr id="1304" name="Google Shape;1304;p69"/>
          <p:cNvGrpSpPr/>
          <p:nvPr/>
        </p:nvGrpSpPr>
        <p:grpSpPr>
          <a:xfrm>
            <a:off x="4913778" y="1694199"/>
            <a:ext cx="382758" cy="356595"/>
            <a:chOff x="2185128" y="2427549"/>
            <a:chExt cx="382758" cy="356595"/>
          </a:xfrm>
        </p:grpSpPr>
        <p:sp>
          <p:nvSpPr>
            <p:cNvPr id="1305" name="Google Shape;1305;p69"/>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9"/>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9"/>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9"/>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9" name="Google Shape;1309;p69"/>
          <p:cNvSpPr/>
          <p:nvPr/>
        </p:nvSpPr>
        <p:spPr>
          <a:xfrm>
            <a:off x="4927027" y="3186803"/>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0" name="Google Shape;1310;p69"/>
          <p:cNvGrpSpPr/>
          <p:nvPr/>
        </p:nvGrpSpPr>
        <p:grpSpPr>
          <a:xfrm>
            <a:off x="3559921" y="3189470"/>
            <a:ext cx="367990" cy="351312"/>
            <a:chOff x="1299146" y="3806507"/>
            <a:chExt cx="367990" cy="351312"/>
          </a:xfrm>
        </p:grpSpPr>
        <p:sp>
          <p:nvSpPr>
            <p:cNvPr id="1311" name="Google Shape;1311;p69"/>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9"/>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313" name="Google Shape;1313;p69"/>
          <p:cNvCxnSpPr>
            <a:stCxn id="1291" idx="3"/>
            <a:endCxn id="1292" idx="1"/>
          </p:cNvCxnSpPr>
          <p:nvPr/>
        </p:nvCxnSpPr>
        <p:spPr>
          <a:xfrm>
            <a:off x="3986313" y="1883625"/>
            <a:ext cx="876300" cy="600"/>
          </a:xfrm>
          <a:prstGeom prst="curvedConnector3">
            <a:avLst>
              <a:gd name="adj1" fmla="val 50007"/>
            </a:avLst>
          </a:prstGeom>
          <a:noFill/>
          <a:ln w="9525" cap="flat" cmpd="sng">
            <a:solidFill>
              <a:schemeClr val="dk1"/>
            </a:solidFill>
            <a:prstDash val="solid"/>
            <a:round/>
            <a:headEnd type="none" w="med" len="med"/>
            <a:tailEnd type="diamond" w="med" len="med"/>
          </a:ln>
        </p:spPr>
      </p:cxnSp>
      <p:cxnSp>
        <p:nvCxnSpPr>
          <p:cNvPr id="1314" name="Google Shape;1314;p69"/>
          <p:cNvCxnSpPr>
            <a:stCxn id="1292" idx="2"/>
            <a:endCxn id="1293" idx="0"/>
          </p:cNvCxnSpPr>
          <p:nvPr/>
        </p:nvCxnSpPr>
        <p:spPr>
          <a:xfrm rot="5400000">
            <a:off x="3923738" y="1941225"/>
            <a:ext cx="996600" cy="1366200"/>
          </a:xfrm>
          <a:prstGeom prst="curvedConnector3">
            <a:avLst>
              <a:gd name="adj1" fmla="val 50005"/>
            </a:avLst>
          </a:prstGeom>
          <a:noFill/>
          <a:ln w="9525" cap="flat" cmpd="sng">
            <a:solidFill>
              <a:schemeClr val="dk1"/>
            </a:solidFill>
            <a:prstDash val="solid"/>
            <a:round/>
            <a:headEnd type="none" w="med" len="med"/>
            <a:tailEnd type="diamond" w="med" len="med"/>
          </a:ln>
        </p:spPr>
      </p:cxnSp>
      <p:cxnSp>
        <p:nvCxnSpPr>
          <p:cNvPr id="1315" name="Google Shape;1315;p69"/>
          <p:cNvCxnSpPr>
            <a:stCxn id="1293" idx="3"/>
            <a:endCxn id="1294" idx="1"/>
          </p:cNvCxnSpPr>
          <p:nvPr/>
        </p:nvCxnSpPr>
        <p:spPr>
          <a:xfrm>
            <a:off x="3981363" y="3365125"/>
            <a:ext cx="876300" cy="600"/>
          </a:xfrm>
          <a:prstGeom prst="curvedConnector3">
            <a:avLst>
              <a:gd name="adj1" fmla="val 50007"/>
            </a:avLst>
          </a:prstGeom>
          <a:noFill/>
          <a:ln w="9525" cap="flat" cmpd="sng">
            <a:solidFill>
              <a:schemeClr val="dk1"/>
            </a:solidFill>
            <a:prstDash val="solid"/>
            <a:round/>
            <a:headEnd type="none" w="med" len="med"/>
            <a:tailEnd type="diamond" w="med" len="med"/>
          </a:ln>
        </p:spPr>
      </p:cxn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19"/>
        <p:cNvGrpSpPr/>
        <p:nvPr/>
      </p:nvGrpSpPr>
      <p:grpSpPr>
        <a:xfrm>
          <a:off x="0" y="0"/>
          <a:ext cx="0" cy="0"/>
          <a:chOff x="0" y="0"/>
          <a:chExt cx="0" cy="0"/>
        </a:xfrm>
      </p:grpSpPr>
      <p:sp>
        <p:nvSpPr>
          <p:cNvPr id="1320" name="Google Shape;1320;p70"/>
          <p:cNvSpPr txBox="1">
            <a:spLocks noGrp="1"/>
          </p:cNvSpPr>
          <p:nvPr>
            <p:ph type="body" idx="1"/>
          </p:nvPr>
        </p:nvSpPr>
        <p:spPr>
          <a:xfrm>
            <a:off x="713225" y="539500"/>
            <a:ext cx="3000600" cy="2180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IS WORTH A </a:t>
            </a:r>
            <a:r>
              <a:rPr lang="en">
                <a:solidFill>
                  <a:schemeClr val="dk2"/>
                </a:solidFill>
              </a:rPr>
              <a:t>THOUSAND WORDS</a:t>
            </a:r>
            <a:endParaRPr>
              <a:solidFill>
                <a:schemeClr val="dk2"/>
              </a:solidFill>
            </a:endParaRPr>
          </a:p>
        </p:txBody>
      </p:sp>
      <p:sp>
        <p:nvSpPr>
          <p:cNvPr id="1321" name="Google Shape;1321;p70"/>
          <p:cNvSpPr/>
          <p:nvPr/>
        </p:nvSpPr>
        <p:spPr>
          <a:xfrm rot="10800000" flipH="1">
            <a:off x="130550" y="288862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1325"/>
        <p:cNvGrpSpPr/>
        <p:nvPr/>
      </p:nvGrpSpPr>
      <p:grpSpPr>
        <a:xfrm>
          <a:off x="0" y="0"/>
          <a:ext cx="0" cy="0"/>
          <a:chOff x="0" y="0"/>
          <a:chExt cx="0" cy="0"/>
        </a:xfrm>
      </p:grpSpPr>
      <p:sp>
        <p:nvSpPr>
          <p:cNvPr id="1326" name="Google Shape;1326;p71"/>
          <p:cNvSpPr txBox="1">
            <a:spLocks noGrp="1"/>
          </p:cNvSpPr>
          <p:nvPr>
            <p:ph type="title"/>
          </p:nvPr>
        </p:nvSpPr>
        <p:spPr>
          <a:xfrm>
            <a:off x="3888425" y="795150"/>
            <a:ext cx="4353300" cy="111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Advertising &amp; promotion </a:t>
            </a:r>
            <a:endParaRPr/>
          </a:p>
        </p:txBody>
      </p:sp>
      <p:sp>
        <p:nvSpPr>
          <p:cNvPr id="1327" name="Google Shape;1327;p71"/>
          <p:cNvSpPr txBox="1">
            <a:spLocks noGrp="1"/>
          </p:cNvSpPr>
          <p:nvPr>
            <p:ph type="body" idx="1"/>
          </p:nvPr>
        </p:nvSpPr>
        <p:spPr>
          <a:xfrm>
            <a:off x="3888425" y="1906050"/>
            <a:ext cx="4353300" cy="236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Do you know what helps you make your point crystal crystal clear?</a:t>
            </a:r>
            <a:endParaRPr>
              <a:solidFill>
                <a:schemeClr val="dk1"/>
              </a:solidFill>
            </a:endParaRPr>
          </a:p>
          <a:p>
            <a:pPr marL="0" lvl="0" indent="0" algn="l" rtl="0">
              <a:spcBef>
                <a:spcPts val="0"/>
              </a:spcBef>
              <a:spcAft>
                <a:spcPts val="0"/>
              </a:spcAft>
              <a:buNone/>
            </a:pPr>
            <a:r>
              <a:rPr lang="en">
                <a:solidFill>
                  <a:schemeClr val="dk1"/>
                </a:solidFill>
              </a:rPr>
              <a:t>Lists like this one:</a:t>
            </a:r>
            <a:endParaRPr>
              <a:solidFill>
                <a:schemeClr val="dk1"/>
              </a:solidFill>
            </a:endParaRPr>
          </a:p>
          <a:p>
            <a:pPr marL="457200" lvl="0" indent="-317500" algn="l" rtl="0">
              <a:spcBef>
                <a:spcPts val="1600"/>
              </a:spcBef>
              <a:spcAft>
                <a:spcPts val="0"/>
              </a:spcAft>
              <a:buSzPts val="1400"/>
              <a:buChar char="●"/>
            </a:pPr>
            <a:r>
              <a:rPr lang="en">
                <a:solidFill>
                  <a:schemeClr val="dk1"/>
                </a:solidFill>
              </a:rPr>
              <a:t>They’re simple </a:t>
            </a:r>
            <a:endParaRPr>
              <a:solidFill>
                <a:schemeClr val="dk1"/>
              </a:solidFill>
            </a:endParaRPr>
          </a:p>
          <a:p>
            <a:pPr marL="457200" lvl="0" indent="-317500" algn="l" rtl="0">
              <a:spcBef>
                <a:spcPts val="0"/>
              </a:spcBef>
              <a:spcAft>
                <a:spcPts val="0"/>
              </a:spcAft>
              <a:buSzPts val="1400"/>
              <a:buChar char="●"/>
            </a:pPr>
            <a:r>
              <a:rPr lang="en">
                <a:solidFill>
                  <a:schemeClr val="dk1"/>
                </a:solidFill>
              </a:rPr>
              <a:t>You can organize your ideas clearly</a:t>
            </a:r>
            <a:endParaRPr>
              <a:solidFill>
                <a:schemeClr val="dk1"/>
              </a:solidFill>
            </a:endParaRPr>
          </a:p>
          <a:p>
            <a:pPr marL="457200" lvl="0" indent="-317500" algn="l" rtl="0">
              <a:spcBef>
                <a:spcPts val="0"/>
              </a:spcBef>
              <a:spcAft>
                <a:spcPts val="0"/>
              </a:spcAft>
              <a:buSzPts val="1400"/>
              <a:buChar char="●"/>
            </a:pPr>
            <a:r>
              <a:rPr lang="en">
                <a:solidFill>
                  <a:schemeClr val="dk1"/>
                </a:solidFill>
              </a:rPr>
              <a:t>You’ll never forget to buy milk!</a:t>
            </a:r>
            <a:endParaRPr>
              <a:solidFill>
                <a:schemeClr val="dk1"/>
              </a:solidFill>
            </a:endParaRPr>
          </a:p>
          <a:p>
            <a:pPr marL="0" lvl="0" indent="0" algn="l" rtl="0">
              <a:spcBef>
                <a:spcPts val="1600"/>
              </a:spcBef>
              <a:spcAft>
                <a:spcPts val="0"/>
              </a:spcAft>
              <a:buNone/>
            </a:pPr>
            <a:r>
              <a:rPr lang="en">
                <a:solidFill>
                  <a:schemeClr val="dk1"/>
                </a:solidFill>
              </a:rPr>
              <a:t>And the most important thing: the audience won’t miss the point of your presentation</a:t>
            </a:r>
            <a:endParaRPr/>
          </a:p>
        </p:txBody>
      </p:sp>
      <p:pic>
        <p:nvPicPr>
          <p:cNvPr id="1328" name="Google Shape;1328;p71"/>
          <p:cNvPicPr preferRelativeResize="0"/>
          <p:nvPr/>
        </p:nvPicPr>
        <p:blipFill rotWithShape="1">
          <a:blip r:embed="rId3">
            <a:alphaModFix/>
          </a:blip>
          <a:srcRect l="36495" r="36495"/>
          <a:stretch/>
        </p:blipFill>
        <p:spPr>
          <a:xfrm>
            <a:off x="1377975" y="103125"/>
            <a:ext cx="2456726" cy="5116700"/>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332"/>
        <p:cNvGrpSpPr/>
        <p:nvPr/>
      </p:nvGrpSpPr>
      <p:grpSpPr>
        <a:xfrm>
          <a:off x="0" y="0"/>
          <a:ext cx="0" cy="0"/>
          <a:chOff x="0" y="0"/>
          <a:chExt cx="0" cy="0"/>
        </a:xfrm>
      </p:grpSpPr>
      <p:sp>
        <p:nvSpPr>
          <p:cNvPr id="1333" name="Google Shape;1333;p72"/>
          <p:cNvSpPr txBox="1">
            <a:spLocks noGrp="1"/>
          </p:cNvSpPr>
          <p:nvPr>
            <p:ph type="title"/>
          </p:nvPr>
        </p:nvSpPr>
        <p:spPr>
          <a:xfrm>
            <a:off x="713225" y="3174325"/>
            <a:ext cx="4405500" cy="531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—Someone Famous</a:t>
            </a:r>
            <a:endParaRPr/>
          </a:p>
        </p:txBody>
      </p:sp>
      <p:sp>
        <p:nvSpPr>
          <p:cNvPr id="1334" name="Google Shape;1334;p72"/>
          <p:cNvSpPr txBox="1">
            <a:spLocks noGrp="1"/>
          </p:cNvSpPr>
          <p:nvPr>
            <p:ph type="subTitle" idx="1"/>
          </p:nvPr>
        </p:nvSpPr>
        <p:spPr>
          <a:xfrm>
            <a:off x="713225" y="1437275"/>
            <a:ext cx="4405500" cy="1620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“This is a quote, words full of wisdom that someone important said and can make the reader get inspired.”</a:t>
            </a:r>
            <a:endParaRPr/>
          </a:p>
        </p:txBody>
      </p:sp>
      <p:pic>
        <p:nvPicPr>
          <p:cNvPr id="1335" name="Google Shape;1335;p72"/>
          <p:cNvPicPr preferRelativeResize="0"/>
          <p:nvPr/>
        </p:nvPicPr>
        <p:blipFill rotWithShape="1">
          <a:blip r:embed="rId3">
            <a:alphaModFix/>
          </a:blip>
          <a:srcRect l="25562"/>
          <a:stretch/>
        </p:blipFill>
        <p:spPr>
          <a:xfrm>
            <a:off x="4847701" y="1296675"/>
            <a:ext cx="4296177" cy="3846826"/>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1339"/>
        <p:cNvGrpSpPr/>
        <p:nvPr/>
      </p:nvGrpSpPr>
      <p:grpSpPr>
        <a:xfrm>
          <a:off x="0" y="0"/>
          <a:ext cx="0" cy="0"/>
          <a:chOff x="0" y="0"/>
          <a:chExt cx="0" cy="0"/>
        </a:xfrm>
      </p:grpSpPr>
      <p:sp>
        <p:nvSpPr>
          <p:cNvPr id="1340" name="Google Shape;1340;p73"/>
          <p:cNvSpPr txBox="1">
            <a:spLocks noGrp="1"/>
          </p:cNvSpPr>
          <p:nvPr>
            <p:ph type="title"/>
          </p:nvPr>
        </p:nvSpPr>
        <p:spPr>
          <a:xfrm>
            <a:off x="4261375" y="3673950"/>
            <a:ext cx="4169400" cy="59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enter a subtitle here if you need it</a:t>
            </a:r>
            <a:endParaRPr/>
          </a:p>
        </p:txBody>
      </p:sp>
      <p:sp>
        <p:nvSpPr>
          <p:cNvPr id="1341" name="Google Shape;1341;p73"/>
          <p:cNvSpPr txBox="1">
            <a:spLocks noGrp="1"/>
          </p:cNvSpPr>
          <p:nvPr>
            <p:ph type="title" idx="2"/>
          </p:nvPr>
        </p:nvSpPr>
        <p:spPr>
          <a:xfrm>
            <a:off x="4261375" y="2127300"/>
            <a:ext cx="4169400" cy="14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Management </a:t>
            </a:r>
            <a:r>
              <a:rPr lang="en">
                <a:solidFill>
                  <a:schemeClr val="dk2"/>
                </a:solidFill>
              </a:rPr>
              <a:t>plan</a:t>
            </a:r>
            <a:endParaRPr>
              <a:solidFill>
                <a:schemeClr val="dk2"/>
              </a:solidFill>
            </a:endParaRPr>
          </a:p>
        </p:txBody>
      </p:sp>
      <p:sp>
        <p:nvSpPr>
          <p:cNvPr id="1342" name="Google Shape;1342;p73"/>
          <p:cNvSpPr txBox="1">
            <a:spLocks noGrp="1"/>
          </p:cNvSpPr>
          <p:nvPr>
            <p:ph type="title" idx="3"/>
          </p:nvPr>
        </p:nvSpPr>
        <p:spPr>
          <a:xfrm>
            <a:off x="4261387" y="654600"/>
            <a:ext cx="2111700" cy="14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04</a:t>
            </a:r>
            <a:endParaRPr/>
          </a:p>
        </p:txBody>
      </p:sp>
      <p:pic>
        <p:nvPicPr>
          <p:cNvPr id="1343" name="Google Shape;1343;p73"/>
          <p:cNvPicPr preferRelativeResize="0"/>
          <p:nvPr/>
        </p:nvPicPr>
        <p:blipFill rotWithShape="1">
          <a:blip r:embed="rId3">
            <a:alphaModFix/>
          </a:blip>
          <a:srcRect l="27151" t="22354" r="25380"/>
          <a:stretch/>
        </p:blipFill>
        <p:spPr>
          <a:xfrm>
            <a:off x="-32875" y="995750"/>
            <a:ext cx="3804201" cy="4147750"/>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1347"/>
        <p:cNvGrpSpPr/>
        <p:nvPr/>
      </p:nvGrpSpPr>
      <p:grpSpPr>
        <a:xfrm>
          <a:off x="0" y="0"/>
          <a:ext cx="0" cy="0"/>
          <a:chOff x="0" y="0"/>
          <a:chExt cx="0" cy="0"/>
        </a:xfrm>
      </p:grpSpPr>
      <p:sp>
        <p:nvSpPr>
          <p:cNvPr id="1348" name="Google Shape;1348;p74"/>
          <p:cNvSpPr txBox="1">
            <a:spLocks noGrp="1"/>
          </p:cNvSpPr>
          <p:nvPr>
            <p:ph type="body" idx="5"/>
          </p:nvPr>
        </p:nvSpPr>
        <p:spPr>
          <a:xfrm>
            <a:off x="1591625" y="2067640"/>
            <a:ext cx="2409900" cy="68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1349" name="Google Shape;1349;p74"/>
          <p:cNvSpPr txBox="1">
            <a:spLocks noGrp="1"/>
          </p:cNvSpPr>
          <p:nvPr>
            <p:ph type="title" idx="6"/>
          </p:nvPr>
        </p:nvSpPr>
        <p:spPr>
          <a:xfrm>
            <a:off x="1591625" y="1622650"/>
            <a:ext cx="24099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Anne Robson</a:t>
            </a:r>
            <a:endParaRPr/>
          </a:p>
        </p:txBody>
      </p:sp>
      <p:sp>
        <p:nvSpPr>
          <p:cNvPr id="1350" name="Google Shape;1350;p74"/>
          <p:cNvSpPr txBox="1">
            <a:spLocks noGrp="1"/>
          </p:cNvSpPr>
          <p:nvPr>
            <p:ph type="body" idx="1"/>
          </p:nvPr>
        </p:nvSpPr>
        <p:spPr>
          <a:xfrm>
            <a:off x="1591625" y="3788425"/>
            <a:ext cx="2409900" cy="68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1351" name="Google Shape;1351;p74"/>
          <p:cNvSpPr txBox="1">
            <a:spLocks noGrp="1"/>
          </p:cNvSpPr>
          <p:nvPr>
            <p:ph type="body" idx="2"/>
          </p:nvPr>
        </p:nvSpPr>
        <p:spPr>
          <a:xfrm>
            <a:off x="5142425" y="3788429"/>
            <a:ext cx="2409900" cy="68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1352" name="Google Shape;1352;p74"/>
          <p:cNvSpPr txBox="1">
            <a:spLocks noGrp="1"/>
          </p:cNvSpPr>
          <p:nvPr>
            <p:ph type="title"/>
          </p:nvPr>
        </p:nvSpPr>
        <p:spPr>
          <a:xfrm>
            <a:off x="1591625" y="3343446"/>
            <a:ext cx="24099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a:t>John Smith</a:t>
            </a:r>
            <a:endParaRPr/>
          </a:p>
        </p:txBody>
      </p:sp>
      <p:sp>
        <p:nvSpPr>
          <p:cNvPr id="1353" name="Google Shape;1353;p74"/>
          <p:cNvSpPr txBox="1">
            <a:spLocks noGrp="1"/>
          </p:cNvSpPr>
          <p:nvPr>
            <p:ph type="title" idx="3"/>
          </p:nvPr>
        </p:nvSpPr>
        <p:spPr>
          <a:xfrm>
            <a:off x="5142425" y="3343440"/>
            <a:ext cx="24099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diane moon</a:t>
            </a:r>
            <a:endParaRPr/>
          </a:p>
        </p:txBody>
      </p:sp>
      <p:sp>
        <p:nvSpPr>
          <p:cNvPr id="1354" name="Google Shape;1354;p74"/>
          <p:cNvSpPr txBox="1">
            <a:spLocks noGrp="1"/>
          </p:cNvSpPr>
          <p:nvPr>
            <p:ph type="title" idx="4"/>
          </p:nvPr>
        </p:nvSpPr>
        <p:spPr>
          <a:xfrm>
            <a:off x="2061900" y="537213"/>
            <a:ext cx="50202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rPr>
              <a:t>Our team</a:t>
            </a:r>
            <a:endParaRPr>
              <a:solidFill>
                <a:schemeClr val="dk2"/>
              </a:solidFill>
            </a:endParaRPr>
          </a:p>
        </p:txBody>
      </p:sp>
      <p:grpSp>
        <p:nvGrpSpPr>
          <p:cNvPr id="1355" name="Google Shape;1355;p74"/>
          <p:cNvGrpSpPr/>
          <p:nvPr/>
        </p:nvGrpSpPr>
        <p:grpSpPr>
          <a:xfrm>
            <a:off x="2657373" y="2898812"/>
            <a:ext cx="278404" cy="355260"/>
            <a:chOff x="8047661" y="1501037"/>
            <a:chExt cx="278404" cy="355260"/>
          </a:xfrm>
        </p:grpSpPr>
        <p:sp>
          <p:nvSpPr>
            <p:cNvPr id="1356" name="Google Shape;1356;p74"/>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74"/>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74"/>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4"/>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74"/>
          <p:cNvGrpSpPr/>
          <p:nvPr/>
        </p:nvGrpSpPr>
        <p:grpSpPr>
          <a:xfrm>
            <a:off x="2630398" y="1255864"/>
            <a:ext cx="332355" cy="354974"/>
            <a:chOff x="5289631" y="1500214"/>
            <a:chExt cx="332355" cy="354974"/>
          </a:xfrm>
        </p:grpSpPr>
        <p:sp>
          <p:nvSpPr>
            <p:cNvPr id="1361" name="Google Shape;1361;p74"/>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4"/>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74"/>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74"/>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4"/>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74"/>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7" name="Google Shape;1367;p74"/>
          <p:cNvSpPr txBox="1">
            <a:spLocks noGrp="1"/>
          </p:cNvSpPr>
          <p:nvPr>
            <p:ph type="body" idx="7"/>
          </p:nvPr>
        </p:nvSpPr>
        <p:spPr>
          <a:xfrm>
            <a:off x="5142425" y="2067638"/>
            <a:ext cx="2409900" cy="68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1368" name="Google Shape;1368;p74"/>
          <p:cNvSpPr txBox="1">
            <a:spLocks noGrp="1"/>
          </p:cNvSpPr>
          <p:nvPr>
            <p:ph type="title" idx="8"/>
          </p:nvPr>
        </p:nvSpPr>
        <p:spPr>
          <a:xfrm>
            <a:off x="5142425" y="1622650"/>
            <a:ext cx="24099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Chris jackson</a:t>
            </a:r>
            <a:endParaRPr/>
          </a:p>
        </p:txBody>
      </p:sp>
      <p:grpSp>
        <p:nvGrpSpPr>
          <p:cNvPr id="1369" name="Google Shape;1369;p74"/>
          <p:cNvGrpSpPr/>
          <p:nvPr/>
        </p:nvGrpSpPr>
        <p:grpSpPr>
          <a:xfrm>
            <a:off x="6212324" y="2892318"/>
            <a:ext cx="270104" cy="361754"/>
            <a:chOff x="6702211" y="3782599"/>
            <a:chExt cx="270104" cy="361754"/>
          </a:xfrm>
        </p:grpSpPr>
        <p:sp>
          <p:nvSpPr>
            <p:cNvPr id="1370" name="Google Shape;1370;p74"/>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4"/>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74"/>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74"/>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4"/>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 name="Google Shape;1375;p74"/>
          <p:cNvGrpSpPr/>
          <p:nvPr/>
        </p:nvGrpSpPr>
        <p:grpSpPr>
          <a:xfrm>
            <a:off x="6207612" y="1254726"/>
            <a:ext cx="279513" cy="357255"/>
            <a:chOff x="4897750" y="2415639"/>
            <a:chExt cx="279513" cy="357255"/>
          </a:xfrm>
        </p:grpSpPr>
        <p:sp>
          <p:nvSpPr>
            <p:cNvPr id="1376" name="Google Shape;1376;p74"/>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4"/>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4"/>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74"/>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74"/>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4"/>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4"/>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74"/>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1387"/>
        <p:cNvGrpSpPr/>
        <p:nvPr/>
      </p:nvGrpSpPr>
      <p:grpSpPr>
        <a:xfrm>
          <a:off x="0" y="0"/>
          <a:ext cx="0" cy="0"/>
          <a:chOff x="0" y="0"/>
          <a:chExt cx="0" cy="0"/>
        </a:xfrm>
      </p:grpSpPr>
      <p:sp>
        <p:nvSpPr>
          <p:cNvPr id="1388" name="Google Shape;1388;p75"/>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ORGANIZATIONAL CHART</a:t>
            </a:r>
            <a:endParaRPr/>
          </a:p>
        </p:txBody>
      </p:sp>
      <p:sp>
        <p:nvSpPr>
          <p:cNvPr id="1389" name="Google Shape;1389;p75"/>
          <p:cNvSpPr/>
          <p:nvPr/>
        </p:nvSpPr>
        <p:spPr>
          <a:xfrm>
            <a:off x="712525" y="3737450"/>
            <a:ext cx="1932600" cy="5058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595959"/>
                </a:solidFill>
                <a:latin typeface="Anaheim"/>
                <a:ea typeface="Anaheim"/>
                <a:cs typeface="Anaheim"/>
                <a:sym typeface="Anaheim"/>
              </a:rPr>
              <a:t>Earth is the only planet that harbors life</a:t>
            </a:r>
            <a:endParaRPr>
              <a:solidFill>
                <a:schemeClr val="dk1"/>
              </a:solidFill>
              <a:latin typeface="Anaheim"/>
              <a:ea typeface="Anaheim"/>
              <a:cs typeface="Anaheim"/>
              <a:sym typeface="Anaheim"/>
            </a:endParaRPr>
          </a:p>
        </p:txBody>
      </p:sp>
      <p:sp>
        <p:nvSpPr>
          <p:cNvPr id="1390" name="Google Shape;1390;p75"/>
          <p:cNvSpPr/>
          <p:nvPr/>
        </p:nvSpPr>
        <p:spPr>
          <a:xfrm>
            <a:off x="2644372" y="3737550"/>
            <a:ext cx="1930500" cy="5058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595959"/>
                </a:solidFill>
                <a:latin typeface="Anaheim"/>
                <a:ea typeface="Anaheim"/>
                <a:cs typeface="Anaheim"/>
                <a:sym typeface="Anaheim"/>
              </a:rPr>
              <a:t>Mars is actually a very cold place</a:t>
            </a:r>
            <a:endParaRPr>
              <a:solidFill>
                <a:schemeClr val="dk1"/>
              </a:solidFill>
              <a:latin typeface="Anaheim"/>
              <a:ea typeface="Anaheim"/>
              <a:cs typeface="Anaheim"/>
              <a:sym typeface="Anaheim"/>
            </a:endParaRPr>
          </a:p>
        </p:txBody>
      </p:sp>
      <p:sp>
        <p:nvSpPr>
          <p:cNvPr id="1391" name="Google Shape;1391;p75"/>
          <p:cNvSpPr/>
          <p:nvPr/>
        </p:nvSpPr>
        <p:spPr>
          <a:xfrm>
            <a:off x="2643625" y="3279350"/>
            <a:ext cx="1930500" cy="4581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Bungee"/>
                <a:ea typeface="Bungee"/>
                <a:cs typeface="Bungee"/>
                <a:sym typeface="Bungee"/>
              </a:rPr>
              <a:t>production</a:t>
            </a:r>
            <a:endParaRPr sz="1600">
              <a:solidFill>
                <a:schemeClr val="dk1"/>
              </a:solidFill>
              <a:latin typeface="Bungee"/>
              <a:ea typeface="Bungee"/>
              <a:cs typeface="Bungee"/>
              <a:sym typeface="Bungee"/>
            </a:endParaRPr>
          </a:p>
        </p:txBody>
      </p:sp>
      <p:sp>
        <p:nvSpPr>
          <p:cNvPr id="1392" name="Google Shape;1392;p75"/>
          <p:cNvSpPr/>
          <p:nvPr/>
        </p:nvSpPr>
        <p:spPr>
          <a:xfrm>
            <a:off x="712525" y="3279350"/>
            <a:ext cx="1932600" cy="4581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Bungee"/>
                <a:ea typeface="Bungee"/>
                <a:cs typeface="Bungee"/>
                <a:sym typeface="Bungee"/>
              </a:rPr>
              <a:t>sales</a:t>
            </a:r>
            <a:endParaRPr sz="1600">
              <a:solidFill>
                <a:schemeClr val="dk1"/>
              </a:solidFill>
              <a:latin typeface="Bungee"/>
              <a:ea typeface="Bungee"/>
              <a:cs typeface="Bungee"/>
              <a:sym typeface="Bungee"/>
            </a:endParaRPr>
          </a:p>
        </p:txBody>
      </p:sp>
      <p:sp>
        <p:nvSpPr>
          <p:cNvPr id="1393" name="Google Shape;1393;p75"/>
          <p:cNvSpPr/>
          <p:nvPr/>
        </p:nvSpPr>
        <p:spPr>
          <a:xfrm>
            <a:off x="6501765" y="3737550"/>
            <a:ext cx="1928400" cy="5058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naheim"/>
                <a:ea typeface="Anaheim"/>
                <a:cs typeface="Anaheim"/>
                <a:sym typeface="Anaheim"/>
              </a:rPr>
              <a:t>Jupiter is the biggest planet of them all</a:t>
            </a:r>
            <a:endParaRPr>
              <a:solidFill>
                <a:schemeClr val="dk1"/>
              </a:solidFill>
              <a:latin typeface="Anaheim"/>
              <a:ea typeface="Anaheim"/>
              <a:cs typeface="Anaheim"/>
              <a:sym typeface="Anaheim"/>
            </a:endParaRPr>
          </a:p>
        </p:txBody>
      </p:sp>
      <p:sp>
        <p:nvSpPr>
          <p:cNvPr id="1394" name="Google Shape;1394;p75"/>
          <p:cNvSpPr/>
          <p:nvPr/>
        </p:nvSpPr>
        <p:spPr>
          <a:xfrm>
            <a:off x="6499526" y="3279350"/>
            <a:ext cx="1928400" cy="4581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Bungee"/>
                <a:ea typeface="Bungee"/>
                <a:cs typeface="Bungee"/>
                <a:sym typeface="Bungee"/>
              </a:rPr>
              <a:t>copywriter</a:t>
            </a:r>
            <a:endParaRPr sz="1600">
              <a:solidFill>
                <a:schemeClr val="dk1"/>
              </a:solidFill>
              <a:latin typeface="Bungee"/>
              <a:ea typeface="Bungee"/>
              <a:cs typeface="Bungee"/>
              <a:sym typeface="Bungee"/>
            </a:endParaRPr>
          </a:p>
        </p:txBody>
      </p:sp>
      <p:sp>
        <p:nvSpPr>
          <p:cNvPr id="1395" name="Google Shape;1395;p75"/>
          <p:cNvSpPr/>
          <p:nvPr/>
        </p:nvSpPr>
        <p:spPr>
          <a:xfrm>
            <a:off x="4574118" y="3737550"/>
            <a:ext cx="1928400" cy="5058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Anaheim"/>
                <a:ea typeface="Anaheim"/>
                <a:cs typeface="Anaheim"/>
                <a:sym typeface="Anaheim"/>
              </a:rPr>
              <a:t>Neptune is the farthest planet from the Sun</a:t>
            </a:r>
            <a:endParaRPr>
              <a:solidFill>
                <a:schemeClr val="dk1"/>
              </a:solidFill>
              <a:latin typeface="Anaheim"/>
              <a:ea typeface="Anaheim"/>
              <a:cs typeface="Anaheim"/>
              <a:sym typeface="Anaheim"/>
            </a:endParaRPr>
          </a:p>
        </p:txBody>
      </p:sp>
      <p:sp>
        <p:nvSpPr>
          <p:cNvPr id="1396" name="Google Shape;1396;p75"/>
          <p:cNvSpPr/>
          <p:nvPr/>
        </p:nvSpPr>
        <p:spPr>
          <a:xfrm>
            <a:off x="4572626" y="3279350"/>
            <a:ext cx="1928400" cy="4581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Bungee"/>
                <a:ea typeface="Bungee"/>
                <a:cs typeface="Bungee"/>
                <a:sym typeface="Bungee"/>
              </a:rPr>
              <a:t>designers</a:t>
            </a:r>
            <a:endParaRPr sz="1600">
              <a:solidFill>
                <a:schemeClr val="dk1"/>
              </a:solidFill>
              <a:latin typeface="Bungee"/>
              <a:ea typeface="Bungee"/>
              <a:cs typeface="Bungee"/>
              <a:sym typeface="Bungee"/>
            </a:endParaRPr>
          </a:p>
        </p:txBody>
      </p:sp>
      <p:sp>
        <p:nvSpPr>
          <p:cNvPr id="1397" name="Google Shape;1397;p75"/>
          <p:cNvSpPr/>
          <p:nvPr/>
        </p:nvSpPr>
        <p:spPr>
          <a:xfrm>
            <a:off x="1330975" y="2401025"/>
            <a:ext cx="2694900" cy="5058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naheim"/>
                <a:ea typeface="Anaheim"/>
                <a:cs typeface="Anaheim"/>
                <a:sym typeface="Anaheim"/>
              </a:rPr>
              <a:t>Venus is extremely hot, even more than Mercury</a:t>
            </a:r>
            <a:endParaRPr>
              <a:solidFill>
                <a:schemeClr val="dk1"/>
              </a:solidFill>
              <a:latin typeface="Anaheim"/>
              <a:ea typeface="Anaheim"/>
              <a:cs typeface="Anaheim"/>
              <a:sym typeface="Anaheim"/>
            </a:endParaRPr>
          </a:p>
        </p:txBody>
      </p:sp>
      <p:sp>
        <p:nvSpPr>
          <p:cNvPr id="1398" name="Google Shape;1398;p75"/>
          <p:cNvSpPr/>
          <p:nvPr/>
        </p:nvSpPr>
        <p:spPr>
          <a:xfrm>
            <a:off x="5135125" y="2401075"/>
            <a:ext cx="2694900" cy="5058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Anaheim"/>
                <a:ea typeface="Anaheim"/>
                <a:cs typeface="Anaheim"/>
                <a:sym typeface="Anaheim"/>
              </a:rPr>
              <a:t>Saturn is composed of hydrogen and helium</a:t>
            </a:r>
            <a:endParaRPr>
              <a:solidFill>
                <a:schemeClr val="dk1"/>
              </a:solidFill>
              <a:latin typeface="Anaheim"/>
              <a:ea typeface="Anaheim"/>
              <a:cs typeface="Anaheim"/>
              <a:sym typeface="Anaheim"/>
            </a:endParaRPr>
          </a:p>
        </p:txBody>
      </p:sp>
      <p:sp>
        <p:nvSpPr>
          <p:cNvPr id="1399" name="Google Shape;1399;p75"/>
          <p:cNvSpPr/>
          <p:nvPr/>
        </p:nvSpPr>
        <p:spPr>
          <a:xfrm>
            <a:off x="5135275" y="1942875"/>
            <a:ext cx="2694900" cy="4581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Bungee"/>
                <a:ea typeface="Bungee"/>
                <a:cs typeface="Bungee"/>
                <a:sym typeface="Bungee"/>
              </a:rPr>
              <a:t>Marketing director</a:t>
            </a:r>
            <a:endParaRPr sz="1600">
              <a:solidFill>
                <a:schemeClr val="dk1"/>
              </a:solidFill>
              <a:latin typeface="Bungee"/>
              <a:ea typeface="Bungee"/>
              <a:cs typeface="Bungee"/>
              <a:sym typeface="Bungee"/>
            </a:endParaRPr>
          </a:p>
        </p:txBody>
      </p:sp>
      <p:sp>
        <p:nvSpPr>
          <p:cNvPr id="1400" name="Google Shape;1400;p75"/>
          <p:cNvSpPr/>
          <p:nvPr/>
        </p:nvSpPr>
        <p:spPr>
          <a:xfrm>
            <a:off x="1330975" y="1942925"/>
            <a:ext cx="2694900" cy="4581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Bungee"/>
                <a:ea typeface="Bungee"/>
                <a:cs typeface="Bungee"/>
                <a:sym typeface="Bungee"/>
              </a:rPr>
              <a:t>Business director</a:t>
            </a:r>
            <a:endParaRPr sz="1600">
              <a:solidFill>
                <a:schemeClr val="dk1"/>
              </a:solidFill>
              <a:latin typeface="Bungee"/>
              <a:ea typeface="Bungee"/>
              <a:cs typeface="Bungee"/>
              <a:sym typeface="Bungee"/>
            </a:endParaRPr>
          </a:p>
        </p:txBody>
      </p:sp>
      <p:sp>
        <p:nvSpPr>
          <p:cNvPr id="1401" name="Google Shape;1401;p75"/>
          <p:cNvSpPr/>
          <p:nvPr/>
        </p:nvSpPr>
        <p:spPr>
          <a:xfrm>
            <a:off x="3606725" y="1243675"/>
            <a:ext cx="1930500" cy="4581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Bungee"/>
                <a:ea typeface="Bungee"/>
                <a:cs typeface="Bungee"/>
                <a:sym typeface="Bungee"/>
              </a:rPr>
              <a:t>president</a:t>
            </a:r>
            <a:endParaRPr sz="1600">
              <a:solidFill>
                <a:schemeClr val="dk1"/>
              </a:solidFill>
              <a:latin typeface="Bungee"/>
              <a:ea typeface="Bungee"/>
              <a:cs typeface="Bungee"/>
              <a:sym typeface="Bungee"/>
            </a:endParaRPr>
          </a:p>
        </p:txBody>
      </p:sp>
      <p:cxnSp>
        <p:nvCxnSpPr>
          <p:cNvPr id="1402" name="Google Shape;1402;p75"/>
          <p:cNvCxnSpPr>
            <a:stCxn id="1401" idx="2"/>
            <a:endCxn id="1399" idx="0"/>
          </p:cNvCxnSpPr>
          <p:nvPr/>
        </p:nvCxnSpPr>
        <p:spPr>
          <a:xfrm rot="-5400000" flipH="1">
            <a:off x="5406725" y="867025"/>
            <a:ext cx="241200" cy="1910700"/>
          </a:xfrm>
          <a:prstGeom prst="bentConnector3">
            <a:avLst>
              <a:gd name="adj1" fmla="val 49978"/>
            </a:avLst>
          </a:prstGeom>
          <a:noFill/>
          <a:ln w="9525" cap="flat" cmpd="sng">
            <a:solidFill>
              <a:schemeClr val="dk1"/>
            </a:solidFill>
            <a:prstDash val="solid"/>
            <a:round/>
            <a:headEnd type="none" w="med" len="med"/>
            <a:tailEnd type="diamond" w="med" len="med"/>
          </a:ln>
        </p:spPr>
      </p:cxnSp>
      <p:cxnSp>
        <p:nvCxnSpPr>
          <p:cNvPr id="1403" name="Google Shape;1403;p75"/>
          <p:cNvCxnSpPr>
            <a:stCxn id="1401" idx="2"/>
            <a:endCxn id="1400" idx="0"/>
          </p:cNvCxnSpPr>
          <p:nvPr/>
        </p:nvCxnSpPr>
        <p:spPr>
          <a:xfrm rot="5400000">
            <a:off x="3504575" y="875575"/>
            <a:ext cx="241200" cy="1893600"/>
          </a:xfrm>
          <a:prstGeom prst="bentConnector3">
            <a:avLst>
              <a:gd name="adj1" fmla="val 49988"/>
            </a:avLst>
          </a:prstGeom>
          <a:noFill/>
          <a:ln w="9525" cap="flat" cmpd="sng">
            <a:solidFill>
              <a:schemeClr val="dk1"/>
            </a:solidFill>
            <a:prstDash val="solid"/>
            <a:round/>
            <a:headEnd type="none" w="med" len="med"/>
            <a:tailEnd type="diamond" w="med" len="med"/>
          </a:ln>
        </p:spPr>
      </p:cxnSp>
      <p:cxnSp>
        <p:nvCxnSpPr>
          <p:cNvPr id="1404" name="Google Shape;1404;p75"/>
          <p:cNvCxnSpPr>
            <a:stCxn id="1398" idx="2"/>
            <a:endCxn id="1394" idx="0"/>
          </p:cNvCxnSpPr>
          <p:nvPr/>
        </p:nvCxnSpPr>
        <p:spPr>
          <a:xfrm rot="-5400000" flipH="1">
            <a:off x="6786925" y="2602525"/>
            <a:ext cx="372600" cy="981300"/>
          </a:xfrm>
          <a:prstGeom prst="bentConnector3">
            <a:avLst>
              <a:gd name="adj1" fmla="val 49984"/>
            </a:avLst>
          </a:prstGeom>
          <a:noFill/>
          <a:ln w="9525" cap="flat" cmpd="sng">
            <a:solidFill>
              <a:schemeClr val="dk1"/>
            </a:solidFill>
            <a:prstDash val="solid"/>
            <a:round/>
            <a:headEnd type="none" w="med" len="med"/>
            <a:tailEnd type="diamond" w="med" len="med"/>
          </a:ln>
        </p:spPr>
      </p:cxnSp>
      <p:cxnSp>
        <p:nvCxnSpPr>
          <p:cNvPr id="1405" name="Google Shape;1405;p75"/>
          <p:cNvCxnSpPr>
            <a:stCxn id="1398" idx="2"/>
            <a:endCxn id="1396" idx="0"/>
          </p:cNvCxnSpPr>
          <p:nvPr/>
        </p:nvCxnSpPr>
        <p:spPr>
          <a:xfrm rot="5400000">
            <a:off x="5823475" y="2620375"/>
            <a:ext cx="372600" cy="945600"/>
          </a:xfrm>
          <a:prstGeom prst="bentConnector3">
            <a:avLst>
              <a:gd name="adj1" fmla="val 49984"/>
            </a:avLst>
          </a:prstGeom>
          <a:noFill/>
          <a:ln w="9525" cap="flat" cmpd="sng">
            <a:solidFill>
              <a:schemeClr val="dk1"/>
            </a:solidFill>
            <a:prstDash val="solid"/>
            <a:round/>
            <a:headEnd type="none" w="med" len="med"/>
            <a:tailEnd type="diamond" w="med" len="med"/>
          </a:ln>
        </p:spPr>
      </p:cxnSp>
      <p:cxnSp>
        <p:nvCxnSpPr>
          <p:cNvPr id="1406" name="Google Shape;1406;p75"/>
          <p:cNvCxnSpPr>
            <a:stCxn id="1397" idx="2"/>
            <a:endCxn id="1391" idx="0"/>
          </p:cNvCxnSpPr>
          <p:nvPr/>
        </p:nvCxnSpPr>
        <p:spPr>
          <a:xfrm rot="-5400000" flipH="1">
            <a:off x="2957425" y="2627825"/>
            <a:ext cx="372600" cy="930600"/>
          </a:xfrm>
          <a:prstGeom prst="bentConnector3">
            <a:avLst>
              <a:gd name="adj1" fmla="val 49991"/>
            </a:avLst>
          </a:prstGeom>
          <a:noFill/>
          <a:ln w="9525" cap="flat" cmpd="sng">
            <a:solidFill>
              <a:schemeClr val="dk1"/>
            </a:solidFill>
            <a:prstDash val="solid"/>
            <a:round/>
            <a:headEnd type="none" w="med" len="med"/>
            <a:tailEnd type="diamond" w="med" len="med"/>
          </a:ln>
        </p:spPr>
      </p:cxnSp>
      <p:cxnSp>
        <p:nvCxnSpPr>
          <p:cNvPr id="1407" name="Google Shape;1407;p75"/>
          <p:cNvCxnSpPr>
            <a:stCxn id="1397" idx="2"/>
            <a:endCxn id="1392" idx="0"/>
          </p:cNvCxnSpPr>
          <p:nvPr/>
        </p:nvCxnSpPr>
        <p:spPr>
          <a:xfrm rot="5400000">
            <a:off x="1992325" y="2593325"/>
            <a:ext cx="372600" cy="999600"/>
          </a:xfrm>
          <a:prstGeom prst="bentConnector3">
            <a:avLst>
              <a:gd name="adj1" fmla="val 49991"/>
            </a:avLst>
          </a:prstGeom>
          <a:noFill/>
          <a:ln w="9525" cap="flat" cmpd="sng">
            <a:solidFill>
              <a:schemeClr val="dk1"/>
            </a:solidFill>
            <a:prstDash val="solid"/>
            <a:round/>
            <a:headEnd type="none" w="med" len="med"/>
            <a:tailEnd type="diamond" w="med" len="med"/>
          </a:ln>
        </p:spPr>
      </p:cxnSp>
      <p:sp>
        <p:nvSpPr>
          <p:cNvPr id="1408" name="Google Shape;1408;p75"/>
          <p:cNvSpPr/>
          <p:nvPr/>
        </p:nvSpPr>
        <p:spPr>
          <a:xfrm rot="10800000">
            <a:off x="155012" y="2761174"/>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1412"/>
        <p:cNvGrpSpPr/>
        <p:nvPr/>
      </p:nvGrpSpPr>
      <p:grpSpPr>
        <a:xfrm>
          <a:off x="0" y="0"/>
          <a:ext cx="0" cy="0"/>
          <a:chOff x="0" y="0"/>
          <a:chExt cx="0" cy="0"/>
        </a:xfrm>
      </p:grpSpPr>
      <p:sp>
        <p:nvSpPr>
          <p:cNvPr id="1413" name="Google Shape;1413;p76"/>
          <p:cNvSpPr txBox="1">
            <a:spLocks noGrp="1"/>
          </p:cNvSpPr>
          <p:nvPr>
            <p:ph type="title"/>
          </p:nvPr>
        </p:nvSpPr>
        <p:spPr>
          <a:xfrm>
            <a:off x="835900" y="1569347"/>
            <a:ext cx="3337500" cy="44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Local partners</a:t>
            </a:r>
            <a:endParaRPr/>
          </a:p>
        </p:txBody>
      </p:sp>
      <p:sp>
        <p:nvSpPr>
          <p:cNvPr id="1414" name="Google Shape;1414;p76"/>
          <p:cNvSpPr txBox="1">
            <a:spLocks noGrp="1"/>
          </p:cNvSpPr>
          <p:nvPr>
            <p:ph type="body" idx="1"/>
          </p:nvPr>
        </p:nvSpPr>
        <p:spPr>
          <a:xfrm>
            <a:off x="835900" y="2009731"/>
            <a:ext cx="3337500" cy="1696800"/>
          </a:xfrm>
          <a:prstGeom prst="rect">
            <a:avLst/>
          </a:prstGeom>
        </p:spPr>
        <p:txBody>
          <a:bodyPr spcFirstLastPara="1" wrap="square" lIns="91425" tIns="91425" rIns="91425" bIns="91425" anchor="t" anchorCtr="0">
            <a:noAutofit/>
          </a:bodyPr>
          <a:lstStyle/>
          <a:p>
            <a:pPr marL="457200" lvl="0" indent="-317500" algn="ctr" rtl="0">
              <a:spcBef>
                <a:spcPts val="0"/>
              </a:spcBef>
              <a:spcAft>
                <a:spcPts val="0"/>
              </a:spcAft>
              <a:buSzPts val="1400"/>
              <a:buChar char="●"/>
            </a:pPr>
            <a:r>
              <a:rPr lang="en"/>
              <a:t>You can name a partner here</a:t>
            </a:r>
            <a:endParaRPr/>
          </a:p>
          <a:p>
            <a:pPr marL="457200" lvl="0" indent="-317500" algn="ctr" rtl="0">
              <a:spcBef>
                <a:spcPts val="0"/>
              </a:spcBef>
              <a:spcAft>
                <a:spcPts val="0"/>
              </a:spcAft>
              <a:buSzPts val="1400"/>
              <a:buChar char="●"/>
            </a:pPr>
            <a:r>
              <a:rPr lang="en">
                <a:solidFill>
                  <a:schemeClr val="dk1"/>
                </a:solidFill>
              </a:rPr>
              <a:t>You can name a partner here</a:t>
            </a:r>
            <a:endParaRPr>
              <a:solidFill>
                <a:schemeClr val="dk1"/>
              </a:solidFill>
            </a:endParaRPr>
          </a:p>
          <a:p>
            <a:pPr marL="457200" lvl="0" indent="-317500" algn="ctr" rtl="0">
              <a:spcBef>
                <a:spcPts val="0"/>
              </a:spcBef>
              <a:spcAft>
                <a:spcPts val="0"/>
              </a:spcAft>
              <a:buSzPts val="1400"/>
              <a:buChar char="●"/>
            </a:pPr>
            <a:r>
              <a:rPr lang="en">
                <a:solidFill>
                  <a:schemeClr val="dk1"/>
                </a:solidFill>
              </a:rPr>
              <a:t>You can name a partner here</a:t>
            </a:r>
            <a:endParaRPr>
              <a:solidFill>
                <a:schemeClr val="dk1"/>
              </a:solidFill>
            </a:endParaRPr>
          </a:p>
          <a:p>
            <a:pPr marL="457200" lvl="0" indent="-317500" algn="ctr" rtl="0">
              <a:spcBef>
                <a:spcPts val="0"/>
              </a:spcBef>
              <a:spcAft>
                <a:spcPts val="0"/>
              </a:spcAft>
              <a:buSzPts val="1400"/>
              <a:buChar char="●"/>
            </a:pPr>
            <a:r>
              <a:rPr lang="en">
                <a:solidFill>
                  <a:schemeClr val="dk1"/>
                </a:solidFill>
              </a:rPr>
              <a:t>You can name a partner here</a:t>
            </a:r>
            <a:endParaRPr>
              <a:solidFill>
                <a:schemeClr val="dk1"/>
              </a:solidFill>
            </a:endParaRPr>
          </a:p>
          <a:p>
            <a:pPr marL="457200" lvl="0" indent="-317500" algn="ctr" rtl="0">
              <a:spcBef>
                <a:spcPts val="0"/>
              </a:spcBef>
              <a:spcAft>
                <a:spcPts val="0"/>
              </a:spcAft>
              <a:buSzPts val="1400"/>
              <a:buChar char="●"/>
            </a:pPr>
            <a:r>
              <a:rPr lang="en">
                <a:solidFill>
                  <a:schemeClr val="dk1"/>
                </a:solidFill>
              </a:rPr>
              <a:t>You can name a partner here</a:t>
            </a:r>
            <a:endParaRPr>
              <a:solidFill>
                <a:schemeClr val="dk1"/>
              </a:solidFill>
            </a:endParaRPr>
          </a:p>
          <a:p>
            <a:pPr marL="457200" lvl="0" indent="-317500" algn="ctr" rtl="0">
              <a:spcBef>
                <a:spcPts val="0"/>
              </a:spcBef>
              <a:spcAft>
                <a:spcPts val="0"/>
              </a:spcAft>
              <a:buSzPts val="1400"/>
              <a:buChar char="●"/>
            </a:pPr>
            <a:r>
              <a:rPr lang="en">
                <a:solidFill>
                  <a:schemeClr val="dk1"/>
                </a:solidFill>
              </a:rPr>
              <a:t>You can name a partner here</a:t>
            </a:r>
            <a:endParaRPr>
              <a:solidFill>
                <a:schemeClr val="dk1"/>
              </a:solidFill>
            </a:endParaRPr>
          </a:p>
          <a:p>
            <a:pPr marL="457200" lvl="0" indent="-317500" algn="ctr" rtl="0">
              <a:spcBef>
                <a:spcPts val="0"/>
              </a:spcBef>
              <a:spcAft>
                <a:spcPts val="0"/>
              </a:spcAft>
              <a:buSzPts val="1400"/>
              <a:buChar char="●"/>
            </a:pPr>
            <a:r>
              <a:rPr lang="en">
                <a:solidFill>
                  <a:schemeClr val="dk1"/>
                </a:solidFill>
              </a:rPr>
              <a:t>You can name a partner here</a:t>
            </a:r>
            <a:endParaRPr>
              <a:solidFill>
                <a:schemeClr val="dk1"/>
              </a:solidFill>
            </a:endParaRPr>
          </a:p>
        </p:txBody>
      </p:sp>
      <p:sp>
        <p:nvSpPr>
          <p:cNvPr id="1415" name="Google Shape;1415;p76"/>
          <p:cNvSpPr txBox="1">
            <a:spLocks noGrp="1"/>
          </p:cNvSpPr>
          <p:nvPr>
            <p:ph type="body" idx="2"/>
          </p:nvPr>
        </p:nvSpPr>
        <p:spPr>
          <a:xfrm>
            <a:off x="4454000" y="2009663"/>
            <a:ext cx="3337500" cy="1696800"/>
          </a:xfrm>
          <a:prstGeom prst="rect">
            <a:avLst/>
          </a:prstGeom>
        </p:spPr>
        <p:txBody>
          <a:bodyPr spcFirstLastPara="1" wrap="square" lIns="91425" tIns="91425" rIns="91425" bIns="91425" anchor="t" anchorCtr="0">
            <a:noAutofit/>
          </a:bodyPr>
          <a:lstStyle/>
          <a:p>
            <a:pPr marL="457200" lvl="0" indent="-317500" algn="ctr" rtl="0">
              <a:spcBef>
                <a:spcPts val="0"/>
              </a:spcBef>
              <a:spcAft>
                <a:spcPts val="0"/>
              </a:spcAft>
              <a:buSzPts val="1400"/>
              <a:buChar char="●"/>
            </a:pPr>
            <a:r>
              <a:rPr lang="en"/>
              <a:t>You can name a partner here</a:t>
            </a:r>
            <a:endParaRPr/>
          </a:p>
          <a:p>
            <a:pPr marL="457200" lvl="0" indent="-317500" algn="ctr" rtl="0">
              <a:spcBef>
                <a:spcPts val="0"/>
              </a:spcBef>
              <a:spcAft>
                <a:spcPts val="0"/>
              </a:spcAft>
              <a:buSzPts val="1400"/>
              <a:buChar char="●"/>
            </a:pPr>
            <a:r>
              <a:rPr lang="en"/>
              <a:t>You can name a partner here</a:t>
            </a:r>
            <a:endParaRPr/>
          </a:p>
          <a:p>
            <a:pPr marL="457200" lvl="0" indent="-317500" algn="ctr" rtl="0">
              <a:spcBef>
                <a:spcPts val="0"/>
              </a:spcBef>
              <a:spcAft>
                <a:spcPts val="0"/>
              </a:spcAft>
              <a:buSzPts val="1400"/>
              <a:buChar char="●"/>
            </a:pPr>
            <a:r>
              <a:rPr lang="en"/>
              <a:t>You can name a partner here</a:t>
            </a:r>
            <a:endParaRPr/>
          </a:p>
          <a:p>
            <a:pPr marL="457200" lvl="0" indent="-317500" algn="ctr" rtl="0">
              <a:spcBef>
                <a:spcPts val="0"/>
              </a:spcBef>
              <a:spcAft>
                <a:spcPts val="0"/>
              </a:spcAft>
              <a:buSzPts val="1400"/>
              <a:buChar char="●"/>
            </a:pPr>
            <a:r>
              <a:rPr lang="en"/>
              <a:t>You can name a partner here</a:t>
            </a:r>
            <a:endParaRPr/>
          </a:p>
          <a:p>
            <a:pPr marL="457200" lvl="0" indent="-317500" algn="ctr" rtl="0">
              <a:spcBef>
                <a:spcPts val="0"/>
              </a:spcBef>
              <a:spcAft>
                <a:spcPts val="0"/>
              </a:spcAft>
              <a:buSzPts val="1400"/>
              <a:buChar char="●"/>
            </a:pPr>
            <a:r>
              <a:rPr lang="en"/>
              <a:t>You can name a partner here</a:t>
            </a:r>
            <a:endParaRPr/>
          </a:p>
          <a:p>
            <a:pPr marL="457200" lvl="0" indent="-317500" algn="ctr" rtl="0">
              <a:spcBef>
                <a:spcPts val="0"/>
              </a:spcBef>
              <a:spcAft>
                <a:spcPts val="0"/>
              </a:spcAft>
              <a:buSzPts val="1400"/>
              <a:buChar char="●"/>
            </a:pPr>
            <a:r>
              <a:rPr lang="en"/>
              <a:t>You can name a partner here</a:t>
            </a:r>
            <a:endParaRPr/>
          </a:p>
          <a:p>
            <a:pPr marL="457200" lvl="0" indent="-317500" algn="ctr" rtl="0">
              <a:spcBef>
                <a:spcPts val="0"/>
              </a:spcBef>
              <a:spcAft>
                <a:spcPts val="0"/>
              </a:spcAft>
              <a:buSzPts val="1400"/>
              <a:buChar char="●"/>
            </a:pPr>
            <a:r>
              <a:rPr lang="en"/>
              <a:t>You can name a partner here</a:t>
            </a:r>
            <a:endParaRPr/>
          </a:p>
        </p:txBody>
      </p:sp>
      <p:sp>
        <p:nvSpPr>
          <p:cNvPr id="1416" name="Google Shape;1416;p76"/>
          <p:cNvSpPr txBox="1">
            <a:spLocks noGrp="1"/>
          </p:cNvSpPr>
          <p:nvPr>
            <p:ph type="title" idx="3"/>
          </p:nvPr>
        </p:nvSpPr>
        <p:spPr>
          <a:xfrm>
            <a:off x="4454000" y="1569347"/>
            <a:ext cx="3337500" cy="44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International partners</a:t>
            </a:r>
            <a:endParaRPr/>
          </a:p>
        </p:txBody>
      </p:sp>
      <p:sp>
        <p:nvSpPr>
          <p:cNvPr id="1417" name="Google Shape;1417;p76"/>
          <p:cNvSpPr txBox="1">
            <a:spLocks noGrp="1"/>
          </p:cNvSpPr>
          <p:nvPr>
            <p:ph type="title" idx="4"/>
          </p:nvPr>
        </p:nvSpPr>
        <p:spPr>
          <a:xfrm>
            <a:off x="713225" y="539500"/>
            <a:ext cx="77175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Our partners</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883"/>
        <p:cNvGrpSpPr/>
        <p:nvPr/>
      </p:nvGrpSpPr>
      <p:grpSpPr>
        <a:xfrm>
          <a:off x="0" y="0"/>
          <a:ext cx="0" cy="0"/>
          <a:chOff x="0" y="0"/>
          <a:chExt cx="0" cy="0"/>
        </a:xfrm>
      </p:grpSpPr>
      <p:pic>
        <p:nvPicPr>
          <p:cNvPr id="884" name="Google Shape;884;p50"/>
          <p:cNvPicPr preferRelativeResize="0"/>
          <p:nvPr/>
        </p:nvPicPr>
        <p:blipFill rotWithShape="1">
          <a:blip r:embed="rId3">
            <a:alphaModFix/>
          </a:blip>
          <a:srcRect l="32872" r="32872"/>
          <a:stretch/>
        </p:blipFill>
        <p:spPr>
          <a:xfrm>
            <a:off x="-318475" y="809925"/>
            <a:ext cx="2640173" cy="4335225"/>
          </a:xfrm>
          <a:prstGeom prst="rect">
            <a:avLst/>
          </a:prstGeom>
          <a:noFill/>
          <a:ln>
            <a:noFill/>
          </a:ln>
        </p:spPr>
      </p:pic>
      <p:sp>
        <p:nvSpPr>
          <p:cNvPr id="885" name="Google Shape;885;p50"/>
          <p:cNvSpPr txBox="1">
            <a:spLocks noGrp="1"/>
          </p:cNvSpPr>
          <p:nvPr>
            <p:ph type="title" idx="21"/>
          </p:nvPr>
        </p:nvSpPr>
        <p:spPr>
          <a:xfrm>
            <a:off x="2108825" y="547400"/>
            <a:ext cx="63219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Table of contents</a:t>
            </a:r>
            <a:endParaRPr/>
          </a:p>
        </p:txBody>
      </p:sp>
      <p:sp>
        <p:nvSpPr>
          <p:cNvPr id="886" name="Google Shape;886;p50"/>
          <p:cNvSpPr txBox="1">
            <a:spLocks noGrp="1"/>
          </p:cNvSpPr>
          <p:nvPr>
            <p:ph type="title"/>
          </p:nvPr>
        </p:nvSpPr>
        <p:spPr>
          <a:xfrm>
            <a:off x="2108824" y="1112200"/>
            <a:ext cx="2311200" cy="686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Business overview</a:t>
            </a:r>
            <a:endParaRPr/>
          </a:p>
        </p:txBody>
      </p:sp>
      <p:sp>
        <p:nvSpPr>
          <p:cNvPr id="887" name="Google Shape;887;p50"/>
          <p:cNvSpPr txBox="1">
            <a:spLocks noGrp="1"/>
          </p:cNvSpPr>
          <p:nvPr>
            <p:ph type="title" idx="2"/>
          </p:nvPr>
        </p:nvSpPr>
        <p:spPr>
          <a:xfrm>
            <a:off x="4420325" y="1112200"/>
            <a:ext cx="805800" cy="686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01</a:t>
            </a:r>
            <a:endParaRPr/>
          </a:p>
        </p:txBody>
      </p:sp>
      <p:sp>
        <p:nvSpPr>
          <p:cNvPr id="888" name="Google Shape;888;p50"/>
          <p:cNvSpPr txBox="1">
            <a:spLocks noGrp="1"/>
          </p:cNvSpPr>
          <p:nvPr>
            <p:ph type="subTitle" idx="1"/>
          </p:nvPr>
        </p:nvSpPr>
        <p:spPr>
          <a:xfrm>
            <a:off x="2018250" y="1798700"/>
            <a:ext cx="2402100" cy="484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You can describe the topic of the section here</a:t>
            </a:r>
            <a:endParaRPr/>
          </a:p>
        </p:txBody>
      </p:sp>
      <p:sp>
        <p:nvSpPr>
          <p:cNvPr id="889" name="Google Shape;889;p50"/>
          <p:cNvSpPr txBox="1">
            <a:spLocks noGrp="1"/>
          </p:cNvSpPr>
          <p:nvPr>
            <p:ph type="title" idx="3"/>
          </p:nvPr>
        </p:nvSpPr>
        <p:spPr>
          <a:xfrm>
            <a:off x="2108836" y="2283504"/>
            <a:ext cx="2311200" cy="686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Market analysis &amp; competition</a:t>
            </a:r>
            <a:endParaRPr/>
          </a:p>
        </p:txBody>
      </p:sp>
      <p:sp>
        <p:nvSpPr>
          <p:cNvPr id="890" name="Google Shape;890;p50"/>
          <p:cNvSpPr txBox="1">
            <a:spLocks noGrp="1"/>
          </p:cNvSpPr>
          <p:nvPr>
            <p:ph type="title" idx="4"/>
          </p:nvPr>
        </p:nvSpPr>
        <p:spPr>
          <a:xfrm>
            <a:off x="4420325" y="2283499"/>
            <a:ext cx="805800" cy="686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02</a:t>
            </a:r>
            <a:endParaRPr/>
          </a:p>
        </p:txBody>
      </p:sp>
      <p:sp>
        <p:nvSpPr>
          <p:cNvPr id="891" name="Google Shape;891;p50"/>
          <p:cNvSpPr txBox="1">
            <a:spLocks noGrp="1"/>
          </p:cNvSpPr>
          <p:nvPr>
            <p:ph type="subTitle" idx="5"/>
          </p:nvPr>
        </p:nvSpPr>
        <p:spPr>
          <a:xfrm>
            <a:off x="2018262" y="2969963"/>
            <a:ext cx="2402100" cy="484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You can describe the topic of the section here</a:t>
            </a:r>
            <a:endParaRPr/>
          </a:p>
        </p:txBody>
      </p:sp>
      <p:sp>
        <p:nvSpPr>
          <p:cNvPr id="892" name="Google Shape;892;p50"/>
          <p:cNvSpPr txBox="1">
            <a:spLocks noGrp="1"/>
          </p:cNvSpPr>
          <p:nvPr>
            <p:ph type="title" idx="6"/>
          </p:nvPr>
        </p:nvSpPr>
        <p:spPr>
          <a:xfrm>
            <a:off x="2108824" y="3437275"/>
            <a:ext cx="2311200" cy="686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Sales &amp; marketing plan</a:t>
            </a:r>
            <a:endParaRPr/>
          </a:p>
        </p:txBody>
      </p:sp>
      <p:sp>
        <p:nvSpPr>
          <p:cNvPr id="893" name="Google Shape;893;p50"/>
          <p:cNvSpPr txBox="1">
            <a:spLocks noGrp="1"/>
          </p:cNvSpPr>
          <p:nvPr>
            <p:ph type="title" idx="7"/>
          </p:nvPr>
        </p:nvSpPr>
        <p:spPr>
          <a:xfrm>
            <a:off x="4420325" y="3437275"/>
            <a:ext cx="805800" cy="686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03</a:t>
            </a:r>
            <a:endParaRPr/>
          </a:p>
        </p:txBody>
      </p:sp>
      <p:sp>
        <p:nvSpPr>
          <p:cNvPr id="894" name="Google Shape;894;p50"/>
          <p:cNvSpPr txBox="1">
            <a:spLocks noGrp="1"/>
          </p:cNvSpPr>
          <p:nvPr>
            <p:ph type="subTitle" idx="8"/>
          </p:nvPr>
        </p:nvSpPr>
        <p:spPr>
          <a:xfrm>
            <a:off x="2018250" y="4123763"/>
            <a:ext cx="2402100" cy="484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You can describe the topic of the section here</a:t>
            </a:r>
            <a:endParaRPr/>
          </a:p>
        </p:txBody>
      </p:sp>
      <p:sp>
        <p:nvSpPr>
          <p:cNvPr id="895" name="Google Shape;895;p50"/>
          <p:cNvSpPr txBox="1">
            <a:spLocks noGrp="1"/>
          </p:cNvSpPr>
          <p:nvPr>
            <p:ph type="title" idx="9"/>
          </p:nvPr>
        </p:nvSpPr>
        <p:spPr>
          <a:xfrm>
            <a:off x="6064375" y="1112200"/>
            <a:ext cx="1832400" cy="68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Management plan</a:t>
            </a:r>
            <a:endParaRPr/>
          </a:p>
        </p:txBody>
      </p:sp>
      <p:sp>
        <p:nvSpPr>
          <p:cNvPr id="896" name="Google Shape;896;p50"/>
          <p:cNvSpPr txBox="1">
            <a:spLocks noGrp="1"/>
          </p:cNvSpPr>
          <p:nvPr>
            <p:ph type="title" idx="13"/>
          </p:nvPr>
        </p:nvSpPr>
        <p:spPr>
          <a:xfrm>
            <a:off x="5258525" y="1112200"/>
            <a:ext cx="805800" cy="68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04</a:t>
            </a:r>
            <a:endParaRPr/>
          </a:p>
        </p:txBody>
      </p:sp>
      <p:sp>
        <p:nvSpPr>
          <p:cNvPr id="897" name="Google Shape;897;p50"/>
          <p:cNvSpPr txBox="1">
            <a:spLocks noGrp="1"/>
          </p:cNvSpPr>
          <p:nvPr>
            <p:ph type="subTitle" idx="14"/>
          </p:nvPr>
        </p:nvSpPr>
        <p:spPr>
          <a:xfrm>
            <a:off x="6064375" y="1798700"/>
            <a:ext cx="2366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898" name="Google Shape;898;p50"/>
          <p:cNvSpPr txBox="1">
            <a:spLocks noGrp="1"/>
          </p:cNvSpPr>
          <p:nvPr>
            <p:ph type="title" idx="15"/>
          </p:nvPr>
        </p:nvSpPr>
        <p:spPr>
          <a:xfrm>
            <a:off x="6064375" y="2283504"/>
            <a:ext cx="1832400" cy="68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Operating plan</a:t>
            </a:r>
            <a:endParaRPr/>
          </a:p>
        </p:txBody>
      </p:sp>
      <p:sp>
        <p:nvSpPr>
          <p:cNvPr id="899" name="Google Shape;899;p50"/>
          <p:cNvSpPr txBox="1">
            <a:spLocks noGrp="1"/>
          </p:cNvSpPr>
          <p:nvPr>
            <p:ph type="title" idx="16"/>
          </p:nvPr>
        </p:nvSpPr>
        <p:spPr>
          <a:xfrm>
            <a:off x="5258525" y="2283499"/>
            <a:ext cx="805800" cy="68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05</a:t>
            </a:r>
            <a:endParaRPr/>
          </a:p>
        </p:txBody>
      </p:sp>
      <p:sp>
        <p:nvSpPr>
          <p:cNvPr id="900" name="Google Shape;900;p50"/>
          <p:cNvSpPr txBox="1">
            <a:spLocks noGrp="1"/>
          </p:cNvSpPr>
          <p:nvPr>
            <p:ph type="subTitle" idx="17"/>
          </p:nvPr>
        </p:nvSpPr>
        <p:spPr>
          <a:xfrm>
            <a:off x="6064375" y="2969963"/>
            <a:ext cx="2366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901" name="Google Shape;901;p50"/>
          <p:cNvSpPr txBox="1">
            <a:spLocks noGrp="1"/>
          </p:cNvSpPr>
          <p:nvPr>
            <p:ph type="title" idx="18"/>
          </p:nvPr>
        </p:nvSpPr>
        <p:spPr>
          <a:xfrm>
            <a:off x="6064375" y="3437275"/>
            <a:ext cx="1832400" cy="68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Financial plan</a:t>
            </a:r>
            <a:endParaRPr/>
          </a:p>
        </p:txBody>
      </p:sp>
      <p:sp>
        <p:nvSpPr>
          <p:cNvPr id="902" name="Google Shape;902;p50"/>
          <p:cNvSpPr txBox="1">
            <a:spLocks noGrp="1"/>
          </p:cNvSpPr>
          <p:nvPr>
            <p:ph type="title" idx="19"/>
          </p:nvPr>
        </p:nvSpPr>
        <p:spPr>
          <a:xfrm>
            <a:off x="5258525" y="3437275"/>
            <a:ext cx="805800" cy="68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06</a:t>
            </a:r>
            <a:endParaRPr/>
          </a:p>
        </p:txBody>
      </p:sp>
      <p:sp>
        <p:nvSpPr>
          <p:cNvPr id="903" name="Google Shape;903;p50"/>
          <p:cNvSpPr txBox="1">
            <a:spLocks noGrp="1"/>
          </p:cNvSpPr>
          <p:nvPr>
            <p:ph type="subTitle" idx="20"/>
          </p:nvPr>
        </p:nvSpPr>
        <p:spPr>
          <a:xfrm>
            <a:off x="6064375" y="4123775"/>
            <a:ext cx="2366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1421"/>
        <p:cNvGrpSpPr/>
        <p:nvPr/>
      </p:nvGrpSpPr>
      <p:grpSpPr>
        <a:xfrm>
          <a:off x="0" y="0"/>
          <a:ext cx="0" cy="0"/>
          <a:chOff x="0" y="0"/>
          <a:chExt cx="0" cy="0"/>
        </a:xfrm>
      </p:grpSpPr>
      <p:sp>
        <p:nvSpPr>
          <p:cNvPr id="1422" name="Google Shape;1422;p77"/>
          <p:cNvSpPr txBox="1">
            <a:spLocks noGrp="1"/>
          </p:cNvSpPr>
          <p:nvPr>
            <p:ph type="title"/>
          </p:nvPr>
        </p:nvSpPr>
        <p:spPr>
          <a:xfrm>
            <a:off x="974125" y="3782025"/>
            <a:ext cx="4169400" cy="598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You can enter a subtitle here if you need it</a:t>
            </a:r>
            <a:endParaRPr/>
          </a:p>
        </p:txBody>
      </p:sp>
      <p:sp>
        <p:nvSpPr>
          <p:cNvPr id="1423" name="Google Shape;1423;p77"/>
          <p:cNvSpPr txBox="1">
            <a:spLocks noGrp="1"/>
          </p:cNvSpPr>
          <p:nvPr>
            <p:ph type="title" idx="2"/>
          </p:nvPr>
        </p:nvSpPr>
        <p:spPr>
          <a:xfrm>
            <a:off x="1089025" y="2235375"/>
            <a:ext cx="4054500" cy="147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Operating </a:t>
            </a:r>
            <a:r>
              <a:rPr lang="en">
                <a:solidFill>
                  <a:schemeClr val="dk2"/>
                </a:solidFill>
              </a:rPr>
              <a:t>plan</a:t>
            </a:r>
            <a:endParaRPr>
              <a:solidFill>
                <a:schemeClr val="dk2"/>
              </a:solidFill>
            </a:endParaRPr>
          </a:p>
        </p:txBody>
      </p:sp>
      <p:sp>
        <p:nvSpPr>
          <p:cNvPr id="1424" name="Google Shape;1424;p77"/>
          <p:cNvSpPr txBox="1">
            <a:spLocks noGrp="1"/>
          </p:cNvSpPr>
          <p:nvPr>
            <p:ph type="title" idx="3"/>
          </p:nvPr>
        </p:nvSpPr>
        <p:spPr>
          <a:xfrm>
            <a:off x="3031825" y="762675"/>
            <a:ext cx="2111700" cy="147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05</a:t>
            </a:r>
            <a:endParaRPr/>
          </a:p>
        </p:txBody>
      </p:sp>
      <p:pic>
        <p:nvPicPr>
          <p:cNvPr id="1425" name="Google Shape;1425;p77"/>
          <p:cNvPicPr preferRelativeResize="0"/>
          <p:nvPr/>
        </p:nvPicPr>
        <p:blipFill rotWithShape="1">
          <a:blip r:embed="rId3">
            <a:alphaModFix/>
          </a:blip>
          <a:srcRect l="26384" r="21368"/>
          <a:stretch/>
        </p:blipFill>
        <p:spPr>
          <a:xfrm>
            <a:off x="5266750" y="197200"/>
            <a:ext cx="3877248" cy="4946299"/>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1429"/>
        <p:cNvGrpSpPr/>
        <p:nvPr/>
      </p:nvGrpSpPr>
      <p:grpSpPr>
        <a:xfrm>
          <a:off x="0" y="0"/>
          <a:ext cx="0" cy="0"/>
          <a:chOff x="0" y="0"/>
          <a:chExt cx="0" cy="0"/>
        </a:xfrm>
      </p:grpSpPr>
      <p:sp>
        <p:nvSpPr>
          <p:cNvPr id="1430" name="Google Shape;1430;p78"/>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Our process</a:t>
            </a:r>
            <a:endParaRPr/>
          </a:p>
        </p:txBody>
      </p:sp>
      <p:sp>
        <p:nvSpPr>
          <p:cNvPr id="1431" name="Google Shape;1431;p78"/>
          <p:cNvSpPr/>
          <p:nvPr/>
        </p:nvSpPr>
        <p:spPr>
          <a:xfrm>
            <a:off x="1200675" y="3897275"/>
            <a:ext cx="2275500" cy="5058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rgbClr val="FFCEA1"/>
              </a:buClr>
              <a:buSzPts val="1100"/>
              <a:buFont typeface="Arial"/>
              <a:buNone/>
            </a:pPr>
            <a:r>
              <a:rPr lang="en">
                <a:solidFill>
                  <a:schemeClr val="dk1"/>
                </a:solidFill>
                <a:latin typeface="Anaheim"/>
                <a:ea typeface="Anaheim"/>
                <a:cs typeface="Anaheim"/>
                <a:sym typeface="Anaheim"/>
              </a:rPr>
              <a:t>Venus is the second planet from the Sun</a:t>
            </a:r>
            <a:endParaRPr>
              <a:solidFill>
                <a:schemeClr val="dk1"/>
              </a:solidFill>
              <a:latin typeface="Anaheim"/>
              <a:ea typeface="Anaheim"/>
              <a:cs typeface="Anaheim"/>
              <a:sym typeface="Anaheim"/>
            </a:endParaRPr>
          </a:p>
        </p:txBody>
      </p:sp>
      <p:sp>
        <p:nvSpPr>
          <p:cNvPr id="1432" name="Google Shape;1432;p78"/>
          <p:cNvSpPr/>
          <p:nvPr/>
        </p:nvSpPr>
        <p:spPr>
          <a:xfrm>
            <a:off x="2690329" y="1316725"/>
            <a:ext cx="2275500" cy="5058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naheim"/>
                <a:ea typeface="Anaheim"/>
                <a:cs typeface="Anaheim"/>
                <a:sym typeface="Anaheim"/>
              </a:rPr>
              <a:t>Jupiter is the biggest planet of them all</a:t>
            </a:r>
            <a:endParaRPr>
              <a:solidFill>
                <a:schemeClr val="dk1"/>
              </a:solidFill>
              <a:latin typeface="Anaheim"/>
              <a:ea typeface="Anaheim"/>
              <a:cs typeface="Anaheim"/>
              <a:sym typeface="Anaheim"/>
            </a:endParaRPr>
          </a:p>
        </p:txBody>
      </p:sp>
      <p:sp>
        <p:nvSpPr>
          <p:cNvPr id="1433" name="Google Shape;1433;p78"/>
          <p:cNvSpPr/>
          <p:nvPr/>
        </p:nvSpPr>
        <p:spPr>
          <a:xfrm>
            <a:off x="2689009" y="1822525"/>
            <a:ext cx="2275500" cy="4581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Bungee"/>
                <a:ea typeface="Bungee"/>
                <a:cs typeface="Bungee"/>
                <a:sym typeface="Bungee"/>
              </a:rPr>
              <a:t>jupiter</a:t>
            </a:r>
            <a:endParaRPr sz="1600">
              <a:solidFill>
                <a:schemeClr val="dk1"/>
              </a:solidFill>
              <a:latin typeface="Bungee"/>
              <a:ea typeface="Bungee"/>
              <a:cs typeface="Bungee"/>
              <a:sym typeface="Bungee"/>
            </a:endParaRPr>
          </a:p>
        </p:txBody>
      </p:sp>
      <p:sp>
        <p:nvSpPr>
          <p:cNvPr id="1434" name="Google Shape;1434;p78"/>
          <p:cNvSpPr/>
          <p:nvPr/>
        </p:nvSpPr>
        <p:spPr>
          <a:xfrm>
            <a:off x="4178663" y="3897375"/>
            <a:ext cx="2275500" cy="5058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rgbClr val="FFCEA1"/>
              </a:buClr>
              <a:buSzPts val="1100"/>
              <a:buFont typeface="Arial"/>
              <a:buNone/>
            </a:pPr>
            <a:r>
              <a:rPr lang="en">
                <a:solidFill>
                  <a:schemeClr val="dk1"/>
                </a:solidFill>
                <a:latin typeface="Anaheim"/>
                <a:ea typeface="Anaheim"/>
                <a:cs typeface="Anaheim"/>
                <a:sym typeface="Anaheim"/>
              </a:rPr>
              <a:t>Saturn is composed of hydrogen and helium</a:t>
            </a:r>
            <a:endParaRPr>
              <a:solidFill>
                <a:schemeClr val="dk1"/>
              </a:solidFill>
              <a:latin typeface="Anaheim"/>
              <a:ea typeface="Anaheim"/>
              <a:cs typeface="Anaheim"/>
              <a:sym typeface="Anaheim"/>
            </a:endParaRPr>
          </a:p>
        </p:txBody>
      </p:sp>
      <p:sp>
        <p:nvSpPr>
          <p:cNvPr id="1435" name="Google Shape;1435;p78"/>
          <p:cNvSpPr/>
          <p:nvPr/>
        </p:nvSpPr>
        <p:spPr>
          <a:xfrm>
            <a:off x="4178663" y="3439175"/>
            <a:ext cx="2275500" cy="4581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Bungee"/>
                <a:ea typeface="Bungee"/>
                <a:cs typeface="Bungee"/>
                <a:sym typeface="Bungee"/>
              </a:rPr>
              <a:t>saturn</a:t>
            </a:r>
            <a:endParaRPr sz="1600">
              <a:solidFill>
                <a:schemeClr val="dk1"/>
              </a:solidFill>
              <a:latin typeface="Bungee"/>
              <a:ea typeface="Bungee"/>
              <a:cs typeface="Bungee"/>
              <a:sym typeface="Bungee"/>
            </a:endParaRPr>
          </a:p>
        </p:txBody>
      </p:sp>
      <p:sp>
        <p:nvSpPr>
          <p:cNvPr id="1436" name="Google Shape;1436;p78"/>
          <p:cNvSpPr/>
          <p:nvPr/>
        </p:nvSpPr>
        <p:spPr>
          <a:xfrm>
            <a:off x="5669638" y="1316725"/>
            <a:ext cx="2277000" cy="5058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Anaheim"/>
                <a:ea typeface="Anaheim"/>
                <a:cs typeface="Anaheim"/>
                <a:sym typeface="Anaheim"/>
              </a:rPr>
              <a:t>Neptune is the farthest planet from the Sun</a:t>
            </a:r>
            <a:endParaRPr>
              <a:solidFill>
                <a:schemeClr val="dk1"/>
              </a:solidFill>
              <a:latin typeface="Anaheim"/>
              <a:ea typeface="Anaheim"/>
              <a:cs typeface="Anaheim"/>
              <a:sym typeface="Anaheim"/>
            </a:endParaRPr>
          </a:p>
        </p:txBody>
      </p:sp>
      <p:sp>
        <p:nvSpPr>
          <p:cNvPr id="1437" name="Google Shape;1437;p78"/>
          <p:cNvSpPr/>
          <p:nvPr/>
        </p:nvSpPr>
        <p:spPr>
          <a:xfrm>
            <a:off x="5665676" y="1822525"/>
            <a:ext cx="2277000" cy="4581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Bungee"/>
                <a:ea typeface="Bungee"/>
                <a:cs typeface="Bungee"/>
                <a:sym typeface="Bungee"/>
              </a:rPr>
              <a:t>neptune</a:t>
            </a:r>
            <a:endParaRPr sz="1600">
              <a:solidFill>
                <a:schemeClr val="dk1"/>
              </a:solidFill>
              <a:latin typeface="Bungee"/>
              <a:ea typeface="Bungee"/>
              <a:cs typeface="Bungee"/>
              <a:sym typeface="Bungee"/>
            </a:endParaRPr>
          </a:p>
        </p:txBody>
      </p:sp>
      <p:sp>
        <p:nvSpPr>
          <p:cNvPr id="1438" name="Google Shape;1438;p78"/>
          <p:cNvSpPr/>
          <p:nvPr/>
        </p:nvSpPr>
        <p:spPr>
          <a:xfrm>
            <a:off x="1200675" y="3439175"/>
            <a:ext cx="2275500" cy="4581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Bungee"/>
                <a:ea typeface="Bungee"/>
                <a:cs typeface="Bungee"/>
                <a:sym typeface="Bungee"/>
              </a:rPr>
              <a:t>venus</a:t>
            </a:r>
            <a:endParaRPr sz="1600">
              <a:solidFill>
                <a:schemeClr val="dk1"/>
              </a:solidFill>
              <a:latin typeface="Bungee"/>
              <a:ea typeface="Bungee"/>
              <a:cs typeface="Bungee"/>
              <a:sym typeface="Bungee"/>
            </a:endParaRPr>
          </a:p>
        </p:txBody>
      </p:sp>
      <p:cxnSp>
        <p:nvCxnSpPr>
          <p:cNvPr id="1439" name="Google Shape;1439;p78"/>
          <p:cNvCxnSpPr/>
          <p:nvPr/>
        </p:nvCxnSpPr>
        <p:spPr>
          <a:xfrm>
            <a:off x="718500" y="2809300"/>
            <a:ext cx="7707000" cy="0"/>
          </a:xfrm>
          <a:prstGeom prst="straightConnector1">
            <a:avLst/>
          </a:prstGeom>
          <a:noFill/>
          <a:ln w="9525" cap="flat" cmpd="sng">
            <a:solidFill>
              <a:schemeClr val="dk1"/>
            </a:solidFill>
            <a:prstDash val="solid"/>
            <a:round/>
            <a:headEnd type="none" w="med" len="med"/>
            <a:tailEnd type="diamond" w="med" len="med"/>
          </a:ln>
        </p:spPr>
      </p:cxnSp>
      <p:sp>
        <p:nvSpPr>
          <p:cNvPr id="1440" name="Google Shape;1440;p78"/>
          <p:cNvSpPr txBox="1"/>
          <p:nvPr/>
        </p:nvSpPr>
        <p:spPr>
          <a:xfrm>
            <a:off x="1878250" y="2646100"/>
            <a:ext cx="920400" cy="3264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lt2"/>
              </a:buClr>
              <a:buSzPts val="1100"/>
              <a:buFont typeface="Arial"/>
              <a:buNone/>
            </a:pPr>
            <a:r>
              <a:rPr lang="en" sz="1600">
                <a:solidFill>
                  <a:schemeClr val="dk2"/>
                </a:solidFill>
                <a:latin typeface="Bungee"/>
                <a:ea typeface="Bungee"/>
                <a:cs typeface="Bungee"/>
                <a:sym typeface="Bungee"/>
              </a:rPr>
              <a:t>Step 1 </a:t>
            </a:r>
            <a:endParaRPr sz="1600">
              <a:solidFill>
                <a:schemeClr val="dk2"/>
              </a:solidFill>
              <a:latin typeface="Bungee"/>
              <a:ea typeface="Bungee"/>
              <a:cs typeface="Bungee"/>
              <a:sym typeface="Bungee"/>
            </a:endParaRPr>
          </a:p>
        </p:txBody>
      </p:sp>
      <p:sp>
        <p:nvSpPr>
          <p:cNvPr id="1441" name="Google Shape;1441;p78"/>
          <p:cNvSpPr txBox="1"/>
          <p:nvPr/>
        </p:nvSpPr>
        <p:spPr>
          <a:xfrm>
            <a:off x="3367900" y="2646100"/>
            <a:ext cx="920400" cy="3264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lt2"/>
              </a:buClr>
              <a:buSzPts val="1100"/>
              <a:buFont typeface="Arial"/>
              <a:buNone/>
            </a:pPr>
            <a:r>
              <a:rPr lang="en" sz="1600">
                <a:solidFill>
                  <a:schemeClr val="dk2"/>
                </a:solidFill>
                <a:latin typeface="Bungee"/>
                <a:ea typeface="Bungee"/>
                <a:cs typeface="Bungee"/>
                <a:sym typeface="Bungee"/>
              </a:rPr>
              <a:t>Step 2 </a:t>
            </a:r>
            <a:endParaRPr sz="1600">
              <a:solidFill>
                <a:schemeClr val="dk2"/>
              </a:solidFill>
              <a:latin typeface="Bungee"/>
              <a:ea typeface="Bungee"/>
              <a:cs typeface="Bungee"/>
              <a:sym typeface="Bungee"/>
            </a:endParaRPr>
          </a:p>
        </p:txBody>
      </p:sp>
      <p:sp>
        <p:nvSpPr>
          <p:cNvPr id="1442" name="Google Shape;1442;p78"/>
          <p:cNvSpPr txBox="1"/>
          <p:nvPr/>
        </p:nvSpPr>
        <p:spPr>
          <a:xfrm>
            <a:off x="4856213" y="2646100"/>
            <a:ext cx="920400" cy="3264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lt2"/>
              </a:buClr>
              <a:buSzPts val="1100"/>
              <a:buFont typeface="Arial"/>
              <a:buNone/>
            </a:pPr>
            <a:r>
              <a:rPr lang="en" sz="1600">
                <a:solidFill>
                  <a:schemeClr val="dk2"/>
                </a:solidFill>
                <a:latin typeface="Bungee"/>
                <a:ea typeface="Bungee"/>
                <a:cs typeface="Bungee"/>
                <a:sym typeface="Bungee"/>
              </a:rPr>
              <a:t>Step 3 </a:t>
            </a:r>
            <a:endParaRPr sz="1600">
              <a:solidFill>
                <a:schemeClr val="dk2"/>
              </a:solidFill>
              <a:latin typeface="Bungee"/>
              <a:ea typeface="Bungee"/>
              <a:cs typeface="Bungee"/>
              <a:sym typeface="Bungee"/>
            </a:endParaRPr>
          </a:p>
        </p:txBody>
      </p:sp>
      <p:sp>
        <p:nvSpPr>
          <p:cNvPr id="1443" name="Google Shape;1443;p78"/>
          <p:cNvSpPr txBox="1"/>
          <p:nvPr/>
        </p:nvSpPr>
        <p:spPr>
          <a:xfrm>
            <a:off x="6347200" y="2646100"/>
            <a:ext cx="920400" cy="3264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lt2"/>
              </a:buClr>
              <a:buSzPts val="1100"/>
              <a:buFont typeface="Arial"/>
              <a:buNone/>
            </a:pPr>
            <a:r>
              <a:rPr lang="en" sz="1600">
                <a:solidFill>
                  <a:schemeClr val="dk2"/>
                </a:solidFill>
                <a:latin typeface="Bungee"/>
                <a:ea typeface="Bungee"/>
                <a:cs typeface="Bungee"/>
                <a:sym typeface="Bungee"/>
              </a:rPr>
              <a:t>Step 4 </a:t>
            </a:r>
            <a:endParaRPr sz="1600">
              <a:solidFill>
                <a:schemeClr val="dk2"/>
              </a:solidFill>
              <a:latin typeface="Bungee"/>
              <a:ea typeface="Bungee"/>
              <a:cs typeface="Bungee"/>
              <a:sym typeface="Bungee"/>
            </a:endParaRPr>
          </a:p>
        </p:txBody>
      </p:sp>
      <p:cxnSp>
        <p:nvCxnSpPr>
          <p:cNvPr id="1444" name="Google Shape;1444;p78"/>
          <p:cNvCxnSpPr>
            <a:stCxn id="1440" idx="2"/>
            <a:endCxn id="1438" idx="0"/>
          </p:cNvCxnSpPr>
          <p:nvPr/>
        </p:nvCxnSpPr>
        <p:spPr>
          <a:xfrm rot="-5400000" flipH="1">
            <a:off x="2105350" y="3205600"/>
            <a:ext cx="466800" cy="600"/>
          </a:xfrm>
          <a:prstGeom prst="bentConnector3">
            <a:avLst>
              <a:gd name="adj1" fmla="val 49985"/>
            </a:avLst>
          </a:prstGeom>
          <a:noFill/>
          <a:ln w="9525" cap="flat" cmpd="sng">
            <a:solidFill>
              <a:schemeClr val="dk1"/>
            </a:solidFill>
            <a:prstDash val="solid"/>
            <a:round/>
            <a:headEnd type="none" w="med" len="med"/>
            <a:tailEnd type="diamond" w="med" len="med"/>
          </a:ln>
        </p:spPr>
      </p:cxnSp>
      <p:cxnSp>
        <p:nvCxnSpPr>
          <p:cNvPr id="1445" name="Google Shape;1445;p78"/>
          <p:cNvCxnSpPr>
            <a:stCxn id="1441" idx="0"/>
            <a:endCxn id="1433" idx="2"/>
          </p:cNvCxnSpPr>
          <p:nvPr/>
        </p:nvCxnSpPr>
        <p:spPr>
          <a:xfrm rot="5400000" flipH="1">
            <a:off x="3644800" y="2462800"/>
            <a:ext cx="365400" cy="1200"/>
          </a:xfrm>
          <a:prstGeom prst="bentConnector3">
            <a:avLst>
              <a:gd name="adj1" fmla="val 50008"/>
            </a:avLst>
          </a:prstGeom>
          <a:noFill/>
          <a:ln w="9525" cap="flat" cmpd="sng">
            <a:solidFill>
              <a:schemeClr val="dk1"/>
            </a:solidFill>
            <a:prstDash val="solid"/>
            <a:round/>
            <a:headEnd type="none" w="med" len="med"/>
            <a:tailEnd type="diamond" w="med" len="med"/>
          </a:ln>
        </p:spPr>
      </p:cxnSp>
      <p:cxnSp>
        <p:nvCxnSpPr>
          <p:cNvPr id="1446" name="Google Shape;1446;p78"/>
          <p:cNvCxnSpPr>
            <a:stCxn id="1442" idx="2"/>
            <a:endCxn id="1435" idx="0"/>
          </p:cNvCxnSpPr>
          <p:nvPr/>
        </p:nvCxnSpPr>
        <p:spPr>
          <a:xfrm rot="-5400000" flipH="1">
            <a:off x="5083313" y="3205600"/>
            <a:ext cx="466800" cy="600"/>
          </a:xfrm>
          <a:prstGeom prst="bentConnector3">
            <a:avLst>
              <a:gd name="adj1" fmla="val 49985"/>
            </a:avLst>
          </a:prstGeom>
          <a:noFill/>
          <a:ln w="9525" cap="flat" cmpd="sng">
            <a:solidFill>
              <a:schemeClr val="dk1"/>
            </a:solidFill>
            <a:prstDash val="solid"/>
            <a:round/>
            <a:headEnd type="none" w="med" len="med"/>
            <a:tailEnd type="diamond" w="med" len="med"/>
          </a:ln>
        </p:spPr>
      </p:cxnSp>
      <p:cxnSp>
        <p:nvCxnSpPr>
          <p:cNvPr id="1447" name="Google Shape;1447;p78"/>
          <p:cNvCxnSpPr>
            <a:stCxn id="1443" idx="0"/>
            <a:endCxn id="1437" idx="2"/>
          </p:cNvCxnSpPr>
          <p:nvPr/>
        </p:nvCxnSpPr>
        <p:spPr>
          <a:xfrm rot="5400000" flipH="1">
            <a:off x="6623050" y="2461750"/>
            <a:ext cx="365400" cy="3300"/>
          </a:xfrm>
          <a:prstGeom prst="bentConnector3">
            <a:avLst>
              <a:gd name="adj1" fmla="val 50008"/>
            </a:avLst>
          </a:prstGeom>
          <a:noFill/>
          <a:ln w="9525" cap="flat" cmpd="sng">
            <a:solidFill>
              <a:schemeClr val="dk1"/>
            </a:solidFill>
            <a:prstDash val="solid"/>
            <a:round/>
            <a:headEnd type="none" w="med" len="med"/>
            <a:tailEnd type="diamond" w="med" len="med"/>
          </a:ln>
        </p:spPr>
      </p:cxn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451"/>
        <p:cNvGrpSpPr/>
        <p:nvPr/>
      </p:nvGrpSpPr>
      <p:grpSpPr>
        <a:xfrm>
          <a:off x="0" y="0"/>
          <a:ext cx="0" cy="0"/>
          <a:chOff x="0" y="0"/>
          <a:chExt cx="0" cy="0"/>
        </a:xfrm>
      </p:grpSpPr>
      <p:sp>
        <p:nvSpPr>
          <p:cNvPr id="1452" name="Google Shape;1452;p79"/>
          <p:cNvSpPr txBox="1">
            <a:spLocks noGrp="1"/>
          </p:cNvSpPr>
          <p:nvPr>
            <p:ph type="title"/>
          </p:nvPr>
        </p:nvSpPr>
        <p:spPr>
          <a:xfrm>
            <a:off x="3298150" y="865575"/>
            <a:ext cx="3509100" cy="1998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A picture always reinforces the concept</a:t>
            </a:r>
            <a:endParaRPr/>
          </a:p>
        </p:txBody>
      </p:sp>
      <p:sp>
        <p:nvSpPr>
          <p:cNvPr id="1453" name="Google Shape;1453;p79"/>
          <p:cNvSpPr txBox="1">
            <a:spLocks noGrp="1"/>
          </p:cNvSpPr>
          <p:nvPr>
            <p:ph type="body" idx="1"/>
          </p:nvPr>
        </p:nvSpPr>
        <p:spPr>
          <a:xfrm>
            <a:off x="3298150" y="2864025"/>
            <a:ext cx="3509100" cy="1109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Images reveal large amounts of data, so remember: use an image instead of a long text. Your audience will appreciate it</a:t>
            </a:r>
            <a:endParaRPr/>
          </a:p>
        </p:txBody>
      </p:sp>
      <p:pic>
        <p:nvPicPr>
          <p:cNvPr id="1454" name="Google Shape;1454;p79"/>
          <p:cNvPicPr preferRelativeResize="0"/>
          <p:nvPr/>
        </p:nvPicPr>
        <p:blipFill rotWithShape="1">
          <a:blip r:embed="rId3">
            <a:alphaModFix/>
          </a:blip>
          <a:srcRect l="20504" t="-6360" r="20844" b="6360"/>
          <a:stretch/>
        </p:blipFill>
        <p:spPr>
          <a:xfrm>
            <a:off x="0" y="727875"/>
            <a:ext cx="5007749" cy="4802725"/>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1458"/>
        <p:cNvGrpSpPr/>
        <p:nvPr/>
      </p:nvGrpSpPr>
      <p:grpSpPr>
        <a:xfrm>
          <a:off x="0" y="0"/>
          <a:ext cx="0" cy="0"/>
          <a:chOff x="0" y="0"/>
          <a:chExt cx="0" cy="0"/>
        </a:xfrm>
      </p:grpSpPr>
      <p:sp>
        <p:nvSpPr>
          <p:cNvPr id="1459" name="Google Shape;1459;p80"/>
          <p:cNvSpPr txBox="1">
            <a:spLocks noGrp="1"/>
          </p:cNvSpPr>
          <p:nvPr>
            <p:ph type="title"/>
          </p:nvPr>
        </p:nvSpPr>
        <p:spPr>
          <a:xfrm>
            <a:off x="4080400" y="3782025"/>
            <a:ext cx="4327800" cy="598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You can enter a subtitle here if you need it</a:t>
            </a:r>
            <a:endParaRPr/>
          </a:p>
        </p:txBody>
      </p:sp>
      <p:sp>
        <p:nvSpPr>
          <p:cNvPr id="1460" name="Google Shape;1460;p80"/>
          <p:cNvSpPr txBox="1">
            <a:spLocks noGrp="1"/>
          </p:cNvSpPr>
          <p:nvPr>
            <p:ph type="title" idx="2"/>
          </p:nvPr>
        </p:nvSpPr>
        <p:spPr>
          <a:xfrm>
            <a:off x="4080400" y="2235375"/>
            <a:ext cx="4327800" cy="14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Financial </a:t>
            </a:r>
            <a:r>
              <a:rPr lang="en">
                <a:solidFill>
                  <a:schemeClr val="dk2"/>
                </a:solidFill>
              </a:rPr>
              <a:t>plan</a:t>
            </a:r>
            <a:endParaRPr>
              <a:solidFill>
                <a:schemeClr val="dk2"/>
              </a:solidFill>
            </a:endParaRPr>
          </a:p>
        </p:txBody>
      </p:sp>
      <p:sp>
        <p:nvSpPr>
          <p:cNvPr id="1461" name="Google Shape;1461;p80"/>
          <p:cNvSpPr txBox="1">
            <a:spLocks noGrp="1"/>
          </p:cNvSpPr>
          <p:nvPr>
            <p:ph type="title" idx="3"/>
          </p:nvPr>
        </p:nvSpPr>
        <p:spPr>
          <a:xfrm>
            <a:off x="5188450" y="762675"/>
            <a:ext cx="2111700" cy="14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06</a:t>
            </a:r>
            <a:endParaRPr/>
          </a:p>
        </p:txBody>
      </p:sp>
      <p:pic>
        <p:nvPicPr>
          <p:cNvPr id="1462" name="Google Shape;1462;p80"/>
          <p:cNvPicPr preferRelativeResize="0"/>
          <p:nvPr/>
        </p:nvPicPr>
        <p:blipFill rotWithShape="1">
          <a:blip r:embed="rId3">
            <a:alphaModFix/>
          </a:blip>
          <a:srcRect l="26353" t="18804" r="26358"/>
          <a:stretch/>
        </p:blipFill>
        <p:spPr>
          <a:xfrm>
            <a:off x="0" y="628600"/>
            <a:ext cx="4674576" cy="4514900"/>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1466"/>
        <p:cNvGrpSpPr/>
        <p:nvPr/>
      </p:nvGrpSpPr>
      <p:grpSpPr>
        <a:xfrm>
          <a:off x="0" y="0"/>
          <a:ext cx="0" cy="0"/>
          <a:chOff x="0" y="0"/>
          <a:chExt cx="0" cy="0"/>
        </a:xfrm>
      </p:grpSpPr>
      <p:sp>
        <p:nvSpPr>
          <p:cNvPr id="1467" name="Google Shape;1467;p81"/>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Predicted growth</a:t>
            </a:r>
            <a:endParaRPr/>
          </a:p>
        </p:txBody>
      </p:sp>
      <p:sp>
        <p:nvSpPr>
          <p:cNvPr id="1468" name="Google Shape;1468;p81"/>
          <p:cNvSpPr txBox="1"/>
          <p:nvPr/>
        </p:nvSpPr>
        <p:spPr>
          <a:xfrm>
            <a:off x="713225" y="1672750"/>
            <a:ext cx="2211000" cy="4503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a:solidFill>
                  <a:schemeClr val="dk1"/>
                </a:solidFill>
                <a:latin typeface="Bungee"/>
                <a:ea typeface="Bungee"/>
                <a:cs typeface="Bungee"/>
                <a:sym typeface="Bungee"/>
              </a:rPr>
              <a:t>Venus</a:t>
            </a:r>
            <a:endParaRPr sz="1600">
              <a:solidFill>
                <a:schemeClr val="dk1"/>
              </a:solidFill>
              <a:latin typeface="Bungee"/>
              <a:ea typeface="Bungee"/>
              <a:cs typeface="Bungee"/>
              <a:sym typeface="Bungee"/>
            </a:endParaRPr>
          </a:p>
        </p:txBody>
      </p:sp>
      <p:sp>
        <p:nvSpPr>
          <p:cNvPr id="1469" name="Google Shape;1469;p81"/>
          <p:cNvSpPr txBox="1"/>
          <p:nvPr/>
        </p:nvSpPr>
        <p:spPr>
          <a:xfrm>
            <a:off x="713229" y="2122938"/>
            <a:ext cx="2208000" cy="484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1"/>
                </a:solidFill>
                <a:latin typeface="Anaheim"/>
                <a:ea typeface="Anaheim"/>
                <a:cs typeface="Anaheim"/>
                <a:sym typeface="Anaheim"/>
              </a:rPr>
              <a:t>Venus is the second planet from the Sun</a:t>
            </a:r>
            <a:endParaRPr>
              <a:solidFill>
                <a:schemeClr val="dk1"/>
              </a:solidFill>
              <a:latin typeface="Anaheim"/>
              <a:ea typeface="Anaheim"/>
              <a:cs typeface="Anaheim"/>
              <a:sym typeface="Anaheim"/>
            </a:endParaRPr>
          </a:p>
        </p:txBody>
      </p:sp>
      <p:sp>
        <p:nvSpPr>
          <p:cNvPr id="1470" name="Google Shape;1470;p81"/>
          <p:cNvSpPr txBox="1"/>
          <p:nvPr/>
        </p:nvSpPr>
        <p:spPr>
          <a:xfrm>
            <a:off x="713225" y="3106150"/>
            <a:ext cx="2212800" cy="4503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a:solidFill>
                  <a:schemeClr val="dk1"/>
                </a:solidFill>
                <a:latin typeface="Bungee"/>
                <a:ea typeface="Bungee"/>
                <a:cs typeface="Bungee"/>
                <a:sym typeface="Bungee"/>
              </a:rPr>
              <a:t>Saturn</a:t>
            </a:r>
            <a:endParaRPr sz="1600">
              <a:solidFill>
                <a:schemeClr val="dk1"/>
              </a:solidFill>
              <a:latin typeface="Bungee"/>
              <a:ea typeface="Bungee"/>
              <a:cs typeface="Bungee"/>
              <a:sym typeface="Bungee"/>
            </a:endParaRPr>
          </a:p>
        </p:txBody>
      </p:sp>
      <p:sp>
        <p:nvSpPr>
          <p:cNvPr id="1471" name="Google Shape;1471;p81"/>
          <p:cNvSpPr txBox="1"/>
          <p:nvPr/>
        </p:nvSpPr>
        <p:spPr>
          <a:xfrm>
            <a:off x="713225" y="3556338"/>
            <a:ext cx="2208000" cy="484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1"/>
                </a:solidFill>
                <a:latin typeface="Anaheim"/>
                <a:ea typeface="Anaheim"/>
                <a:cs typeface="Anaheim"/>
                <a:sym typeface="Anaheim"/>
              </a:rPr>
              <a:t>Saturn is a gas giant and has several rings</a:t>
            </a:r>
            <a:endParaRPr>
              <a:solidFill>
                <a:schemeClr val="dk1"/>
              </a:solidFill>
              <a:latin typeface="Anaheim"/>
              <a:ea typeface="Anaheim"/>
              <a:cs typeface="Anaheim"/>
              <a:sym typeface="Anaheim"/>
            </a:endParaRPr>
          </a:p>
        </p:txBody>
      </p:sp>
      <p:sp>
        <p:nvSpPr>
          <p:cNvPr id="1472" name="Google Shape;1472;p81"/>
          <p:cNvSpPr txBox="1"/>
          <p:nvPr/>
        </p:nvSpPr>
        <p:spPr>
          <a:xfrm>
            <a:off x="6220028" y="1672750"/>
            <a:ext cx="2211000" cy="450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Bungee"/>
                <a:ea typeface="Bungee"/>
                <a:cs typeface="Bungee"/>
                <a:sym typeface="Bungee"/>
              </a:rPr>
              <a:t>JUPITER</a:t>
            </a:r>
            <a:endParaRPr sz="1600">
              <a:solidFill>
                <a:schemeClr val="dk1"/>
              </a:solidFill>
              <a:latin typeface="Bungee"/>
              <a:ea typeface="Bungee"/>
              <a:cs typeface="Bungee"/>
              <a:sym typeface="Bungee"/>
            </a:endParaRPr>
          </a:p>
        </p:txBody>
      </p:sp>
      <p:sp>
        <p:nvSpPr>
          <p:cNvPr id="1473" name="Google Shape;1473;p81"/>
          <p:cNvSpPr txBox="1"/>
          <p:nvPr/>
        </p:nvSpPr>
        <p:spPr>
          <a:xfrm>
            <a:off x="6220025" y="2122938"/>
            <a:ext cx="22080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Anaheim"/>
                <a:ea typeface="Anaheim"/>
                <a:cs typeface="Anaheim"/>
                <a:sym typeface="Anaheim"/>
              </a:rPr>
              <a:t>It’s the biggest planet in the Solar System</a:t>
            </a:r>
            <a:endParaRPr>
              <a:solidFill>
                <a:schemeClr val="dk1"/>
              </a:solidFill>
              <a:latin typeface="Anaheim"/>
              <a:ea typeface="Anaheim"/>
              <a:cs typeface="Anaheim"/>
              <a:sym typeface="Anaheim"/>
            </a:endParaRPr>
          </a:p>
        </p:txBody>
      </p:sp>
      <p:sp>
        <p:nvSpPr>
          <p:cNvPr id="1474" name="Google Shape;1474;p81"/>
          <p:cNvSpPr txBox="1"/>
          <p:nvPr/>
        </p:nvSpPr>
        <p:spPr>
          <a:xfrm>
            <a:off x="6220025" y="3106150"/>
            <a:ext cx="2211000" cy="450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Bungee"/>
                <a:ea typeface="Bungee"/>
                <a:cs typeface="Bungee"/>
                <a:sym typeface="Bungee"/>
              </a:rPr>
              <a:t>Mars</a:t>
            </a:r>
            <a:endParaRPr sz="1600">
              <a:solidFill>
                <a:schemeClr val="dk1"/>
              </a:solidFill>
              <a:latin typeface="Bungee"/>
              <a:ea typeface="Bungee"/>
              <a:cs typeface="Bungee"/>
              <a:sym typeface="Bungee"/>
            </a:endParaRPr>
          </a:p>
        </p:txBody>
      </p:sp>
      <p:sp>
        <p:nvSpPr>
          <p:cNvPr id="1475" name="Google Shape;1475;p81"/>
          <p:cNvSpPr txBox="1"/>
          <p:nvPr/>
        </p:nvSpPr>
        <p:spPr>
          <a:xfrm>
            <a:off x="6220025" y="3556338"/>
            <a:ext cx="22080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Anaheim"/>
                <a:ea typeface="Anaheim"/>
                <a:cs typeface="Anaheim"/>
                <a:sym typeface="Anaheim"/>
              </a:rPr>
              <a:t>Despite being red, Mars is a cold place</a:t>
            </a:r>
            <a:endParaRPr>
              <a:solidFill>
                <a:schemeClr val="dk1"/>
              </a:solidFill>
              <a:latin typeface="Anaheim"/>
              <a:ea typeface="Anaheim"/>
              <a:cs typeface="Anaheim"/>
              <a:sym typeface="Anaheim"/>
            </a:endParaRPr>
          </a:p>
        </p:txBody>
      </p:sp>
      <p:sp>
        <p:nvSpPr>
          <p:cNvPr id="1476" name="Google Shape;1476;p81"/>
          <p:cNvSpPr txBox="1">
            <a:spLocks noGrp="1"/>
          </p:cNvSpPr>
          <p:nvPr>
            <p:ph type="title" idx="4294967295"/>
          </p:nvPr>
        </p:nvSpPr>
        <p:spPr>
          <a:xfrm>
            <a:off x="3680825" y="1653400"/>
            <a:ext cx="593400" cy="59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b="0">
                <a:solidFill>
                  <a:schemeClr val="dk2"/>
                </a:solidFill>
              </a:rPr>
              <a:t>A</a:t>
            </a:r>
            <a:endParaRPr sz="2200" b="0">
              <a:solidFill>
                <a:schemeClr val="dk2"/>
              </a:solidFill>
              <a:latin typeface="Rozha One"/>
              <a:ea typeface="Rozha One"/>
              <a:cs typeface="Rozha One"/>
              <a:sym typeface="Rozha One"/>
            </a:endParaRPr>
          </a:p>
        </p:txBody>
      </p:sp>
      <p:sp>
        <p:nvSpPr>
          <p:cNvPr id="1477" name="Google Shape;1477;p81"/>
          <p:cNvSpPr txBox="1">
            <a:spLocks noGrp="1"/>
          </p:cNvSpPr>
          <p:nvPr>
            <p:ph type="title" idx="4294967295"/>
          </p:nvPr>
        </p:nvSpPr>
        <p:spPr>
          <a:xfrm>
            <a:off x="4794550" y="1653400"/>
            <a:ext cx="593400" cy="59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b="0">
                <a:solidFill>
                  <a:schemeClr val="dk2"/>
                </a:solidFill>
              </a:rPr>
              <a:t>B</a:t>
            </a:r>
            <a:endParaRPr sz="2200" b="0">
              <a:solidFill>
                <a:schemeClr val="dk2"/>
              </a:solidFill>
              <a:latin typeface="Rozha One"/>
              <a:ea typeface="Rozha One"/>
              <a:cs typeface="Rozha One"/>
              <a:sym typeface="Rozha One"/>
            </a:endParaRPr>
          </a:p>
        </p:txBody>
      </p:sp>
      <p:sp>
        <p:nvSpPr>
          <p:cNvPr id="1478" name="Google Shape;1478;p81"/>
          <p:cNvSpPr txBox="1">
            <a:spLocks noGrp="1"/>
          </p:cNvSpPr>
          <p:nvPr>
            <p:ph type="title" idx="4294967295"/>
          </p:nvPr>
        </p:nvSpPr>
        <p:spPr>
          <a:xfrm>
            <a:off x="3682175" y="3073300"/>
            <a:ext cx="593400" cy="59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b="0">
                <a:solidFill>
                  <a:schemeClr val="dk2"/>
                </a:solidFill>
              </a:rPr>
              <a:t>C</a:t>
            </a:r>
            <a:endParaRPr sz="2200" b="0">
              <a:solidFill>
                <a:schemeClr val="dk2"/>
              </a:solidFill>
              <a:latin typeface="Rozha One"/>
              <a:ea typeface="Rozha One"/>
              <a:cs typeface="Rozha One"/>
              <a:sym typeface="Rozha One"/>
            </a:endParaRPr>
          </a:p>
        </p:txBody>
      </p:sp>
      <p:sp>
        <p:nvSpPr>
          <p:cNvPr id="1479" name="Google Shape;1479;p81"/>
          <p:cNvSpPr txBox="1">
            <a:spLocks noGrp="1"/>
          </p:cNvSpPr>
          <p:nvPr>
            <p:ph type="title" idx="4294967295"/>
          </p:nvPr>
        </p:nvSpPr>
        <p:spPr>
          <a:xfrm>
            <a:off x="4795900" y="3073300"/>
            <a:ext cx="593400" cy="59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b="0">
                <a:solidFill>
                  <a:schemeClr val="dk2"/>
                </a:solidFill>
              </a:rPr>
              <a:t>D</a:t>
            </a:r>
            <a:endParaRPr sz="2200" b="0">
              <a:solidFill>
                <a:schemeClr val="dk2"/>
              </a:solidFill>
              <a:latin typeface="Rozha One"/>
              <a:ea typeface="Rozha One"/>
              <a:cs typeface="Rozha One"/>
              <a:sym typeface="Rozha One"/>
            </a:endParaRPr>
          </a:p>
        </p:txBody>
      </p:sp>
      <p:cxnSp>
        <p:nvCxnSpPr>
          <p:cNvPr id="1480" name="Google Shape;1480;p81"/>
          <p:cNvCxnSpPr>
            <a:stCxn id="1468" idx="3"/>
            <a:endCxn id="1476" idx="2"/>
          </p:cNvCxnSpPr>
          <p:nvPr/>
        </p:nvCxnSpPr>
        <p:spPr>
          <a:xfrm>
            <a:off x="2924225" y="1897900"/>
            <a:ext cx="1053300" cy="348900"/>
          </a:xfrm>
          <a:prstGeom prst="bentConnector4">
            <a:avLst>
              <a:gd name="adj1" fmla="val 35916"/>
              <a:gd name="adj2" fmla="val 168250"/>
            </a:avLst>
          </a:prstGeom>
          <a:noFill/>
          <a:ln w="9525" cap="flat" cmpd="sng">
            <a:solidFill>
              <a:schemeClr val="dk1"/>
            </a:solidFill>
            <a:prstDash val="solid"/>
            <a:round/>
            <a:headEnd type="none" w="med" len="med"/>
            <a:tailEnd type="diamond" w="med" len="med"/>
          </a:ln>
        </p:spPr>
      </p:cxnSp>
      <p:cxnSp>
        <p:nvCxnSpPr>
          <p:cNvPr id="1481" name="Google Shape;1481;p81"/>
          <p:cNvCxnSpPr>
            <a:stCxn id="1472" idx="1"/>
            <a:endCxn id="1477" idx="2"/>
          </p:cNvCxnSpPr>
          <p:nvPr/>
        </p:nvCxnSpPr>
        <p:spPr>
          <a:xfrm flipH="1">
            <a:off x="5091128" y="1897900"/>
            <a:ext cx="1128900" cy="348900"/>
          </a:xfrm>
          <a:prstGeom prst="bentConnector4">
            <a:avLst>
              <a:gd name="adj1" fmla="val 36853"/>
              <a:gd name="adj2" fmla="val 168250"/>
            </a:avLst>
          </a:prstGeom>
          <a:noFill/>
          <a:ln w="9525" cap="flat" cmpd="sng">
            <a:solidFill>
              <a:schemeClr val="dk1"/>
            </a:solidFill>
            <a:prstDash val="solid"/>
            <a:round/>
            <a:headEnd type="none" w="med" len="med"/>
            <a:tailEnd type="diamond" w="med" len="med"/>
          </a:ln>
        </p:spPr>
      </p:cxnSp>
      <p:cxnSp>
        <p:nvCxnSpPr>
          <p:cNvPr id="1482" name="Google Shape;1482;p81"/>
          <p:cNvCxnSpPr>
            <a:stCxn id="1470" idx="3"/>
            <a:endCxn id="1478" idx="0"/>
          </p:cNvCxnSpPr>
          <p:nvPr/>
        </p:nvCxnSpPr>
        <p:spPr>
          <a:xfrm rot="10800000" flipH="1">
            <a:off x="2926025" y="3073300"/>
            <a:ext cx="1053000" cy="258000"/>
          </a:xfrm>
          <a:prstGeom prst="bentConnector4">
            <a:avLst>
              <a:gd name="adj1" fmla="val 35905"/>
              <a:gd name="adj2" fmla="val 192297"/>
            </a:avLst>
          </a:prstGeom>
          <a:noFill/>
          <a:ln w="9525" cap="flat" cmpd="sng">
            <a:solidFill>
              <a:schemeClr val="dk1"/>
            </a:solidFill>
            <a:prstDash val="solid"/>
            <a:round/>
            <a:headEnd type="none" w="med" len="med"/>
            <a:tailEnd type="diamond" w="med" len="med"/>
          </a:ln>
        </p:spPr>
      </p:cxnSp>
      <p:cxnSp>
        <p:nvCxnSpPr>
          <p:cNvPr id="1483" name="Google Shape;1483;p81"/>
          <p:cNvCxnSpPr>
            <a:stCxn id="1474" idx="1"/>
            <a:endCxn id="1479" idx="0"/>
          </p:cNvCxnSpPr>
          <p:nvPr/>
        </p:nvCxnSpPr>
        <p:spPr>
          <a:xfrm rot="10800000">
            <a:off x="5092625" y="3073300"/>
            <a:ext cx="1127400" cy="258000"/>
          </a:xfrm>
          <a:prstGeom prst="bentConnector4">
            <a:avLst>
              <a:gd name="adj1" fmla="val 36843"/>
              <a:gd name="adj2" fmla="val 192297"/>
            </a:avLst>
          </a:prstGeom>
          <a:noFill/>
          <a:ln w="9525" cap="flat" cmpd="sng">
            <a:solidFill>
              <a:schemeClr val="dk1"/>
            </a:solidFill>
            <a:prstDash val="solid"/>
            <a:round/>
            <a:headEnd type="none" w="med" len="med"/>
            <a:tailEnd type="diamond" w="med" len="med"/>
          </a:ln>
        </p:spPr>
      </p:cxn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1487"/>
        <p:cNvGrpSpPr/>
        <p:nvPr/>
      </p:nvGrpSpPr>
      <p:grpSpPr>
        <a:xfrm>
          <a:off x="0" y="0"/>
          <a:ext cx="0" cy="0"/>
          <a:chOff x="0" y="0"/>
          <a:chExt cx="0" cy="0"/>
        </a:xfrm>
      </p:grpSpPr>
      <p:sp>
        <p:nvSpPr>
          <p:cNvPr id="1488" name="Google Shape;1488;p82"/>
          <p:cNvSpPr txBox="1">
            <a:spLocks noGrp="1"/>
          </p:cNvSpPr>
          <p:nvPr>
            <p:ph type="title"/>
          </p:nvPr>
        </p:nvSpPr>
        <p:spPr>
          <a:xfrm>
            <a:off x="865625" y="3429716"/>
            <a:ext cx="2334600" cy="397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1m</a:t>
            </a:r>
            <a:endParaRPr/>
          </a:p>
        </p:txBody>
      </p:sp>
      <p:sp>
        <p:nvSpPr>
          <p:cNvPr id="1489" name="Google Shape;1489;p82"/>
          <p:cNvSpPr txBox="1">
            <a:spLocks noGrp="1"/>
          </p:cNvSpPr>
          <p:nvPr>
            <p:ph type="subTitle" idx="1"/>
          </p:nvPr>
        </p:nvSpPr>
        <p:spPr>
          <a:xfrm>
            <a:off x="865625" y="2717169"/>
            <a:ext cx="23346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a:t>Mars is actually a very cold place and red</a:t>
            </a:r>
            <a:endParaRPr/>
          </a:p>
        </p:txBody>
      </p:sp>
      <p:sp>
        <p:nvSpPr>
          <p:cNvPr id="1490" name="Google Shape;1490;p82"/>
          <p:cNvSpPr txBox="1">
            <a:spLocks noGrp="1"/>
          </p:cNvSpPr>
          <p:nvPr>
            <p:ph type="subTitle" idx="2"/>
          </p:nvPr>
        </p:nvSpPr>
        <p:spPr>
          <a:xfrm>
            <a:off x="865625" y="2277586"/>
            <a:ext cx="2334600" cy="3975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a:t>ASSETS</a:t>
            </a:r>
            <a:endParaRPr/>
          </a:p>
        </p:txBody>
      </p:sp>
      <p:sp>
        <p:nvSpPr>
          <p:cNvPr id="1491" name="Google Shape;1491;p82"/>
          <p:cNvSpPr txBox="1">
            <a:spLocks noGrp="1"/>
          </p:cNvSpPr>
          <p:nvPr>
            <p:ph type="title" idx="3"/>
          </p:nvPr>
        </p:nvSpPr>
        <p:spPr>
          <a:xfrm>
            <a:off x="3404700" y="3429716"/>
            <a:ext cx="2334600" cy="397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300k</a:t>
            </a:r>
            <a:endParaRPr/>
          </a:p>
        </p:txBody>
      </p:sp>
      <p:sp>
        <p:nvSpPr>
          <p:cNvPr id="1492" name="Google Shape;1492;p82"/>
          <p:cNvSpPr txBox="1">
            <a:spLocks noGrp="1"/>
          </p:cNvSpPr>
          <p:nvPr>
            <p:ph type="subTitle" idx="4"/>
          </p:nvPr>
        </p:nvSpPr>
        <p:spPr>
          <a:xfrm>
            <a:off x="3404700" y="2717169"/>
            <a:ext cx="23346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composed of hydrogen and helium</a:t>
            </a:r>
            <a:endParaRPr/>
          </a:p>
        </p:txBody>
      </p:sp>
      <p:sp>
        <p:nvSpPr>
          <p:cNvPr id="1493" name="Google Shape;1493;p82"/>
          <p:cNvSpPr txBox="1">
            <a:spLocks noGrp="1"/>
          </p:cNvSpPr>
          <p:nvPr>
            <p:ph type="subTitle" idx="5"/>
          </p:nvPr>
        </p:nvSpPr>
        <p:spPr>
          <a:xfrm>
            <a:off x="3404700" y="2277586"/>
            <a:ext cx="2334600" cy="3975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a:t>LIABILITIES</a:t>
            </a:r>
            <a:endParaRPr/>
          </a:p>
        </p:txBody>
      </p:sp>
      <p:sp>
        <p:nvSpPr>
          <p:cNvPr id="1494" name="Google Shape;1494;p82"/>
          <p:cNvSpPr txBox="1">
            <a:spLocks noGrp="1"/>
          </p:cNvSpPr>
          <p:nvPr>
            <p:ph type="title" idx="6"/>
          </p:nvPr>
        </p:nvSpPr>
        <p:spPr>
          <a:xfrm>
            <a:off x="5943775" y="3429716"/>
            <a:ext cx="2334600" cy="397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700k</a:t>
            </a:r>
            <a:endParaRPr/>
          </a:p>
        </p:txBody>
      </p:sp>
      <p:sp>
        <p:nvSpPr>
          <p:cNvPr id="1495" name="Google Shape;1495;p82"/>
          <p:cNvSpPr txBox="1">
            <a:spLocks noGrp="1"/>
          </p:cNvSpPr>
          <p:nvPr>
            <p:ph type="subTitle" idx="7"/>
          </p:nvPr>
        </p:nvSpPr>
        <p:spPr>
          <a:xfrm>
            <a:off x="5943775" y="2717169"/>
            <a:ext cx="23346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 is the farthest planet from the Sun</a:t>
            </a:r>
            <a:endParaRPr/>
          </a:p>
        </p:txBody>
      </p:sp>
      <p:sp>
        <p:nvSpPr>
          <p:cNvPr id="1496" name="Google Shape;1496;p82"/>
          <p:cNvSpPr txBox="1">
            <a:spLocks noGrp="1"/>
          </p:cNvSpPr>
          <p:nvPr>
            <p:ph type="subTitle" idx="8"/>
          </p:nvPr>
        </p:nvSpPr>
        <p:spPr>
          <a:xfrm>
            <a:off x="5943775" y="2277586"/>
            <a:ext cx="2334600" cy="3975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a:t>EQUITY</a:t>
            </a:r>
            <a:endParaRPr/>
          </a:p>
        </p:txBody>
      </p:sp>
      <p:sp>
        <p:nvSpPr>
          <p:cNvPr id="1497" name="Google Shape;1497;p82"/>
          <p:cNvSpPr txBox="1">
            <a:spLocks noGrp="1"/>
          </p:cNvSpPr>
          <p:nvPr>
            <p:ph type="title" idx="9"/>
          </p:nvPr>
        </p:nvSpPr>
        <p:spPr>
          <a:xfrm>
            <a:off x="713225" y="539500"/>
            <a:ext cx="77175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Balance sheet</a:t>
            </a:r>
            <a:endParaRPr/>
          </a:p>
        </p:txBody>
      </p:sp>
      <p:grpSp>
        <p:nvGrpSpPr>
          <p:cNvPr id="1498" name="Google Shape;1498;p82"/>
          <p:cNvGrpSpPr/>
          <p:nvPr/>
        </p:nvGrpSpPr>
        <p:grpSpPr>
          <a:xfrm>
            <a:off x="4351396" y="1715928"/>
            <a:ext cx="441203" cy="397515"/>
            <a:chOff x="3988156" y="3380210"/>
            <a:chExt cx="353954" cy="318880"/>
          </a:xfrm>
        </p:grpSpPr>
        <p:sp>
          <p:nvSpPr>
            <p:cNvPr id="1499" name="Google Shape;1499;p82"/>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82"/>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82"/>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82"/>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82"/>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4" name="Google Shape;1504;p82"/>
          <p:cNvSpPr/>
          <p:nvPr/>
        </p:nvSpPr>
        <p:spPr>
          <a:xfrm>
            <a:off x="6890474" y="1715926"/>
            <a:ext cx="441206" cy="40293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5" name="Google Shape;1505;p82"/>
          <p:cNvGrpSpPr/>
          <p:nvPr/>
        </p:nvGrpSpPr>
        <p:grpSpPr>
          <a:xfrm>
            <a:off x="1812328" y="1810635"/>
            <a:ext cx="441188" cy="308212"/>
            <a:chOff x="6849393" y="3733994"/>
            <a:chExt cx="355053" cy="248038"/>
          </a:xfrm>
        </p:grpSpPr>
        <p:sp>
          <p:nvSpPr>
            <p:cNvPr id="1506" name="Google Shape;1506;p82"/>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82"/>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82"/>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82"/>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82"/>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11" name="Google Shape;1511;p82"/>
          <p:cNvCxnSpPr/>
          <p:nvPr/>
        </p:nvCxnSpPr>
        <p:spPr>
          <a:xfrm>
            <a:off x="345100" y="254700"/>
            <a:ext cx="2300700" cy="0"/>
          </a:xfrm>
          <a:prstGeom prst="straightConnector1">
            <a:avLst/>
          </a:prstGeom>
          <a:noFill/>
          <a:ln w="9525" cap="flat" cmpd="sng">
            <a:solidFill>
              <a:schemeClr val="dk1"/>
            </a:solidFill>
            <a:prstDash val="solid"/>
            <a:round/>
            <a:headEnd type="none" w="med" len="med"/>
            <a:tailEnd type="diamond" w="med" len="med"/>
          </a:ln>
        </p:spPr>
      </p:cxn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1515"/>
        <p:cNvGrpSpPr/>
        <p:nvPr/>
      </p:nvGrpSpPr>
      <p:grpSpPr>
        <a:xfrm>
          <a:off x="0" y="0"/>
          <a:ext cx="0" cy="0"/>
          <a:chOff x="0" y="0"/>
          <a:chExt cx="0" cy="0"/>
        </a:xfrm>
      </p:grpSpPr>
      <p:pic>
        <p:nvPicPr>
          <p:cNvPr id="1516" name="Google Shape;1516;p83"/>
          <p:cNvPicPr preferRelativeResize="0"/>
          <p:nvPr/>
        </p:nvPicPr>
        <p:blipFill rotWithShape="1">
          <a:blip r:embed="rId3">
            <a:alphaModFix/>
          </a:blip>
          <a:srcRect l="7798" r="7806"/>
          <a:stretch/>
        </p:blipFill>
        <p:spPr>
          <a:xfrm>
            <a:off x="-960650" y="483400"/>
            <a:ext cx="7132258" cy="4753650"/>
          </a:xfrm>
          <a:prstGeom prst="rect">
            <a:avLst/>
          </a:prstGeom>
          <a:noFill/>
          <a:ln>
            <a:noFill/>
          </a:ln>
        </p:spPr>
      </p:pic>
      <p:sp>
        <p:nvSpPr>
          <p:cNvPr id="1517" name="Google Shape;1517;p83"/>
          <p:cNvSpPr txBox="1">
            <a:spLocks noGrp="1"/>
          </p:cNvSpPr>
          <p:nvPr>
            <p:ph type="title"/>
          </p:nvPr>
        </p:nvSpPr>
        <p:spPr>
          <a:xfrm>
            <a:off x="5021950" y="1771638"/>
            <a:ext cx="3354600" cy="71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website</a:t>
            </a:r>
            <a:endParaRPr/>
          </a:p>
        </p:txBody>
      </p:sp>
      <p:sp>
        <p:nvSpPr>
          <p:cNvPr id="1518" name="Google Shape;1518;p83"/>
          <p:cNvSpPr txBox="1">
            <a:spLocks noGrp="1"/>
          </p:cNvSpPr>
          <p:nvPr>
            <p:ph type="body" idx="1"/>
          </p:nvPr>
        </p:nvSpPr>
        <p:spPr>
          <a:xfrm>
            <a:off x="5021950" y="2482975"/>
            <a:ext cx="2960100" cy="1269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pic>
        <p:nvPicPr>
          <p:cNvPr id="1519" name="Google Shape;1519;p83"/>
          <p:cNvPicPr preferRelativeResize="0"/>
          <p:nvPr/>
        </p:nvPicPr>
        <p:blipFill rotWithShape="1">
          <a:blip r:embed="rId4">
            <a:alphaModFix/>
          </a:blip>
          <a:srcRect l="3279" t="13502" r="3279"/>
          <a:stretch/>
        </p:blipFill>
        <p:spPr>
          <a:xfrm>
            <a:off x="-125850" y="2482975"/>
            <a:ext cx="4735252" cy="3016526"/>
          </a:xfrm>
          <a:prstGeom prst="rect">
            <a:avLst/>
          </a:prstGeom>
          <a:noFill/>
          <a:ln>
            <a:noFill/>
          </a:ln>
        </p:spPr>
      </p:pic>
      <p:pic>
        <p:nvPicPr>
          <p:cNvPr id="1520" name="Google Shape;1520;p83"/>
          <p:cNvPicPr preferRelativeResize="0"/>
          <p:nvPr/>
        </p:nvPicPr>
        <p:blipFill rotWithShape="1">
          <a:blip r:embed="rId5">
            <a:alphaModFix/>
          </a:blip>
          <a:srcRect l="4119" r="4128"/>
          <a:stretch/>
        </p:blipFill>
        <p:spPr>
          <a:xfrm>
            <a:off x="719899" y="2661163"/>
            <a:ext cx="3021455" cy="1844301"/>
          </a:xfrm>
          <a:prstGeom prst="rect">
            <a:avLst/>
          </a:prstGeom>
          <a:noFill/>
          <a:ln>
            <a:noFill/>
          </a:ln>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1524"/>
        <p:cNvGrpSpPr/>
        <p:nvPr/>
      </p:nvGrpSpPr>
      <p:grpSpPr>
        <a:xfrm>
          <a:off x="0" y="0"/>
          <a:ext cx="0" cy="0"/>
          <a:chOff x="0" y="0"/>
          <a:chExt cx="0" cy="0"/>
        </a:xfrm>
      </p:grpSpPr>
      <p:sp>
        <p:nvSpPr>
          <p:cNvPr id="1525" name="Google Shape;1525;p84"/>
          <p:cNvSpPr txBox="1">
            <a:spLocks noGrp="1"/>
          </p:cNvSpPr>
          <p:nvPr>
            <p:ph type="ctrTitle"/>
          </p:nvPr>
        </p:nvSpPr>
        <p:spPr>
          <a:xfrm>
            <a:off x="479725" y="685800"/>
            <a:ext cx="4425900" cy="111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sp>
        <p:nvSpPr>
          <p:cNvPr id="1526" name="Google Shape;1526;p84"/>
          <p:cNvSpPr txBox="1">
            <a:spLocks noGrp="1"/>
          </p:cNvSpPr>
          <p:nvPr>
            <p:ph type="subTitle" idx="1"/>
          </p:nvPr>
        </p:nvSpPr>
        <p:spPr>
          <a:xfrm>
            <a:off x="905581" y="2221075"/>
            <a:ext cx="3574200" cy="83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great_ppt@outlook.com</a:t>
            </a:r>
          </a:p>
          <a:p>
            <a:pPr marL="0" lvl="0" indent="0" algn="ctr" rtl="0">
              <a:spcBef>
                <a:spcPts val="0"/>
              </a:spcBef>
              <a:spcAft>
                <a:spcPts val="0"/>
              </a:spcAft>
              <a:buNone/>
            </a:pPr>
            <a:r>
              <a:rPr lang="en-US" dirty="0"/>
              <a:t>+1(540) 328-0772</a:t>
            </a:r>
          </a:p>
          <a:p>
            <a:pPr marL="0" lvl="0" indent="0" algn="ctr" rtl="0">
              <a:spcBef>
                <a:spcPts val="0"/>
              </a:spcBef>
              <a:spcAft>
                <a:spcPts val="0"/>
              </a:spcAft>
              <a:buNone/>
            </a:pPr>
            <a:r>
              <a:rPr lang="en-US" dirty="0"/>
              <a:t>www.greatppt.com</a:t>
            </a:r>
          </a:p>
        </p:txBody>
      </p:sp>
      <p:sp>
        <p:nvSpPr>
          <p:cNvPr id="1527" name="Google Shape;1527;p84"/>
          <p:cNvSpPr txBox="1">
            <a:spLocks noGrp="1"/>
          </p:cNvSpPr>
          <p:nvPr>
            <p:ph type="subTitle" idx="2"/>
          </p:nvPr>
        </p:nvSpPr>
        <p:spPr>
          <a:xfrm>
            <a:off x="905575" y="1746475"/>
            <a:ext cx="3574200" cy="47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have any </a:t>
            </a:r>
            <a:r>
              <a:rPr lang="en">
                <a:solidFill>
                  <a:schemeClr val="dk1"/>
                </a:solidFill>
              </a:rPr>
              <a:t>questions?</a:t>
            </a:r>
            <a:endParaRPr/>
          </a:p>
        </p:txBody>
      </p:sp>
      <p:grpSp>
        <p:nvGrpSpPr>
          <p:cNvPr id="1528" name="Google Shape;1528;p84"/>
          <p:cNvGrpSpPr/>
          <p:nvPr/>
        </p:nvGrpSpPr>
        <p:grpSpPr>
          <a:xfrm>
            <a:off x="1675435" y="3203648"/>
            <a:ext cx="2034486" cy="415712"/>
            <a:chOff x="1695913" y="3203775"/>
            <a:chExt cx="1607527" cy="328470"/>
          </a:xfrm>
        </p:grpSpPr>
        <p:sp>
          <p:nvSpPr>
            <p:cNvPr id="1529" name="Google Shape;1529;p84"/>
            <p:cNvSpPr/>
            <p:nvPr/>
          </p:nvSpPr>
          <p:spPr>
            <a:xfrm>
              <a:off x="1695913" y="3203775"/>
              <a:ext cx="328135" cy="328470"/>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0" name="Google Shape;1530;p84"/>
            <p:cNvGrpSpPr/>
            <p:nvPr/>
          </p:nvGrpSpPr>
          <p:grpSpPr>
            <a:xfrm>
              <a:off x="2122443" y="3203787"/>
              <a:ext cx="328476" cy="328114"/>
              <a:chOff x="3303268" y="3817349"/>
              <a:chExt cx="346056" cy="345674"/>
            </a:xfrm>
          </p:grpSpPr>
          <p:sp>
            <p:nvSpPr>
              <p:cNvPr id="1531" name="Google Shape;1531;p84"/>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84"/>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84"/>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84"/>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 name="Google Shape;1535;p84"/>
            <p:cNvGrpSpPr/>
            <p:nvPr/>
          </p:nvGrpSpPr>
          <p:grpSpPr>
            <a:xfrm>
              <a:off x="2548719" y="3203787"/>
              <a:ext cx="328476" cy="328114"/>
              <a:chOff x="3752358" y="3817349"/>
              <a:chExt cx="346056" cy="345674"/>
            </a:xfrm>
          </p:grpSpPr>
          <p:sp>
            <p:nvSpPr>
              <p:cNvPr id="1536" name="Google Shape;1536;p84"/>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84"/>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84"/>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84"/>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 name="Google Shape;1540;p84"/>
            <p:cNvGrpSpPr/>
            <p:nvPr/>
          </p:nvGrpSpPr>
          <p:grpSpPr>
            <a:xfrm>
              <a:off x="2974994" y="3203787"/>
              <a:ext cx="328446" cy="328114"/>
              <a:chOff x="4201447" y="3817349"/>
              <a:chExt cx="346024" cy="345674"/>
            </a:xfrm>
          </p:grpSpPr>
          <p:sp>
            <p:nvSpPr>
              <p:cNvPr id="1541" name="Google Shape;1541;p84"/>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84"/>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43" name="Google Shape;1543;p84"/>
          <p:cNvSpPr txBox="1"/>
          <p:nvPr/>
        </p:nvSpPr>
        <p:spPr>
          <a:xfrm>
            <a:off x="766681" y="4343675"/>
            <a:ext cx="3852000" cy="264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b="1" dirty="0">
                <a:solidFill>
                  <a:srgbClr val="2F1425"/>
                </a:solidFill>
                <a:latin typeface="Anaheim"/>
                <a:ea typeface="Anaheim"/>
                <a:cs typeface="Anaheim"/>
                <a:sym typeface="Anaheim"/>
              </a:rPr>
              <a:t>Please keep this slide for attribution</a:t>
            </a:r>
            <a:endParaRPr sz="1000" b="1" dirty="0">
              <a:solidFill>
                <a:srgbClr val="2F1425"/>
              </a:solidFill>
              <a:latin typeface="Anaheim"/>
              <a:ea typeface="Anaheim"/>
              <a:cs typeface="Anaheim"/>
              <a:sym typeface="Anaheim"/>
            </a:endParaRPr>
          </a:p>
        </p:txBody>
      </p:sp>
      <p:pic>
        <p:nvPicPr>
          <p:cNvPr id="1544" name="Google Shape;1544;p84"/>
          <p:cNvPicPr preferRelativeResize="0"/>
          <p:nvPr/>
        </p:nvPicPr>
        <p:blipFill rotWithShape="1">
          <a:blip r:embed="rId3">
            <a:alphaModFix/>
          </a:blip>
          <a:srcRect l="16420" r="46992"/>
          <a:stretch/>
        </p:blipFill>
        <p:spPr>
          <a:xfrm flipH="1">
            <a:off x="4618677" y="254600"/>
            <a:ext cx="3171548" cy="5819701"/>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1548"/>
        <p:cNvGrpSpPr/>
        <p:nvPr/>
      </p:nvGrpSpPr>
      <p:grpSpPr>
        <a:xfrm>
          <a:off x="0" y="0"/>
          <a:ext cx="0" cy="0"/>
          <a:chOff x="0" y="0"/>
          <a:chExt cx="0" cy="0"/>
        </a:xfrm>
      </p:grpSpPr>
      <p:sp>
        <p:nvSpPr>
          <p:cNvPr id="1549" name="Google Shape;1549;p85"/>
          <p:cNvSpPr txBox="1">
            <a:spLocks noGrp="1"/>
          </p:cNvSpPr>
          <p:nvPr>
            <p:ph type="body" idx="1"/>
          </p:nvPr>
        </p:nvSpPr>
        <p:spPr>
          <a:xfrm>
            <a:off x="713225" y="1098125"/>
            <a:ext cx="7717500" cy="507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lt2"/>
              </a:buClr>
              <a:buSzPts val="1100"/>
              <a:buFont typeface="Arial"/>
              <a:buNone/>
            </a:pPr>
            <a:r>
              <a:rPr lang="en"/>
              <a:t>Did you like the resources on this template? Get them for free at our other websites:</a:t>
            </a:r>
            <a:endParaRPr/>
          </a:p>
        </p:txBody>
      </p:sp>
      <p:sp>
        <p:nvSpPr>
          <p:cNvPr id="1550" name="Google Shape;1550;p85"/>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Alternative resources</a:t>
            </a:r>
            <a:endParaRPr/>
          </a:p>
        </p:txBody>
      </p:sp>
      <p:grpSp>
        <p:nvGrpSpPr>
          <p:cNvPr id="1551" name="Google Shape;1551;p85"/>
          <p:cNvGrpSpPr/>
          <p:nvPr/>
        </p:nvGrpSpPr>
        <p:grpSpPr>
          <a:xfrm>
            <a:off x="813450" y="2074300"/>
            <a:ext cx="1521600" cy="1093500"/>
            <a:chOff x="895600" y="2637475"/>
            <a:chExt cx="1521600" cy="1093500"/>
          </a:xfrm>
        </p:grpSpPr>
        <p:sp>
          <p:nvSpPr>
            <p:cNvPr id="1552" name="Google Shape;1552;p85"/>
            <p:cNvSpPr/>
            <p:nvPr/>
          </p:nvSpPr>
          <p:spPr>
            <a:xfrm>
              <a:off x="895600" y="2637475"/>
              <a:ext cx="912000" cy="788700"/>
            </a:xfrm>
            <a:prstGeom prst="triangle">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85"/>
            <p:cNvSpPr/>
            <p:nvPr/>
          </p:nvSpPr>
          <p:spPr>
            <a:xfrm>
              <a:off x="1200400" y="2789875"/>
              <a:ext cx="912000" cy="788700"/>
            </a:xfrm>
            <a:prstGeom prst="triangle">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85"/>
            <p:cNvSpPr/>
            <p:nvPr/>
          </p:nvSpPr>
          <p:spPr>
            <a:xfrm>
              <a:off x="1505200" y="2942275"/>
              <a:ext cx="912000" cy="788700"/>
            </a:xfrm>
            <a:prstGeom prst="triangle">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 name="Google Shape;1555;p85"/>
          <p:cNvGrpSpPr/>
          <p:nvPr/>
        </p:nvGrpSpPr>
        <p:grpSpPr>
          <a:xfrm>
            <a:off x="2818225" y="2025000"/>
            <a:ext cx="1332600" cy="1304400"/>
            <a:chOff x="3146900" y="2423850"/>
            <a:chExt cx="1332600" cy="1304400"/>
          </a:xfrm>
        </p:grpSpPr>
        <p:sp>
          <p:nvSpPr>
            <p:cNvPr id="1556" name="Google Shape;1556;p85"/>
            <p:cNvSpPr/>
            <p:nvPr/>
          </p:nvSpPr>
          <p:spPr>
            <a:xfrm>
              <a:off x="3146900" y="2423850"/>
              <a:ext cx="723000" cy="694800"/>
            </a:xfrm>
            <a:prstGeom prst="round2DiagRect">
              <a:avLst>
                <a:gd name="adj1" fmla="val 16667"/>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85"/>
            <p:cNvSpPr/>
            <p:nvPr/>
          </p:nvSpPr>
          <p:spPr>
            <a:xfrm>
              <a:off x="3451700" y="2728650"/>
              <a:ext cx="723000" cy="694800"/>
            </a:xfrm>
            <a:prstGeom prst="round2DiagRect">
              <a:avLst>
                <a:gd name="adj1" fmla="val 16667"/>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85"/>
            <p:cNvSpPr/>
            <p:nvPr/>
          </p:nvSpPr>
          <p:spPr>
            <a:xfrm>
              <a:off x="3756500" y="3033450"/>
              <a:ext cx="723000" cy="694800"/>
            </a:xfrm>
            <a:prstGeom prst="round2DiagRect">
              <a:avLst>
                <a:gd name="adj1" fmla="val 16667"/>
                <a:gd name="adj2"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 name="Google Shape;1559;p85"/>
          <p:cNvGrpSpPr/>
          <p:nvPr/>
        </p:nvGrpSpPr>
        <p:grpSpPr>
          <a:xfrm>
            <a:off x="4806625" y="1980175"/>
            <a:ext cx="1026975" cy="1678615"/>
            <a:chOff x="4806625" y="1980175"/>
            <a:chExt cx="1026975" cy="1678615"/>
          </a:xfrm>
        </p:grpSpPr>
        <p:sp>
          <p:nvSpPr>
            <p:cNvPr id="1560" name="Google Shape;1560;p85"/>
            <p:cNvSpPr/>
            <p:nvPr/>
          </p:nvSpPr>
          <p:spPr>
            <a:xfrm>
              <a:off x="4806625" y="1980175"/>
              <a:ext cx="572100" cy="10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85"/>
            <p:cNvSpPr/>
            <p:nvPr/>
          </p:nvSpPr>
          <p:spPr>
            <a:xfrm>
              <a:off x="5034062" y="2287433"/>
              <a:ext cx="572100" cy="10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85"/>
            <p:cNvSpPr/>
            <p:nvPr/>
          </p:nvSpPr>
          <p:spPr>
            <a:xfrm>
              <a:off x="5261500" y="2594690"/>
              <a:ext cx="572100" cy="10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85"/>
          <p:cNvGrpSpPr/>
          <p:nvPr/>
        </p:nvGrpSpPr>
        <p:grpSpPr>
          <a:xfrm>
            <a:off x="6489400" y="1990350"/>
            <a:ext cx="1491600" cy="1373700"/>
            <a:chOff x="6489400" y="1990350"/>
            <a:chExt cx="1491600" cy="1373700"/>
          </a:xfrm>
        </p:grpSpPr>
        <p:sp>
          <p:nvSpPr>
            <p:cNvPr id="1564" name="Google Shape;1564;p85"/>
            <p:cNvSpPr/>
            <p:nvPr/>
          </p:nvSpPr>
          <p:spPr>
            <a:xfrm>
              <a:off x="6489400" y="1990350"/>
              <a:ext cx="882000" cy="764100"/>
            </a:xfrm>
            <a:prstGeom prst="hexagon">
              <a:avLst>
                <a:gd name="adj" fmla="val 25000"/>
                <a:gd name="vf" fmla="val 11547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85"/>
            <p:cNvSpPr/>
            <p:nvPr/>
          </p:nvSpPr>
          <p:spPr>
            <a:xfrm>
              <a:off x="6794200" y="2295150"/>
              <a:ext cx="882000" cy="764100"/>
            </a:xfrm>
            <a:prstGeom prst="hexagon">
              <a:avLst>
                <a:gd name="adj" fmla="val 25000"/>
                <a:gd name="vf" fmla="val 11547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85"/>
            <p:cNvSpPr/>
            <p:nvPr/>
          </p:nvSpPr>
          <p:spPr>
            <a:xfrm>
              <a:off x="7099000" y="2599950"/>
              <a:ext cx="882000" cy="764100"/>
            </a:xfrm>
            <a:prstGeom prst="hexagon">
              <a:avLst>
                <a:gd name="adj" fmla="val 25000"/>
                <a:gd name="vf" fmla="val 11547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 name="Google Shape;1567;p85"/>
          <p:cNvGrpSpPr/>
          <p:nvPr/>
        </p:nvGrpSpPr>
        <p:grpSpPr>
          <a:xfrm>
            <a:off x="895600" y="3982338"/>
            <a:ext cx="1700700" cy="106800"/>
            <a:chOff x="895600" y="3791900"/>
            <a:chExt cx="1700700" cy="106800"/>
          </a:xfrm>
        </p:grpSpPr>
        <p:cxnSp>
          <p:nvCxnSpPr>
            <p:cNvPr id="1568" name="Google Shape;1568;p85"/>
            <p:cNvCxnSpPr/>
            <p:nvPr/>
          </p:nvCxnSpPr>
          <p:spPr>
            <a:xfrm>
              <a:off x="895600" y="3845300"/>
              <a:ext cx="1700700" cy="0"/>
            </a:xfrm>
            <a:prstGeom prst="straightConnector1">
              <a:avLst/>
            </a:prstGeom>
            <a:noFill/>
            <a:ln w="9525" cap="flat" cmpd="sng">
              <a:solidFill>
                <a:schemeClr val="dk1"/>
              </a:solidFill>
              <a:prstDash val="solid"/>
              <a:round/>
              <a:headEnd type="none" w="med" len="med"/>
              <a:tailEnd type="diamond" w="med" len="med"/>
            </a:ln>
          </p:spPr>
        </p:cxnSp>
        <p:sp>
          <p:nvSpPr>
            <p:cNvPr id="1569" name="Google Shape;1569;p85"/>
            <p:cNvSpPr/>
            <p:nvPr/>
          </p:nvSpPr>
          <p:spPr>
            <a:xfrm>
              <a:off x="1437875" y="3791900"/>
              <a:ext cx="106800" cy="106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 name="Google Shape;1570;p85"/>
          <p:cNvGrpSpPr/>
          <p:nvPr/>
        </p:nvGrpSpPr>
        <p:grpSpPr>
          <a:xfrm>
            <a:off x="3475550" y="3754204"/>
            <a:ext cx="1618650" cy="464475"/>
            <a:chOff x="3163325" y="3803504"/>
            <a:chExt cx="1618650" cy="464475"/>
          </a:xfrm>
        </p:grpSpPr>
        <p:sp>
          <p:nvSpPr>
            <p:cNvPr id="1571" name="Google Shape;1571;p85"/>
            <p:cNvSpPr/>
            <p:nvPr/>
          </p:nvSpPr>
          <p:spPr>
            <a:xfrm>
              <a:off x="3163325" y="3803504"/>
              <a:ext cx="1618650" cy="464475"/>
            </a:xfrm>
            <a:custGeom>
              <a:avLst/>
              <a:gdLst/>
              <a:ahLst/>
              <a:cxnLst/>
              <a:rect l="l" t="t" r="r" b="b"/>
              <a:pathLst>
                <a:path w="64746" h="18579" extrusionOk="0">
                  <a:moveTo>
                    <a:pt x="0" y="11203"/>
                  </a:moveTo>
                  <a:cubicBezTo>
                    <a:pt x="2021" y="7163"/>
                    <a:pt x="6087" y="1774"/>
                    <a:pt x="10517" y="2658"/>
                  </a:cubicBezTo>
                  <a:cubicBezTo>
                    <a:pt x="14088" y="3371"/>
                    <a:pt x="10900" y="10600"/>
                    <a:pt x="13475" y="13175"/>
                  </a:cubicBezTo>
                  <a:cubicBezTo>
                    <a:pt x="14482" y="14182"/>
                    <a:pt x="16384" y="13584"/>
                    <a:pt x="17748" y="13175"/>
                  </a:cubicBezTo>
                  <a:cubicBezTo>
                    <a:pt x="24995" y="11000"/>
                    <a:pt x="29303" y="-2035"/>
                    <a:pt x="36481" y="357"/>
                  </a:cubicBezTo>
                  <a:cubicBezTo>
                    <a:pt x="41584" y="2057"/>
                    <a:pt x="34106" y="12263"/>
                    <a:pt x="37467" y="16462"/>
                  </a:cubicBezTo>
                  <a:cubicBezTo>
                    <a:pt x="38573" y="17844"/>
                    <a:pt x="40695" y="18920"/>
                    <a:pt x="42397" y="18434"/>
                  </a:cubicBezTo>
                  <a:cubicBezTo>
                    <a:pt x="49995" y="16265"/>
                    <a:pt x="51364" y="376"/>
                    <a:pt x="59159" y="1672"/>
                  </a:cubicBezTo>
                  <a:cubicBezTo>
                    <a:pt x="63461" y="2388"/>
                    <a:pt x="61664" y="10418"/>
                    <a:pt x="64746" y="13504"/>
                  </a:cubicBezTo>
                </a:path>
              </a:pathLst>
            </a:custGeom>
            <a:noFill/>
            <a:ln w="9525" cap="flat" cmpd="sng">
              <a:solidFill>
                <a:schemeClr val="dk1"/>
              </a:solidFill>
              <a:prstDash val="solid"/>
              <a:round/>
              <a:headEnd type="none" w="med" len="med"/>
              <a:tailEnd type="oval" w="med" len="med"/>
            </a:ln>
          </p:spPr>
        </p:sp>
        <p:sp>
          <p:nvSpPr>
            <p:cNvPr id="1572" name="Google Shape;1572;p85"/>
            <p:cNvSpPr/>
            <p:nvPr/>
          </p:nvSpPr>
          <p:spPr>
            <a:xfrm>
              <a:off x="3738875" y="3922788"/>
              <a:ext cx="106800" cy="106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 name="Google Shape;1573;p85"/>
          <p:cNvGrpSpPr/>
          <p:nvPr/>
        </p:nvGrpSpPr>
        <p:grpSpPr>
          <a:xfrm>
            <a:off x="6068787" y="3904187"/>
            <a:ext cx="1988950" cy="263113"/>
            <a:chOff x="6068787" y="3904187"/>
            <a:chExt cx="1988950" cy="263113"/>
          </a:xfrm>
        </p:grpSpPr>
        <p:sp>
          <p:nvSpPr>
            <p:cNvPr id="1574" name="Google Shape;1574;p85"/>
            <p:cNvSpPr/>
            <p:nvPr/>
          </p:nvSpPr>
          <p:spPr>
            <a:xfrm rot="5400000">
              <a:off x="7506537" y="3924587"/>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75" name="Google Shape;1575;p85"/>
            <p:cNvCxnSpPr/>
            <p:nvPr/>
          </p:nvCxnSpPr>
          <p:spPr>
            <a:xfrm rot="10800000">
              <a:off x="6068787" y="4031274"/>
              <a:ext cx="1273500" cy="0"/>
            </a:xfrm>
            <a:prstGeom prst="straightConnector1">
              <a:avLst/>
            </a:prstGeom>
            <a:noFill/>
            <a:ln w="9525" cap="flat" cmpd="sng">
              <a:solidFill>
                <a:schemeClr val="dk1"/>
              </a:solidFill>
              <a:prstDash val="solid"/>
              <a:round/>
              <a:headEnd type="none" w="med" len="med"/>
              <a:tailEnd type="diamond" w="med" len="med"/>
            </a:ln>
          </p:spPr>
        </p:cxnSp>
        <p:sp>
          <p:nvSpPr>
            <p:cNvPr id="1576" name="Google Shape;1576;p85"/>
            <p:cNvSpPr/>
            <p:nvPr/>
          </p:nvSpPr>
          <p:spPr>
            <a:xfrm rot="5400000">
              <a:off x="7815037" y="3924599"/>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7" name="Google Shape;1577;p85"/>
          <p:cNvSpPr/>
          <p:nvPr/>
        </p:nvSpPr>
        <p:spPr>
          <a:xfrm rot="-5400000">
            <a:off x="6058550" y="125063"/>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78" name="Google Shape;1578;p85"/>
          <p:cNvCxnSpPr/>
          <p:nvPr/>
        </p:nvCxnSpPr>
        <p:spPr>
          <a:xfrm>
            <a:off x="6485900" y="240675"/>
            <a:ext cx="1273500" cy="0"/>
          </a:xfrm>
          <a:prstGeom prst="straightConnector1">
            <a:avLst/>
          </a:prstGeom>
          <a:noFill/>
          <a:ln w="9525" cap="flat" cmpd="sng">
            <a:solidFill>
              <a:schemeClr val="dk1"/>
            </a:solidFill>
            <a:prstDash val="solid"/>
            <a:round/>
            <a:headEnd type="none" w="med" len="med"/>
            <a:tailEnd type="diamond" w="med" len="med"/>
          </a:ln>
        </p:spPr>
      </p:cxnSp>
      <p:grpSp>
        <p:nvGrpSpPr>
          <p:cNvPr id="1579" name="Google Shape;1579;p85"/>
          <p:cNvGrpSpPr/>
          <p:nvPr/>
        </p:nvGrpSpPr>
        <p:grpSpPr>
          <a:xfrm rot="10800000">
            <a:off x="8016527" y="188298"/>
            <a:ext cx="879047" cy="99600"/>
            <a:chOff x="419050" y="328650"/>
            <a:chExt cx="879047" cy="99600"/>
          </a:xfrm>
        </p:grpSpPr>
        <p:sp>
          <p:nvSpPr>
            <p:cNvPr id="1580" name="Google Shape;1580;p85"/>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85"/>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85"/>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13"/>
        <p:cNvGrpSpPr/>
        <p:nvPr/>
      </p:nvGrpSpPr>
      <p:grpSpPr>
        <a:xfrm>
          <a:off x="0" y="0"/>
          <a:ext cx="0" cy="0"/>
          <a:chOff x="0" y="0"/>
          <a:chExt cx="0" cy="0"/>
        </a:xfrm>
      </p:grpSpPr>
      <p:sp>
        <p:nvSpPr>
          <p:cNvPr id="1614" name="Google Shape;1614;p90"/>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1615" name="Google Shape;1615;p90"/>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Bungee</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a:t>
            </a:r>
            <a:r>
              <a:rPr lang="en" sz="1100">
                <a:solidFill>
                  <a:schemeClr val="lt1"/>
                </a:solidFill>
              </a:rPr>
              <a:t>Bungee)</a:t>
            </a:r>
            <a:endParaRPr sz="1100">
              <a:solidFill>
                <a:schemeClr val="lt1"/>
              </a:solidFill>
            </a:endParaRPr>
          </a:p>
          <a:p>
            <a:pPr marL="0" lvl="0" indent="0" algn="ctr" rtl="0">
              <a:lnSpc>
                <a:spcPct val="115000"/>
              </a:lnSpc>
              <a:spcBef>
                <a:spcPts val="0"/>
              </a:spcBef>
              <a:spcAft>
                <a:spcPts val="0"/>
              </a:spcAft>
              <a:buNone/>
            </a:pPr>
            <a:endParaRPr sz="800">
              <a:solidFill>
                <a:srgbClr val="435D74"/>
              </a:solidFill>
            </a:endParaRPr>
          </a:p>
          <a:p>
            <a:pPr marL="0" lvl="0" indent="0" algn="ctr" rtl="0">
              <a:lnSpc>
                <a:spcPct val="115000"/>
              </a:lnSpc>
              <a:spcBef>
                <a:spcPts val="0"/>
              </a:spcBef>
              <a:spcAft>
                <a:spcPts val="0"/>
              </a:spcAft>
              <a:buClr>
                <a:schemeClr val="dk1"/>
              </a:buClr>
              <a:buSzPts val="1100"/>
              <a:buFont typeface="Arial"/>
              <a:buNone/>
            </a:pPr>
            <a:r>
              <a:rPr lang="en" sz="1100" b="1">
                <a:solidFill>
                  <a:schemeClr val="lt1"/>
                </a:solidFill>
              </a:rPr>
              <a:t>Anaheim</a:t>
            </a:r>
            <a:endParaRPr sz="1100" b="1">
              <a:solidFill>
                <a:srgbClr val="FFFFFF"/>
              </a:solidFill>
            </a:endParaRPr>
          </a:p>
          <a:p>
            <a:pPr marL="0" lvl="0" indent="0" algn="ctr" rtl="0">
              <a:lnSpc>
                <a:spcPct val="115000"/>
              </a:lnSpc>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a:t>
            </a:r>
            <a:r>
              <a:rPr lang="en" sz="1100">
                <a:solidFill>
                  <a:schemeClr val="lt1"/>
                </a:solidFill>
              </a:rPr>
              <a:t>Anaheim)</a:t>
            </a:r>
            <a:endParaRPr sz="1100">
              <a:solidFill>
                <a:schemeClr val="lt1"/>
              </a:solidFill>
            </a:endParaRPr>
          </a:p>
        </p:txBody>
      </p:sp>
      <p:sp>
        <p:nvSpPr>
          <p:cNvPr id="1616" name="Google Shape;1616;p90"/>
          <p:cNvSpPr/>
          <p:nvPr/>
        </p:nvSpPr>
        <p:spPr>
          <a:xfrm>
            <a:off x="3134225" y="3013550"/>
            <a:ext cx="791400" cy="754200"/>
          </a:xfrm>
          <a:prstGeom prst="roundRect">
            <a:avLst>
              <a:gd name="adj" fmla="val 16667"/>
            </a:avLst>
          </a:prstGeom>
          <a:solidFill>
            <a:srgbClr val="3C3D4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90"/>
          <p:cNvSpPr/>
          <p:nvPr/>
        </p:nvSpPr>
        <p:spPr>
          <a:xfrm>
            <a:off x="4196045" y="3013550"/>
            <a:ext cx="791400" cy="754200"/>
          </a:xfrm>
          <a:prstGeom prst="roundRect">
            <a:avLst>
              <a:gd name="adj" fmla="val 16667"/>
            </a:avLst>
          </a:prstGeom>
          <a:solidFill>
            <a:srgbClr val="B4B1B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90"/>
          <p:cNvSpPr/>
          <p:nvPr/>
        </p:nvSpPr>
        <p:spPr>
          <a:xfrm>
            <a:off x="5257864" y="3013550"/>
            <a:ext cx="791400" cy="754200"/>
          </a:xfrm>
          <a:prstGeom prst="roundRect">
            <a:avLst>
              <a:gd name="adj" fmla="val 16667"/>
            </a:avLst>
          </a:prstGeom>
          <a:solidFill>
            <a:srgbClr val="F3F3F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90"/>
          <p:cNvSpPr txBox="1"/>
          <p:nvPr/>
        </p:nvSpPr>
        <p:spPr>
          <a:xfrm>
            <a:off x="3134225" y="31706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#3c3d41</a:t>
            </a:r>
            <a:endParaRPr sz="1000">
              <a:solidFill>
                <a:srgbClr val="FFFFFF"/>
              </a:solidFill>
            </a:endParaRPr>
          </a:p>
        </p:txBody>
      </p:sp>
      <p:sp>
        <p:nvSpPr>
          <p:cNvPr id="1620" name="Google Shape;1620;p90"/>
          <p:cNvSpPr txBox="1"/>
          <p:nvPr/>
        </p:nvSpPr>
        <p:spPr>
          <a:xfrm>
            <a:off x="4196050" y="31706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#b4b1b1</a:t>
            </a:r>
            <a:endParaRPr sz="1000">
              <a:solidFill>
                <a:schemeClr val="dk1"/>
              </a:solidFill>
            </a:endParaRPr>
          </a:p>
        </p:txBody>
      </p:sp>
      <p:sp>
        <p:nvSpPr>
          <p:cNvPr id="1621" name="Google Shape;1621;p90"/>
          <p:cNvSpPr txBox="1"/>
          <p:nvPr/>
        </p:nvSpPr>
        <p:spPr>
          <a:xfrm>
            <a:off x="5257875" y="31706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#f3f3f3</a:t>
            </a:r>
            <a:endParaRPr sz="1000">
              <a:solidFill>
                <a:schemeClr val="dk1"/>
              </a:solidFill>
            </a:endParaRPr>
          </a:p>
        </p:txBody>
      </p:sp>
      <p:sp>
        <p:nvSpPr>
          <p:cNvPr id="1622" name="Google Shape;1622;p9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
        <p:nvSpPr>
          <p:cNvPr id="1623" name="Google Shape;1623;p90"/>
          <p:cNvSpPr/>
          <p:nvPr/>
        </p:nvSpPr>
        <p:spPr>
          <a:xfrm>
            <a:off x="2603313" y="3915975"/>
            <a:ext cx="791400" cy="754200"/>
          </a:xfrm>
          <a:prstGeom prst="roundRect">
            <a:avLst>
              <a:gd name="adj" fmla="val 16667"/>
            </a:avLst>
          </a:prstGeom>
          <a:solidFill>
            <a:srgbClr val="00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90"/>
          <p:cNvSpPr/>
          <p:nvPr/>
        </p:nvSpPr>
        <p:spPr>
          <a:xfrm>
            <a:off x="3665132" y="3915975"/>
            <a:ext cx="791400" cy="754200"/>
          </a:xfrm>
          <a:prstGeom prst="roundRect">
            <a:avLst>
              <a:gd name="adj" fmla="val 16667"/>
            </a:avLst>
          </a:prstGeom>
          <a:solidFill>
            <a:srgbClr val="FF00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90"/>
          <p:cNvSpPr/>
          <p:nvPr/>
        </p:nvSpPr>
        <p:spPr>
          <a:xfrm>
            <a:off x="4726952" y="3915975"/>
            <a:ext cx="791400" cy="754200"/>
          </a:xfrm>
          <a:prstGeom prst="roundRect">
            <a:avLst>
              <a:gd name="adj" fmla="val 16667"/>
            </a:avLst>
          </a:prstGeom>
          <a:solidFill>
            <a:srgbClr val="9900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90"/>
          <p:cNvSpPr txBox="1"/>
          <p:nvPr/>
        </p:nvSpPr>
        <p:spPr>
          <a:xfrm>
            <a:off x="2603313" y="40730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2"/>
                </a:solidFill>
              </a:rPr>
              <a:t>#00ffff</a:t>
            </a:r>
            <a:endParaRPr sz="1000">
              <a:solidFill>
                <a:schemeClr val="dk2"/>
              </a:solidFill>
            </a:endParaRPr>
          </a:p>
        </p:txBody>
      </p:sp>
      <p:sp>
        <p:nvSpPr>
          <p:cNvPr id="1627" name="Google Shape;1627;p90"/>
          <p:cNvSpPr txBox="1"/>
          <p:nvPr/>
        </p:nvSpPr>
        <p:spPr>
          <a:xfrm>
            <a:off x="3665138" y="40730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#ff00ff</a:t>
            </a:r>
            <a:endParaRPr sz="1000">
              <a:solidFill>
                <a:schemeClr val="dk1"/>
              </a:solidFill>
            </a:endParaRPr>
          </a:p>
        </p:txBody>
      </p:sp>
      <p:sp>
        <p:nvSpPr>
          <p:cNvPr id="1628" name="Google Shape;1628;p90"/>
          <p:cNvSpPr txBox="1"/>
          <p:nvPr/>
        </p:nvSpPr>
        <p:spPr>
          <a:xfrm>
            <a:off x="4726963" y="40730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#9900ff</a:t>
            </a:r>
            <a:endParaRPr sz="1000">
              <a:solidFill>
                <a:schemeClr val="dk1"/>
              </a:solidFill>
            </a:endParaRPr>
          </a:p>
        </p:txBody>
      </p:sp>
      <p:sp>
        <p:nvSpPr>
          <p:cNvPr id="1629" name="Google Shape;1629;p90"/>
          <p:cNvSpPr/>
          <p:nvPr/>
        </p:nvSpPr>
        <p:spPr>
          <a:xfrm>
            <a:off x="5788777" y="3915975"/>
            <a:ext cx="791400" cy="754200"/>
          </a:xfrm>
          <a:prstGeom prst="roundRect">
            <a:avLst>
              <a:gd name="adj" fmla="val 16667"/>
            </a:avLst>
          </a:prstGeom>
          <a:solidFill>
            <a:srgbClr val="F6B26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90"/>
          <p:cNvSpPr txBox="1"/>
          <p:nvPr/>
        </p:nvSpPr>
        <p:spPr>
          <a:xfrm>
            <a:off x="5788788" y="40730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#f6b26b</a:t>
            </a:r>
            <a:endParaRPr sz="1000">
              <a:solidFill>
                <a:schemeClr val="dk1"/>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07"/>
        <p:cNvGrpSpPr/>
        <p:nvPr/>
      </p:nvGrpSpPr>
      <p:grpSpPr>
        <a:xfrm>
          <a:off x="0" y="0"/>
          <a:ext cx="0" cy="0"/>
          <a:chOff x="0" y="0"/>
          <a:chExt cx="0" cy="0"/>
        </a:xfrm>
      </p:grpSpPr>
      <p:pic>
        <p:nvPicPr>
          <p:cNvPr id="908" name="Google Shape;908;p51"/>
          <p:cNvPicPr preferRelativeResize="0"/>
          <p:nvPr/>
        </p:nvPicPr>
        <p:blipFill rotWithShape="1">
          <a:blip r:embed="rId3">
            <a:alphaModFix/>
          </a:blip>
          <a:srcRect l="19066" t="10490" r="12374"/>
          <a:stretch/>
        </p:blipFill>
        <p:spPr>
          <a:xfrm>
            <a:off x="2892675" y="539500"/>
            <a:ext cx="6268848" cy="4603999"/>
          </a:xfrm>
          <a:prstGeom prst="rect">
            <a:avLst/>
          </a:prstGeom>
          <a:noFill/>
          <a:ln>
            <a:noFill/>
          </a:ln>
        </p:spPr>
      </p:pic>
      <p:sp>
        <p:nvSpPr>
          <p:cNvPr id="909" name="Google Shape;909;p51"/>
          <p:cNvSpPr txBox="1">
            <a:spLocks noGrp="1"/>
          </p:cNvSpPr>
          <p:nvPr>
            <p:ph type="title"/>
          </p:nvPr>
        </p:nvSpPr>
        <p:spPr>
          <a:xfrm>
            <a:off x="1100950" y="1089450"/>
            <a:ext cx="3742200" cy="1482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Mission </a:t>
            </a:r>
            <a:r>
              <a:rPr lang="en">
                <a:solidFill>
                  <a:schemeClr val="dk2"/>
                </a:solidFill>
              </a:rPr>
              <a:t>Statement</a:t>
            </a:r>
            <a:endParaRPr>
              <a:solidFill>
                <a:schemeClr val="dk2"/>
              </a:solidFill>
            </a:endParaRPr>
          </a:p>
        </p:txBody>
      </p:sp>
      <p:sp>
        <p:nvSpPr>
          <p:cNvPr id="910" name="Google Shape;910;p51"/>
          <p:cNvSpPr txBox="1">
            <a:spLocks noGrp="1"/>
          </p:cNvSpPr>
          <p:nvPr>
            <p:ph type="subTitle" idx="1"/>
          </p:nvPr>
        </p:nvSpPr>
        <p:spPr>
          <a:xfrm>
            <a:off x="1100950" y="2571750"/>
            <a:ext cx="3742200" cy="1482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Venus has a beautiful name and is the second planet from the Sun. It’s terribly hot, even hotter than Mercury, and its atmosphere is extremely poisonous. It’s the second-brightest natural object in the night sky after the Moon</a:t>
            </a:r>
            <a:endParaRPr dirty="0"/>
          </a:p>
        </p:txBody>
      </p:sp>
      <p:sp>
        <p:nvSpPr>
          <p:cNvPr id="911" name="Google Shape;911;p51"/>
          <p:cNvSpPr/>
          <p:nvPr/>
        </p:nvSpPr>
        <p:spPr>
          <a:xfrm>
            <a:off x="8550523" y="3225851"/>
            <a:ext cx="262475" cy="206800"/>
          </a:xfrm>
          <a:custGeom>
            <a:avLst/>
            <a:gdLst/>
            <a:ahLst/>
            <a:cxnLst/>
            <a:rect l="l" t="t" r="r" b="b"/>
            <a:pathLst>
              <a:path w="10499" h="8272" extrusionOk="0">
                <a:moveTo>
                  <a:pt x="10499" y="125"/>
                </a:moveTo>
                <a:cubicBezTo>
                  <a:pt x="6469" y="-768"/>
                  <a:pt x="-2326" y="4636"/>
                  <a:pt x="593" y="7555"/>
                </a:cubicBezTo>
                <a:cubicBezTo>
                  <a:pt x="3346" y="10308"/>
                  <a:pt x="11486" y="4438"/>
                  <a:pt x="10118" y="792"/>
                </a:cubicBezTo>
              </a:path>
            </a:pathLst>
          </a:custGeom>
          <a:noFill/>
          <a:ln w="9525" cap="flat" cmpd="sng">
            <a:solidFill>
              <a:srgbClr val="FF0000"/>
            </a:solidFill>
            <a:prstDash val="solid"/>
            <a:round/>
            <a:headEnd type="none" w="med" len="med"/>
            <a:tailEnd type="none" w="med" len="med"/>
          </a:ln>
        </p:spPr>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50"/>
        <p:cNvGrpSpPr/>
        <p:nvPr/>
      </p:nvGrpSpPr>
      <p:grpSpPr>
        <a:xfrm>
          <a:off x="0" y="0"/>
          <a:ext cx="0" cy="0"/>
          <a:chOff x="0" y="0"/>
          <a:chExt cx="0" cy="0"/>
        </a:xfrm>
      </p:grpSpPr>
      <p:sp>
        <p:nvSpPr>
          <p:cNvPr id="1651" name="Google Shape;1651;p92"/>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a:t>
            </a:r>
            <a:r>
              <a:rPr lang="en-US" altLang="zh-CN" sz="1100" dirty="0" err="1">
                <a:solidFill>
                  <a:srgbClr val="FFFFFF"/>
                </a:solidFill>
              </a:rPr>
              <a:t>reatPPT</a:t>
            </a:r>
            <a:r>
              <a:rPr lang="en" sz="1100" dirty="0">
                <a:solidFill>
                  <a:srgbClr val="FFFFFF"/>
                </a:solidFill>
              </a:rPr>
              <a:t>.</a:t>
            </a:r>
            <a:endParaRPr sz="1100" dirty="0">
              <a:solidFill>
                <a:srgbClr val="FFFFFF"/>
              </a:solidFill>
            </a:endParaRPr>
          </a:p>
        </p:txBody>
      </p:sp>
      <p:grpSp>
        <p:nvGrpSpPr>
          <p:cNvPr id="1652" name="Google Shape;1652;p92"/>
          <p:cNvGrpSpPr/>
          <p:nvPr/>
        </p:nvGrpSpPr>
        <p:grpSpPr>
          <a:xfrm>
            <a:off x="5156078" y="3085736"/>
            <a:ext cx="474294" cy="551291"/>
            <a:chOff x="4727025" y="1332775"/>
            <a:chExt cx="59900" cy="69625"/>
          </a:xfrm>
        </p:grpSpPr>
        <p:sp>
          <p:nvSpPr>
            <p:cNvPr id="1653" name="Google Shape;1653;p9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9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 name="Google Shape;1655;p92"/>
          <p:cNvGrpSpPr/>
          <p:nvPr/>
        </p:nvGrpSpPr>
        <p:grpSpPr>
          <a:xfrm>
            <a:off x="5769734" y="2314340"/>
            <a:ext cx="555653" cy="557031"/>
            <a:chOff x="4820425" y="1329900"/>
            <a:chExt cx="70175" cy="70350"/>
          </a:xfrm>
        </p:grpSpPr>
        <p:sp>
          <p:nvSpPr>
            <p:cNvPr id="1656" name="Google Shape;1656;p9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9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9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9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 name="Google Shape;1660;p92"/>
          <p:cNvGrpSpPr/>
          <p:nvPr/>
        </p:nvGrpSpPr>
        <p:grpSpPr>
          <a:xfrm>
            <a:off x="6396103" y="2318845"/>
            <a:ext cx="582574" cy="533871"/>
            <a:chOff x="4903200" y="1331525"/>
            <a:chExt cx="73575" cy="67425"/>
          </a:xfrm>
        </p:grpSpPr>
        <p:sp>
          <p:nvSpPr>
            <p:cNvPr id="1661" name="Google Shape;1661;p9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9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 name="Google Shape;1663;p92"/>
          <p:cNvGrpSpPr/>
          <p:nvPr/>
        </p:nvGrpSpPr>
        <p:grpSpPr>
          <a:xfrm>
            <a:off x="5755581" y="3078709"/>
            <a:ext cx="583960" cy="565345"/>
            <a:chOff x="4815575" y="1416800"/>
            <a:chExt cx="73750" cy="71400"/>
          </a:xfrm>
        </p:grpSpPr>
        <p:sp>
          <p:nvSpPr>
            <p:cNvPr id="1664" name="Google Shape;1664;p9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9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9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 name="Google Shape;1667;p92"/>
          <p:cNvGrpSpPr/>
          <p:nvPr/>
        </p:nvGrpSpPr>
        <p:grpSpPr>
          <a:xfrm>
            <a:off x="6390362" y="3108896"/>
            <a:ext cx="589898" cy="504970"/>
            <a:chOff x="4902475" y="1418875"/>
            <a:chExt cx="74500" cy="63775"/>
          </a:xfrm>
        </p:grpSpPr>
        <p:sp>
          <p:nvSpPr>
            <p:cNvPr id="1668" name="Google Shape;1668;p9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92"/>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 name="Google Shape;1670;p92"/>
          <p:cNvGrpSpPr/>
          <p:nvPr/>
        </p:nvGrpSpPr>
        <p:grpSpPr>
          <a:xfrm>
            <a:off x="5765577" y="3826000"/>
            <a:ext cx="563967" cy="567127"/>
            <a:chOff x="4818100" y="1507675"/>
            <a:chExt cx="71225" cy="71625"/>
          </a:xfrm>
        </p:grpSpPr>
        <p:sp>
          <p:nvSpPr>
            <p:cNvPr id="1671" name="Google Shape;1671;p9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9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9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9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 name="Google Shape;1675;p92"/>
          <p:cNvGrpSpPr/>
          <p:nvPr/>
        </p:nvGrpSpPr>
        <p:grpSpPr>
          <a:xfrm>
            <a:off x="5079075" y="3829461"/>
            <a:ext cx="628301" cy="588505"/>
            <a:chOff x="4721450" y="1509475"/>
            <a:chExt cx="79350" cy="74325"/>
          </a:xfrm>
        </p:grpSpPr>
        <p:sp>
          <p:nvSpPr>
            <p:cNvPr id="1676" name="Google Shape;1676;p9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9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9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9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 name="Google Shape;1680;p92"/>
          <p:cNvGrpSpPr/>
          <p:nvPr/>
        </p:nvGrpSpPr>
        <p:grpSpPr>
          <a:xfrm>
            <a:off x="6424608" y="3814027"/>
            <a:ext cx="557038" cy="562772"/>
            <a:chOff x="4906800" y="1507500"/>
            <a:chExt cx="70350" cy="71075"/>
          </a:xfrm>
        </p:grpSpPr>
        <p:sp>
          <p:nvSpPr>
            <p:cNvPr id="1681" name="Google Shape;1681;p9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9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9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9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9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 name="Google Shape;1686;p92"/>
          <p:cNvGrpSpPr/>
          <p:nvPr/>
        </p:nvGrpSpPr>
        <p:grpSpPr>
          <a:xfrm>
            <a:off x="4462216" y="2340963"/>
            <a:ext cx="517934" cy="517934"/>
            <a:chOff x="3736598" y="2170606"/>
            <a:chExt cx="404889" cy="404889"/>
          </a:xfrm>
        </p:grpSpPr>
        <p:sp>
          <p:nvSpPr>
            <p:cNvPr id="1687" name="Google Shape;1687;p9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9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9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9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 name="Google Shape;1691;p92"/>
          <p:cNvGrpSpPr/>
          <p:nvPr/>
        </p:nvGrpSpPr>
        <p:grpSpPr>
          <a:xfrm>
            <a:off x="3729277" y="2341061"/>
            <a:ext cx="586986" cy="517740"/>
            <a:chOff x="3161917" y="2170682"/>
            <a:chExt cx="458870" cy="404737"/>
          </a:xfrm>
        </p:grpSpPr>
        <p:sp>
          <p:nvSpPr>
            <p:cNvPr id="1692" name="Google Shape;1692;p9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9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9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 name="Google Shape;1695;p92"/>
          <p:cNvGrpSpPr/>
          <p:nvPr/>
        </p:nvGrpSpPr>
        <p:grpSpPr>
          <a:xfrm>
            <a:off x="3752299" y="3102400"/>
            <a:ext cx="540943" cy="517963"/>
            <a:chOff x="3179914" y="2889488"/>
            <a:chExt cx="422876" cy="404911"/>
          </a:xfrm>
        </p:grpSpPr>
        <p:sp>
          <p:nvSpPr>
            <p:cNvPr id="1696" name="Google Shape;1696;p9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9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9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9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9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9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 name="Google Shape;1702;p92"/>
          <p:cNvGrpSpPr/>
          <p:nvPr/>
        </p:nvGrpSpPr>
        <p:grpSpPr>
          <a:xfrm>
            <a:off x="4453093" y="3102358"/>
            <a:ext cx="536180" cy="518047"/>
            <a:chOff x="3729467" y="2889422"/>
            <a:chExt cx="419153" cy="404977"/>
          </a:xfrm>
        </p:grpSpPr>
        <p:sp>
          <p:nvSpPr>
            <p:cNvPr id="1703" name="Google Shape;1703;p9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9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9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9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9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9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9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 name="Google Shape;1710;p92"/>
          <p:cNvGrpSpPr/>
          <p:nvPr/>
        </p:nvGrpSpPr>
        <p:grpSpPr>
          <a:xfrm>
            <a:off x="1990126" y="3445787"/>
            <a:ext cx="965351" cy="134611"/>
            <a:chOff x="4411970" y="2962952"/>
            <a:chExt cx="706544" cy="104212"/>
          </a:xfrm>
        </p:grpSpPr>
        <p:sp>
          <p:nvSpPr>
            <p:cNvPr id="1711" name="Google Shape;1711;p9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9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9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9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 name="Google Shape;1715;p92"/>
          <p:cNvGrpSpPr/>
          <p:nvPr/>
        </p:nvGrpSpPr>
        <p:grpSpPr>
          <a:xfrm>
            <a:off x="1990126" y="3041077"/>
            <a:ext cx="960158" cy="289172"/>
            <a:chOff x="4411970" y="2726085"/>
            <a:chExt cx="643107" cy="193659"/>
          </a:xfrm>
        </p:grpSpPr>
        <p:sp>
          <p:nvSpPr>
            <p:cNvPr id="1716" name="Google Shape;1716;p9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9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9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 name="Google Shape;1719;p92"/>
          <p:cNvGrpSpPr/>
          <p:nvPr/>
        </p:nvGrpSpPr>
        <p:grpSpPr>
          <a:xfrm>
            <a:off x="998624" y="3295400"/>
            <a:ext cx="811503" cy="252584"/>
            <a:chOff x="4411970" y="4340222"/>
            <a:chExt cx="779467" cy="242683"/>
          </a:xfrm>
        </p:grpSpPr>
        <p:sp>
          <p:nvSpPr>
            <p:cNvPr id="1720" name="Google Shape;1720;p9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9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9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 name="Google Shape;1723;p92"/>
          <p:cNvGrpSpPr/>
          <p:nvPr/>
        </p:nvGrpSpPr>
        <p:grpSpPr>
          <a:xfrm>
            <a:off x="1990126" y="2709308"/>
            <a:ext cx="965160" cy="216230"/>
            <a:chOff x="4411970" y="2468674"/>
            <a:chExt cx="747317" cy="167425"/>
          </a:xfrm>
        </p:grpSpPr>
        <p:sp>
          <p:nvSpPr>
            <p:cNvPr id="1724" name="Google Shape;1724;p9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9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6" name="Google Shape;1726;p92"/>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7" name="Google Shape;1727;p92"/>
          <p:cNvGrpSpPr/>
          <p:nvPr/>
        </p:nvGrpSpPr>
        <p:grpSpPr>
          <a:xfrm>
            <a:off x="997692" y="2334687"/>
            <a:ext cx="1959041" cy="208784"/>
            <a:chOff x="6336019" y="3733725"/>
            <a:chExt cx="2566206" cy="351310"/>
          </a:xfrm>
        </p:grpSpPr>
        <p:sp>
          <p:nvSpPr>
            <p:cNvPr id="1728" name="Google Shape;1728;p92"/>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92"/>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92"/>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92"/>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 name="Google Shape;1732;p92"/>
          <p:cNvGrpSpPr/>
          <p:nvPr/>
        </p:nvGrpSpPr>
        <p:grpSpPr>
          <a:xfrm>
            <a:off x="1990126" y="3950602"/>
            <a:ext cx="946551" cy="153200"/>
            <a:chOff x="4404545" y="3301592"/>
            <a:chExt cx="782403" cy="129272"/>
          </a:xfrm>
        </p:grpSpPr>
        <p:sp>
          <p:nvSpPr>
            <p:cNvPr id="1733" name="Google Shape;1733;p9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92"/>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 name="Google Shape;1735;p92"/>
          <p:cNvGrpSpPr/>
          <p:nvPr/>
        </p:nvGrpSpPr>
        <p:grpSpPr>
          <a:xfrm>
            <a:off x="1990126" y="3695937"/>
            <a:ext cx="962257" cy="139127"/>
            <a:chOff x="4411970" y="3131459"/>
            <a:chExt cx="710520" cy="117397"/>
          </a:xfrm>
        </p:grpSpPr>
        <p:sp>
          <p:nvSpPr>
            <p:cNvPr id="1736" name="Google Shape;1736;p9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9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8" name="Google Shape;1738;p92"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9" name="Google Shape;1739;p92"/>
          <p:cNvGrpSpPr/>
          <p:nvPr/>
        </p:nvGrpSpPr>
        <p:grpSpPr>
          <a:xfrm>
            <a:off x="990271" y="3621603"/>
            <a:ext cx="823838" cy="458988"/>
            <a:chOff x="4411970" y="1801825"/>
            <a:chExt cx="734586" cy="409262"/>
          </a:xfrm>
        </p:grpSpPr>
        <p:sp>
          <p:nvSpPr>
            <p:cNvPr id="1740" name="Google Shape;1740;p9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9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 name="Google Shape;1742;p92"/>
          <p:cNvGrpSpPr/>
          <p:nvPr/>
        </p:nvGrpSpPr>
        <p:grpSpPr>
          <a:xfrm>
            <a:off x="3095243" y="2339173"/>
            <a:ext cx="521514" cy="521514"/>
            <a:chOff x="5681300" y="2527788"/>
            <a:chExt cx="805800" cy="805800"/>
          </a:xfrm>
        </p:grpSpPr>
        <p:sp>
          <p:nvSpPr>
            <p:cNvPr id="1743" name="Google Shape;1743;p92"/>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9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 name="Google Shape;1745;p92"/>
          <p:cNvGrpSpPr/>
          <p:nvPr/>
        </p:nvGrpSpPr>
        <p:grpSpPr>
          <a:xfrm>
            <a:off x="3089483" y="3094865"/>
            <a:ext cx="533033" cy="533033"/>
            <a:chOff x="4049800" y="640400"/>
            <a:chExt cx="858900" cy="858900"/>
          </a:xfrm>
        </p:grpSpPr>
        <p:sp>
          <p:nvSpPr>
            <p:cNvPr id="1746" name="Google Shape;1746;p92"/>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92"/>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 name="Google Shape;1748;p92"/>
          <p:cNvGrpSpPr/>
          <p:nvPr/>
        </p:nvGrpSpPr>
        <p:grpSpPr>
          <a:xfrm>
            <a:off x="3014966" y="3772543"/>
            <a:ext cx="682068" cy="682068"/>
            <a:chOff x="5080188" y="927900"/>
            <a:chExt cx="961200" cy="961200"/>
          </a:xfrm>
        </p:grpSpPr>
        <p:sp>
          <p:nvSpPr>
            <p:cNvPr id="1749" name="Google Shape;1749;p92"/>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92"/>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92"/>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92"/>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9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9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9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9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 name="Google Shape;1757;p92"/>
          <p:cNvGrpSpPr/>
          <p:nvPr/>
        </p:nvGrpSpPr>
        <p:grpSpPr>
          <a:xfrm>
            <a:off x="4478465" y="3869234"/>
            <a:ext cx="505650" cy="504006"/>
            <a:chOff x="6039282" y="1042577"/>
            <a:chExt cx="734315" cy="731929"/>
          </a:xfrm>
        </p:grpSpPr>
        <p:sp>
          <p:nvSpPr>
            <p:cNvPr id="1758" name="Google Shape;1758;p9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9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9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9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9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9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9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9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9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9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9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9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9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9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9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9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9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9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9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9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9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 name="Google Shape;1779;p92"/>
          <p:cNvGrpSpPr/>
          <p:nvPr/>
        </p:nvGrpSpPr>
        <p:grpSpPr>
          <a:xfrm>
            <a:off x="5091067" y="2298862"/>
            <a:ext cx="567744" cy="602136"/>
            <a:chOff x="1825800" y="1651625"/>
            <a:chExt cx="539989" cy="571775"/>
          </a:xfrm>
        </p:grpSpPr>
        <p:sp>
          <p:nvSpPr>
            <p:cNvPr id="1780" name="Google Shape;1780;p92"/>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92"/>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92"/>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9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 name="Google Shape;1784;p92"/>
          <p:cNvGrpSpPr/>
          <p:nvPr/>
        </p:nvGrpSpPr>
        <p:grpSpPr>
          <a:xfrm>
            <a:off x="3765995" y="3855579"/>
            <a:ext cx="508123" cy="507955"/>
            <a:chOff x="1897577" y="2802432"/>
            <a:chExt cx="492176" cy="492014"/>
          </a:xfrm>
        </p:grpSpPr>
        <p:sp>
          <p:nvSpPr>
            <p:cNvPr id="1785" name="Google Shape;1785;p92"/>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92"/>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92"/>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92"/>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92"/>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92"/>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92"/>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92"/>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92"/>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92"/>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9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9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 name="Google Shape;1797;p92"/>
          <p:cNvGrpSpPr/>
          <p:nvPr/>
        </p:nvGrpSpPr>
        <p:grpSpPr>
          <a:xfrm>
            <a:off x="997525" y="4169123"/>
            <a:ext cx="809227" cy="200842"/>
            <a:chOff x="2013045" y="4813233"/>
            <a:chExt cx="921986" cy="228854"/>
          </a:xfrm>
        </p:grpSpPr>
        <p:sp>
          <p:nvSpPr>
            <p:cNvPr id="1798" name="Google Shape;1798;p92"/>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92"/>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 name="Google Shape;1800;p92"/>
          <p:cNvGrpSpPr/>
          <p:nvPr/>
        </p:nvGrpSpPr>
        <p:grpSpPr>
          <a:xfrm>
            <a:off x="1005985" y="2656004"/>
            <a:ext cx="792421" cy="269941"/>
            <a:chOff x="1046767" y="4756633"/>
            <a:chExt cx="859646" cy="292841"/>
          </a:xfrm>
        </p:grpSpPr>
        <p:sp>
          <p:nvSpPr>
            <p:cNvPr id="1801" name="Google Shape;1801;p92"/>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92"/>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92"/>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4" name="Google Shape;1804;p92"/>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92"/>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92"/>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92"/>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8" name="Google Shape;1808;p92"/>
          <p:cNvGrpSpPr/>
          <p:nvPr/>
        </p:nvGrpSpPr>
        <p:grpSpPr>
          <a:xfrm>
            <a:off x="7141841" y="2550562"/>
            <a:ext cx="166473" cy="141497"/>
            <a:chOff x="4660325" y="1866850"/>
            <a:chExt cx="68350" cy="58100"/>
          </a:xfrm>
        </p:grpSpPr>
        <p:sp>
          <p:nvSpPr>
            <p:cNvPr id="1809" name="Google Shape;1809;p9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9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 name="Google Shape;1811;p92"/>
          <p:cNvGrpSpPr/>
          <p:nvPr/>
        </p:nvGrpSpPr>
        <p:grpSpPr>
          <a:xfrm>
            <a:off x="7451186" y="2576286"/>
            <a:ext cx="162515" cy="90049"/>
            <a:chOff x="4791775" y="1877500"/>
            <a:chExt cx="66725" cy="36975"/>
          </a:xfrm>
        </p:grpSpPr>
        <p:sp>
          <p:nvSpPr>
            <p:cNvPr id="1812" name="Google Shape;1812;p9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9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 name="Google Shape;1814;p92"/>
          <p:cNvGrpSpPr/>
          <p:nvPr/>
        </p:nvGrpSpPr>
        <p:grpSpPr>
          <a:xfrm>
            <a:off x="7772899" y="2576286"/>
            <a:ext cx="144979" cy="90049"/>
            <a:chOff x="4923925" y="1877500"/>
            <a:chExt cx="59525" cy="36975"/>
          </a:xfrm>
        </p:grpSpPr>
        <p:sp>
          <p:nvSpPr>
            <p:cNvPr id="1815" name="Google Shape;1815;p9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9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 name="Google Shape;1817;p92"/>
          <p:cNvGrpSpPr/>
          <p:nvPr/>
        </p:nvGrpSpPr>
        <p:grpSpPr>
          <a:xfrm>
            <a:off x="8067390" y="2558477"/>
            <a:ext cx="141447" cy="125667"/>
            <a:chOff x="5058450" y="1870100"/>
            <a:chExt cx="58075" cy="51600"/>
          </a:xfrm>
        </p:grpSpPr>
        <p:sp>
          <p:nvSpPr>
            <p:cNvPr id="1818" name="Google Shape;1818;p9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9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 name="Google Shape;1820;p92"/>
          <p:cNvGrpSpPr/>
          <p:nvPr/>
        </p:nvGrpSpPr>
        <p:grpSpPr>
          <a:xfrm>
            <a:off x="7481905" y="2980885"/>
            <a:ext cx="101077" cy="107645"/>
            <a:chOff x="4811425" y="2065025"/>
            <a:chExt cx="41500" cy="44200"/>
          </a:xfrm>
        </p:grpSpPr>
        <p:sp>
          <p:nvSpPr>
            <p:cNvPr id="1821" name="Google Shape;1821;p9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9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 name="Google Shape;1823;p92"/>
          <p:cNvGrpSpPr/>
          <p:nvPr/>
        </p:nvGrpSpPr>
        <p:grpSpPr>
          <a:xfrm>
            <a:off x="7774342" y="2981098"/>
            <a:ext cx="120867" cy="107218"/>
            <a:chOff x="4929875" y="2065025"/>
            <a:chExt cx="49625" cy="44025"/>
          </a:xfrm>
        </p:grpSpPr>
        <p:sp>
          <p:nvSpPr>
            <p:cNvPr id="1824" name="Google Shape;1824;p9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9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 name="Google Shape;1826;p92"/>
          <p:cNvGrpSpPr/>
          <p:nvPr/>
        </p:nvGrpSpPr>
        <p:grpSpPr>
          <a:xfrm>
            <a:off x="8103011" y="2984112"/>
            <a:ext cx="70206" cy="101191"/>
            <a:chOff x="5083925" y="2066350"/>
            <a:chExt cx="28825" cy="41550"/>
          </a:xfrm>
        </p:grpSpPr>
        <p:sp>
          <p:nvSpPr>
            <p:cNvPr id="1827" name="Google Shape;1827;p9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9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 name="Google Shape;1829;p92"/>
          <p:cNvGrpSpPr/>
          <p:nvPr/>
        </p:nvGrpSpPr>
        <p:grpSpPr>
          <a:xfrm>
            <a:off x="7134565" y="2999759"/>
            <a:ext cx="181026" cy="69896"/>
            <a:chOff x="4659775" y="2072775"/>
            <a:chExt cx="74325" cy="28700"/>
          </a:xfrm>
        </p:grpSpPr>
        <p:sp>
          <p:nvSpPr>
            <p:cNvPr id="1830" name="Google Shape;1830;p9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9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9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 name="Google Shape;1833;p92"/>
          <p:cNvGrpSpPr/>
          <p:nvPr/>
        </p:nvGrpSpPr>
        <p:grpSpPr>
          <a:xfrm>
            <a:off x="8054421" y="2790324"/>
            <a:ext cx="167387" cy="89197"/>
            <a:chOff x="4662475" y="1976500"/>
            <a:chExt cx="68725" cy="36625"/>
          </a:xfrm>
        </p:grpSpPr>
        <p:sp>
          <p:nvSpPr>
            <p:cNvPr id="1834" name="Google Shape;1834;p9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9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9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 name="Google Shape;1837;p92"/>
          <p:cNvGrpSpPr/>
          <p:nvPr/>
        </p:nvGrpSpPr>
        <p:grpSpPr>
          <a:xfrm>
            <a:off x="7751326" y="2793764"/>
            <a:ext cx="166899" cy="82317"/>
            <a:chOff x="4920150" y="1977875"/>
            <a:chExt cx="68525" cy="33800"/>
          </a:xfrm>
        </p:grpSpPr>
        <p:sp>
          <p:nvSpPr>
            <p:cNvPr id="1838" name="Google Shape;1838;p9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9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9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 name="Google Shape;1841;p92"/>
          <p:cNvGrpSpPr/>
          <p:nvPr/>
        </p:nvGrpSpPr>
        <p:grpSpPr>
          <a:xfrm>
            <a:off x="7162483" y="3197682"/>
            <a:ext cx="125190" cy="127859"/>
            <a:chOff x="4676550" y="2160575"/>
            <a:chExt cx="51400" cy="52500"/>
          </a:xfrm>
        </p:grpSpPr>
        <p:sp>
          <p:nvSpPr>
            <p:cNvPr id="1842" name="Google Shape;1842;p9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9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9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 name="Google Shape;1845;p92"/>
          <p:cNvGrpSpPr/>
          <p:nvPr/>
        </p:nvGrpSpPr>
        <p:grpSpPr>
          <a:xfrm>
            <a:off x="7459741" y="3204714"/>
            <a:ext cx="145405" cy="113794"/>
            <a:chOff x="4768325" y="2163475"/>
            <a:chExt cx="59700" cy="46725"/>
          </a:xfrm>
        </p:grpSpPr>
        <p:sp>
          <p:nvSpPr>
            <p:cNvPr id="1846" name="Google Shape;1846;p9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9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8" name="Google Shape;1848;p92"/>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92"/>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92"/>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92"/>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92"/>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92"/>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4" name="Google Shape;1854;p92"/>
          <p:cNvGrpSpPr/>
          <p:nvPr/>
        </p:nvGrpSpPr>
        <p:grpSpPr>
          <a:xfrm>
            <a:off x="7476059" y="3459808"/>
            <a:ext cx="112768" cy="106853"/>
            <a:chOff x="4768575" y="2253950"/>
            <a:chExt cx="46300" cy="43875"/>
          </a:xfrm>
        </p:grpSpPr>
        <p:sp>
          <p:nvSpPr>
            <p:cNvPr id="1855" name="Google Shape;1855;p9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9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 name="Google Shape;1857;p92"/>
          <p:cNvGrpSpPr/>
          <p:nvPr/>
        </p:nvGrpSpPr>
        <p:grpSpPr>
          <a:xfrm>
            <a:off x="7775682" y="3948834"/>
            <a:ext cx="118187" cy="146246"/>
            <a:chOff x="4960900" y="2433225"/>
            <a:chExt cx="48525" cy="60050"/>
          </a:xfrm>
        </p:grpSpPr>
        <p:sp>
          <p:nvSpPr>
            <p:cNvPr id="1858" name="Google Shape;1858;p9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9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 name="Google Shape;1860;p92"/>
          <p:cNvGrpSpPr/>
          <p:nvPr/>
        </p:nvGrpSpPr>
        <p:grpSpPr>
          <a:xfrm>
            <a:off x="7464247" y="4212895"/>
            <a:ext cx="136394" cy="143810"/>
            <a:chOff x="4854075" y="2527625"/>
            <a:chExt cx="56000" cy="59050"/>
          </a:xfrm>
        </p:grpSpPr>
        <p:sp>
          <p:nvSpPr>
            <p:cNvPr id="1861" name="Google Shape;1861;p9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9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3" name="Google Shape;1863;p92"/>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92"/>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92"/>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6" name="Google Shape;1866;p92"/>
          <p:cNvGrpSpPr/>
          <p:nvPr/>
        </p:nvGrpSpPr>
        <p:grpSpPr>
          <a:xfrm>
            <a:off x="8088458" y="3676639"/>
            <a:ext cx="99312" cy="160797"/>
            <a:chOff x="5059700" y="2334775"/>
            <a:chExt cx="40775" cy="66025"/>
          </a:xfrm>
        </p:grpSpPr>
        <p:sp>
          <p:nvSpPr>
            <p:cNvPr id="1867" name="Google Shape;1867;p9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9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9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9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9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9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9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9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9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 name="Google Shape;1876;p92"/>
          <p:cNvGrpSpPr/>
          <p:nvPr/>
        </p:nvGrpSpPr>
        <p:grpSpPr>
          <a:xfrm>
            <a:off x="8045622" y="3941771"/>
            <a:ext cx="184984" cy="160371"/>
            <a:chOff x="5037700" y="2430325"/>
            <a:chExt cx="75950" cy="65850"/>
          </a:xfrm>
        </p:grpSpPr>
        <p:sp>
          <p:nvSpPr>
            <p:cNvPr id="1877" name="Google Shape;1877;p9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9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 name="Google Shape;1879;p92"/>
          <p:cNvGrpSpPr/>
          <p:nvPr/>
        </p:nvGrpSpPr>
        <p:grpSpPr>
          <a:xfrm>
            <a:off x="7465128" y="3708223"/>
            <a:ext cx="173014" cy="97629"/>
            <a:chOff x="4756975" y="2341800"/>
            <a:chExt cx="91975" cy="51925"/>
          </a:xfrm>
        </p:grpSpPr>
        <p:sp>
          <p:nvSpPr>
            <p:cNvPr id="1880" name="Google Shape;1880;p9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9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9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9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9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9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9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9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9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9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9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9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9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9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9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9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9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9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9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9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 name="Google Shape;1900;p92"/>
          <p:cNvGrpSpPr/>
          <p:nvPr/>
        </p:nvGrpSpPr>
        <p:grpSpPr>
          <a:xfrm>
            <a:off x="7732065" y="4196920"/>
            <a:ext cx="212497" cy="175761"/>
            <a:chOff x="4943575" y="2516350"/>
            <a:chExt cx="98675" cy="81700"/>
          </a:xfrm>
        </p:grpSpPr>
        <p:sp>
          <p:nvSpPr>
            <p:cNvPr id="1901" name="Google Shape;1901;p9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9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9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9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9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9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9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9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9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9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9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9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9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9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9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9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9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9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9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9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9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9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9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9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9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9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9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9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9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9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9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9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9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9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9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9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9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9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9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9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9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9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9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9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9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9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9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9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9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9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9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9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9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9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9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9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9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9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9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9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9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9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9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9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9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9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9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9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9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9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9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9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9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9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9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9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9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9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9" name="Google Shape;1979;p92"/>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92"/>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92"/>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92"/>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9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987"/>
        <p:cNvGrpSpPr/>
        <p:nvPr/>
      </p:nvGrpSpPr>
      <p:grpSpPr>
        <a:xfrm>
          <a:off x="0" y="0"/>
          <a:ext cx="0" cy="0"/>
          <a:chOff x="0" y="0"/>
          <a:chExt cx="0" cy="0"/>
        </a:xfrm>
      </p:grpSpPr>
      <p:grpSp>
        <p:nvGrpSpPr>
          <p:cNvPr id="1988" name="Google Shape;1988;p93"/>
          <p:cNvGrpSpPr/>
          <p:nvPr/>
        </p:nvGrpSpPr>
        <p:grpSpPr>
          <a:xfrm>
            <a:off x="6647587" y="3567393"/>
            <a:ext cx="560636" cy="516497"/>
            <a:chOff x="6652051" y="3714143"/>
            <a:chExt cx="560636" cy="516497"/>
          </a:xfrm>
        </p:grpSpPr>
        <p:grpSp>
          <p:nvGrpSpPr>
            <p:cNvPr id="1989" name="Google Shape;1989;p93"/>
            <p:cNvGrpSpPr/>
            <p:nvPr/>
          </p:nvGrpSpPr>
          <p:grpSpPr>
            <a:xfrm>
              <a:off x="6669657" y="3716715"/>
              <a:ext cx="466768" cy="464314"/>
              <a:chOff x="3139766" y="765669"/>
              <a:chExt cx="886380" cy="881888"/>
            </a:xfrm>
          </p:grpSpPr>
          <p:grpSp>
            <p:nvGrpSpPr>
              <p:cNvPr id="1990" name="Google Shape;1990;p93"/>
              <p:cNvGrpSpPr/>
              <p:nvPr/>
            </p:nvGrpSpPr>
            <p:grpSpPr>
              <a:xfrm>
                <a:off x="3139766" y="765669"/>
                <a:ext cx="886380" cy="881888"/>
                <a:chOff x="3139766" y="765669"/>
                <a:chExt cx="886380" cy="881888"/>
              </a:xfrm>
            </p:grpSpPr>
            <p:sp>
              <p:nvSpPr>
                <p:cNvPr id="1991" name="Google Shape;1991;p93"/>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93"/>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93"/>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93"/>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93"/>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93"/>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93"/>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93"/>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93"/>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0" name="Google Shape;2000;p93"/>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93"/>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93"/>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93"/>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4" name="Google Shape;2004;p93"/>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5" name="Google Shape;2005;p93"/>
          <p:cNvGrpSpPr/>
          <p:nvPr/>
        </p:nvGrpSpPr>
        <p:grpSpPr>
          <a:xfrm>
            <a:off x="7646296" y="3047976"/>
            <a:ext cx="104231" cy="320340"/>
            <a:chOff x="7564426" y="3224343"/>
            <a:chExt cx="119985" cy="368801"/>
          </a:xfrm>
        </p:grpSpPr>
        <p:sp>
          <p:nvSpPr>
            <p:cNvPr id="2006" name="Google Shape;2006;p9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9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8" name="Google Shape;2008;p93"/>
          <p:cNvGrpSpPr/>
          <p:nvPr/>
        </p:nvGrpSpPr>
        <p:grpSpPr>
          <a:xfrm>
            <a:off x="7345785" y="3042077"/>
            <a:ext cx="189489" cy="332132"/>
            <a:chOff x="8370831" y="3202002"/>
            <a:chExt cx="218129" cy="382376"/>
          </a:xfrm>
        </p:grpSpPr>
        <p:sp>
          <p:nvSpPr>
            <p:cNvPr id="2009" name="Google Shape;2009;p9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9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1" name="Google Shape;2011;p93"/>
          <p:cNvGrpSpPr/>
          <p:nvPr/>
        </p:nvGrpSpPr>
        <p:grpSpPr>
          <a:xfrm>
            <a:off x="8069174" y="3453209"/>
            <a:ext cx="309429" cy="267000"/>
            <a:chOff x="6742064" y="3750480"/>
            <a:chExt cx="399315" cy="344560"/>
          </a:xfrm>
        </p:grpSpPr>
        <p:sp>
          <p:nvSpPr>
            <p:cNvPr id="2012" name="Google Shape;2012;p9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9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4" name="Google Shape;2014;p93"/>
          <p:cNvGrpSpPr/>
          <p:nvPr/>
        </p:nvGrpSpPr>
        <p:grpSpPr>
          <a:xfrm>
            <a:off x="7608193" y="3804257"/>
            <a:ext cx="180437" cy="281608"/>
            <a:chOff x="7248525" y="3739696"/>
            <a:chExt cx="230531" cy="359790"/>
          </a:xfrm>
        </p:grpSpPr>
        <p:sp>
          <p:nvSpPr>
            <p:cNvPr id="2015" name="Google Shape;2015;p9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9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7" name="Google Shape;2017;p93"/>
          <p:cNvGrpSpPr/>
          <p:nvPr/>
        </p:nvGrpSpPr>
        <p:grpSpPr>
          <a:xfrm>
            <a:off x="7854113" y="3447481"/>
            <a:ext cx="162896" cy="278710"/>
            <a:chOff x="7601242" y="3729267"/>
            <a:chExt cx="222566" cy="380803"/>
          </a:xfrm>
        </p:grpSpPr>
        <p:sp>
          <p:nvSpPr>
            <p:cNvPr id="2018" name="Google Shape;2018;p9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9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0" name="Google Shape;2020;p93"/>
          <p:cNvSpPr/>
          <p:nvPr/>
        </p:nvSpPr>
        <p:spPr>
          <a:xfrm>
            <a:off x="7820139" y="305983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21" name="Google Shape;2021;p93"/>
          <p:cNvGrpSpPr/>
          <p:nvPr/>
        </p:nvGrpSpPr>
        <p:grpSpPr>
          <a:xfrm>
            <a:off x="7343758" y="3448622"/>
            <a:ext cx="193543" cy="275990"/>
            <a:chOff x="8304647" y="3738687"/>
            <a:chExt cx="225076" cy="320956"/>
          </a:xfrm>
        </p:grpSpPr>
        <p:sp>
          <p:nvSpPr>
            <p:cNvPr id="2022" name="Google Shape;2022;p93"/>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9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9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5" name="Google Shape;2025;p93"/>
          <p:cNvGrpSpPr/>
          <p:nvPr/>
        </p:nvGrpSpPr>
        <p:grpSpPr>
          <a:xfrm>
            <a:off x="7616251" y="3448622"/>
            <a:ext cx="178492" cy="275990"/>
            <a:chOff x="8615101" y="3738687"/>
            <a:chExt cx="207573" cy="320956"/>
          </a:xfrm>
        </p:grpSpPr>
        <p:sp>
          <p:nvSpPr>
            <p:cNvPr id="2026" name="Google Shape;2026;p93"/>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9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9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9" name="Google Shape;2029;p93"/>
          <p:cNvSpPr/>
          <p:nvPr/>
        </p:nvSpPr>
        <p:spPr>
          <a:xfrm>
            <a:off x="8112690" y="303850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0" name="Google Shape;2030;p93"/>
          <p:cNvGrpSpPr/>
          <p:nvPr/>
        </p:nvGrpSpPr>
        <p:grpSpPr>
          <a:xfrm>
            <a:off x="7841782" y="3851282"/>
            <a:ext cx="187557" cy="187557"/>
            <a:chOff x="8565775" y="671075"/>
            <a:chExt cx="441000" cy="441000"/>
          </a:xfrm>
        </p:grpSpPr>
        <p:sp>
          <p:nvSpPr>
            <p:cNvPr id="2031" name="Google Shape;2031;p93"/>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93"/>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3" name="Google Shape;2033;p93"/>
          <p:cNvSpPr/>
          <p:nvPr/>
        </p:nvSpPr>
        <p:spPr>
          <a:xfrm>
            <a:off x="8127048" y="384720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93"/>
          <p:cNvSpPr/>
          <p:nvPr/>
        </p:nvSpPr>
        <p:spPr>
          <a:xfrm flipH="1">
            <a:off x="7351235" y="38136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5" name="Google Shape;2035;p93"/>
          <p:cNvGrpSpPr/>
          <p:nvPr/>
        </p:nvGrpSpPr>
        <p:grpSpPr>
          <a:xfrm>
            <a:off x="5996254" y="2923808"/>
            <a:ext cx="587865" cy="517731"/>
            <a:chOff x="6000718" y="3070557"/>
            <a:chExt cx="587865" cy="517731"/>
          </a:xfrm>
        </p:grpSpPr>
        <p:sp>
          <p:nvSpPr>
            <p:cNvPr id="2036" name="Google Shape;2036;p93"/>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93"/>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93"/>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93"/>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93"/>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93"/>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93"/>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93"/>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93"/>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93"/>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 name="Google Shape;2046;p93"/>
          <p:cNvGrpSpPr/>
          <p:nvPr/>
        </p:nvGrpSpPr>
        <p:grpSpPr>
          <a:xfrm>
            <a:off x="6011059" y="3567468"/>
            <a:ext cx="557665" cy="516387"/>
            <a:chOff x="6015523" y="3714217"/>
            <a:chExt cx="557665" cy="516387"/>
          </a:xfrm>
        </p:grpSpPr>
        <p:grpSp>
          <p:nvGrpSpPr>
            <p:cNvPr id="2047" name="Google Shape;2047;p93"/>
            <p:cNvGrpSpPr/>
            <p:nvPr/>
          </p:nvGrpSpPr>
          <p:grpSpPr>
            <a:xfrm>
              <a:off x="6036094" y="3716980"/>
              <a:ext cx="529822" cy="510480"/>
              <a:chOff x="3148311" y="-545634"/>
              <a:chExt cx="1006118" cy="969572"/>
            </a:xfrm>
          </p:grpSpPr>
          <p:sp>
            <p:nvSpPr>
              <p:cNvPr id="2048" name="Google Shape;2048;p93"/>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93"/>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93"/>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93"/>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93"/>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93"/>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93"/>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93"/>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93"/>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93"/>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8" name="Google Shape;2058;p93"/>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9" name="Google Shape;2059;p93"/>
          <p:cNvGrpSpPr/>
          <p:nvPr/>
        </p:nvGrpSpPr>
        <p:grpSpPr>
          <a:xfrm>
            <a:off x="6639841" y="2926879"/>
            <a:ext cx="576302" cy="511871"/>
            <a:chOff x="6644304" y="3073628"/>
            <a:chExt cx="576302" cy="511871"/>
          </a:xfrm>
        </p:grpSpPr>
        <p:grpSp>
          <p:nvGrpSpPr>
            <p:cNvPr id="2060" name="Google Shape;2060;p93"/>
            <p:cNvGrpSpPr/>
            <p:nvPr/>
          </p:nvGrpSpPr>
          <p:grpSpPr>
            <a:xfrm>
              <a:off x="6712169" y="3073651"/>
              <a:ext cx="481611" cy="506713"/>
              <a:chOff x="1833536" y="-546641"/>
              <a:chExt cx="914567" cy="962419"/>
            </a:xfrm>
          </p:grpSpPr>
          <p:grpSp>
            <p:nvGrpSpPr>
              <p:cNvPr id="2061" name="Google Shape;2061;p93"/>
              <p:cNvGrpSpPr/>
              <p:nvPr/>
            </p:nvGrpSpPr>
            <p:grpSpPr>
              <a:xfrm>
                <a:off x="1833536" y="-524249"/>
                <a:ext cx="914567" cy="940027"/>
                <a:chOff x="1833536" y="-524249"/>
                <a:chExt cx="914567" cy="940027"/>
              </a:xfrm>
            </p:grpSpPr>
            <p:sp>
              <p:nvSpPr>
                <p:cNvPr id="2062" name="Google Shape;2062;p93"/>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93"/>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93"/>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93"/>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93"/>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7" name="Google Shape;2067;p93"/>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93"/>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93"/>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93"/>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1" name="Google Shape;2071;p9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2" name="Google Shape;2072;p93"/>
          <p:cNvGrpSpPr/>
          <p:nvPr/>
        </p:nvGrpSpPr>
        <p:grpSpPr>
          <a:xfrm>
            <a:off x="719115" y="2852867"/>
            <a:ext cx="2622876" cy="1333540"/>
            <a:chOff x="238125" y="1038125"/>
            <a:chExt cx="7146800" cy="3633625"/>
          </a:xfrm>
        </p:grpSpPr>
        <p:sp>
          <p:nvSpPr>
            <p:cNvPr id="2073" name="Google Shape;2073;p9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9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9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9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9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9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9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9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9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9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9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9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9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9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9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9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9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9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9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9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9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9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9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9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9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9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9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9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9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9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9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9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9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9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9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9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9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9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9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9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9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9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9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9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9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9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9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9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9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9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9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9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9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9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9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9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9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9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9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9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9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9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9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9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9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9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9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9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9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9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9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9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9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9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9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9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9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9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9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9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9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9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9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9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9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9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9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9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9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9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9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9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9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9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9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9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9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9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9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9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9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9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9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9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9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9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9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9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9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9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9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9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9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9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9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9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9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9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9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9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9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9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9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9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9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9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9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9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9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9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9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9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9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9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9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9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9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9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9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9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9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9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9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9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9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9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9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9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9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9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9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9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9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9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9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9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9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9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9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9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9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9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9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9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9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9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9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9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9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9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9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9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9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9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9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9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9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9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9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9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9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9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9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9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9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9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9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9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9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9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9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9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9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9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9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9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9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9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9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9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9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9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9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9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9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9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9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9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9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9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9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9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9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9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9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9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9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9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9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9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9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9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9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9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9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9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9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9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9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9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9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9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9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9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9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9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9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9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9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9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9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9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9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9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9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9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9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9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9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9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9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9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9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9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9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9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9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9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9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9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9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9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9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9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9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9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9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9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9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9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9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9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9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9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9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9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9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9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9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9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9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9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9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9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9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9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9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9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9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9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9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9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9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9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9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9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9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9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9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9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9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9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9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9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9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9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9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9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9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9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9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9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9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9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9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9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9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9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9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9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9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9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9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9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9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9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9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9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9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9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9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9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9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9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9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9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9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9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9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9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9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9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9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9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9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9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9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9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9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9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9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9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9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9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9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9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9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9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9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9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9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9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9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9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9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9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9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9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9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9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9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9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9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9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9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9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9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9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9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9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9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9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9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9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9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9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9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9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9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9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9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9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9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9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9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9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9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9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9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9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9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9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9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9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9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9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9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9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9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9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9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9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9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9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9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9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9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9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9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9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9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9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9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9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9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9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9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9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9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9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9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9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9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9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9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9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9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9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9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9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9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9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9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9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9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9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9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9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9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9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9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9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9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9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9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9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9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9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9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9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9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9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9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9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9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9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9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9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9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9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9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9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9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9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9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9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9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9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9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9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9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9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9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9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9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9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9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9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9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9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9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9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9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9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9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9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9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9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9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9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9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9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9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9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9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9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9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9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9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9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9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9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9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9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9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9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9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9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9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9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9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9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9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9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9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9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9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9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9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9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9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9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9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9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9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9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9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9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9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9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9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9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9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9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9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9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9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9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9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9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9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9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9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9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9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9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9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9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9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9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9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9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9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9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9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9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9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9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9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9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9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9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9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9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9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9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9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9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9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9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9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9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9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9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9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9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9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9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9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9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9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9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9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9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9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9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9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9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9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9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9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9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9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9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9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9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9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9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9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9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9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9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9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9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9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9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9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9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9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9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9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9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9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9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9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9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9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9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9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9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9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9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9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9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9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9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9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9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9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9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9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9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9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9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9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9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9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9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9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9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9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9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9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9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9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9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9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9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9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9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9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9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9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9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9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9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9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9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9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9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9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9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9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9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9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9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9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9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9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9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9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9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9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9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9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9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9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9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9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9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9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9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9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9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9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9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9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9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9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9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9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9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9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9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9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9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9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9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9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9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9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9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9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9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9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9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9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9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9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9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9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9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9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9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9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9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9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9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9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9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9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9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9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9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9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9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9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9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9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9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9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9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9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9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9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9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9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9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9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9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9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9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9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9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9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9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9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9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9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9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9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9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9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9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9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9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9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9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9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9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9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9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9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9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9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9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9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9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9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9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9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9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9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9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9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9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9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9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9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9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9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9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9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9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9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9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9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9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9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9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9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9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9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9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9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9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9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9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9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9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9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9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9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9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9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9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9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9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9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9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9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9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9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9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9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9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9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9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9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9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9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9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9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9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9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9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9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9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9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9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9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9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9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9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9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9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9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9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9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9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9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9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9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9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9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9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9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9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9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9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9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9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9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9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9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9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9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9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9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9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9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9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9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9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9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9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9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9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9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9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9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9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9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9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9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9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9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9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9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9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9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9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9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9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9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9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9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9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9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9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9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9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9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9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9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9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9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9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9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9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9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9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9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9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9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9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9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9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9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9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9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9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9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9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9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9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9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9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9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9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9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9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9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9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9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9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9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9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9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9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9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9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9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9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9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9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9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9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9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9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9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9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9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9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9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9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9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9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9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9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9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9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9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9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9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9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9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9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9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9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9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9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9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9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9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9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9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9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9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9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9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9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9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9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9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9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9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9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9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9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9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9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9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9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9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9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9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9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9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9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9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9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9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9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9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9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9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9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9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9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9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9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9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9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9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9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9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9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9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9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9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9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9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9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9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9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9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9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9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9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9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9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9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9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9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9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9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9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9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9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9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9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9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9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9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9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9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9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9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9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9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9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9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9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9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9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9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9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9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9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9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9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9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9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9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9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9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9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9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9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9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9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9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9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9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9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9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9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9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9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9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9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9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9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9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9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9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9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9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9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9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9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9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9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9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9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9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9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9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9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9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9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9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9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9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9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9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9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9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9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9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9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9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9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9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9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9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9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9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9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9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9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9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9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9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9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9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9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9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9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9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9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9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9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9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9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9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9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9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9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9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9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9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9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9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9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9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9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9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9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9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9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9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9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9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9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9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9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9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9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9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9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9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9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9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9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9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9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9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9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9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9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9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9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9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9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9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9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9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9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9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9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9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9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9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9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9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9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9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9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9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9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9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9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9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9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9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9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9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9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9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9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9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9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9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9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9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9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9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9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9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9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9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9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9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9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9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9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9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9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9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9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9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9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9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9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9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9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9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9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9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9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9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9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9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9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9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9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9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9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9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9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9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9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9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9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9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9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9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9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9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9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9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9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9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9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9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9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9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9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9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9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9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9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9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9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9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9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9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9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9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9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9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9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9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9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9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9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9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9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9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9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9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9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9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9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9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9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9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9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9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9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9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9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9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9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9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9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9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9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9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9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9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9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9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9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9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9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9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9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9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9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9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9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9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9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9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9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9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9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9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9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9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9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9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9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9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9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9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9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9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9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9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9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9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9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9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9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9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9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9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9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9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9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9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9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9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9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9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9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9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9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9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9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9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9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9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9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9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9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9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9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9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9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9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9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9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9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9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9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9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9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9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9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9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9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9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9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9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9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9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9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9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9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9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9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9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9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9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9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9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9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9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9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9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9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9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9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9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9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9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9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9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9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9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9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9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9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9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9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9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9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9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9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9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9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9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9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9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9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9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9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9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9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9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9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9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9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9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9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9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9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9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9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9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9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9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9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9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9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9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9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9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9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9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9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9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9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9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9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9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9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9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9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9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9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9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9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9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9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9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9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9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9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9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9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9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9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9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9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9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9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9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9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9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9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9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9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9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9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9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9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9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9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9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9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9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9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9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9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9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9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9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9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9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9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9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9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9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9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9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9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9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9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9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9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9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9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9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9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9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9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9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9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9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9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9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9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9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9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9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9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9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9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9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9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9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9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9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9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9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9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9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9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9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9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9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9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9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9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9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9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9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9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9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9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9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9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9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9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9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9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9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9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9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9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9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9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9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9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9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9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9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9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9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9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9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9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9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9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9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9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5" name="Google Shape;3645;p93"/>
          <p:cNvGrpSpPr/>
          <p:nvPr/>
        </p:nvGrpSpPr>
        <p:grpSpPr>
          <a:xfrm>
            <a:off x="5904877" y="1016248"/>
            <a:ext cx="2435960" cy="1297725"/>
            <a:chOff x="233350" y="949250"/>
            <a:chExt cx="7137300" cy="3802300"/>
          </a:xfrm>
        </p:grpSpPr>
        <p:sp>
          <p:nvSpPr>
            <p:cNvPr id="3646" name="Google Shape;3646;p9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9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9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9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9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9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9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9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9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9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9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9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9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9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9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9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9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9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9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9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9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9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9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9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9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9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9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9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9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9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9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9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9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9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9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9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9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9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9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9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9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9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9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9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9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9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9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9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9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9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9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7" name="Google Shape;3697;p93"/>
          <p:cNvGrpSpPr/>
          <p:nvPr/>
        </p:nvGrpSpPr>
        <p:grpSpPr>
          <a:xfrm>
            <a:off x="698034" y="977939"/>
            <a:ext cx="2665073" cy="1317140"/>
            <a:chOff x="793334" y="1192826"/>
            <a:chExt cx="2665073" cy="1317140"/>
          </a:xfrm>
        </p:grpSpPr>
        <p:sp>
          <p:nvSpPr>
            <p:cNvPr id="3698" name="Google Shape;3698;p93"/>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93"/>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93"/>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93"/>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93"/>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93"/>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93"/>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93"/>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93"/>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93"/>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93"/>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93"/>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93"/>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93"/>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93"/>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93"/>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93"/>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93"/>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93"/>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93"/>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93"/>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93"/>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93"/>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93"/>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93"/>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93"/>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93"/>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93"/>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93"/>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93"/>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93"/>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93"/>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93"/>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93"/>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93"/>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93"/>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93"/>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93"/>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93"/>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93"/>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93"/>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93"/>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93"/>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93"/>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93"/>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93"/>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93"/>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93"/>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93"/>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93"/>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93"/>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93"/>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93"/>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93"/>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93"/>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93"/>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93"/>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93"/>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93"/>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93"/>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93"/>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93"/>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93"/>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93"/>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93"/>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93"/>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93"/>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93"/>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93"/>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93"/>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93"/>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93"/>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93"/>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93"/>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93"/>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93"/>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93"/>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93"/>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93"/>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93"/>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93"/>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93"/>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93"/>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93"/>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93"/>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93"/>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93"/>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93"/>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93"/>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93"/>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93"/>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93"/>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93"/>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93"/>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93"/>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93"/>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93"/>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93"/>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93"/>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93"/>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93"/>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93"/>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93"/>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93"/>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93"/>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93"/>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93"/>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93"/>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93"/>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93"/>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93"/>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93"/>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93"/>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93"/>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93"/>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93"/>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93"/>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93"/>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93"/>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93"/>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93"/>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93"/>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93"/>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93"/>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93"/>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93"/>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93"/>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93"/>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93"/>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93"/>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93"/>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93"/>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93"/>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93"/>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93"/>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93"/>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93"/>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93"/>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93"/>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93"/>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93"/>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93"/>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93"/>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93"/>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93"/>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93"/>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93"/>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93"/>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93"/>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93"/>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93"/>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93"/>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93"/>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93"/>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93"/>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93"/>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93"/>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93"/>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93"/>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93"/>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93"/>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93"/>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93"/>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93"/>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93"/>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93"/>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93"/>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93"/>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93"/>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93"/>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93"/>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93"/>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93"/>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93"/>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93"/>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93"/>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93"/>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93"/>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93"/>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93"/>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93"/>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93"/>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93"/>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93"/>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93"/>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93"/>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93"/>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93"/>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93"/>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93"/>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93"/>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93"/>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93"/>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93"/>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93"/>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93"/>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93"/>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93"/>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93"/>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93"/>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93"/>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93"/>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93"/>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93"/>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93"/>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93"/>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93"/>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93"/>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93"/>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93"/>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93"/>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93"/>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93"/>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93"/>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93"/>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93"/>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93"/>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93"/>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93"/>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93"/>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93"/>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93"/>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93"/>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93"/>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93"/>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93"/>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93"/>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93"/>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93"/>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93"/>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93"/>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93"/>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93"/>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93"/>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93"/>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93"/>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93"/>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93"/>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93"/>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93"/>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93"/>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93"/>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93"/>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93"/>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93"/>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93"/>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93"/>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93"/>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93"/>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93"/>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93"/>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93"/>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93"/>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93"/>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93"/>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93"/>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93"/>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93"/>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93"/>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93"/>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93"/>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93"/>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93"/>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93"/>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93"/>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93"/>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93"/>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93"/>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93"/>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93"/>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93"/>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93"/>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93"/>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93"/>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93"/>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93"/>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93"/>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93"/>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93"/>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93"/>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93"/>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93"/>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93"/>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93"/>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93"/>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93"/>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93"/>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93"/>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93"/>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93"/>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93"/>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93"/>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93"/>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93"/>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93"/>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93"/>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93"/>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93"/>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93"/>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93"/>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93"/>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93"/>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93"/>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93"/>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93"/>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93"/>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93"/>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93"/>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93"/>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93"/>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93"/>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93"/>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93"/>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93"/>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93"/>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93"/>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93"/>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93"/>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93"/>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93"/>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93"/>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93"/>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93"/>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93"/>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93"/>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93"/>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93"/>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93"/>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93"/>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93"/>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93"/>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93"/>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93"/>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93"/>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93"/>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93"/>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93"/>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93"/>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93"/>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93"/>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93"/>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93"/>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93"/>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93"/>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93"/>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93"/>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93"/>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93"/>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93"/>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93"/>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93"/>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93"/>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93"/>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93"/>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93"/>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93"/>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93"/>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93"/>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93"/>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93"/>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93"/>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93"/>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93"/>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93"/>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93"/>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93"/>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93"/>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93"/>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93"/>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93"/>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93"/>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93"/>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93"/>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93"/>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93"/>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93"/>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93"/>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93"/>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93"/>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93"/>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93"/>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93"/>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93"/>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93"/>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93"/>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93"/>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93"/>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93"/>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93"/>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93"/>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93"/>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93"/>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93"/>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93"/>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93"/>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93"/>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93"/>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93"/>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93"/>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93"/>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93"/>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93"/>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93"/>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93"/>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93"/>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93"/>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93"/>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93"/>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93"/>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93"/>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93"/>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93"/>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93"/>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93"/>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93"/>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93"/>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93"/>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93"/>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93"/>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93"/>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93"/>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93"/>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93"/>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93"/>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93"/>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93"/>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93"/>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93"/>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93"/>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93"/>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93"/>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93"/>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93"/>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93"/>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93"/>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93"/>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93"/>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93"/>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93"/>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93"/>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93"/>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93"/>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93"/>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93"/>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93"/>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93"/>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93"/>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93"/>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93"/>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93"/>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93"/>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93"/>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93"/>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93"/>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93"/>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93"/>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93"/>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93"/>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93"/>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93"/>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93"/>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93"/>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93"/>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93"/>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93"/>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93"/>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93"/>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93"/>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93"/>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93"/>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93"/>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93"/>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93"/>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93"/>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93"/>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93"/>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93"/>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93"/>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93"/>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93"/>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93"/>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93"/>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93"/>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93"/>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93"/>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93"/>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93"/>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93"/>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93"/>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93"/>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93"/>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93"/>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93"/>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93"/>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93"/>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93"/>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93"/>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93"/>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93"/>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93"/>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93"/>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93"/>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93"/>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93"/>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93"/>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93"/>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93"/>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93"/>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93"/>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93"/>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93"/>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93"/>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93"/>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93"/>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93"/>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93"/>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93"/>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93"/>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93"/>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93"/>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93"/>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93"/>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93"/>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93"/>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93"/>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93"/>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93"/>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93"/>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93"/>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93"/>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93"/>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93"/>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93"/>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93"/>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93"/>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93"/>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93"/>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93"/>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93"/>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93"/>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93"/>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93"/>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93"/>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93"/>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93"/>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93"/>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93"/>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93"/>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93"/>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93"/>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93"/>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93"/>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93"/>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93"/>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93"/>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93"/>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93"/>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93"/>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93"/>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93"/>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93"/>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93"/>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93"/>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93"/>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93"/>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93"/>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93"/>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93"/>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93"/>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93"/>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93"/>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93"/>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93"/>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93"/>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93"/>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93"/>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93"/>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93"/>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93"/>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93"/>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93"/>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93"/>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93"/>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93"/>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93"/>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93"/>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93"/>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93"/>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93"/>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93"/>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93"/>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93"/>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93"/>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93"/>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93"/>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93"/>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93"/>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93"/>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93"/>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93"/>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93"/>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93"/>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93"/>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93"/>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93"/>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93"/>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93"/>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93"/>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93"/>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93"/>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93"/>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93"/>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93"/>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93"/>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93"/>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93"/>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93"/>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93"/>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93"/>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93"/>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93"/>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93"/>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93"/>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93"/>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93"/>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93"/>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93"/>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93"/>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93"/>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93"/>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93"/>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93"/>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93"/>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93"/>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93"/>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93"/>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93"/>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93"/>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93"/>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93"/>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93"/>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93"/>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93"/>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93"/>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93"/>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93"/>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93"/>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93"/>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93"/>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93"/>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93"/>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93"/>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93"/>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93"/>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93"/>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93"/>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93"/>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93"/>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93"/>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93"/>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93"/>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93"/>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93"/>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93"/>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93"/>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93"/>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93"/>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93"/>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93"/>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93"/>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93"/>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93"/>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93"/>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93"/>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93"/>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93"/>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93"/>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93"/>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93"/>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93"/>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93"/>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93"/>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93"/>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93"/>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93"/>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93"/>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93"/>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93"/>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93"/>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93"/>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93"/>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93"/>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93"/>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93"/>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93"/>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93"/>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93"/>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93"/>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93"/>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93"/>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93"/>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93"/>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93"/>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93"/>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93"/>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93"/>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93"/>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93"/>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93"/>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93"/>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93"/>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93"/>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93"/>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93"/>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93"/>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93"/>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93"/>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93"/>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93"/>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93"/>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93"/>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93"/>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93"/>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93"/>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93"/>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93"/>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93"/>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93"/>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93"/>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93"/>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93"/>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93"/>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93"/>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93"/>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93"/>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93"/>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93"/>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93"/>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93"/>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93"/>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93"/>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93"/>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93"/>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93"/>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93"/>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93"/>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93"/>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93"/>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93"/>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93"/>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93"/>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93"/>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93"/>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93"/>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93"/>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93"/>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93"/>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93"/>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93"/>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93"/>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93"/>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93"/>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93"/>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93"/>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93"/>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93"/>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93"/>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93"/>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93"/>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93"/>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93"/>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93"/>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93"/>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93"/>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93"/>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93"/>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93"/>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93"/>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93"/>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93"/>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93"/>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93"/>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93"/>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93"/>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93"/>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93"/>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93"/>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93"/>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93"/>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93"/>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93"/>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93"/>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93"/>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93"/>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93"/>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93"/>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93"/>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93"/>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93"/>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93"/>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93"/>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93"/>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93"/>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93"/>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93"/>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93"/>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93"/>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93"/>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93"/>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93"/>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93"/>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93"/>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93"/>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93"/>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93"/>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93"/>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93"/>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93"/>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93"/>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93"/>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93"/>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93"/>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93"/>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93"/>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93"/>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93"/>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93"/>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93"/>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93"/>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93"/>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93"/>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93"/>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93"/>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93"/>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93"/>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93"/>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93"/>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93"/>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93"/>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93"/>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93"/>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93"/>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93"/>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93"/>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93"/>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93"/>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93"/>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93"/>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93"/>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93"/>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93"/>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93"/>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93"/>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93"/>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93"/>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93"/>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93"/>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93"/>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93"/>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93"/>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93"/>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93"/>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93"/>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93"/>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93"/>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93"/>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93"/>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93"/>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93"/>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93"/>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93"/>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93"/>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93"/>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93"/>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93"/>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93"/>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93"/>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93"/>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93"/>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93"/>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93"/>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93"/>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93"/>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93"/>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93"/>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93"/>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93"/>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93"/>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93"/>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93"/>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93"/>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93"/>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93"/>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93"/>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93"/>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93"/>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93"/>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93"/>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93"/>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93"/>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93"/>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93"/>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93"/>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93"/>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93"/>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93"/>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93"/>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93"/>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93"/>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93"/>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93"/>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93"/>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93"/>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93"/>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93"/>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93"/>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93"/>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93"/>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93"/>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93"/>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93"/>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93"/>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93"/>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93"/>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93"/>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93"/>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93"/>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93"/>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93"/>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93"/>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93"/>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93"/>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93"/>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93"/>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93"/>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93"/>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93"/>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93"/>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93"/>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93"/>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93"/>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93"/>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93"/>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93"/>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93"/>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93"/>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93"/>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93"/>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93"/>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93"/>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93"/>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93"/>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93"/>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93"/>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93"/>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93"/>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93"/>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93"/>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93"/>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93"/>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93"/>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93"/>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93"/>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93"/>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93"/>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93"/>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93"/>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93"/>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93"/>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93"/>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93"/>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93"/>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93"/>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93"/>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93"/>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93"/>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93"/>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93"/>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93"/>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93"/>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93"/>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93"/>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93"/>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93"/>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93"/>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93"/>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93"/>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93"/>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93"/>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93"/>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93"/>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93"/>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93"/>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93"/>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93"/>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93"/>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93"/>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93"/>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93"/>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93"/>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93"/>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93"/>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93"/>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93"/>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93"/>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93"/>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93"/>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93"/>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93"/>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93"/>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93"/>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93"/>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93"/>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93"/>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93"/>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93"/>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93"/>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93"/>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93"/>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93"/>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93"/>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93"/>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93"/>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93"/>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93"/>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93"/>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93"/>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93"/>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93"/>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93"/>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93"/>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93"/>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93"/>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93"/>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93"/>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93"/>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93"/>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93"/>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93"/>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93"/>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93"/>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93"/>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93"/>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93"/>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93"/>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93"/>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93"/>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93"/>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93"/>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93"/>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93"/>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93"/>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93"/>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93"/>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93"/>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93"/>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93"/>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93"/>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93"/>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93"/>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93"/>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93"/>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93"/>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93"/>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93"/>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93"/>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93"/>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93"/>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93"/>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93"/>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93"/>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93"/>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93"/>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93"/>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93"/>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93"/>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93"/>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93"/>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93"/>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93"/>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93"/>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93"/>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93"/>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93"/>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93"/>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93"/>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93"/>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93"/>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93"/>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93"/>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93"/>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93"/>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93"/>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93"/>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93"/>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93"/>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93"/>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93"/>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93"/>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93"/>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93"/>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93"/>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93"/>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93"/>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93"/>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93"/>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93"/>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93"/>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93"/>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93"/>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93"/>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93"/>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93"/>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93"/>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93"/>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93"/>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93"/>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93"/>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93"/>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93"/>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93"/>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93"/>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93"/>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93"/>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93"/>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93"/>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93"/>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93"/>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93"/>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93"/>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93"/>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93"/>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93"/>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93"/>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93"/>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93"/>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93"/>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93"/>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93"/>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93"/>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93"/>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93"/>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93"/>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93"/>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93"/>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93"/>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93"/>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93"/>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93"/>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93"/>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93"/>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93"/>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93"/>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93"/>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93"/>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93"/>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93"/>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93"/>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93"/>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93"/>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93"/>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93"/>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93"/>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93"/>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93"/>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93"/>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93"/>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93"/>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93"/>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93"/>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93"/>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93"/>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93"/>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93"/>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93"/>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93"/>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93"/>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93"/>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93"/>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93"/>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93"/>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93"/>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93"/>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93"/>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93"/>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93"/>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93"/>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93"/>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93"/>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93"/>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93"/>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93"/>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93"/>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93"/>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93"/>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93"/>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93"/>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93"/>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93"/>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93"/>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93"/>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93"/>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93"/>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93"/>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93"/>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93"/>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93"/>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93"/>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93"/>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93"/>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93"/>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93"/>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93"/>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93"/>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93"/>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93"/>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93"/>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93"/>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93"/>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93"/>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93"/>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93"/>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93"/>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93"/>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93"/>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93"/>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93"/>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93"/>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93"/>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93"/>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93"/>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93"/>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93"/>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93"/>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93"/>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93"/>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93"/>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93"/>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93"/>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93"/>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93"/>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93"/>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93"/>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93"/>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93"/>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93"/>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93"/>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93"/>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93"/>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93"/>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93"/>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93"/>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93"/>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93"/>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93"/>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93"/>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93"/>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93"/>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93"/>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93"/>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93"/>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93"/>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93"/>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93"/>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93"/>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93"/>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93"/>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93"/>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93"/>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93"/>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93"/>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93"/>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93"/>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93"/>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93"/>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93"/>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93"/>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93"/>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93"/>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93"/>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93"/>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93"/>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93"/>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93"/>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93"/>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93"/>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93"/>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93"/>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93"/>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93"/>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93"/>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93"/>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93"/>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93"/>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93"/>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93"/>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93"/>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93"/>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93"/>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93"/>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93"/>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93"/>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93"/>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93"/>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93"/>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93"/>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93"/>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93"/>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93"/>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93"/>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93"/>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93"/>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93"/>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93"/>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93"/>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93"/>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93"/>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93"/>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93"/>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93"/>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93"/>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93"/>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93"/>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93"/>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93"/>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93"/>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93"/>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93"/>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93"/>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93"/>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93"/>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93"/>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93"/>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93"/>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93"/>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93"/>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93"/>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93"/>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93"/>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93"/>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93"/>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93"/>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93"/>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93"/>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93"/>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93"/>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93"/>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93"/>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93"/>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93"/>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93"/>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93"/>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93"/>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93"/>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93"/>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93"/>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93"/>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93"/>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93"/>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93"/>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93"/>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93"/>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93"/>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93"/>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93"/>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93"/>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93"/>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93"/>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93"/>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93"/>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93"/>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93"/>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93"/>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93"/>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93"/>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93"/>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93"/>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93"/>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93"/>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93"/>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93"/>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93"/>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93"/>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93"/>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93"/>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93"/>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93"/>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93"/>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93"/>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93"/>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93"/>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93"/>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93"/>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93"/>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93"/>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93"/>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93"/>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93"/>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93"/>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93"/>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93"/>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93"/>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93"/>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93"/>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93"/>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93"/>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93"/>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93"/>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93"/>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93"/>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93"/>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93"/>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93"/>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93"/>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93"/>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93"/>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93"/>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93"/>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93"/>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93"/>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93"/>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93"/>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93"/>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93"/>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93"/>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93"/>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93"/>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93"/>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93"/>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93"/>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93"/>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93"/>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93"/>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93"/>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93"/>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93"/>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93"/>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93"/>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93"/>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93"/>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93"/>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93"/>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93"/>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93"/>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93"/>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93"/>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93"/>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93"/>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93"/>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93"/>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93"/>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93"/>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93"/>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93"/>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93"/>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93"/>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93"/>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93"/>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93"/>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93"/>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93"/>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93"/>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93"/>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93"/>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93"/>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93"/>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93"/>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93"/>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93"/>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93"/>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93"/>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93"/>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93"/>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93"/>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93"/>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93"/>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93"/>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93"/>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93"/>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93"/>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93"/>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93"/>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93"/>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93"/>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93"/>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93"/>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93"/>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93"/>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93"/>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93"/>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93"/>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93"/>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93"/>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93"/>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93"/>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93"/>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93"/>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93"/>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93"/>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93"/>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93"/>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93"/>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93"/>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93"/>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93"/>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93"/>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93"/>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93"/>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93"/>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93"/>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93"/>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93"/>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93"/>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93"/>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93"/>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93"/>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93"/>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93"/>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93"/>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93"/>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93"/>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93"/>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93"/>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93"/>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93"/>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93"/>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93"/>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93"/>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93"/>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93"/>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93"/>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93"/>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93"/>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93"/>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93"/>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93"/>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93"/>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93"/>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93"/>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93"/>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93"/>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93"/>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93"/>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93"/>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93"/>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93"/>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93"/>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93"/>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93"/>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93"/>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93"/>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93"/>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93"/>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93"/>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93"/>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93"/>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93"/>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93"/>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93"/>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93"/>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93"/>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93"/>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93"/>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93"/>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93"/>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93"/>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93"/>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93"/>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93"/>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93"/>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93"/>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93"/>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93"/>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93"/>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93"/>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93"/>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93"/>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93"/>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93"/>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93"/>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93"/>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93"/>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93"/>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93"/>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93"/>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93"/>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93"/>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93"/>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93"/>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93"/>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93"/>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93"/>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93"/>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93"/>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93"/>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93"/>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93"/>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93"/>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93"/>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93"/>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93"/>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93"/>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93"/>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93"/>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93"/>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93"/>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93"/>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93"/>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93"/>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93"/>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93"/>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93"/>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93"/>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93"/>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93"/>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93"/>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93"/>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93"/>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93"/>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93"/>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93"/>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93"/>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93"/>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93"/>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93"/>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93"/>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93"/>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93"/>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93"/>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93"/>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93"/>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93"/>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93"/>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93"/>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93"/>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93"/>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93"/>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93"/>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93"/>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93"/>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93"/>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93"/>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93"/>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93"/>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93"/>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93"/>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93"/>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93"/>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93"/>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93"/>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93"/>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93"/>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93"/>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93"/>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93"/>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93"/>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93"/>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93"/>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93"/>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93"/>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93"/>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93"/>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93"/>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93"/>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93"/>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93"/>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93"/>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93"/>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93"/>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93"/>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93"/>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93"/>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93"/>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93"/>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93"/>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93"/>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93"/>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93"/>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93"/>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93"/>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93"/>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93"/>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93"/>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93"/>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93"/>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93"/>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93"/>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93"/>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93"/>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93"/>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93"/>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93"/>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93"/>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93"/>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93"/>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93"/>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93"/>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93"/>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93"/>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93"/>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93"/>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93"/>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93"/>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93"/>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93"/>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93"/>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93"/>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93"/>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93"/>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93"/>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93"/>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93"/>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93"/>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93"/>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93"/>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93"/>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93"/>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93"/>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93"/>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93"/>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93"/>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93"/>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93"/>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93"/>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93"/>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93"/>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93"/>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93"/>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93"/>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93"/>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93"/>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93"/>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93"/>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93"/>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93"/>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93"/>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93"/>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93"/>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93"/>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93"/>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93"/>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93"/>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93"/>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93"/>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93"/>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93"/>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93"/>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93"/>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93"/>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93"/>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93"/>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93"/>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93"/>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93"/>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93"/>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93"/>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93"/>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93"/>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93"/>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93"/>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93"/>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93"/>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93"/>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93"/>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93"/>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93"/>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93"/>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93"/>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93"/>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93"/>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93"/>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93"/>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93"/>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93"/>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93"/>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93"/>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93"/>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93"/>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93"/>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93"/>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93"/>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93"/>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93"/>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93"/>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93"/>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93"/>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93"/>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93"/>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93"/>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93"/>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93"/>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93"/>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93"/>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93"/>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93"/>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93"/>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93"/>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93"/>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93"/>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93"/>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93"/>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93"/>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93"/>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93"/>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93"/>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93"/>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93"/>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93"/>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93"/>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93"/>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93"/>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93"/>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93"/>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93"/>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93"/>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93"/>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93"/>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93"/>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93"/>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93"/>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93"/>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93"/>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93"/>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93"/>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93"/>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93"/>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93"/>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93"/>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93"/>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93"/>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93"/>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93"/>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93"/>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93"/>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93"/>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93"/>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93"/>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93"/>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93"/>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93"/>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93"/>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93"/>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93"/>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93"/>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93"/>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93"/>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93"/>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93"/>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93"/>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93"/>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93"/>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93"/>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93"/>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93"/>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93"/>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93"/>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93"/>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93"/>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93"/>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93"/>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93"/>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93"/>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93"/>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93"/>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93"/>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93"/>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93"/>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93"/>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93"/>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93"/>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93"/>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93"/>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93"/>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93"/>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93"/>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93"/>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93"/>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93"/>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93"/>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93"/>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93"/>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93"/>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93"/>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93"/>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93"/>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93"/>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93"/>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93"/>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93"/>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93"/>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93"/>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93"/>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93"/>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93"/>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93"/>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93"/>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93"/>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93"/>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93"/>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93"/>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93"/>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93"/>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93"/>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93"/>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93"/>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93"/>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93"/>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93"/>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93"/>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93"/>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93"/>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93"/>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93"/>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93"/>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93"/>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93"/>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93"/>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93"/>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93"/>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93"/>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93"/>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93"/>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93"/>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93"/>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93"/>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93"/>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93"/>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93"/>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93"/>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93"/>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93"/>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93"/>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93"/>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93"/>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93"/>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93"/>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93"/>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93"/>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93"/>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93"/>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93"/>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93"/>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93"/>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93"/>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93"/>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93"/>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93"/>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93"/>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93"/>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93"/>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93"/>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93"/>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93"/>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93"/>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93"/>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93"/>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93"/>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93"/>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93"/>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93"/>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93"/>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93"/>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93"/>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93"/>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93"/>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93"/>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93"/>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93"/>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93"/>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93"/>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93"/>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93"/>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93"/>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93"/>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93"/>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93"/>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93"/>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93"/>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93"/>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93"/>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93"/>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93"/>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93"/>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93"/>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93"/>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93"/>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93"/>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93"/>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93"/>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93"/>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93"/>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93"/>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93"/>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93"/>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93"/>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93"/>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93"/>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93"/>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93"/>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93"/>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93"/>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93"/>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93"/>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93"/>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93"/>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93"/>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93"/>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93"/>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93"/>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93"/>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93"/>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93"/>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93"/>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93"/>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93"/>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93"/>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93"/>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93"/>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93"/>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93"/>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93"/>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93"/>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93"/>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93"/>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93"/>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93"/>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93"/>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93"/>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93"/>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93"/>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93"/>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93"/>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93"/>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93"/>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93"/>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93"/>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93"/>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93"/>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93"/>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93"/>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93"/>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93"/>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93"/>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93"/>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93"/>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93"/>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93"/>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93"/>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93"/>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93"/>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93"/>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93"/>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93"/>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93"/>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93"/>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93"/>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93"/>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93"/>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93"/>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93"/>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93"/>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93"/>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93"/>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93"/>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93"/>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93"/>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93"/>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93"/>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93"/>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93"/>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93"/>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93"/>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93"/>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93"/>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93"/>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93"/>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93"/>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93"/>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93"/>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93"/>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93"/>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93"/>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93"/>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93"/>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93"/>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93"/>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93"/>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93"/>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93"/>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93"/>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93"/>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93"/>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93"/>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93"/>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93"/>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93"/>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93"/>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93"/>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93"/>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93"/>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93"/>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93"/>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93"/>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93"/>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93"/>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93"/>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93"/>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93"/>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93"/>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93"/>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93"/>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93"/>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93"/>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93"/>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93"/>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93"/>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93"/>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93"/>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93"/>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93"/>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93"/>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93"/>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93"/>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93"/>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93"/>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93"/>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93"/>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93"/>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93"/>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93"/>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93"/>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93"/>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93"/>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93"/>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93"/>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93"/>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93"/>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93"/>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93"/>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93"/>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93"/>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93"/>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93"/>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93"/>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93"/>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93"/>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93"/>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93"/>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93"/>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93"/>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93"/>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93"/>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93"/>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93"/>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93"/>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93"/>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93"/>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93"/>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93"/>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93"/>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93"/>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93"/>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93"/>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93"/>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93"/>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93"/>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93"/>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93"/>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93"/>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93"/>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93"/>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93"/>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93"/>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93"/>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93"/>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93"/>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93"/>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93"/>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93"/>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93"/>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93"/>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93"/>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93"/>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93"/>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93"/>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93"/>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93"/>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93"/>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93"/>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93"/>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93"/>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93"/>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93"/>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93"/>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93"/>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93"/>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93"/>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93"/>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93"/>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93"/>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93"/>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93"/>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93"/>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93"/>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93"/>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93"/>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93"/>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93"/>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93"/>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93"/>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93"/>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93"/>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93"/>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93"/>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93"/>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93"/>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93"/>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93"/>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93"/>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93"/>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93"/>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93"/>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93"/>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93"/>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93"/>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93"/>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93"/>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93"/>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93"/>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93"/>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93"/>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93"/>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93"/>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93"/>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93"/>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93"/>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93"/>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93"/>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93"/>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93"/>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93"/>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93"/>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93"/>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93"/>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93"/>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93"/>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93"/>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93"/>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93"/>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93"/>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93"/>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93"/>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93"/>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93"/>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93"/>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93"/>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93"/>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93"/>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93"/>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93"/>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93"/>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93"/>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93"/>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93"/>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93"/>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93"/>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93"/>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93"/>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93"/>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93"/>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93"/>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93"/>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93"/>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93"/>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93"/>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93"/>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93"/>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93"/>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93"/>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93"/>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93"/>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93"/>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93"/>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93"/>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93"/>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93"/>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93"/>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93"/>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93"/>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93"/>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93"/>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93"/>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93"/>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93"/>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93"/>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93"/>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93"/>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93"/>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93"/>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93"/>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93"/>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93"/>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93"/>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93"/>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93"/>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93"/>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93"/>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93"/>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93"/>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93"/>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93"/>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93"/>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93"/>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93"/>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93"/>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93"/>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93"/>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93"/>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93"/>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93"/>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93"/>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93"/>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93"/>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93"/>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93"/>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93"/>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93"/>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93"/>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93"/>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93"/>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93"/>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93"/>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93"/>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93"/>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93"/>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93"/>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93"/>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93"/>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93"/>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93"/>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93"/>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93"/>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93"/>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93"/>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93"/>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93"/>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93"/>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93"/>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93"/>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93"/>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93"/>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93"/>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93"/>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93"/>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93"/>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93"/>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93"/>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93"/>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93"/>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93"/>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93"/>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93"/>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93"/>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93"/>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93"/>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93"/>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93"/>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93"/>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93"/>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93"/>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93"/>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93"/>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93"/>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93"/>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93"/>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93"/>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93"/>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93"/>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93"/>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93"/>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93"/>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93"/>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93"/>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93"/>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93"/>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93"/>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93"/>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93"/>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93"/>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93"/>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93"/>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93"/>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93"/>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93"/>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93"/>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93"/>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93"/>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93"/>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93"/>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93"/>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93"/>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93"/>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93"/>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93"/>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93"/>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93"/>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93"/>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93"/>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93"/>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93"/>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93"/>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93"/>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93"/>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93"/>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93"/>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93"/>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93"/>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93"/>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93"/>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93"/>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93"/>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93"/>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93"/>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93"/>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93"/>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93"/>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93"/>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93"/>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93"/>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93"/>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93"/>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93"/>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93"/>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93"/>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93"/>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93"/>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93"/>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93"/>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93"/>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93"/>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93"/>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93"/>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93"/>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93"/>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93"/>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93"/>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93"/>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93"/>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93"/>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93"/>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93"/>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93"/>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93"/>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93"/>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93"/>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93"/>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93"/>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93"/>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93"/>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93"/>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93"/>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93"/>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93"/>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93"/>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93"/>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93"/>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93"/>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93"/>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93"/>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93"/>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93"/>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93"/>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93"/>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93"/>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93"/>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93"/>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93"/>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93"/>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93"/>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93"/>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93"/>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93"/>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93"/>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93"/>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93"/>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93"/>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93"/>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93"/>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93"/>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93"/>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93"/>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93"/>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93"/>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93"/>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93"/>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93"/>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93"/>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93"/>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93"/>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93"/>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93"/>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93"/>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93"/>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93"/>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93"/>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93"/>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93"/>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93"/>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93"/>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93"/>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93"/>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93"/>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93"/>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93"/>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93"/>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93"/>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93"/>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93"/>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93"/>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93"/>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93"/>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93"/>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93"/>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93"/>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93"/>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93"/>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93"/>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93"/>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93"/>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93"/>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93"/>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93"/>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93"/>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93"/>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93"/>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93"/>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93"/>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93"/>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93"/>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93"/>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93"/>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93"/>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93"/>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93"/>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93"/>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93"/>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93"/>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93"/>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93"/>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93"/>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93"/>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93"/>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93"/>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93"/>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93"/>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93"/>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93"/>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93"/>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93"/>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93"/>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93"/>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93"/>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93"/>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93"/>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93"/>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93"/>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93"/>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93"/>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93"/>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93"/>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93"/>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93"/>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93"/>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93"/>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93"/>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93"/>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93"/>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93"/>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93"/>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93"/>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93"/>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93"/>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93"/>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93"/>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93"/>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93"/>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93"/>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93"/>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93"/>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93"/>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93"/>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93"/>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93"/>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93"/>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93"/>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93"/>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93"/>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93"/>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93"/>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93"/>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93"/>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93"/>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93"/>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93"/>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93"/>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93"/>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93"/>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93"/>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93"/>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93"/>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93"/>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93"/>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93"/>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93"/>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93"/>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93"/>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93"/>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93"/>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93"/>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93"/>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93"/>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93"/>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93"/>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93"/>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93"/>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93"/>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93"/>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93"/>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93"/>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93"/>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93"/>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93"/>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93"/>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93"/>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93"/>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93"/>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93"/>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93"/>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93"/>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93"/>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93"/>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93"/>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93"/>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93"/>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93"/>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93"/>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93"/>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93"/>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93"/>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93"/>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93"/>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93"/>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93"/>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93"/>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93"/>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93"/>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93"/>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93"/>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93"/>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93"/>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93"/>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93"/>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93"/>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93"/>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93"/>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93"/>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93"/>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93"/>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93"/>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93"/>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93"/>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93"/>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93"/>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93"/>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93"/>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93"/>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93"/>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93"/>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93"/>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93"/>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93"/>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93"/>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93"/>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93"/>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93"/>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93"/>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93"/>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93"/>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93"/>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93"/>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93"/>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93"/>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93"/>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93"/>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93"/>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93"/>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93"/>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93"/>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93"/>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93"/>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93"/>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93"/>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93"/>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93"/>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93"/>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93"/>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93"/>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93"/>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93"/>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93"/>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93"/>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93"/>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93"/>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93"/>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93"/>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93"/>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93"/>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93"/>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93"/>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93"/>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93"/>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93"/>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93"/>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93"/>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93"/>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93"/>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93"/>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93"/>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93"/>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93"/>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93"/>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93"/>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93"/>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93"/>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93"/>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93"/>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93"/>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93"/>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93"/>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93"/>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93"/>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93"/>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93"/>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93"/>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93"/>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93"/>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93"/>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93"/>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93"/>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93"/>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93"/>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93"/>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93"/>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93"/>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93"/>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93"/>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93"/>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93"/>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93"/>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93"/>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93"/>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93"/>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93"/>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93"/>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93"/>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93"/>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93"/>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93"/>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93"/>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93"/>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93"/>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93"/>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93"/>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93"/>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93"/>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93"/>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93"/>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93"/>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93"/>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93"/>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93"/>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93"/>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93"/>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93"/>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93"/>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93"/>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93"/>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93"/>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93"/>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93"/>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93"/>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93"/>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93"/>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93"/>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93"/>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93"/>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93"/>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93"/>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93"/>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93"/>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93"/>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93"/>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93"/>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93"/>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93"/>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93"/>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93"/>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93"/>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93"/>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93"/>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93"/>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93"/>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93"/>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93"/>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93"/>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93"/>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93"/>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93"/>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93"/>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93"/>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93"/>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93"/>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93"/>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93"/>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93"/>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93"/>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93"/>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93"/>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93"/>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93"/>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93"/>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93"/>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93"/>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93"/>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93"/>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93"/>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93"/>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93"/>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93"/>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93"/>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93"/>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93"/>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93"/>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93"/>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93"/>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93"/>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93"/>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93"/>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93"/>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93"/>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93"/>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93"/>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93"/>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93"/>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93"/>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93"/>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93"/>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93"/>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93"/>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93"/>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93"/>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93"/>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93"/>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93"/>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93"/>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93"/>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93"/>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93"/>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93"/>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93"/>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93"/>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93"/>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93"/>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93"/>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93"/>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93"/>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93"/>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93"/>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93"/>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93"/>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93"/>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93"/>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93"/>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93"/>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93"/>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93"/>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93"/>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93"/>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93"/>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93"/>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93"/>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93"/>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93"/>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93"/>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93"/>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93"/>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93"/>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93"/>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93"/>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93"/>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93"/>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93"/>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93"/>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93"/>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93"/>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93"/>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93"/>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93"/>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93"/>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93"/>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93"/>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93"/>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93"/>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93"/>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93"/>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93"/>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93"/>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93"/>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93"/>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93"/>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93"/>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93"/>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93"/>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93"/>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93"/>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93"/>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93"/>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93"/>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93"/>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93"/>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93"/>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93"/>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93"/>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93"/>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93"/>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93"/>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93"/>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93"/>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93"/>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93"/>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93"/>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93"/>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93"/>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93"/>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93"/>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93"/>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93"/>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93"/>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93"/>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93"/>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93"/>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93"/>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93"/>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93"/>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93"/>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93"/>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93"/>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93"/>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93"/>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93"/>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93"/>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93"/>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93"/>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93"/>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93"/>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93"/>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93"/>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93"/>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93"/>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93"/>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93"/>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93"/>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93"/>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93"/>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93"/>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93"/>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93"/>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93"/>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93"/>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93"/>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93"/>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93"/>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93"/>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93"/>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93"/>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93"/>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93"/>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93"/>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93"/>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93"/>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93"/>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93"/>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93"/>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93"/>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93"/>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93"/>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93"/>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93"/>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93"/>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93"/>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93"/>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93"/>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93"/>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93"/>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93"/>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93"/>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93"/>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93"/>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93"/>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93"/>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93"/>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93"/>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93"/>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93"/>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93"/>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93"/>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93"/>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93"/>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93"/>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93"/>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93"/>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93"/>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93"/>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93"/>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93"/>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93"/>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93"/>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93"/>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93"/>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93"/>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93"/>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93"/>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93"/>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93"/>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93"/>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93"/>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93"/>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93"/>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93"/>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93"/>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93"/>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93"/>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93"/>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93"/>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93"/>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93"/>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93"/>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93"/>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93"/>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93"/>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93"/>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93"/>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93"/>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93"/>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93"/>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93"/>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93"/>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93"/>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93"/>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93"/>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93"/>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93"/>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93"/>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93"/>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93"/>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93"/>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93"/>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93"/>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93"/>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93"/>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93"/>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93"/>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93"/>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93"/>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93"/>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93"/>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93"/>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93"/>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93"/>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93"/>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93"/>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93"/>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93"/>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93"/>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93"/>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93"/>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93"/>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93"/>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93"/>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93"/>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93"/>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93"/>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93"/>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93"/>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93"/>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93"/>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93"/>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93"/>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93"/>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93"/>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93"/>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93"/>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93"/>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93"/>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93"/>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93"/>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93"/>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93"/>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93"/>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93"/>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93"/>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93"/>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93"/>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93"/>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93"/>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93"/>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93"/>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93"/>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93"/>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93"/>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93"/>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93"/>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93"/>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93"/>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93"/>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93"/>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93"/>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93"/>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93"/>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93"/>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93"/>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93"/>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93"/>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93"/>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93"/>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93"/>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93"/>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93"/>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93"/>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93"/>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93"/>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93"/>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93"/>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93"/>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93"/>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93"/>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93"/>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93"/>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93"/>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93"/>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93"/>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93"/>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93"/>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93"/>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93"/>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93"/>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93"/>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93"/>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93"/>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93"/>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93"/>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93"/>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93"/>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93"/>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93"/>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93"/>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93"/>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93"/>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93"/>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93"/>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93"/>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93"/>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93"/>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93"/>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93"/>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93"/>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93"/>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93"/>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93"/>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93"/>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93"/>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93"/>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93"/>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93"/>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93"/>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93"/>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93"/>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93"/>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93"/>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93"/>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93"/>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93"/>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93"/>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93"/>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93"/>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93"/>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93"/>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93"/>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93"/>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93"/>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93"/>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93"/>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93"/>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93"/>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93"/>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93"/>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93"/>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93"/>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93"/>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93"/>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93"/>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93"/>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93"/>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93"/>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93"/>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93"/>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93"/>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93"/>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93"/>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93"/>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93"/>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93"/>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93"/>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93"/>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93"/>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93"/>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93"/>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93"/>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93"/>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93"/>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93"/>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93"/>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93"/>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93"/>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93"/>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93"/>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93"/>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93"/>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93"/>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93"/>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93"/>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93"/>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93"/>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93"/>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93"/>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93"/>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93"/>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93"/>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93"/>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93"/>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93"/>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93"/>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93"/>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93"/>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93"/>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93"/>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93"/>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93"/>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93"/>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93"/>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93"/>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93"/>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93"/>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93"/>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93"/>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93"/>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93"/>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93"/>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93"/>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93"/>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93"/>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93"/>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93"/>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93"/>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93"/>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93"/>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93"/>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93"/>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93"/>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93"/>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93"/>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93"/>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93"/>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93"/>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93"/>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93"/>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93"/>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93"/>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93"/>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93"/>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93"/>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93"/>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93"/>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93"/>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93"/>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93"/>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93"/>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93"/>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93"/>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93"/>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93"/>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93"/>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93"/>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93"/>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93"/>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93"/>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93"/>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93"/>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93"/>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93"/>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93"/>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93"/>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93"/>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93"/>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93"/>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93"/>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93"/>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93"/>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93"/>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93"/>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93"/>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93"/>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93"/>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93"/>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93"/>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93"/>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93"/>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93"/>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93"/>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93"/>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93"/>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93"/>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93"/>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93"/>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93"/>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93"/>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93"/>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93"/>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93"/>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93"/>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93"/>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93"/>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93"/>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93"/>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93"/>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93"/>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93"/>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93"/>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93"/>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93"/>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93"/>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93"/>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93"/>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93"/>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93"/>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93"/>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93"/>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93"/>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93"/>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93"/>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93"/>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93"/>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93"/>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93"/>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93"/>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93"/>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93"/>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93"/>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93"/>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93"/>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93"/>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93"/>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93"/>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93"/>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93"/>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93"/>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93"/>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93"/>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93"/>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93"/>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93"/>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93"/>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93"/>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93"/>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93"/>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93"/>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93"/>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93"/>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93"/>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93"/>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93"/>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93"/>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93"/>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93"/>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93"/>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93"/>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93"/>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93"/>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93"/>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93"/>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93"/>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93"/>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93"/>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93"/>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93"/>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93"/>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93"/>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93"/>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93"/>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93"/>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93"/>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93"/>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93"/>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93"/>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93"/>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93"/>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93"/>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93"/>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93"/>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93"/>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93"/>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93"/>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93"/>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93"/>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93"/>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93"/>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93"/>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93"/>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93"/>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93"/>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93"/>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93"/>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93"/>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93"/>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93"/>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93"/>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93"/>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93"/>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93"/>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93"/>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93"/>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93"/>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93"/>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93"/>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93"/>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93"/>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93"/>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93"/>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93"/>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93"/>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93"/>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93"/>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93"/>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93"/>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93"/>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93"/>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93"/>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93"/>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93"/>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93"/>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93"/>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93"/>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93"/>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93"/>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93"/>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93"/>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93"/>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93"/>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93"/>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93"/>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93"/>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93"/>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93"/>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93"/>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93"/>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93"/>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93"/>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93"/>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93"/>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93"/>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93"/>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93"/>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93"/>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93"/>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93"/>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93"/>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93"/>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93"/>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93"/>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93"/>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93"/>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93"/>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93"/>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93"/>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93"/>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93"/>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93"/>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93"/>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93"/>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93"/>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93"/>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93"/>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93"/>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93"/>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93"/>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93"/>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93"/>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93"/>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93"/>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93"/>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93"/>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93"/>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93"/>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93"/>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93"/>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93"/>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93"/>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93"/>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93"/>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93"/>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93"/>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93"/>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93"/>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93"/>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93"/>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93"/>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93"/>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93"/>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93"/>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93"/>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93"/>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93"/>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93"/>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93"/>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93"/>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93"/>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93"/>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93"/>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93"/>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93"/>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93"/>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93"/>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93"/>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93"/>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93"/>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93"/>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93"/>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93"/>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93"/>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93"/>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93"/>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93"/>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93"/>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93"/>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93"/>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93"/>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93"/>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93"/>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93"/>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93"/>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93"/>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93"/>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93"/>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93"/>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93"/>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93"/>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93"/>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93"/>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93"/>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93"/>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93"/>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93"/>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93"/>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93"/>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93"/>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93"/>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93"/>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93"/>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93"/>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93"/>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93"/>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93"/>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93"/>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93"/>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93"/>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93"/>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93"/>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93"/>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93"/>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93"/>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93"/>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93"/>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93"/>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93"/>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93"/>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93"/>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93"/>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93"/>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93"/>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93"/>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93"/>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93"/>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93"/>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93"/>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93"/>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93"/>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93"/>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93"/>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93"/>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93"/>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93"/>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93"/>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93"/>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93"/>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93"/>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93"/>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93"/>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93"/>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93"/>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93"/>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93"/>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93"/>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93"/>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93"/>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93"/>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93"/>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93"/>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93"/>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93"/>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93"/>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93"/>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93"/>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93"/>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93"/>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93"/>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93"/>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93"/>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93"/>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93"/>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93"/>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93"/>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93"/>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93"/>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93"/>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93"/>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93"/>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93"/>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93"/>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93"/>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93"/>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93"/>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93"/>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93"/>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93"/>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93"/>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93"/>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93"/>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93"/>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93"/>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93"/>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93"/>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93"/>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93"/>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93"/>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93"/>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93"/>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93"/>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93"/>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93"/>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93"/>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93"/>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93"/>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93"/>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93"/>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93"/>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93"/>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93"/>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93"/>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93"/>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93"/>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93"/>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93"/>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93"/>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93"/>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93"/>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93"/>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93"/>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93"/>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93"/>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93"/>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93"/>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93"/>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93"/>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93"/>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93"/>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93"/>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93"/>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93"/>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93"/>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93"/>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93"/>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93"/>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93"/>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93"/>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93"/>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93"/>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93"/>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93"/>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93"/>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93"/>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93"/>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93"/>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93"/>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93"/>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93"/>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93"/>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93"/>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93"/>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93"/>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93"/>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93"/>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93"/>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93"/>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93"/>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93"/>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93"/>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93"/>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93"/>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93"/>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93"/>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93"/>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93"/>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93"/>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93"/>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93"/>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93"/>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93"/>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93"/>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93"/>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93"/>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93"/>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93"/>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93"/>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93"/>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93"/>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93"/>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93"/>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93"/>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93"/>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93"/>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93"/>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93"/>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93"/>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93"/>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93"/>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93"/>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93"/>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93"/>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93"/>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93"/>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93"/>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93"/>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93"/>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93"/>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93"/>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93"/>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93"/>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93"/>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93"/>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93"/>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93"/>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93"/>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93"/>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93"/>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93"/>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93"/>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93"/>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93"/>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93"/>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93"/>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93"/>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93"/>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93"/>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93"/>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93"/>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93"/>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93"/>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93"/>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93"/>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93"/>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93"/>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93"/>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93"/>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93"/>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93"/>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93"/>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93"/>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93"/>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93"/>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93"/>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93"/>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93"/>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93"/>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93"/>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93"/>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93"/>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93"/>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93"/>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93"/>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93"/>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93"/>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93"/>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93"/>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93"/>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93"/>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93"/>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93"/>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93"/>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93"/>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93"/>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93"/>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93"/>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93"/>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93"/>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93"/>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93"/>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93"/>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93"/>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93"/>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93"/>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93"/>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93"/>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93"/>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93"/>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93"/>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93"/>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93"/>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93"/>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93"/>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93"/>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93"/>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93"/>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93"/>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93"/>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93"/>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93"/>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93"/>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93"/>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93"/>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93"/>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93"/>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93"/>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93"/>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93"/>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93"/>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93"/>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93"/>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93"/>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93"/>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93"/>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93"/>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93"/>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93"/>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93"/>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93"/>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93"/>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93"/>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93"/>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93"/>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93"/>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93"/>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93"/>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93"/>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93"/>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93"/>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93"/>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93"/>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93"/>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93"/>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93"/>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93"/>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93"/>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93"/>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93"/>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93"/>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93"/>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93"/>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93"/>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93"/>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93"/>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93"/>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93"/>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93"/>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93"/>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93"/>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93"/>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93"/>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93"/>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93"/>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93"/>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93"/>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93"/>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93"/>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93"/>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93"/>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93"/>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93"/>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93"/>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93"/>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93"/>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93"/>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93"/>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93"/>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93"/>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93"/>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93"/>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93"/>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93"/>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93"/>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93"/>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93"/>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93"/>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93"/>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93"/>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93"/>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93"/>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93"/>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93"/>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93"/>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93"/>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93"/>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93"/>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93"/>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93"/>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93"/>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93"/>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93"/>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93"/>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93"/>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93"/>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93"/>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93"/>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93"/>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93"/>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93"/>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93"/>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93"/>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93"/>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93"/>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93"/>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93"/>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93"/>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93"/>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93"/>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93"/>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93"/>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93"/>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93"/>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93"/>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93"/>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93"/>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93"/>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93"/>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93"/>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93"/>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93"/>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93"/>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5" name="Google Shape;7665;p93"/>
          <p:cNvGrpSpPr/>
          <p:nvPr/>
        </p:nvGrpSpPr>
        <p:grpSpPr>
          <a:xfrm>
            <a:off x="3416804" y="902588"/>
            <a:ext cx="2310381" cy="1488888"/>
            <a:chOff x="229225" y="549050"/>
            <a:chExt cx="7161750" cy="4615275"/>
          </a:xfrm>
        </p:grpSpPr>
        <p:sp>
          <p:nvSpPr>
            <p:cNvPr id="7666" name="Google Shape;7666;p93"/>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93"/>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93"/>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93"/>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93"/>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93"/>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93"/>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93"/>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93"/>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93"/>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93"/>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93"/>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93"/>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93"/>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93"/>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93"/>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93"/>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93"/>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93"/>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93"/>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93"/>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93"/>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93"/>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93"/>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93"/>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93"/>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93"/>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93"/>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93"/>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93"/>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93"/>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93"/>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93"/>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93"/>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93"/>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93"/>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93"/>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93"/>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93"/>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93"/>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93"/>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93"/>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93"/>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93"/>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93"/>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93"/>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93"/>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93"/>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93"/>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93"/>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93"/>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93"/>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93"/>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93"/>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93"/>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93"/>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93"/>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93"/>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93"/>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93"/>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93"/>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93"/>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93"/>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93"/>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93"/>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93"/>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93"/>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93"/>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93"/>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93"/>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93"/>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93"/>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93"/>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93"/>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93"/>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93"/>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93"/>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93"/>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93"/>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93"/>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93"/>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93"/>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93"/>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93"/>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93"/>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93"/>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93"/>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93"/>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93"/>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93"/>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93"/>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93"/>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93"/>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93"/>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93"/>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93"/>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93"/>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93"/>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93"/>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93"/>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93"/>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93"/>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93"/>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93"/>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93"/>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93"/>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93"/>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93"/>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93"/>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93"/>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93"/>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93"/>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93"/>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93"/>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93"/>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93"/>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93"/>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3" name="Google Shape;7783;p93"/>
          <p:cNvGrpSpPr/>
          <p:nvPr/>
        </p:nvGrpSpPr>
        <p:grpSpPr>
          <a:xfrm>
            <a:off x="3514722" y="2832485"/>
            <a:ext cx="2310282" cy="1374222"/>
            <a:chOff x="238125" y="732525"/>
            <a:chExt cx="7130500" cy="4241425"/>
          </a:xfrm>
        </p:grpSpPr>
        <p:sp>
          <p:nvSpPr>
            <p:cNvPr id="7784" name="Google Shape;7784;p93"/>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93"/>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93"/>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93"/>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93"/>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93"/>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93"/>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93"/>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93"/>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93"/>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93"/>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93"/>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93"/>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93"/>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93"/>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93"/>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93"/>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93"/>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93"/>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93"/>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93"/>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93"/>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93"/>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93"/>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93"/>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93"/>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93"/>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93"/>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93"/>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93"/>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93"/>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93"/>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93"/>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93"/>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93"/>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93"/>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93"/>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93"/>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93"/>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93"/>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93"/>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93"/>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93"/>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93"/>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93"/>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93"/>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93"/>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93"/>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93"/>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93"/>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93"/>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93"/>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93"/>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93"/>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93"/>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93"/>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93"/>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93"/>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93"/>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93"/>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93"/>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93"/>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93"/>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93"/>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93"/>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93"/>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93"/>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93"/>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93"/>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93"/>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93"/>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93"/>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93"/>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93"/>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93"/>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93"/>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93"/>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93"/>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93"/>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93"/>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93"/>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93"/>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93"/>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93"/>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93"/>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93"/>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93"/>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93"/>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93"/>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93"/>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93"/>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93"/>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93"/>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93"/>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93"/>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93"/>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93"/>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93"/>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93"/>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93"/>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93"/>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93"/>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93"/>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93"/>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93"/>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93"/>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93"/>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93"/>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93"/>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93"/>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93"/>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93"/>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93"/>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93"/>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7901"/>
        <p:cNvGrpSpPr/>
        <p:nvPr/>
      </p:nvGrpSpPr>
      <p:grpSpPr>
        <a:xfrm>
          <a:off x="0" y="0"/>
          <a:ext cx="0" cy="0"/>
          <a:chOff x="0" y="0"/>
          <a:chExt cx="0" cy="0"/>
        </a:xfrm>
      </p:grpSpPr>
      <p:grpSp>
        <p:nvGrpSpPr>
          <p:cNvPr id="7902" name="Google Shape;7902;p94"/>
          <p:cNvGrpSpPr/>
          <p:nvPr/>
        </p:nvGrpSpPr>
        <p:grpSpPr>
          <a:xfrm>
            <a:off x="2100561" y="3398658"/>
            <a:ext cx="1102891" cy="760337"/>
            <a:chOff x="4967783" y="2151471"/>
            <a:chExt cx="3920692" cy="2702940"/>
          </a:xfrm>
        </p:grpSpPr>
        <p:grpSp>
          <p:nvGrpSpPr>
            <p:cNvPr id="7903" name="Google Shape;7903;p94"/>
            <p:cNvGrpSpPr/>
            <p:nvPr/>
          </p:nvGrpSpPr>
          <p:grpSpPr>
            <a:xfrm>
              <a:off x="5045709" y="2252109"/>
              <a:ext cx="3761071" cy="2501708"/>
              <a:chOff x="2691784" y="1805334"/>
              <a:chExt cx="3761071" cy="2501708"/>
            </a:xfrm>
          </p:grpSpPr>
          <p:sp>
            <p:nvSpPr>
              <p:cNvPr id="7904" name="Google Shape;7904;p94"/>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94"/>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94"/>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94"/>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94"/>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94"/>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94"/>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94"/>
            <p:cNvGrpSpPr/>
            <p:nvPr/>
          </p:nvGrpSpPr>
          <p:grpSpPr>
            <a:xfrm>
              <a:off x="4967783" y="2151471"/>
              <a:ext cx="3920692" cy="2702940"/>
              <a:chOff x="2613858" y="1704696"/>
              <a:chExt cx="3920692" cy="2702940"/>
            </a:xfrm>
          </p:grpSpPr>
          <p:sp>
            <p:nvSpPr>
              <p:cNvPr id="7912" name="Google Shape;7912;p94"/>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94"/>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94"/>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94"/>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94"/>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7" name="Google Shape;7917;p94"/>
          <p:cNvGrpSpPr/>
          <p:nvPr/>
        </p:nvGrpSpPr>
        <p:grpSpPr>
          <a:xfrm>
            <a:off x="3504470" y="1286935"/>
            <a:ext cx="1561911" cy="708580"/>
            <a:chOff x="3530532" y="1496185"/>
            <a:chExt cx="1561911" cy="708580"/>
          </a:xfrm>
        </p:grpSpPr>
        <p:grpSp>
          <p:nvGrpSpPr>
            <p:cNvPr id="7918" name="Google Shape;7918;p94"/>
            <p:cNvGrpSpPr/>
            <p:nvPr/>
          </p:nvGrpSpPr>
          <p:grpSpPr>
            <a:xfrm>
              <a:off x="3720318" y="1857562"/>
              <a:ext cx="1372125" cy="54"/>
              <a:chOff x="3720318" y="1857562"/>
              <a:chExt cx="1372125" cy="54"/>
            </a:xfrm>
          </p:grpSpPr>
          <p:cxnSp>
            <p:nvCxnSpPr>
              <p:cNvPr id="7919" name="Google Shape;7919;p94"/>
              <p:cNvCxnSpPr>
                <a:endCxn id="7920"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921" name="Google Shape;7921;p94"/>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922" name="Google Shape;7922;p94"/>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923" name="Google Shape;7923;p94"/>
              <p:cNvCxnSpPr>
                <a:stCxn id="7920"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924" name="Google Shape;7924;p94"/>
            <p:cNvGrpSpPr/>
            <p:nvPr/>
          </p:nvGrpSpPr>
          <p:grpSpPr>
            <a:xfrm>
              <a:off x="3567462" y="1496185"/>
              <a:ext cx="286500" cy="272914"/>
              <a:chOff x="3567462" y="1496185"/>
              <a:chExt cx="286500" cy="272914"/>
            </a:xfrm>
          </p:grpSpPr>
          <p:cxnSp>
            <p:nvCxnSpPr>
              <p:cNvPr id="7925" name="Google Shape;7925;p94"/>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926" name="Google Shape;7926;p94"/>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7" name="Google Shape;7927;p94"/>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94"/>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9" name="Google Shape;7929;p94"/>
            <p:cNvGrpSpPr/>
            <p:nvPr/>
          </p:nvGrpSpPr>
          <p:grpSpPr>
            <a:xfrm>
              <a:off x="3929014" y="1960574"/>
              <a:ext cx="286500" cy="242342"/>
              <a:chOff x="3929014" y="1960574"/>
              <a:chExt cx="286500" cy="242342"/>
            </a:xfrm>
          </p:grpSpPr>
          <p:cxnSp>
            <p:nvCxnSpPr>
              <p:cNvPr id="7930" name="Google Shape;7930;p94"/>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931" name="Google Shape;7931;p94"/>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2" name="Google Shape;7932;p94"/>
            <p:cNvGrpSpPr/>
            <p:nvPr/>
          </p:nvGrpSpPr>
          <p:grpSpPr>
            <a:xfrm>
              <a:off x="4290828" y="1496185"/>
              <a:ext cx="286500" cy="272914"/>
              <a:chOff x="4290828" y="1496185"/>
              <a:chExt cx="286500" cy="272914"/>
            </a:xfrm>
          </p:grpSpPr>
          <p:cxnSp>
            <p:nvCxnSpPr>
              <p:cNvPr id="7933" name="Google Shape;7933;p94"/>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934" name="Google Shape;7934;p94"/>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5" name="Google Shape;7935;p94"/>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94"/>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6" name="Google Shape;7936;p94"/>
            <p:cNvGrpSpPr/>
            <p:nvPr/>
          </p:nvGrpSpPr>
          <p:grpSpPr>
            <a:xfrm>
              <a:off x="4657726" y="1959674"/>
              <a:ext cx="286500" cy="245092"/>
              <a:chOff x="4657726" y="1959674"/>
              <a:chExt cx="286500" cy="245092"/>
            </a:xfrm>
          </p:grpSpPr>
          <p:cxnSp>
            <p:nvCxnSpPr>
              <p:cNvPr id="7937" name="Google Shape;7937;p94"/>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938" name="Google Shape;7938;p94"/>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9" name="Google Shape;7939;p94"/>
          <p:cNvGrpSpPr/>
          <p:nvPr/>
        </p:nvGrpSpPr>
        <p:grpSpPr>
          <a:xfrm>
            <a:off x="3486489" y="2149032"/>
            <a:ext cx="1597032" cy="378649"/>
            <a:chOff x="3512551" y="2358282"/>
            <a:chExt cx="1597032" cy="378649"/>
          </a:xfrm>
        </p:grpSpPr>
        <p:grpSp>
          <p:nvGrpSpPr>
            <p:cNvPr id="7940" name="Google Shape;7940;p94"/>
            <p:cNvGrpSpPr/>
            <p:nvPr/>
          </p:nvGrpSpPr>
          <p:grpSpPr>
            <a:xfrm>
              <a:off x="3738198" y="2553002"/>
              <a:ext cx="1145834" cy="117"/>
              <a:chOff x="3738198" y="2553002"/>
              <a:chExt cx="1145834" cy="117"/>
            </a:xfrm>
          </p:grpSpPr>
          <p:cxnSp>
            <p:nvCxnSpPr>
              <p:cNvPr id="7941" name="Google Shape;7941;p94"/>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942" name="Google Shape;7942;p94"/>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943" name="Google Shape;7943;p94"/>
              <p:cNvCxnSpPr>
                <a:stCxn id="7944" idx="6"/>
                <a:endCxn id="7945"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946" name="Google Shape;7946;p94"/>
            <p:cNvGrpSpPr/>
            <p:nvPr/>
          </p:nvGrpSpPr>
          <p:grpSpPr>
            <a:xfrm>
              <a:off x="3969644" y="2440153"/>
              <a:ext cx="225900" cy="296779"/>
              <a:chOff x="3969644" y="2440153"/>
              <a:chExt cx="225900" cy="296779"/>
            </a:xfrm>
          </p:grpSpPr>
          <p:cxnSp>
            <p:nvCxnSpPr>
              <p:cNvPr id="7947" name="Google Shape;7947;p94"/>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945" name="Google Shape;7945;p94"/>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94"/>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9" name="Google Shape;7949;p94"/>
            <p:cNvGrpSpPr/>
            <p:nvPr/>
          </p:nvGrpSpPr>
          <p:grpSpPr>
            <a:xfrm>
              <a:off x="4426818" y="2358282"/>
              <a:ext cx="225600" cy="307471"/>
              <a:chOff x="4426818" y="2358282"/>
              <a:chExt cx="225600" cy="307471"/>
            </a:xfrm>
          </p:grpSpPr>
          <p:cxnSp>
            <p:nvCxnSpPr>
              <p:cNvPr id="7950" name="Google Shape;7950;p94"/>
              <p:cNvCxnSpPr>
                <a:stCxn id="7951"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952" name="Google Shape;7952;p94"/>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94"/>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3" name="Google Shape;7953;p94"/>
            <p:cNvGrpSpPr/>
            <p:nvPr/>
          </p:nvGrpSpPr>
          <p:grpSpPr>
            <a:xfrm>
              <a:off x="4883984" y="2440153"/>
              <a:ext cx="225600" cy="296479"/>
              <a:chOff x="4883984" y="2440153"/>
              <a:chExt cx="225600" cy="296479"/>
            </a:xfrm>
          </p:grpSpPr>
          <p:cxnSp>
            <p:nvCxnSpPr>
              <p:cNvPr id="7954" name="Google Shape;7954;p94"/>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955" name="Google Shape;7955;p94"/>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94"/>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94"/>
            <p:cNvGrpSpPr/>
            <p:nvPr/>
          </p:nvGrpSpPr>
          <p:grpSpPr>
            <a:xfrm>
              <a:off x="3512551" y="2358356"/>
              <a:ext cx="225647" cy="307629"/>
              <a:chOff x="2182679" y="2005014"/>
              <a:chExt cx="792300" cy="1080158"/>
            </a:xfrm>
          </p:grpSpPr>
          <p:cxnSp>
            <p:nvCxnSpPr>
              <p:cNvPr id="7958" name="Google Shape;7958;p94"/>
              <p:cNvCxnSpPr>
                <a:stCxn id="7959"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944" name="Google Shape;7944;p94"/>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94"/>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60" name="Google Shape;7960;p94"/>
          <p:cNvGrpSpPr/>
          <p:nvPr/>
        </p:nvGrpSpPr>
        <p:grpSpPr>
          <a:xfrm>
            <a:off x="6846571" y="972829"/>
            <a:ext cx="1559809" cy="722610"/>
            <a:chOff x="634175" y="2986275"/>
            <a:chExt cx="3147949" cy="1458344"/>
          </a:xfrm>
        </p:grpSpPr>
        <p:cxnSp>
          <p:nvCxnSpPr>
            <p:cNvPr id="7961" name="Google Shape;7961;p94"/>
            <p:cNvCxnSpPr>
              <a:stCxn id="7962" idx="4"/>
              <a:endCxn id="7963"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964" name="Google Shape;7964;p94"/>
            <p:cNvCxnSpPr>
              <a:stCxn id="7963" idx="0"/>
              <a:endCxn id="7965"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966" name="Google Shape;7966;p94"/>
            <p:cNvCxnSpPr>
              <a:stCxn id="7965" idx="4"/>
              <a:endCxn id="7967"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968" name="Google Shape;7968;p94"/>
            <p:cNvCxnSpPr>
              <a:stCxn id="7967" idx="0"/>
              <a:endCxn id="7969"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969" name="Google Shape;7969;p94"/>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965" name="Google Shape;7965;p94"/>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962" name="Google Shape;7962;p94"/>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967" name="Google Shape;7967;p94"/>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963" name="Google Shape;7963;p94"/>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970" name="Google Shape;7970;p94"/>
          <p:cNvGrpSpPr/>
          <p:nvPr/>
        </p:nvGrpSpPr>
        <p:grpSpPr>
          <a:xfrm>
            <a:off x="3500361" y="2682737"/>
            <a:ext cx="1570719" cy="294123"/>
            <a:chOff x="998425" y="1182125"/>
            <a:chExt cx="1065400" cy="199500"/>
          </a:xfrm>
        </p:grpSpPr>
        <p:sp>
          <p:nvSpPr>
            <p:cNvPr id="7971" name="Google Shape;7971;p9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9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9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9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9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6" name="Google Shape;7976;p94"/>
          <p:cNvGrpSpPr/>
          <p:nvPr/>
        </p:nvGrpSpPr>
        <p:grpSpPr>
          <a:xfrm>
            <a:off x="6843617" y="1800224"/>
            <a:ext cx="1565716" cy="366729"/>
            <a:chOff x="1247650" y="2075423"/>
            <a:chExt cx="6648477" cy="1557238"/>
          </a:xfrm>
        </p:grpSpPr>
        <p:sp>
          <p:nvSpPr>
            <p:cNvPr id="7977" name="Google Shape;7977;p9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9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9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9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9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9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3" name="Google Shape;7983;p94"/>
          <p:cNvGrpSpPr/>
          <p:nvPr/>
        </p:nvGrpSpPr>
        <p:grpSpPr>
          <a:xfrm>
            <a:off x="6827929" y="2949039"/>
            <a:ext cx="1597061" cy="663440"/>
            <a:chOff x="6796238" y="3158297"/>
            <a:chExt cx="1630319" cy="677257"/>
          </a:xfrm>
        </p:grpSpPr>
        <p:cxnSp>
          <p:nvCxnSpPr>
            <p:cNvPr id="7984" name="Google Shape;7984;p94"/>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985" name="Google Shape;7985;p94"/>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986" name="Google Shape;7986;p94"/>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987" name="Google Shape;7987;p94"/>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988" name="Google Shape;7988;p94"/>
            <p:cNvGrpSpPr/>
            <p:nvPr/>
          </p:nvGrpSpPr>
          <p:grpSpPr>
            <a:xfrm>
              <a:off x="6796238" y="3311904"/>
              <a:ext cx="1630319" cy="377697"/>
              <a:chOff x="6796238" y="3311904"/>
              <a:chExt cx="1630319" cy="377697"/>
            </a:xfrm>
          </p:grpSpPr>
          <p:sp>
            <p:nvSpPr>
              <p:cNvPr id="7989" name="Google Shape;7989;p94"/>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94"/>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94"/>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92" name="Google Shape;7992;p94"/>
          <p:cNvGrpSpPr/>
          <p:nvPr/>
        </p:nvGrpSpPr>
        <p:grpSpPr>
          <a:xfrm>
            <a:off x="5349067" y="970431"/>
            <a:ext cx="1368606" cy="1593805"/>
            <a:chOff x="1839112" y="2209163"/>
            <a:chExt cx="1918159" cy="2233784"/>
          </a:xfrm>
        </p:grpSpPr>
        <p:sp>
          <p:nvSpPr>
            <p:cNvPr id="7993" name="Google Shape;7993;p94"/>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94"/>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94"/>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96" name="Google Shape;7996;p94"/>
            <p:cNvCxnSpPr>
              <a:stCxn id="7993" idx="6"/>
              <a:endCxn id="7994"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997" name="Google Shape;7997;p94"/>
            <p:cNvCxnSpPr>
              <a:stCxn id="7994" idx="4"/>
              <a:endCxn id="7998"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999" name="Google Shape;7999;p94"/>
            <p:cNvCxnSpPr>
              <a:stCxn id="7998" idx="6"/>
              <a:endCxn id="7995"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000" name="Google Shape;8000;p94"/>
            <p:cNvCxnSpPr>
              <a:stCxn id="7995" idx="4"/>
              <a:endCxn id="8001"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998" name="Google Shape;7998;p94"/>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94"/>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94"/>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03" name="Google Shape;8003;p94"/>
            <p:cNvCxnSpPr>
              <a:endCxn id="8002"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8004" name="Google Shape;8004;p94"/>
          <p:cNvGrpSpPr/>
          <p:nvPr/>
        </p:nvGrpSpPr>
        <p:grpSpPr>
          <a:xfrm>
            <a:off x="3481440" y="976667"/>
            <a:ext cx="1637968" cy="154942"/>
            <a:chOff x="238125" y="2506075"/>
            <a:chExt cx="7115411" cy="673075"/>
          </a:xfrm>
        </p:grpSpPr>
        <p:sp>
          <p:nvSpPr>
            <p:cNvPr id="8005" name="Google Shape;8005;p9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9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9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9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9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0" name="Google Shape;8010;p94"/>
          <p:cNvGrpSpPr/>
          <p:nvPr/>
        </p:nvGrpSpPr>
        <p:grpSpPr>
          <a:xfrm>
            <a:off x="720125" y="1298264"/>
            <a:ext cx="2476762" cy="91743"/>
            <a:chOff x="1464850" y="436376"/>
            <a:chExt cx="6001362" cy="222300"/>
          </a:xfrm>
        </p:grpSpPr>
        <p:sp>
          <p:nvSpPr>
            <p:cNvPr id="8011" name="Google Shape;8011;p94"/>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94"/>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94"/>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94"/>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94"/>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16" name="Google Shape;8016;p94"/>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017" name="Google Shape;8017;p94"/>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018" name="Google Shape;8018;p94"/>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019" name="Google Shape;8019;p94"/>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8020" name="Google Shape;8020;p94"/>
          <p:cNvGrpSpPr/>
          <p:nvPr/>
        </p:nvGrpSpPr>
        <p:grpSpPr>
          <a:xfrm>
            <a:off x="706392" y="2533730"/>
            <a:ext cx="1452710" cy="651923"/>
            <a:chOff x="803162" y="2667727"/>
            <a:chExt cx="1411906" cy="633611"/>
          </a:xfrm>
        </p:grpSpPr>
        <p:cxnSp>
          <p:nvCxnSpPr>
            <p:cNvPr id="8021" name="Google Shape;8021;p94"/>
            <p:cNvCxnSpPr>
              <a:stCxn id="8022" idx="2"/>
              <a:endCxn id="8023"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024" name="Google Shape;8024;p94"/>
            <p:cNvCxnSpPr>
              <a:stCxn id="8025" idx="0"/>
              <a:endCxn id="8022"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026" name="Google Shape;8026;p94"/>
            <p:cNvCxnSpPr>
              <a:stCxn id="8025" idx="2"/>
              <a:endCxn id="8027"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028" name="Google Shape;8028;p94"/>
            <p:cNvCxnSpPr>
              <a:stCxn id="8029" idx="0"/>
              <a:endCxn id="8025"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030" name="Google Shape;8030;p94"/>
            <p:cNvCxnSpPr>
              <a:stCxn id="8023" idx="2"/>
              <a:endCxn id="8031"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032" name="Google Shape;8032;p94"/>
            <p:cNvCxnSpPr>
              <a:stCxn id="8033" idx="0"/>
              <a:endCxn id="8023"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8029" name="Google Shape;8029;p94"/>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27" name="Google Shape;8027;p94"/>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33" name="Google Shape;8033;p94"/>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31" name="Google Shape;8031;p94"/>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23" name="Google Shape;8023;p94"/>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25" name="Google Shape;8025;p94"/>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22" name="Google Shape;8022;p94"/>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8034" name="Google Shape;8034;p94"/>
          <p:cNvGrpSpPr/>
          <p:nvPr/>
        </p:nvGrpSpPr>
        <p:grpSpPr>
          <a:xfrm>
            <a:off x="706394" y="969268"/>
            <a:ext cx="2518541" cy="209309"/>
            <a:chOff x="803163" y="1111966"/>
            <a:chExt cx="2447800" cy="203430"/>
          </a:xfrm>
        </p:grpSpPr>
        <p:grpSp>
          <p:nvGrpSpPr>
            <p:cNvPr id="8035" name="Google Shape;8035;p94"/>
            <p:cNvGrpSpPr/>
            <p:nvPr/>
          </p:nvGrpSpPr>
          <p:grpSpPr>
            <a:xfrm>
              <a:off x="1958180" y="1111966"/>
              <a:ext cx="588019" cy="121396"/>
              <a:chOff x="4808316" y="2800065"/>
              <a:chExt cx="1999386" cy="412910"/>
            </a:xfrm>
          </p:grpSpPr>
          <p:sp>
            <p:nvSpPr>
              <p:cNvPr id="8036" name="Google Shape;8036;p94"/>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7" name="Google Shape;8037;p94"/>
              <p:cNvGrpSpPr/>
              <p:nvPr/>
            </p:nvGrpSpPr>
            <p:grpSpPr>
              <a:xfrm>
                <a:off x="4808316" y="2800065"/>
                <a:ext cx="92400" cy="411825"/>
                <a:chOff x="845575" y="2563700"/>
                <a:chExt cx="92400" cy="411825"/>
              </a:xfrm>
            </p:grpSpPr>
            <p:cxnSp>
              <p:nvCxnSpPr>
                <p:cNvPr id="8038" name="Google Shape;8038;p9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039" name="Google Shape;8039;p9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8040" name="Google Shape;8040;p94"/>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8041" name="Google Shape;8041;p94"/>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2" name="Google Shape;8042;p94"/>
            <p:cNvGrpSpPr/>
            <p:nvPr/>
          </p:nvGrpSpPr>
          <p:grpSpPr>
            <a:xfrm>
              <a:off x="803163" y="1111974"/>
              <a:ext cx="591158" cy="121545"/>
              <a:chOff x="803163" y="1111974"/>
              <a:chExt cx="591158" cy="121545"/>
            </a:xfrm>
          </p:grpSpPr>
          <p:grpSp>
            <p:nvGrpSpPr>
              <p:cNvPr id="8043" name="Google Shape;8043;p94"/>
              <p:cNvGrpSpPr/>
              <p:nvPr/>
            </p:nvGrpSpPr>
            <p:grpSpPr>
              <a:xfrm>
                <a:off x="803163" y="1111974"/>
                <a:ext cx="27175" cy="121077"/>
                <a:chOff x="845575" y="2563700"/>
                <a:chExt cx="92400" cy="411825"/>
              </a:xfrm>
            </p:grpSpPr>
            <p:cxnSp>
              <p:nvCxnSpPr>
                <p:cNvPr id="8044" name="Google Shape;8044;p9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045" name="Google Shape;8045;p9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46" name="Google Shape;8046;p94"/>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7" name="Google Shape;8047;p94"/>
            <p:cNvGrpSpPr/>
            <p:nvPr/>
          </p:nvGrpSpPr>
          <p:grpSpPr>
            <a:xfrm>
              <a:off x="1381910" y="1194219"/>
              <a:ext cx="588341" cy="121177"/>
              <a:chOff x="1381910" y="1194219"/>
              <a:chExt cx="588341" cy="121177"/>
            </a:xfrm>
          </p:grpSpPr>
          <p:grpSp>
            <p:nvGrpSpPr>
              <p:cNvPr id="8048" name="Google Shape;8048;p94"/>
              <p:cNvGrpSpPr/>
              <p:nvPr/>
            </p:nvGrpSpPr>
            <p:grpSpPr>
              <a:xfrm rot="10800000">
                <a:off x="1381910" y="1194319"/>
                <a:ext cx="27175" cy="121077"/>
                <a:chOff x="2070100" y="2563700"/>
                <a:chExt cx="92400" cy="411825"/>
              </a:xfrm>
            </p:grpSpPr>
            <p:cxnSp>
              <p:nvCxnSpPr>
                <p:cNvPr id="8049" name="Google Shape;8049;p9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050" name="Google Shape;8050;p9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1" name="Google Shape;8051;p94"/>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94"/>
            <p:cNvGrpSpPr/>
            <p:nvPr/>
          </p:nvGrpSpPr>
          <p:grpSpPr>
            <a:xfrm>
              <a:off x="2532079" y="1194219"/>
              <a:ext cx="704927" cy="121177"/>
              <a:chOff x="2532079" y="1194219"/>
              <a:chExt cx="704927" cy="121177"/>
            </a:xfrm>
          </p:grpSpPr>
          <p:grpSp>
            <p:nvGrpSpPr>
              <p:cNvPr id="8053" name="Google Shape;8053;p94"/>
              <p:cNvGrpSpPr/>
              <p:nvPr/>
            </p:nvGrpSpPr>
            <p:grpSpPr>
              <a:xfrm rot="10800000">
                <a:off x="2532079" y="1194319"/>
                <a:ext cx="27175" cy="121077"/>
                <a:chOff x="2070100" y="2563700"/>
                <a:chExt cx="92400" cy="411825"/>
              </a:xfrm>
            </p:grpSpPr>
            <p:cxnSp>
              <p:nvCxnSpPr>
                <p:cNvPr id="8054" name="Google Shape;8054;p9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055" name="Google Shape;8055;p9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6" name="Google Shape;8056;p94"/>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7" name="Google Shape;8057;p94"/>
          <p:cNvGrpSpPr/>
          <p:nvPr/>
        </p:nvGrpSpPr>
        <p:grpSpPr>
          <a:xfrm>
            <a:off x="3499404" y="3665900"/>
            <a:ext cx="1567778" cy="491677"/>
            <a:chOff x="5194708" y="3484366"/>
            <a:chExt cx="3148148" cy="987304"/>
          </a:xfrm>
        </p:grpSpPr>
        <p:grpSp>
          <p:nvGrpSpPr>
            <p:cNvPr id="8058" name="Google Shape;8058;p94"/>
            <p:cNvGrpSpPr/>
            <p:nvPr/>
          </p:nvGrpSpPr>
          <p:grpSpPr>
            <a:xfrm>
              <a:off x="7531521" y="3484366"/>
              <a:ext cx="811335" cy="987304"/>
              <a:chOff x="3379425" y="1617275"/>
              <a:chExt cx="1090650" cy="1327200"/>
            </a:xfrm>
          </p:grpSpPr>
          <p:sp>
            <p:nvSpPr>
              <p:cNvPr id="8059" name="Google Shape;8059;p9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9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9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94"/>
            <p:cNvGrpSpPr/>
            <p:nvPr/>
          </p:nvGrpSpPr>
          <p:grpSpPr>
            <a:xfrm>
              <a:off x="6752546" y="3484366"/>
              <a:ext cx="811428" cy="987304"/>
              <a:chOff x="2332275" y="1617275"/>
              <a:chExt cx="1090775" cy="1327200"/>
            </a:xfrm>
          </p:grpSpPr>
          <p:sp>
            <p:nvSpPr>
              <p:cNvPr id="8063" name="Google Shape;8063;p9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9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9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6" name="Google Shape;8066;p94"/>
            <p:cNvGrpSpPr/>
            <p:nvPr/>
          </p:nvGrpSpPr>
          <p:grpSpPr>
            <a:xfrm>
              <a:off x="5973664" y="3484366"/>
              <a:ext cx="811335" cy="987304"/>
              <a:chOff x="1285250" y="1617275"/>
              <a:chExt cx="1090650" cy="1327200"/>
            </a:xfrm>
          </p:grpSpPr>
          <p:sp>
            <p:nvSpPr>
              <p:cNvPr id="8067" name="Google Shape;8067;p9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9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9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0" name="Google Shape;8070;p94"/>
            <p:cNvGrpSpPr/>
            <p:nvPr/>
          </p:nvGrpSpPr>
          <p:grpSpPr>
            <a:xfrm>
              <a:off x="5194708" y="3484366"/>
              <a:ext cx="811409" cy="987304"/>
              <a:chOff x="238125" y="1617275"/>
              <a:chExt cx="1090750" cy="1327200"/>
            </a:xfrm>
          </p:grpSpPr>
          <p:sp>
            <p:nvSpPr>
              <p:cNvPr id="8071" name="Google Shape;8071;p9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9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9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74" name="Google Shape;8074;p94"/>
          <p:cNvGrpSpPr/>
          <p:nvPr/>
        </p:nvGrpSpPr>
        <p:grpSpPr>
          <a:xfrm>
            <a:off x="3460013" y="3146311"/>
            <a:ext cx="1616964" cy="346256"/>
            <a:chOff x="1808063" y="4294338"/>
            <a:chExt cx="3370782" cy="721817"/>
          </a:xfrm>
        </p:grpSpPr>
        <p:sp>
          <p:nvSpPr>
            <p:cNvPr id="8075" name="Google Shape;8075;p9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9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9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9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9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9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9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9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9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9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5" name="Google Shape;8085;p94"/>
          <p:cNvGrpSpPr/>
          <p:nvPr/>
        </p:nvGrpSpPr>
        <p:grpSpPr>
          <a:xfrm>
            <a:off x="738225" y="3432340"/>
            <a:ext cx="1295882" cy="646587"/>
            <a:chOff x="834100" y="3642869"/>
            <a:chExt cx="1259483" cy="628426"/>
          </a:xfrm>
        </p:grpSpPr>
        <p:sp>
          <p:nvSpPr>
            <p:cNvPr id="8086" name="Google Shape;8086;p94"/>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94"/>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94"/>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94"/>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94"/>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94"/>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94"/>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94"/>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94"/>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94"/>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94"/>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94"/>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94"/>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94"/>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94"/>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94"/>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94"/>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94"/>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94"/>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94"/>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94"/>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94"/>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94"/>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94"/>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94"/>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11" name="Google Shape;8111;p94"/>
            <p:cNvGrpSpPr/>
            <p:nvPr/>
          </p:nvGrpSpPr>
          <p:grpSpPr>
            <a:xfrm>
              <a:off x="1360364" y="3847835"/>
              <a:ext cx="208119" cy="224359"/>
              <a:chOff x="1360769" y="3847100"/>
              <a:chExt cx="208119" cy="224359"/>
            </a:xfrm>
          </p:grpSpPr>
          <p:sp>
            <p:nvSpPr>
              <p:cNvPr id="8112" name="Google Shape;8112;p94"/>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94"/>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94"/>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94"/>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94"/>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94"/>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94"/>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94"/>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94"/>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94"/>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94"/>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94"/>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94"/>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94"/>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94"/>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94"/>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94"/>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94"/>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94"/>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94"/>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2" name="Google Shape;8132;p94"/>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94"/>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94"/>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94"/>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94"/>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94"/>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94"/>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94"/>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94"/>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94"/>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94"/>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94"/>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94"/>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94"/>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6" name="Google Shape;8146;p94"/>
          <p:cNvGrpSpPr/>
          <p:nvPr/>
        </p:nvGrpSpPr>
        <p:grpSpPr>
          <a:xfrm rot="5400000">
            <a:off x="5951338" y="3228837"/>
            <a:ext cx="164064" cy="1414916"/>
            <a:chOff x="4428249" y="1369375"/>
            <a:chExt cx="36905" cy="429569"/>
          </a:xfrm>
        </p:grpSpPr>
        <p:sp>
          <p:nvSpPr>
            <p:cNvPr id="8147" name="Google Shape;8147;p94"/>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94"/>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94"/>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94"/>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94"/>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94"/>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94"/>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94"/>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94"/>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94"/>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94"/>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94"/>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94"/>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94"/>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94"/>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94"/>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94"/>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94"/>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94"/>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94"/>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94"/>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94"/>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94"/>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94"/>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94"/>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94"/>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94"/>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94"/>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94"/>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94"/>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94"/>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94"/>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94"/>
          <p:cNvGrpSpPr/>
          <p:nvPr/>
        </p:nvGrpSpPr>
        <p:grpSpPr>
          <a:xfrm rot="10800000" flipH="1">
            <a:off x="5323767" y="2817380"/>
            <a:ext cx="1419207" cy="24808"/>
            <a:chOff x="219558" y="4738465"/>
            <a:chExt cx="5852400" cy="102300"/>
          </a:xfrm>
        </p:grpSpPr>
        <p:cxnSp>
          <p:nvCxnSpPr>
            <p:cNvPr id="8180" name="Google Shape;8180;p94"/>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181" name="Google Shape;8181;p94"/>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94"/>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94"/>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94"/>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94"/>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6" name="Google Shape;8186;p94"/>
          <p:cNvGrpSpPr/>
          <p:nvPr/>
        </p:nvGrpSpPr>
        <p:grpSpPr>
          <a:xfrm>
            <a:off x="5335086" y="3190444"/>
            <a:ext cx="1396570" cy="385016"/>
            <a:chOff x="5286284" y="2966544"/>
            <a:chExt cx="1396570" cy="385016"/>
          </a:xfrm>
        </p:grpSpPr>
        <p:cxnSp>
          <p:nvCxnSpPr>
            <p:cNvPr id="8187" name="Google Shape;8187;p94"/>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188" name="Google Shape;8188;p94"/>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189" name="Google Shape;8189;p94"/>
            <p:cNvGrpSpPr/>
            <p:nvPr/>
          </p:nvGrpSpPr>
          <p:grpSpPr>
            <a:xfrm>
              <a:off x="5287688" y="3173364"/>
              <a:ext cx="1395166" cy="74100"/>
              <a:chOff x="5287688" y="3173364"/>
              <a:chExt cx="1395166" cy="74100"/>
            </a:xfrm>
          </p:grpSpPr>
          <p:cxnSp>
            <p:nvCxnSpPr>
              <p:cNvPr id="8190" name="Google Shape;8190;p94"/>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191" name="Google Shape;8191;p94"/>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192" name="Google Shape;8192;p94"/>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93" name="Google Shape;8193;p94"/>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94" name="Google Shape;8194;p94"/>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95" name="Google Shape;8195;p94"/>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96" name="Google Shape;8196;p94"/>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97" name="Google Shape;8197;p94"/>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198" name="Google Shape;8198;p94"/>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199" name="Google Shape;8199;p94"/>
          <p:cNvGrpSpPr/>
          <p:nvPr/>
        </p:nvGrpSpPr>
        <p:grpSpPr>
          <a:xfrm>
            <a:off x="2021151" y="1609220"/>
            <a:ext cx="1182276" cy="662027"/>
            <a:chOff x="2029517" y="1732295"/>
            <a:chExt cx="1149068" cy="643432"/>
          </a:xfrm>
        </p:grpSpPr>
        <p:grpSp>
          <p:nvGrpSpPr>
            <p:cNvPr id="8200" name="Google Shape;8200;p94"/>
            <p:cNvGrpSpPr/>
            <p:nvPr/>
          </p:nvGrpSpPr>
          <p:grpSpPr>
            <a:xfrm>
              <a:off x="2708660" y="1746937"/>
              <a:ext cx="455427" cy="244429"/>
              <a:chOff x="2700693" y="1746937"/>
              <a:chExt cx="455427" cy="244429"/>
            </a:xfrm>
          </p:grpSpPr>
          <p:grpSp>
            <p:nvGrpSpPr>
              <p:cNvPr id="8201" name="Google Shape;8201;p94"/>
              <p:cNvGrpSpPr/>
              <p:nvPr/>
            </p:nvGrpSpPr>
            <p:grpSpPr>
              <a:xfrm>
                <a:off x="2905682" y="1782817"/>
                <a:ext cx="250438" cy="208549"/>
                <a:chOff x="2905682" y="1782817"/>
                <a:chExt cx="250438" cy="208549"/>
              </a:xfrm>
            </p:grpSpPr>
            <p:cxnSp>
              <p:nvCxnSpPr>
                <p:cNvPr id="8202" name="Google Shape;8202;p94"/>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203" name="Google Shape;8203;p94"/>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4" name="Google Shape;8204;p94"/>
              <p:cNvGrpSpPr/>
              <p:nvPr/>
            </p:nvGrpSpPr>
            <p:grpSpPr>
              <a:xfrm>
                <a:off x="2700693" y="1746937"/>
                <a:ext cx="449967" cy="72374"/>
                <a:chOff x="2700693" y="1746937"/>
                <a:chExt cx="449967" cy="72374"/>
              </a:xfrm>
            </p:grpSpPr>
            <p:cxnSp>
              <p:nvCxnSpPr>
                <p:cNvPr id="8205" name="Google Shape;8205;p94"/>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206" name="Google Shape;8206;p94"/>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07" name="Google Shape;8207;p94"/>
            <p:cNvGrpSpPr/>
            <p:nvPr/>
          </p:nvGrpSpPr>
          <p:grpSpPr>
            <a:xfrm>
              <a:off x="2029517" y="1732295"/>
              <a:ext cx="1149068" cy="643432"/>
              <a:chOff x="2029517" y="1732295"/>
              <a:chExt cx="1149068" cy="643432"/>
            </a:xfrm>
          </p:grpSpPr>
          <p:grpSp>
            <p:nvGrpSpPr>
              <p:cNvPr id="8208" name="Google Shape;8208;p94"/>
              <p:cNvGrpSpPr/>
              <p:nvPr/>
            </p:nvGrpSpPr>
            <p:grpSpPr>
              <a:xfrm>
                <a:off x="2703618" y="2103152"/>
                <a:ext cx="474966" cy="260017"/>
                <a:chOff x="2703618" y="2103152"/>
                <a:chExt cx="474966" cy="260017"/>
              </a:xfrm>
            </p:grpSpPr>
            <p:grpSp>
              <p:nvGrpSpPr>
                <p:cNvPr id="8209" name="Google Shape;8209;p94"/>
                <p:cNvGrpSpPr/>
                <p:nvPr/>
              </p:nvGrpSpPr>
              <p:grpSpPr>
                <a:xfrm>
                  <a:off x="2703618" y="2290640"/>
                  <a:ext cx="450291" cy="72529"/>
                  <a:chOff x="2703618" y="2290640"/>
                  <a:chExt cx="450291" cy="72529"/>
                </a:xfrm>
              </p:grpSpPr>
              <p:cxnSp>
                <p:nvCxnSpPr>
                  <p:cNvPr id="8210" name="Google Shape;8210;p94"/>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211" name="Google Shape;8211;p94"/>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94"/>
                <p:cNvGrpSpPr/>
                <p:nvPr/>
              </p:nvGrpSpPr>
              <p:grpSpPr>
                <a:xfrm>
                  <a:off x="2908607" y="2103152"/>
                  <a:ext cx="269977" cy="223538"/>
                  <a:chOff x="2908607" y="2103152"/>
                  <a:chExt cx="269977" cy="223538"/>
                </a:xfrm>
              </p:grpSpPr>
              <p:cxnSp>
                <p:nvCxnSpPr>
                  <p:cNvPr id="8213" name="Google Shape;8213;p94"/>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214" name="Google Shape;8214;p94"/>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15" name="Google Shape;8215;p94"/>
              <p:cNvGrpSpPr/>
              <p:nvPr/>
            </p:nvGrpSpPr>
            <p:grpSpPr>
              <a:xfrm>
                <a:off x="2029517" y="1732295"/>
                <a:ext cx="685827" cy="643432"/>
                <a:chOff x="2029517" y="1732295"/>
                <a:chExt cx="685827" cy="643432"/>
              </a:xfrm>
            </p:grpSpPr>
            <p:sp>
              <p:nvSpPr>
                <p:cNvPr id="8216" name="Google Shape;8216;p94"/>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17" name="Google Shape;8217;p94"/>
                <p:cNvGrpSpPr/>
                <p:nvPr/>
              </p:nvGrpSpPr>
              <p:grpSpPr>
                <a:xfrm>
                  <a:off x="2158948" y="1732295"/>
                  <a:ext cx="556396" cy="333108"/>
                  <a:chOff x="2158948" y="1732295"/>
                  <a:chExt cx="556396" cy="333108"/>
                </a:xfrm>
              </p:grpSpPr>
              <p:cxnSp>
                <p:nvCxnSpPr>
                  <p:cNvPr id="8218" name="Google Shape;8218;p94"/>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219" name="Google Shape;8219;p94"/>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0" name="Google Shape;8220;p94"/>
                <p:cNvGrpSpPr/>
                <p:nvPr/>
              </p:nvGrpSpPr>
              <p:grpSpPr>
                <a:xfrm>
                  <a:off x="2159908" y="2065057"/>
                  <a:ext cx="550884" cy="310670"/>
                  <a:chOff x="2159908" y="2065057"/>
                  <a:chExt cx="550884" cy="310670"/>
                </a:xfrm>
              </p:grpSpPr>
              <p:cxnSp>
                <p:nvCxnSpPr>
                  <p:cNvPr id="8221" name="Google Shape;8221;p94"/>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222" name="Google Shape;8222;p94"/>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223" name="Google Shape;8223;p94"/>
          <p:cNvGrpSpPr/>
          <p:nvPr/>
        </p:nvGrpSpPr>
        <p:grpSpPr>
          <a:xfrm>
            <a:off x="706400" y="1556833"/>
            <a:ext cx="962651" cy="810058"/>
            <a:chOff x="844912" y="1681380"/>
            <a:chExt cx="935611" cy="787305"/>
          </a:xfrm>
        </p:grpSpPr>
        <p:grpSp>
          <p:nvGrpSpPr>
            <p:cNvPr id="8224" name="Google Shape;8224;p94"/>
            <p:cNvGrpSpPr/>
            <p:nvPr/>
          </p:nvGrpSpPr>
          <p:grpSpPr>
            <a:xfrm>
              <a:off x="844912" y="1819635"/>
              <a:ext cx="329836" cy="510016"/>
              <a:chOff x="844912" y="1819635"/>
              <a:chExt cx="329836" cy="510016"/>
            </a:xfrm>
          </p:grpSpPr>
          <p:sp>
            <p:nvSpPr>
              <p:cNvPr id="8225" name="Google Shape;8225;p94"/>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94"/>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94"/>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94"/>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94"/>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94"/>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94"/>
            <p:cNvGrpSpPr/>
            <p:nvPr/>
          </p:nvGrpSpPr>
          <p:grpSpPr>
            <a:xfrm>
              <a:off x="1284601" y="2158168"/>
              <a:ext cx="495923" cy="310517"/>
              <a:chOff x="1284601" y="2158168"/>
              <a:chExt cx="495923" cy="310517"/>
            </a:xfrm>
          </p:grpSpPr>
          <p:sp>
            <p:nvSpPr>
              <p:cNvPr id="8232" name="Google Shape;8232;p94"/>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3" name="Google Shape;8233;p94"/>
              <p:cNvGrpSpPr/>
              <p:nvPr/>
            </p:nvGrpSpPr>
            <p:grpSpPr>
              <a:xfrm>
                <a:off x="1507666" y="2158168"/>
                <a:ext cx="272858" cy="310517"/>
                <a:chOff x="1507666" y="2158168"/>
                <a:chExt cx="272858" cy="310517"/>
              </a:xfrm>
            </p:grpSpPr>
            <p:grpSp>
              <p:nvGrpSpPr>
                <p:cNvPr id="8234" name="Google Shape;8234;p94"/>
                <p:cNvGrpSpPr/>
                <p:nvPr/>
              </p:nvGrpSpPr>
              <p:grpSpPr>
                <a:xfrm>
                  <a:off x="1507666" y="2176104"/>
                  <a:ext cx="166395" cy="273149"/>
                  <a:chOff x="1507666" y="2176104"/>
                  <a:chExt cx="166395" cy="273149"/>
                </a:xfrm>
              </p:grpSpPr>
              <p:sp>
                <p:nvSpPr>
                  <p:cNvPr id="8235" name="Google Shape;8235;p94"/>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94"/>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94"/>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94"/>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94"/>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94"/>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94"/>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42" name="Google Shape;8242;p94"/>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94"/>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44" name="Google Shape;8244;p94"/>
            <p:cNvGrpSpPr/>
            <p:nvPr/>
          </p:nvGrpSpPr>
          <p:grpSpPr>
            <a:xfrm>
              <a:off x="1284601" y="1681380"/>
              <a:ext cx="495923" cy="310517"/>
              <a:chOff x="1284601" y="1681380"/>
              <a:chExt cx="495923" cy="310517"/>
            </a:xfrm>
          </p:grpSpPr>
          <p:sp>
            <p:nvSpPr>
              <p:cNvPr id="8245" name="Google Shape;8245;p94"/>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6" name="Google Shape;8246;p94"/>
              <p:cNvGrpSpPr/>
              <p:nvPr/>
            </p:nvGrpSpPr>
            <p:grpSpPr>
              <a:xfrm>
                <a:off x="1507666" y="1681380"/>
                <a:ext cx="272858" cy="310517"/>
                <a:chOff x="1507666" y="1681380"/>
                <a:chExt cx="272858" cy="310517"/>
              </a:xfrm>
            </p:grpSpPr>
            <p:grpSp>
              <p:nvGrpSpPr>
                <p:cNvPr id="8247" name="Google Shape;8247;p94"/>
                <p:cNvGrpSpPr/>
                <p:nvPr/>
              </p:nvGrpSpPr>
              <p:grpSpPr>
                <a:xfrm>
                  <a:off x="1507666" y="1700120"/>
                  <a:ext cx="166395" cy="272984"/>
                  <a:chOff x="1507666" y="1700120"/>
                  <a:chExt cx="166395" cy="272984"/>
                </a:xfrm>
              </p:grpSpPr>
              <p:sp>
                <p:nvSpPr>
                  <p:cNvPr id="8248" name="Google Shape;8248;p94"/>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94"/>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94"/>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94"/>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94"/>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94"/>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94"/>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5" name="Google Shape;8255;p94"/>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94"/>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57" name="Google Shape;8257;p94"/>
          <p:cNvGrpSpPr/>
          <p:nvPr/>
        </p:nvGrpSpPr>
        <p:grpSpPr>
          <a:xfrm>
            <a:off x="6815341" y="2324262"/>
            <a:ext cx="1622269" cy="552443"/>
            <a:chOff x="6894650" y="2574740"/>
            <a:chExt cx="1445100" cy="492111"/>
          </a:xfrm>
        </p:grpSpPr>
        <p:sp>
          <p:nvSpPr>
            <p:cNvPr id="8258" name="Google Shape;8258;p94"/>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94"/>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94"/>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94"/>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94"/>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63" name="Google Shape;8263;p94"/>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264" name="Google Shape;8264;p94"/>
          <p:cNvGrpSpPr/>
          <p:nvPr/>
        </p:nvGrpSpPr>
        <p:grpSpPr>
          <a:xfrm>
            <a:off x="6834884" y="3698518"/>
            <a:ext cx="1583206" cy="475705"/>
            <a:chOff x="6953919" y="3907920"/>
            <a:chExt cx="1377300" cy="475705"/>
          </a:xfrm>
        </p:grpSpPr>
        <p:cxnSp>
          <p:nvCxnSpPr>
            <p:cNvPr id="8265" name="Google Shape;8265;p94"/>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266" name="Google Shape;8266;p94"/>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267" name="Google Shape;8267;p94"/>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268" name="Google Shape;8268;p94"/>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269" name="Google Shape;8269;p94"/>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270" name="Google Shape;8270;p94"/>
          <p:cNvGrpSpPr/>
          <p:nvPr/>
        </p:nvGrpSpPr>
        <p:grpSpPr>
          <a:xfrm>
            <a:off x="2338472" y="2459663"/>
            <a:ext cx="836286" cy="824529"/>
            <a:chOff x="2389399" y="2595741"/>
            <a:chExt cx="812796" cy="801369"/>
          </a:xfrm>
        </p:grpSpPr>
        <p:grpSp>
          <p:nvGrpSpPr>
            <p:cNvPr id="8271" name="Google Shape;8271;p94"/>
            <p:cNvGrpSpPr/>
            <p:nvPr/>
          </p:nvGrpSpPr>
          <p:grpSpPr>
            <a:xfrm>
              <a:off x="2492145" y="2881565"/>
              <a:ext cx="607300" cy="229751"/>
              <a:chOff x="2492145" y="2881565"/>
              <a:chExt cx="607300" cy="229751"/>
            </a:xfrm>
          </p:grpSpPr>
          <p:sp>
            <p:nvSpPr>
              <p:cNvPr id="8272" name="Google Shape;8272;p94"/>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94"/>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94"/>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5" name="Google Shape;8275;p94"/>
            <p:cNvGrpSpPr/>
            <p:nvPr/>
          </p:nvGrpSpPr>
          <p:grpSpPr>
            <a:xfrm>
              <a:off x="2389399" y="2595741"/>
              <a:ext cx="812796" cy="296825"/>
              <a:chOff x="2389399" y="2595741"/>
              <a:chExt cx="812796" cy="296825"/>
            </a:xfrm>
          </p:grpSpPr>
          <p:grpSp>
            <p:nvGrpSpPr>
              <p:cNvPr id="8276" name="Google Shape;8276;p94"/>
              <p:cNvGrpSpPr/>
              <p:nvPr/>
            </p:nvGrpSpPr>
            <p:grpSpPr>
              <a:xfrm>
                <a:off x="2389399" y="2595741"/>
                <a:ext cx="363638" cy="296825"/>
                <a:chOff x="2389399" y="2595741"/>
                <a:chExt cx="363638" cy="296825"/>
              </a:xfrm>
            </p:grpSpPr>
            <p:grpSp>
              <p:nvGrpSpPr>
                <p:cNvPr id="8277" name="Google Shape;8277;p94"/>
                <p:cNvGrpSpPr/>
                <p:nvPr/>
              </p:nvGrpSpPr>
              <p:grpSpPr>
                <a:xfrm>
                  <a:off x="2493852" y="2794333"/>
                  <a:ext cx="259185" cy="98232"/>
                  <a:chOff x="2493852" y="2794333"/>
                  <a:chExt cx="259185" cy="98232"/>
                </a:xfrm>
              </p:grpSpPr>
              <p:sp>
                <p:nvSpPr>
                  <p:cNvPr id="8278" name="Google Shape;8278;p94"/>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94"/>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94"/>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1" name="Google Shape;8281;p94"/>
                <p:cNvGrpSpPr/>
                <p:nvPr/>
              </p:nvGrpSpPr>
              <p:grpSpPr>
                <a:xfrm>
                  <a:off x="2389399" y="2595741"/>
                  <a:ext cx="224343" cy="182054"/>
                  <a:chOff x="2389399" y="2595741"/>
                  <a:chExt cx="224343" cy="182054"/>
                </a:xfrm>
              </p:grpSpPr>
              <p:sp>
                <p:nvSpPr>
                  <p:cNvPr id="8282" name="Google Shape;8282;p94"/>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94"/>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4" name="Google Shape;8284;p94"/>
              <p:cNvGrpSpPr/>
              <p:nvPr/>
            </p:nvGrpSpPr>
            <p:grpSpPr>
              <a:xfrm>
                <a:off x="2683630" y="2595741"/>
                <a:ext cx="224334" cy="296825"/>
                <a:chOff x="2683630" y="2595741"/>
                <a:chExt cx="224334" cy="296825"/>
              </a:xfrm>
            </p:grpSpPr>
            <p:grpSp>
              <p:nvGrpSpPr>
                <p:cNvPr id="8285" name="Google Shape;8285;p94"/>
                <p:cNvGrpSpPr/>
                <p:nvPr/>
              </p:nvGrpSpPr>
              <p:grpSpPr>
                <a:xfrm>
                  <a:off x="2788083" y="2794333"/>
                  <a:ext cx="15356" cy="98232"/>
                  <a:chOff x="2788083" y="2794333"/>
                  <a:chExt cx="15356" cy="98232"/>
                </a:xfrm>
              </p:grpSpPr>
              <p:sp>
                <p:nvSpPr>
                  <p:cNvPr id="8286" name="Google Shape;8286;p94"/>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94"/>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94"/>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9" name="Google Shape;8289;p94"/>
                <p:cNvGrpSpPr/>
                <p:nvPr/>
              </p:nvGrpSpPr>
              <p:grpSpPr>
                <a:xfrm>
                  <a:off x="2683630" y="2595741"/>
                  <a:ext cx="224334" cy="182054"/>
                  <a:chOff x="2683630" y="2595741"/>
                  <a:chExt cx="224334" cy="182054"/>
                </a:xfrm>
              </p:grpSpPr>
              <p:sp>
                <p:nvSpPr>
                  <p:cNvPr id="8290" name="Google Shape;8290;p94"/>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94"/>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92" name="Google Shape;8292;p94"/>
              <p:cNvGrpSpPr/>
              <p:nvPr/>
            </p:nvGrpSpPr>
            <p:grpSpPr>
              <a:xfrm>
                <a:off x="2838475" y="2595741"/>
                <a:ext cx="363719" cy="296825"/>
                <a:chOff x="2838475" y="2595741"/>
                <a:chExt cx="363719" cy="296825"/>
              </a:xfrm>
            </p:grpSpPr>
            <p:grpSp>
              <p:nvGrpSpPr>
                <p:cNvPr id="8293" name="Google Shape;8293;p94"/>
                <p:cNvGrpSpPr/>
                <p:nvPr/>
              </p:nvGrpSpPr>
              <p:grpSpPr>
                <a:xfrm>
                  <a:off x="2838475" y="2794333"/>
                  <a:ext cx="259185" cy="98232"/>
                  <a:chOff x="2838475" y="2794333"/>
                  <a:chExt cx="259185" cy="98232"/>
                </a:xfrm>
              </p:grpSpPr>
              <p:sp>
                <p:nvSpPr>
                  <p:cNvPr id="8294" name="Google Shape;8294;p94"/>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94"/>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94"/>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7" name="Google Shape;8297;p94"/>
                <p:cNvGrpSpPr/>
                <p:nvPr/>
              </p:nvGrpSpPr>
              <p:grpSpPr>
                <a:xfrm>
                  <a:off x="2977852" y="2595741"/>
                  <a:ext cx="224343" cy="182054"/>
                  <a:chOff x="2977852" y="2595741"/>
                  <a:chExt cx="224343" cy="182054"/>
                </a:xfrm>
              </p:grpSpPr>
              <p:sp>
                <p:nvSpPr>
                  <p:cNvPr id="8298" name="Google Shape;8298;p94"/>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94"/>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0" name="Google Shape;8300;p94"/>
            <p:cNvGrpSpPr/>
            <p:nvPr/>
          </p:nvGrpSpPr>
          <p:grpSpPr>
            <a:xfrm>
              <a:off x="2389399" y="3100241"/>
              <a:ext cx="812796" cy="296869"/>
              <a:chOff x="2389399" y="3100241"/>
              <a:chExt cx="812796" cy="296869"/>
            </a:xfrm>
          </p:grpSpPr>
          <p:grpSp>
            <p:nvGrpSpPr>
              <p:cNvPr id="8301" name="Google Shape;8301;p94"/>
              <p:cNvGrpSpPr/>
              <p:nvPr/>
            </p:nvGrpSpPr>
            <p:grpSpPr>
              <a:xfrm>
                <a:off x="2683630" y="3100241"/>
                <a:ext cx="224334" cy="296869"/>
                <a:chOff x="2683630" y="3100241"/>
                <a:chExt cx="224334" cy="296869"/>
              </a:xfrm>
            </p:grpSpPr>
            <p:grpSp>
              <p:nvGrpSpPr>
                <p:cNvPr id="8302" name="Google Shape;8302;p94"/>
                <p:cNvGrpSpPr/>
                <p:nvPr/>
              </p:nvGrpSpPr>
              <p:grpSpPr>
                <a:xfrm>
                  <a:off x="2788083" y="3100241"/>
                  <a:ext cx="15356" cy="98237"/>
                  <a:chOff x="2788083" y="3100241"/>
                  <a:chExt cx="15356" cy="98237"/>
                </a:xfrm>
              </p:grpSpPr>
              <p:sp>
                <p:nvSpPr>
                  <p:cNvPr id="8303" name="Google Shape;8303;p94"/>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94"/>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94"/>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6" name="Google Shape;8306;p94"/>
                <p:cNvGrpSpPr/>
                <p:nvPr/>
              </p:nvGrpSpPr>
              <p:grpSpPr>
                <a:xfrm>
                  <a:off x="2683630" y="3215065"/>
                  <a:ext cx="224334" cy="182045"/>
                  <a:chOff x="2683630" y="3215065"/>
                  <a:chExt cx="224334" cy="182045"/>
                </a:xfrm>
              </p:grpSpPr>
              <p:sp>
                <p:nvSpPr>
                  <p:cNvPr id="8307" name="Google Shape;8307;p94"/>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94"/>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09" name="Google Shape;8309;p94"/>
              <p:cNvGrpSpPr/>
              <p:nvPr/>
            </p:nvGrpSpPr>
            <p:grpSpPr>
              <a:xfrm>
                <a:off x="2389399" y="3100241"/>
                <a:ext cx="363638" cy="296869"/>
                <a:chOff x="2389399" y="3100241"/>
                <a:chExt cx="363638" cy="296869"/>
              </a:xfrm>
            </p:grpSpPr>
            <p:grpSp>
              <p:nvGrpSpPr>
                <p:cNvPr id="8310" name="Google Shape;8310;p94"/>
                <p:cNvGrpSpPr/>
                <p:nvPr/>
              </p:nvGrpSpPr>
              <p:grpSpPr>
                <a:xfrm>
                  <a:off x="2493852" y="3100241"/>
                  <a:ext cx="259185" cy="98237"/>
                  <a:chOff x="2493852" y="3100241"/>
                  <a:chExt cx="259185" cy="98237"/>
                </a:xfrm>
              </p:grpSpPr>
              <p:sp>
                <p:nvSpPr>
                  <p:cNvPr id="8311" name="Google Shape;8311;p94"/>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94"/>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94"/>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4" name="Google Shape;8314;p94"/>
                <p:cNvGrpSpPr/>
                <p:nvPr/>
              </p:nvGrpSpPr>
              <p:grpSpPr>
                <a:xfrm>
                  <a:off x="2389399" y="3215065"/>
                  <a:ext cx="224343" cy="182045"/>
                  <a:chOff x="2389399" y="3215065"/>
                  <a:chExt cx="224343" cy="182045"/>
                </a:xfrm>
              </p:grpSpPr>
              <p:sp>
                <p:nvSpPr>
                  <p:cNvPr id="8315" name="Google Shape;8315;p94"/>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94"/>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17" name="Google Shape;8317;p94"/>
              <p:cNvGrpSpPr/>
              <p:nvPr/>
            </p:nvGrpSpPr>
            <p:grpSpPr>
              <a:xfrm>
                <a:off x="2838475" y="3100241"/>
                <a:ext cx="363719" cy="296869"/>
                <a:chOff x="2838475" y="3100241"/>
                <a:chExt cx="363719" cy="296869"/>
              </a:xfrm>
            </p:grpSpPr>
            <p:grpSp>
              <p:nvGrpSpPr>
                <p:cNvPr id="8318" name="Google Shape;8318;p94"/>
                <p:cNvGrpSpPr/>
                <p:nvPr/>
              </p:nvGrpSpPr>
              <p:grpSpPr>
                <a:xfrm>
                  <a:off x="2838475" y="3100241"/>
                  <a:ext cx="259185" cy="98237"/>
                  <a:chOff x="2838475" y="3100241"/>
                  <a:chExt cx="259185" cy="98237"/>
                </a:xfrm>
              </p:grpSpPr>
              <p:sp>
                <p:nvSpPr>
                  <p:cNvPr id="8319" name="Google Shape;8319;p94"/>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94"/>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94"/>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2" name="Google Shape;8322;p94"/>
                <p:cNvGrpSpPr/>
                <p:nvPr/>
              </p:nvGrpSpPr>
              <p:grpSpPr>
                <a:xfrm>
                  <a:off x="2977852" y="3215065"/>
                  <a:ext cx="224343" cy="182045"/>
                  <a:chOff x="2977852" y="3215065"/>
                  <a:chExt cx="224343" cy="182045"/>
                </a:xfrm>
              </p:grpSpPr>
              <p:sp>
                <p:nvSpPr>
                  <p:cNvPr id="8323" name="Google Shape;8323;p94"/>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94"/>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8328"/>
        <p:cNvGrpSpPr/>
        <p:nvPr/>
      </p:nvGrpSpPr>
      <p:grpSpPr>
        <a:xfrm>
          <a:off x="0" y="0"/>
          <a:ext cx="0" cy="0"/>
          <a:chOff x="0" y="0"/>
          <a:chExt cx="0" cy="0"/>
        </a:xfrm>
      </p:grpSpPr>
      <p:grpSp>
        <p:nvGrpSpPr>
          <p:cNvPr id="8329" name="Google Shape;8329;p95"/>
          <p:cNvGrpSpPr/>
          <p:nvPr/>
        </p:nvGrpSpPr>
        <p:grpSpPr>
          <a:xfrm>
            <a:off x="702075" y="3155925"/>
            <a:ext cx="2390414" cy="1024800"/>
            <a:chOff x="728925" y="3296613"/>
            <a:chExt cx="2390414" cy="1024800"/>
          </a:xfrm>
        </p:grpSpPr>
        <p:grpSp>
          <p:nvGrpSpPr>
            <p:cNvPr id="8330" name="Google Shape;8330;p95"/>
            <p:cNvGrpSpPr/>
            <p:nvPr/>
          </p:nvGrpSpPr>
          <p:grpSpPr>
            <a:xfrm>
              <a:off x="728925" y="3619800"/>
              <a:ext cx="2390414" cy="500893"/>
              <a:chOff x="728925" y="3619800"/>
              <a:chExt cx="2390414" cy="500893"/>
            </a:xfrm>
          </p:grpSpPr>
          <p:sp>
            <p:nvSpPr>
              <p:cNvPr id="8331" name="Google Shape;8331;p95"/>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32" name="Google Shape;8332;p95"/>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333" name="Google Shape;8333;p95"/>
            <p:cNvGrpSpPr/>
            <p:nvPr/>
          </p:nvGrpSpPr>
          <p:grpSpPr>
            <a:xfrm>
              <a:off x="1348050" y="3296613"/>
              <a:ext cx="1706152" cy="1024800"/>
              <a:chOff x="1348050" y="3296613"/>
              <a:chExt cx="1706152" cy="1024800"/>
            </a:xfrm>
          </p:grpSpPr>
          <p:sp>
            <p:nvSpPr>
              <p:cNvPr id="8334" name="Google Shape;8334;p95"/>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35" name="Google Shape;8335;p95"/>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36" name="Google Shape;8336;p95"/>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37" name="Google Shape;8337;p95"/>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38" name="Google Shape;8338;p95"/>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339" name="Google Shape;8339;p95"/>
            <p:cNvGrpSpPr/>
            <p:nvPr/>
          </p:nvGrpSpPr>
          <p:grpSpPr>
            <a:xfrm>
              <a:off x="1455707" y="3654858"/>
              <a:ext cx="1491150" cy="417657"/>
              <a:chOff x="1455707" y="3654858"/>
              <a:chExt cx="1491150" cy="417657"/>
            </a:xfrm>
          </p:grpSpPr>
          <p:sp>
            <p:nvSpPr>
              <p:cNvPr id="8340" name="Google Shape;8340;p95"/>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95"/>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95"/>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95"/>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95"/>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95"/>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95"/>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95"/>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95"/>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95"/>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95"/>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95"/>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95"/>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95"/>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95"/>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95"/>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95"/>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95"/>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95"/>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95"/>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360" name="Google Shape;8360;p95"/>
          <p:cNvGraphicFramePr/>
          <p:nvPr/>
        </p:nvGraphicFramePr>
        <p:xfrm>
          <a:off x="5937775" y="2153837"/>
          <a:ext cx="2504100" cy="864780"/>
        </p:xfrm>
        <a:graphic>
          <a:graphicData uri="http://schemas.openxmlformats.org/drawingml/2006/table">
            <a:tbl>
              <a:tblPr>
                <a:noFill/>
                <a:tableStyleId>{66A1C60A-09EE-427C-9AB2-D8B578F7A02F}</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361" name="Google Shape;8361;p95"/>
          <p:cNvGrpSpPr/>
          <p:nvPr/>
        </p:nvGrpSpPr>
        <p:grpSpPr>
          <a:xfrm>
            <a:off x="710451" y="981601"/>
            <a:ext cx="2396505" cy="976502"/>
            <a:chOff x="749309" y="1112739"/>
            <a:chExt cx="2371603" cy="976502"/>
          </a:xfrm>
        </p:grpSpPr>
        <p:grpSp>
          <p:nvGrpSpPr>
            <p:cNvPr id="8362" name="Google Shape;8362;p95"/>
            <p:cNvGrpSpPr/>
            <p:nvPr/>
          </p:nvGrpSpPr>
          <p:grpSpPr>
            <a:xfrm>
              <a:off x="1092126" y="1112739"/>
              <a:ext cx="2028786" cy="975464"/>
              <a:chOff x="1092126" y="1112739"/>
              <a:chExt cx="2028786" cy="975464"/>
            </a:xfrm>
          </p:grpSpPr>
          <p:sp>
            <p:nvSpPr>
              <p:cNvPr id="8363" name="Google Shape;8363;p95"/>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95"/>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95"/>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95"/>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95"/>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95"/>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95"/>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95"/>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95"/>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95"/>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95"/>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95"/>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95"/>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95"/>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95"/>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95"/>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95"/>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95"/>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95"/>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95"/>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95"/>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95"/>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95"/>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95"/>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7" name="Google Shape;8387;p95"/>
            <p:cNvGrpSpPr/>
            <p:nvPr/>
          </p:nvGrpSpPr>
          <p:grpSpPr>
            <a:xfrm>
              <a:off x="749309" y="1112739"/>
              <a:ext cx="314700" cy="975464"/>
              <a:chOff x="749309" y="1112739"/>
              <a:chExt cx="314700" cy="975464"/>
            </a:xfrm>
          </p:grpSpPr>
          <p:sp>
            <p:nvSpPr>
              <p:cNvPr id="8388" name="Google Shape;8388;p95"/>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95"/>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95"/>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95"/>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2" name="Google Shape;8392;p95"/>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95"/>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95"/>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95"/>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396" name="Google Shape;8396;p95"/>
          <p:cNvGraphicFramePr/>
          <p:nvPr/>
        </p:nvGraphicFramePr>
        <p:xfrm>
          <a:off x="5937800" y="981587"/>
          <a:ext cx="2504100" cy="976500"/>
        </p:xfrm>
        <a:graphic>
          <a:graphicData uri="http://schemas.openxmlformats.org/drawingml/2006/table">
            <a:tbl>
              <a:tblPr>
                <a:noFill/>
                <a:tableStyleId>{66A1C60A-09EE-427C-9AB2-D8B578F7A02F}</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397" name="Google Shape;8397;p95"/>
          <p:cNvGraphicFramePr/>
          <p:nvPr/>
        </p:nvGraphicFramePr>
        <p:xfrm>
          <a:off x="3358663" y="2153837"/>
          <a:ext cx="2363400" cy="868575"/>
        </p:xfrm>
        <a:graphic>
          <a:graphicData uri="http://schemas.openxmlformats.org/drawingml/2006/table">
            <a:tbl>
              <a:tblPr>
                <a:noFill/>
                <a:tableStyleId>{66A1C60A-09EE-427C-9AB2-D8B578F7A02F}</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398" name="Google Shape;8398;p95"/>
          <p:cNvGrpSpPr/>
          <p:nvPr/>
        </p:nvGrpSpPr>
        <p:grpSpPr>
          <a:xfrm>
            <a:off x="3360649" y="3144798"/>
            <a:ext cx="2363377" cy="1047062"/>
            <a:chOff x="3358399" y="3285485"/>
            <a:chExt cx="2363377" cy="1047062"/>
          </a:xfrm>
        </p:grpSpPr>
        <p:grpSp>
          <p:nvGrpSpPr>
            <p:cNvPr id="8399" name="Google Shape;8399;p95"/>
            <p:cNvGrpSpPr/>
            <p:nvPr/>
          </p:nvGrpSpPr>
          <p:grpSpPr>
            <a:xfrm>
              <a:off x="3358412" y="3285485"/>
              <a:ext cx="2363244" cy="139500"/>
              <a:chOff x="3358412" y="3285485"/>
              <a:chExt cx="2363244" cy="139500"/>
            </a:xfrm>
          </p:grpSpPr>
          <p:sp>
            <p:nvSpPr>
              <p:cNvPr id="8400" name="Google Shape;8400;p95"/>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95"/>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95"/>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95"/>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95"/>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95"/>
            <p:cNvGrpSpPr/>
            <p:nvPr/>
          </p:nvGrpSpPr>
          <p:grpSpPr>
            <a:xfrm>
              <a:off x="3358412" y="3466996"/>
              <a:ext cx="2363244" cy="139500"/>
              <a:chOff x="3358412" y="3466996"/>
              <a:chExt cx="2363244" cy="139500"/>
            </a:xfrm>
          </p:grpSpPr>
          <p:sp>
            <p:nvSpPr>
              <p:cNvPr id="8406" name="Google Shape;8406;p95"/>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95"/>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95"/>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95"/>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95"/>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1" name="Google Shape;8411;p95"/>
            <p:cNvGrpSpPr/>
            <p:nvPr/>
          </p:nvGrpSpPr>
          <p:grpSpPr>
            <a:xfrm>
              <a:off x="3358412" y="3648507"/>
              <a:ext cx="2363244" cy="139500"/>
              <a:chOff x="3358412" y="3648507"/>
              <a:chExt cx="2363244" cy="139500"/>
            </a:xfrm>
          </p:grpSpPr>
          <p:sp>
            <p:nvSpPr>
              <p:cNvPr id="8412" name="Google Shape;8412;p95"/>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95"/>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95"/>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95"/>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95"/>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7" name="Google Shape;8417;p95"/>
            <p:cNvGrpSpPr/>
            <p:nvPr/>
          </p:nvGrpSpPr>
          <p:grpSpPr>
            <a:xfrm>
              <a:off x="3358412" y="3830018"/>
              <a:ext cx="2363244" cy="139500"/>
              <a:chOff x="3358412" y="3830018"/>
              <a:chExt cx="2363244" cy="139500"/>
            </a:xfrm>
          </p:grpSpPr>
          <p:sp>
            <p:nvSpPr>
              <p:cNvPr id="8418" name="Google Shape;8418;p95"/>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95"/>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95"/>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95"/>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95"/>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95"/>
            <p:cNvGrpSpPr/>
            <p:nvPr/>
          </p:nvGrpSpPr>
          <p:grpSpPr>
            <a:xfrm>
              <a:off x="3358399" y="4011514"/>
              <a:ext cx="2363377" cy="139537"/>
              <a:chOff x="3294800" y="4134603"/>
              <a:chExt cx="2638876" cy="152400"/>
            </a:xfrm>
          </p:grpSpPr>
          <p:sp>
            <p:nvSpPr>
              <p:cNvPr id="8424" name="Google Shape;8424;p95"/>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95"/>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95"/>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95"/>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95"/>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95"/>
            <p:cNvGrpSpPr/>
            <p:nvPr/>
          </p:nvGrpSpPr>
          <p:grpSpPr>
            <a:xfrm>
              <a:off x="3358399" y="4193010"/>
              <a:ext cx="2363377" cy="139537"/>
              <a:chOff x="3294800" y="4134603"/>
              <a:chExt cx="2638876" cy="152400"/>
            </a:xfrm>
          </p:grpSpPr>
          <p:sp>
            <p:nvSpPr>
              <p:cNvPr id="8430" name="Google Shape;8430;p95"/>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95"/>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95"/>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95"/>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95"/>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435" name="Google Shape;8435;p95"/>
          <p:cNvGraphicFramePr/>
          <p:nvPr/>
        </p:nvGraphicFramePr>
        <p:xfrm>
          <a:off x="711450" y="2153837"/>
          <a:ext cx="2369800" cy="889350"/>
        </p:xfrm>
        <a:graphic>
          <a:graphicData uri="http://schemas.openxmlformats.org/drawingml/2006/table">
            <a:tbl>
              <a:tblPr>
                <a:noFill/>
                <a:tableStyleId>{66A1C60A-09EE-427C-9AB2-D8B578F7A02F}</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436" name="Google Shape;8436;p95"/>
          <p:cNvGrpSpPr/>
          <p:nvPr/>
        </p:nvGrpSpPr>
        <p:grpSpPr>
          <a:xfrm>
            <a:off x="4161119" y="2557652"/>
            <a:ext cx="1302095" cy="60959"/>
            <a:chOff x="3558802" y="4011427"/>
            <a:chExt cx="1866000" cy="111300"/>
          </a:xfrm>
        </p:grpSpPr>
        <p:sp>
          <p:nvSpPr>
            <p:cNvPr id="8437" name="Google Shape;8437;p9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95"/>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9" name="Google Shape;8439;p95"/>
          <p:cNvGrpSpPr/>
          <p:nvPr/>
        </p:nvGrpSpPr>
        <p:grpSpPr>
          <a:xfrm>
            <a:off x="4706607" y="2839811"/>
            <a:ext cx="914340" cy="60959"/>
            <a:chOff x="3558802" y="4011427"/>
            <a:chExt cx="1866000" cy="111300"/>
          </a:xfrm>
        </p:grpSpPr>
        <p:sp>
          <p:nvSpPr>
            <p:cNvPr id="8440" name="Google Shape;8440;p9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95"/>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95"/>
          <p:cNvGrpSpPr/>
          <p:nvPr/>
        </p:nvGrpSpPr>
        <p:grpSpPr>
          <a:xfrm>
            <a:off x="5874449" y="3167609"/>
            <a:ext cx="2519825" cy="1001454"/>
            <a:chOff x="1906114" y="789980"/>
            <a:chExt cx="1487676" cy="606868"/>
          </a:xfrm>
        </p:grpSpPr>
        <p:cxnSp>
          <p:nvCxnSpPr>
            <p:cNvPr id="8443" name="Google Shape;8443;p95"/>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444" name="Google Shape;8444;p95"/>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445" name="Google Shape;8445;p95"/>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446" name="Google Shape;8446;p95"/>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447" name="Google Shape;8447;p95"/>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448" name="Google Shape;8448;p95"/>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449" name="Google Shape;8449;p95"/>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450" name="Google Shape;8450;p95"/>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95"/>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95"/>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95"/>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95"/>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95"/>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95"/>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457" name="Google Shape;8457;p95"/>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458" name="Google Shape;8458;p95"/>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459" name="Google Shape;8459;p95"/>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95"/>
          <p:cNvGrpSpPr/>
          <p:nvPr/>
        </p:nvGrpSpPr>
        <p:grpSpPr>
          <a:xfrm>
            <a:off x="3355812" y="951645"/>
            <a:ext cx="2363393" cy="1005865"/>
            <a:chOff x="3292400" y="1193188"/>
            <a:chExt cx="2615240" cy="1131075"/>
          </a:xfrm>
        </p:grpSpPr>
        <p:sp>
          <p:nvSpPr>
            <p:cNvPr id="8461" name="Google Shape;8461;p95"/>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62" name="Google Shape;8462;p95"/>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63" name="Google Shape;8463;p95"/>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464" name="Google Shape;8464;p95"/>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465" name="Google Shape;8465;p95"/>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466" name="Google Shape;8466;p95"/>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467" name="Google Shape;8467;p95"/>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468" name="Google Shape;8468;p95"/>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469" name="Google Shape;8469;p95"/>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470" name="Google Shape;8470;p95"/>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471" name="Google Shape;8471;p95"/>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472" name="Google Shape;8472;p95"/>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473" name="Google Shape;8473;p95"/>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474" name="Google Shape;8474;p95"/>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475" name="Google Shape;8475;p95"/>
            <p:cNvGrpSpPr/>
            <p:nvPr/>
          </p:nvGrpSpPr>
          <p:grpSpPr>
            <a:xfrm>
              <a:off x="3748438" y="1378608"/>
              <a:ext cx="2159202" cy="903971"/>
              <a:chOff x="1683525" y="2179850"/>
              <a:chExt cx="4519050" cy="2134525"/>
            </a:xfrm>
          </p:grpSpPr>
          <p:sp>
            <p:nvSpPr>
              <p:cNvPr id="8476" name="Google Shape;8476;p95"/>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7" name="Google Shape;8477;p95"/>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8" name="Google Shape;8478;p95"/>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9" name="Google Shape;8479;p95"/>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80" name="Google Shape;8480;p95"/>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81" name="Google Shape;8481;p95"/>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82" name="Google Shape;8482;p95"/>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83" name="Google Shape;8483;p95"/>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84" name="Google Shape;8484;p95"/>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85" name="Google Shape;8485;p95"/>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86" name="Google Shape;8486;p95"/>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87" name="Google Shape;8487;p95"/>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8491"/>
        <p:cNvGrpSpPr/>
        <p:nvPr/>
      </p:nvGrpSpPr>
      <p:grpSpPr>
        <a:xfrm>
          <a:off x="0" y="0"/>
          <a:ext cx="0" cy="0"/>
          <a:chOff x="0" y="0"/>
          <a:chExt cx="0" cy="0"/>
        </a:xfrm>
      </p:grpSpPr>
      <p:grpSp>
        <p:nvGrpSpPr>
          <p:cNvPr id="8492" name="Google Shape;8492;p96"/>
          <p:cNvGrpSpPr/>
          <p:nvPr/>
        </p:nvGrpSpPr>
        <p:grpSpPr>
          <a:xfrm>
            <a:off x="4796684" y="970941"/>
            <a:ext cx="745431" cy="718863"/>
            <a:chOff x="4249973" y="1201875"/>
            <a:chExt cx="1958568" cy="1888762"/>
          </a:xfrm>
        </p:grpSpPr>
        <p:sp>
          <p:nvSpPr>
            <p:cNvPr id="8493" name="Google Shape;8493;p96"/>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4" name="Google Shape;8494;p96"/>
            <p:cNvGrpSpPr/>
            <p:nvPr/>
          </p:nvGrpSpPr>
          <p:grpSpPr>
            <a:xfrm>
              <a:off x="5853086" y="1789142"/>
              <a:ext cx="355454" cy="1048099"/>
              <a:chOff x="5576108" y="2016725"/>
              <a:chExt cx="565200" cy="1666560"/>
            </a:xfrm>
          </p:grpSpPr>
          <p:sp>
            <p:nvSpPr>
              <p:cNvPr id="8495" name="Google Shape;8495;p96"/>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496" name="Google Shape;8496;p96"/>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7" name="Google Shape;8497;p96"/>
            <p:cNvGrpSpPr/>
            <p:nvPr/>
          </p:nvGrpSpPr>
          <p:grpSpPr>
            <a:xfrm>
              <a:off x="4869455" y="2691676"/>
              <a:ext cx="1013897" cy="398961"/>
              <a:chOff x="4012057" y="3451825"/>
              <a:chExt cx="1612175" cy="634379"/>
            </a:xfrm>
          </p:grpSpPr>
          <p:sp>
            <p:nvSpPr>
              <p:cNvPr id="8498" name="Google Shape;8498;p96"/>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499" name="Google Shape;8499;p96"/>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0" name="Google Shape;8500;p96"/>
            <p:cNvGrpSpPr/>
            <p:nvPr/>
          </p:nvGrpSpPr>
          <p:grpSpPr>
            <a:xfrm>
              <a:off x="4276937" y="2155961"/>
              <a:ext cx="651965" cy="891358"/>
              <a:chOff x="3069908" y="2599997"/>
              <a:chExt cx="1036675" cy="1417328"/>
            </a:xfrm>
          </p:grpSpPr>
          <p:sp>
            <p:nvSpPr>
              <p:cNvPr id="8501" name="Google Shape;8501;p96"/>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502" name="Google Shape;8502;p96"/>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96"/>
            <p:cNvGrpSpPr/>
            <p:nvPr/>
          </p:nvGrpSpPr>
          <p:grpSpPr>
            <a:xfrm>
              <a:off x="5054918" y="1201875"/>
              <a:ext cx="999548" cy="602711"/>
              <a:chOff x="4306958" y="1082925"/>
              <a:chExt cx="1589359" cy="958358"/>
            </a:xfrm>
          </p:grpSpPr>
          <p:sp>
            <p:nvSpPr>
              <p:cNvPr id="8504" name="Google Shape;8504;p96"/>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505" name="Google Shape;8505;p96"/>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6" name="Google Shape;8506;p96"/>
            <p:cNvGrpSpPr/>
            <p:nvPr/>
          </p:nvGrpSpPr>
          <p:grpSpPr>
            <a:xfrm>
              <a:off x="4249973" y="1303451"/>
              <a:ext cx="799317" cy="841334"/>
              <a:chOff x="3027033" y="1244439"/>
              <a:chExt cx="1270977" cy="1337786"/>
            </a:xfrm>
          </p:grpSpPr>
          <p:sp>
            <p:nvSpPr>
              <p:cNvPr id="8507" name="Google Shape;8507;p96"/>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508" name="Google Shape;8508;p96"/>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09" name="Google Shape;8509;p96"/>
          <p:cNvGrpSpPr/>
          <p:nvPr/>
        </p:nvGrpSpPr>
        <p:grpSpPr>
          <a:xfrm>
            <a:off x="713057" y="1849390"/>
            <a:ext cx="761767" cy="729896"/>
            <a:chOff x="2657744" y="2337745"/>
            <a:chExt cx="832987" cy="798137"/>
          </a:xfrm>
        </p:grpSpPr>
        <p:sp>
          <p:nvSpPr>
            <p:cNvPr id="8510" name="Google Shape;8510;p96"/>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96"/>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96"/>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96"/>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96"/>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96"/>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6" name="Google Shape;8516;p96"/>
          <p:cNvGrpSpPr/>
          <p:nvPr/>
        </p:nvGrpSpPr>
        <p:grpSpPr>
          <a:xfrm>
            <a:off x="3224022" y="1852597"/>
            <a:ext cx="685569" cy="723586"/>
            <a:chOff x="3398134" y="2057755"/>
            <a:chExt cx="704087" cy="743130"/>
          </a:xfrm>
        </p:grpSpPr>
        <p:grpSp>
          <p:nvGrpSpPr>
            <p:cNvPr id="8517" name="Google Shape;8517;p96"/>
            <p:cNvGrpSpPr/>
            <p:nvPr/>
          </p:nvGrpSpPr>
          <p:grpSpPr>
            <a:xfrm>
              <a:off x="3398134" y="2290183"/>
              <a:ext cx="315300" cy="219900"/>
              <a:chOff x="3398134" y="2290183"/>
              <a:chExt cx="315300" cy="219900"/>
            </a:xfrm>
          </p:grpSpPr>
          <p:sp>
            <p:nvSpPr>
              <p:cNvPr id="8518" name="Google Shape;8518;p96"/>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519" name="Google Shape;8519;p96"/>
              <p:cNvCxnSpPr>
                <a:stCxn id="8518"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520" name="Google Shape;8520;p96"/>
            <p:cNvGrpSpPr/>
            <p:nvPr/>
          </p:nvGrpSpPr>
          <p:grpSpPr>
            <a:xfrm>
              <a:off x="3547823" y="2467358"/>
              <a:ext cx="219900" cy="333527"/>
              <a:chOff x="3547823" y="2467358"/>
              <a:chExt cx="219900" cy="333527"/>
            </a:xfrm>
          </p:grpSpPr>
          <p:sp>
            <p:nvSpPr>
              <p:cNvPr id="8521" name="Google Shape;8521;p96"/>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522" name="Google Shape;8522;p96"/>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523" name="Google Shape;8523;p96"/>
            <p:cNvGrpSpPr/>
            <p:nvPr/>
          </p:nvGrpSpPr>
          <p:grpSpPr>
            <a:xfrm>
              <a:off x="3734138" y="2467358"/>
              <a:ext cx="219900" cy="333527"/>
              <a:chOff x="3734138" y="2467358"/>
              <a:chExt cx="219900" cy="333527"/>
            </a:xfrm>
          </p:grpSpPr>
          <p:sp>
            <p:nvSpPr>
              <p:cNvPr id="8524" name="Google Shape;8524;p96"/>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525" name="Google Shape;8525;p96"/>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526" name="Google Shape;8526;p96"/>
            <p:cNvGrpSpPr/>
            <p:nvPr/>
          </p:nvGrpSpPr>
          <p:grpSpPr>
            <a:xfrm>
              <a:off x="3787560" y="2288011"/>
              <a:ext cx="314661" cy="219900"/>
              <a:chOff x="3787560" y="2288011"/>
              <a:chExt cx="314661" cy="219900"/>
            </a:xfrm>
          </p:grpSpPr>
          <p:sp>
            <p:nvSpPr>
              <p:cNvPr id="8527" name="Google Shape;8527;p96"/>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528" name="Google Shape;8528;p96"/>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529" name="Google Shape;8529;p96"/>
            <p:cNvGrpSpPr/>
            <p:nvPr/>
          </p:nvGrpSpPr>
          <p:grpSpPr>
            <a:xfrm>
              <a:off x="3637290" y="2057755"/>
              <a:ext cx="219900" cy="335499"/>
              <a:chOff x="3637290" y="2057755"/>
              <a:chExt cx="219900" cy="335499"/>
            </a:xfrm>
          </p:grpSpPr>
          <p:sp>
            <p:nvSpPr>
              <p:cNvPr id="8530" name="Google Shape;8530;p96"/>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531" name="Google Shape;8531;p96"/>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532" name="Google Shape;8532;p96"/>
          <p:cNvGrpSpPr/>
          <p:nvPr/>
        </p:nvGrpSpPr>
        <p:grpSpPr>
          <a:xfrm>
            <a:off x="4899244" y="1859292"/>
            <a:ext cx="710153" cy="710153"/>
            <a:chOff x="5007123" y="2079403"/>
            <a:chExt cx="687600" cy="687600"/>
          </a:xfrm>
        </p:grpSpPr>
        <p:sp>
          <p:nvSpPr>
            <p:cNvPr id="8533" name="Google Shape;8533;p96"/>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96"/>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96"/>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96"/>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7" name="Google Shape;8537;p96"/>
          <p:cNvGrpSpPr/>
          <p:nvPr/>
        </p:nvGrpSpPr>
        <p:grpSpPr>
          <a:xfrm>
            <a:off x="5708681" y="1853799"/>
            <a:ext cx="720998" cy="721183"/>
            <a:chOff x="5797446" y="2063053"/>
            <a:chExt cx="698100" cy="698280"/>
          </a:xfrm>
        </p:grpSpPr>
        <p:sp>
          <p:nvSpPr>
            <p:cNvPr id="8538" name="Google Shape;8538;p96"/>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96"/>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96"/>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96"/>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2" name="Google Shape;8542;p96"/>
          <p:cNvGrpSpPr/>
          <p:nvPr/>
        </p:nvGrpSpPr>
        <p:grpSpPr>
          <a:xfrm>
            <a:off x="8153828" y="3499404"/>
            <a:ext cx="280585" cy="673164"/>
            <a:chOff x="8075075" y="3754290"/>
            <a:chExt cx="255612" cy="613194"/>
          </a:xfrm>
        </p:grpSpPr>
        <p:grpSp>
          <p:nvGrpSpPr>
            <p:cNvPr id="8543" name="Google Shape;8543;p96"/>
            <p:cNvGrpSpPr/>
            <p:nvPr/>
          </p:nvGrpSpPr>
          <p:grpSpPr>
            <a:xfrm>
              <a:off x="8075075" y="3754290"/>
              <a:ext cx="255612" cy="613194"/>
              <a:chOff x="8075075" y="3754290"/>
              <a:chExt cx="255612" cy="613194"/>
            </a:xfrm>
          </p:grpSpPr>
          <p:sp>
            <p:nvSpPr>
              <p:cNvPr id="8544" name="Google Shape;8544;p96"/>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96"/>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6" name="Google Shape;8546;p96"/>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7" name="Google Shape;8547;p96"/>
          <p:cNvGrpSpPr/>
          <p:nvPr/>
        </p:nvGrpSpPr>
        <p:grpSpPr>
          <a:xfrm>
            <a:off x="5270887" y="3488200"/>
            <a:ext cx="470352" cy="683745"/>
            <a:chOff x="1697726" y="3244179"/>
            <a:chExt cx="788124" cy="1146069"/>
          </a:xfrm>
        </p:grpSpPr>
        <p:sp>
          <p:nvSpPr>
            <p:cNvPr id="8548" name="Google Shape;8548;p96"/>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96"/>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50" name="Google Shape;8550;p96"/>
          <p:cNvSpPr/>
          <p:nvPr/>
        </p:nvSpPr>
        <p:spPr>
          <a:xfrm>
            <a:off x="8128351" y="34022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1" name="Google Shape;8551;p96"/>
          <p:cNvGrpSpPr/>
          <p:nvPr/>
        </p:nvGrpSpPr>
        <p:grpSpPr>
          <a:xfrm>
            <a:off x="5892037" y="3499402"/>
            <a:ext cx="293891" cy="293845"/>
            <a:chOff x="6134814" y="3754290"/>
            <a:chExt cx="293891" cy="293845"/>
          </a:xfrm>
        </p:grpSpPr>
        <p:sp>
          <p:nvSpPr>
            <p:cNvPr id="8552" name="Google Shape;8552;p96"/>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96"/>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4" name="Google Shape;8554;p96"/>
          <p:cNvGrpSpPr/>
          <p:nvPr/>
        </p:nvGrpSpPr>
        <p:grpSpPr>
          <a:xfrm>
            <a:off x="5892037" y="3878074"/>
            <a:ext cx="293891" cy="293891"/>
            <a:chOff x="6134814" y="4086186"/>
            <a:chExt cx="293891" cy="293891"/>
          </a:xfrm>
        </p:grpSpPr>
        <p:sp>
          <p:nvSpPr>
            <p:cNvPr id="8555" name="Google Shape;8555;p96"/>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96"/>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57" name="Google Shape;8557;p96"/>
          <p:cNvSpPr/>
          <p:nvPr/>
        </p:nvSpPr>
        <p:spPr>
          <a:xfrm>
            <a:off x="6930464" y="34986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96"/>
          <p:cNvSpPr/>
          <p:nvPr/>
        </p:nvSpPr>
        <p:spPr>
          <a:xfrm rot="10800000">
            <a:off x="6336727" y="34963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9" name="Google Shape;8559;p96"/>
          <p:cNvGrpSpPr/>
          <p:nvPr/>
        </p:nvGrpSpPr>
        <p:grpSpPr>
          <a:xfrm>
            <a:off x="7817013" y="2706766"/>
            <a:ext cx="622883" cy="621944"/>
            <a:chOff x="1187048" y="238125"/>
            <a:chExt cx="5256397" cy="5248476"/>
          </a:xfrm>
        </p:grpSpPr>
        <p:sp>
          <p:nvSpPr>
            <p:cNvPr id="8560" name="Google Shape;8560;p96"/>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96"/>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96"/>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96"/>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96"/>
          <p:cNvGrpSpPr/>
          <p:nvPr/>
        </p:nvGrpSpPr>
        <p:grpSpPr>
          <a:xfrm>
            <a:off x="2274118" y="2716375"/>
            <a:ext cx="1310987" cy="612407"/>
            <a:chOff x="238125" y="1188750"/>
            <a:chExt cx="7140450" cy="3335550"/>
          </a:xfrm>
        </p:grpSpPr>
        <p:sp>
          <p:nvSpPr>
            <p:cNvPr id="8565" name="Google Shape;8565;p96"/>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96"/>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96"/>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96"/>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96"/>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96"/>
          <p:cNvGrpSpPr/>
          <p:nvPr/>
        </p:nvGrpSpPr>
        <p:grpSpPr>
          <a:xfrm>
            <a:off x="6599990" y="2706930"/>
            <a:ext cx="1110299" cy="621702"/>
            <a:chOff x="238125" y="1335475"/>
            <a:chExt cx="5418735" cy="3034175"/>
          </a:xfrm>
        </p:grpSpPr>
        <p:sp>
          <p:nvSpPr>
            <p:cNvPr id="8571" name="Google Shape;8571;p96"/>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96"/>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96"/>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4" name="Google Shape;8574;p96"/>
          <p:cNvGrpSpPr/>
          <p:nvPr/>
        </p:nvGrpSpPr>
        <p:grpSpPr>
          <a:xfrm>
            <a:off x="5417649" y="2703827"/>
            <a:ext cx="1074451" cy="627181"/>
            <a:chOff x="5359127" y="2910889"/>
            <a:chExt cx="1097723" cy="640831"/>
          </a:xfrm>
        </p:grpSpPr>
        <p:grpSp>
          <p:nvGrpSpPr>
            <p:cNvPr id="8575" name="Google Shape;8575;p96"/>
            <p:cNvGrpSpPr/>
            <p:nvPr/>
          </p:nvGrpSpPr>
          <p:grpSpPr>
            <a:xfrm>
              <a:off x="5929791" y="3263088"/>
              <a:ext cx="527060" cy="287097"/>
              <a:chOff x="5929791" y="3263088"/>
              <a:chExt cx="527060" cy="287097"/>
            </a:xfrm>
          </p:grpSpPr>
          <p:sp>
            <p:nvSpPr>
              <p:cNvPr id="8576" name="Google Shape;8576;p96"/>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77" name="Google Shape;8577;p96"/>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578" name="Google Shape;8578;p96"/>
            <p:cNvGrpSpPr/>
            <p:nvPr/>
          </p:nvGrpSpPr>
          <p:grpSpPr>
            <a:xfrm>
              <a:off x="5359127" y="3263089"/>
              <a:ext cx="526428" cy="288631"/>
              <a:chOff x="5359127" y="3263089"/>
              <a:chExt cx="526428" cy="288631"/>
            </a:xfrm>
          </p:grpSpPr>
          <p:sp>
            <p:nvSpPr>
              <p:cNvPr id="8579" name="Google Shape;8579;p96"/>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80" name="Google Shape;8580;p96"/>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581" name="Google Shape;8581;p96"/>
            <p:cNvGrpSpPr/>
            <p:nvPr/>
          </p:nvGrpSpPr>
          <p:grpSpPr>
            <a:xfrm>
              <a:off x="5551525" y="2910889"/>
              <a:ext cx="520901" cy="610283"/>
              <a:chOff x="5551525" y="2910889"/>
              <a:chExt cx="520901" cy="610283"/>
            </a:xfrm>
          </p:grpSpPr>
          <p:sp>
            <p:nvSpPr>
              <p:cNvPr id="8582" name="Google Shape;8582;p96"/>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83" name="Google Shape;8583;p96"/>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584" name="Google Shape;8584;p96"/>
            <p:cNvGrpSpPr/>
            <p:nvPr/>
          </p:nvGrpSpPr>
          <p:grpSpPr>
            <a:xfrm>
              <a:off x="5743962" y="2919100"/>
              <a:ext cx="623674" cy="284502"/>
              <a:chOff x="5743962" y="2919100"/>
              <a:chExt cx="623674" cy="284502"/>
            </a:xfrm>
          </p:grpSpPr>
          <p:sp>
            <p:nvSpPr>
              <p:cNvPr id="8585" name="Google Shape;8585;p96"/>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86" name="Google Shape;8586;p96"/>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587" name="Google Shape;8587;p96"/>
          <p:cNvGrpSpPr/>
          <p:nvPr/>
        </p:nvGrpSpPr>
        <p:grpSpPr>
          <a:xfrm>
            <a:off x="7568863" y="1854538"/>
            <a:ext cx="874976" cy="719600"/>
            <a:chOff x="7608988" y="2093194"/>
            <a:chExt cx="817276" cy="672147"/>
          </a:xfrm>
        </p:grpSpPr>
        <p:cxnSp>
          <p:nvCxnSpPr>
            <p:cNvPr id="8588" name="Google Shape;8588;p96"/>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89" name="Google Shape;8589;p96"/>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90" name="Google Shape;8590;p96"/>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91" name="Google Shape;8591;p96"/>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92" name="Google Shape;8592;p96"/>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593" name="Google Shape;8593;p96"/>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594" name="Google Shape;8594;p96"/>
            <p:cNvGrpSpPr/>
            <p:nvPr/>
          </p:nvGrpSpPr>
          <p:grpSpPr>
            <a:xfrm>
              <a:off x="7721175" y="2093194"/>
              <a:ext cx="599587" cy="623846"/>
              <a:chOff x="7721175" y="2093194"/>
              <a:chExt cx="599587" cy="623846"/>
            </a:xfrm>
          </p:grpSpPr>
          <p:grpSp>
            <p:nvGrpSpPr>
              <p:cNvPr id="8595" name="Google Shape;8595;p96"/>
              <p:cNvGrpSpPr/>
              <p:nvPr/>
            </p:nvGrpSpPr>
            <p:grpSpPr>
              <a:xfrm>
                <a:off x="7721175" y="2093194"/>
                <a:ext cx="291605" cy="623846"/>
                <a:chOff x="9405575" y="2061418"/>
                <a:chExt cx="291605" cy="623846"/>
              </a:xfrm>
            </p:grpSpPr>
            <p:sp>
              <p:nvSpPr>
                <p:cNvPr id="8596" name="Google Shape;8596;p96"/>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96"/>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96"/>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96"/>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96"/>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96"/>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96"/>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3" name="Google Shape;8603;p96"/>
              <p:cNvGrpSpPr/>
              <p:nvPr/>
            </p:nvGrpSpPr>
            <p:grpSpPr>
              <a:xfrm flipH="1">
                <a:off x="8029157" y="2093194"/>
                <a:ext cx="291605" cy="623846"/>
                <a:chOff x="9405575" y="2061418"/>
                <a:chExt cx="291605" cy="623846"/>
              </a:xfrm>
            </p:grpSpPr>
            <p:sp>
              <p:nvSpPr>
                <p:cNvPr id="8604" name="Google Shape;8604;p96"/>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96"/>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96"/>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96"/>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96"/>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96"/>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96"/>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11" name="Google Shape;8611;p96"/>
          <p:cNvGrpSpPr/>
          <p:nvPr/>
        </p:nvGrpSpPr>
        <p:grpSpPr>
          <a:xfrm>
            <a:off x="4013299" y="970941"/>
            <a:ext cx="712557" cy="785901"/>
            <a:chOff x="4206459" y="1191441"/>
            <a:chExt cx="712557" cy="785901"/>
          </a:xfrm>
        </p:grpSpPr>
        <p:sp>
          <p:nvSpPr>
            <p:cNvPr id="8612" name="Google Shape;8612;p96"/>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96"/>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96"/>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96"/>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6" name="Google Shape;8616;p96"/>
            <p:cNvGrpSpPr/>
            <p:nvPr/>
          </p:nvGrpSpPr>
          <p:grpSpPr>
            <a:xfrm>
              <a:off x="4644280" y="1290523"/>
              <a:ext cx="143716" cy="29463"/>
              <a:chOff x="4644280" y="1290523"/>
              <a:chExt cx="143716" cy="29463"/>
            </a:xfrm>
          </p:grpSpPr>
          <p:sp>
            <p:nvSpPr>
              <p:cNvPr id="8617" name="Google Shape;8617;p96"/>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96"/>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96"/>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96"/>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1" name="Google Shape;8621;p96"/>
            <p:cNvGrpSpPr/>
            <p:nvPr/>
          </p:nvGrpSpPr>
          <p:grpSpPr>
            <a:xfrm>
              <a:off x="4356567" y="1191441"/>
              <a:ext cx="143690" cy="29488"/>
              <a:chOff x="4356567" y="1191441"/>
              <a:chExt cx="143690" cy="29488"/>
            </a:xfrm>
          </p:grpSpPr>
          <p:sp>
            <p:nvSpPr>
              <p:cNvPr id="8622" name="Google Shape;8622;p96"/>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96"/>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96"/>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96"/>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96"/>
            <p:cNvGrpSpPr/>
            <p:nvPr/>
          </p:nvGrpSpPr>
          <p:grpSpPr>
            <a:xfrm>
              <a:off x="4339009" y="1863727"/>
              <a:ext cx="143703" cy="29476"/>
              <a:chOff x="4339009" y="1863727"/>
              <a:chExt cx="143703" cy="29476"/>
            </a:xfrm>
          </p:grpSpPr>
          <p:sp>
            <p:nvSpPr>
              <p:cNvPr id="8627" name="Google Shape;8627;p96"/>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96"/>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96"/>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96"/>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1" name="Google Shape;8631;p96"/>
            <p:cNvGrpSpPr/>
            <p:nvPr/>
          </p:nvGrpSpPr>
          <p:grpSpPr>
            <a:xfrm>
              <a:off x="4206459" y="1607315"/>
              <a:ext cx="29539" cy="142899"/>
              <a:chOff x="4206459" y="1607315"/>
              <a:chExt cx="29539" cy="142899"/>
            </a:xfrm>
          </p:grpSpPr>
          <p:sp>
            <p:nvSpPr>
              <p:cNvPr id="8632" name="Google Shape;8632;p96"/>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96"/>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96"/>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96"/>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36" name="Google Shape;8636;p96"/>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96"/>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96"/>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96"/>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0" name="Google Shape;8640;p96"/>
            <p:cNvGrpSpPr/>
            <p:nvPr/>
          </p:nvGrpSpPr>
          <p:grpSpPr>
            <a:xfrm>
              <a:off x="4889463" y="1423737"/>
              <a:ext cx="29552" cy="142899"/>
              <a:chOff x="4889463" y="1423737"/>
              <a:chExt cx="29552" cy="142899"/>
            </a:xfrm>
          </p:grpSpPr>
          <p:sp>
            <p:nvSpPr>
              <p:cNvPr id="8641" name="Google Shape;8641;p96"/>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96"/>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96"/>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96"/>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5" name="Google Shape;8645;p96"/>
            <p:cNvGrpSpPr/>
            <p:nvPr/>
          </p:nvGrpSpPr>
          <p:grpSpPr>
            <a:xfrm>
              <a:off x="4771663" y="1876896"/>
              <a:ext cx="108651" cy="100447"/>
              <a:chOff x="4771663" y="1876896"/>
              <a:chExt cx="108651" cy="100447"/>
            </a:xfrm>
          </p:grpSpPr>
          <p:sp>
            <p:nvSpPr>
              <p:cNvPr id="8646" name="Google Shape;8646;p96"/>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96"/>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96"/>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96"/>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50" name="Google Shape;8650;p96"/>
          <p:cNvGrpSpPr/>
          <p:nvPr/>
        </p:nvGrpSpPr>
        <p:grpSpPr>
          <a:xfrm>
            <a:off x="4008774" y="1854164"/>
            <a:ext cx="791287" cy="720350"/>
            <a:chOff x="267375" y="1071875"/>
            <a:chExt cx="470500" cy="428550"/>
          </a:xfrm>
        </p:grpSpPr>
        <p:sp>
          <p:nvSpPr>
            <p:cNvPr id="8651" name="Google Shape;8651;p96"/>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96"/>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96"/>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96"/>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96"/>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96"/>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96"/>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96"/>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96"/>
          <p:cNvGrpSpPr/>
          <p:nvPr/>
        </p:nvGrpSpPr>
        <p:grpSpPr>
          <a:xfrm>
            <a:off x="709269" y="3498794"/>
            <a:ext cx="1408444" cy="673166"/>
            <a:chOff x="712664" y="3693287"/>
            <a:chExt cx="1460738" cy="698160"/>
          </a:xfrm>
        </p:grpSpPr>
        <p:grpSp>
          <p:nvGrpSpPr>
            <p:cNvPr id="8660" name="Google Shape;8660;p96"/>
            <p:cNvGrpSpPr/>
            <p:nvPr/>
          </p:nvGrpSpPr>
          <p:grpSpPr>
            <a:xfrm>
              <a:off x="1380079" y="4133090"/>
              <a:ext cx="234048" cy="258099"/>
              <a:chOff x="1380079" y="4133090"/>
              <a:chExt cx="234048" cy="258099"/>
            </a:xfrm>
          </p:grpSpPr>
          <p:sp>
            <p:nvSpPr>
              <p:cNvPr id="8661" name="Google Shape;8661;p96"/>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96"/>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96"/>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96"/>
            <p:cNvGrpSpPr/>
            <p:nvPr/>
          </p:nvGrpSpPr>
          <p:grpSpPr>
            <a:xfrm>
              <a:off x="884610" y="3864082"/>
              <a:ext cx="1118566" cy="527275"/>
              <a:chOff x="890961" y="3865463"/>
              <a:chExt cx="1115221" cy="525698"/>
            </a:xfrm>
          </p:grpSpPr>
          <p:sp>
            <p:nvSpPr>
              <p:cNvPr id="8665" name="Google Shape;8665;p96"/>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96"/>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96"/>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8" name="Google Shape;8668;p96"/>
            <p:cNvGrpSpPr/>
            <p:nvPr/>
          </p:nvGrpSpPr>
          <p:grpSpPr>
            <a:xfrm>
              <a:off x="712664" y="3693287"/>
              <a:ext cx="1460738" cy="698160"/>
              <a:chOff x="712664" y="3693025"/>
              <a:chExt cx="1460738" cy="698160"/>
            </a:xfrm>
          </p:grpSpPr>
          <p:sp>
            <p:nvSpPr>
              <p:cNvPr id="8669" name="Google Shape;8669;p96"/>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96"/>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96"/>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96"/>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96"/>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96"/>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75" name="Google Shape;8675;p96"/>
          <p:cNvGrpSpPr/>
          <p:nvPr/>
        </p:nvGrpSpPr>
        <p:grpSpPr>
          <a:xfrm>
            <a:off x="3146985" y="970941"/>
            <a:ext cx="795485" cy="738831"/>
            <a:chOff x="3348603" y="1236445"/>
            <a:chExt cx="749256" cy="695894"/>
          </a:xfrm>
        </p:grpSpPr>
        <p:grpSp>
          <p:nvGrpSpPr>
            <p:cNvPr id="8676" name="Google Shape;8676;p96"/>
            <p:cNvGrpSpPr/>
            <p:nvPr/>
          </p:nvGrpSpPr>
          <p:grpSpPr>
            <a:xfrm>
              <a:off x="3583779" y="1236445"/>
              <a:ext cx="293795" cy="285811"/>
              <a:chOff x="3750225" y="1774000"/>
              <a:chExt cx="149575" cy="145525"/>
            </a:xfrm>
          </p:grpSpPr>
          <p:sp>
            <p:nvSpPr>
              <p:cNvPr id="8677" name="Google Shape;8677;p96"/>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96"/>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96"/>
            <p:cNvGrpSpPr/>
            <p:nvPr/>
          </p:nvGrpSpPr>
          <p:grpSpPr>
            <a:xfrm>
              <a:off x="3775534" y="1462599"/>
              <a:ext cx="322325" cy="285958"/>
              <a:chOff x="3847850" y="1889150"/>
              <a:chExt cx="164100" cy="145600"/>
            </a:xfrm>
          </p:grpSpPr>
          <p:sp>
            <p:nvSpPr>
              <p:cNvPr id="8680" name="Google Shape;8680;p96"/>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96"/>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2" name="Google Shape;8682;p96"/>
            <p:cNvGrpSpPr/>
            <p:nvPr/>
          </p:nvGrpSpPr>
          <p:grpSpPr>
            <a:xfrm>
              <a:off x="3545329" y="1646528"/>
              <a:ext cx="293746" cy="285811"/>
              <a:chOff x="3730650" y="1982800"/>
              <a:chExt cx="149550" cy="145525"/>
            </a:xfrm>
          </p:grpSpPr>
          <p:sp>
            <p:nvSpPr>
              <p:cNvPr id="8683" name="Google Shape;8683;p96"/>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96"/>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96"/>
            <p:cNvGrpSpPr/>
            <p:nvPr/>
          </p:nvGrpSpPr>
          <p:grpSpPr>
            <a:xfrm>
              <a:off x="3348603" y="1415046"/>
              <a:ext cx="294384" cy="284387"/>
              <a:chOff x="3630494" y="1864938"/>
              <a:chExt cx="149875" cy="144800"/>
            </a:xfrm>
          </p:grpSpPr>
          <p:sp>
            <p:nvSpPr>
              <p:cNvPr id="8686" name="Google Shape;8686;p96"/>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96"/>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88" name="Google Shape;8688;p96"/>
          <p:cNvGrpSpPr/>
          <p:nvPr/>
        </p:nvGrpSpPr>
        <p:grpSpPr>
          <a:xfrm>
            <a:off x="2268512" y="3493837"/>
            <a:ext cx="1324924" cy="678083"/>
            <a:chOff x="2413923" y="3711366"/>
            <a:chExt cx="1374117" cy="703260"/>
          </a:xfrm>
        </p:grpSpPr>
        <p:grpSp>
          <p:nvGrpSpPr>
            <p:cNvPr id="8689" name="Google Shape;8689;p96"/>
            <p:cNvGrpSpPr/>
            <p:nvPr/>
          </p:nvGrpSpPr>
          <p:grpSpPr>
            <a:xfrm>
              <a:off x="2413923" y="3711366"/>
              <a:ext cx="1374117" cy="703260"/>
              <a:chOff x="2413923" y="3711366"/>
              <a:chExt cx="1374117" cy="703260"/>
            </a:xfrm>
          </p:grpSpPr>
          <p:sp>
            <p:nvSpPr>
              <p:cNvPr id="8690" name="Google Shape;8690;p96"/>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1" name="Google Shape;8691;p96"/>
              <p:cNvGrpSpPr/>
              <p:nvPr/>
            </p:nvGrpSpPr>
            <p:grpSpPr>
              <a:xfrm>
                <a:off x="2600284" y="3808654"/>
                <a:ext cx="234506" cy="138009"/>
                <a:chOff x="2600284" y="3808654"/>
                <a:chExt cx="234506" cy="138009"/>
              </a:xfrm>
            </p:grpSpPr>
            <p:sp>
              <p:nvSpPr>
                <p:cNvPr id="8692" name="Google Shape;8692;p96"/>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3" name="Google Shape;8693;p96"/>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694" name="Google Shape;8694;p96"/>
              <p:cNvGrpSpPr/>
              <p:nvPr/>
            </p:nvGrpSpPr>
            <p:grpSpPr>
              <a:xfrm>
                <a:off x="3359659" y="3805664"/>
                <a:ext cx="232294" cy="141000"/>
                <a:chOff x="3359659" y="3805664"/>
                <a:chExt cx="232294" cy="141000"/>
              </a:xfrm>
            </p:grpSpPr>
            <p:sp>
              <p:nvSpPr>
                <p:cNvPr id="8695" name="Google Shape;8695;p96"/>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6" name="Google Shape;8696;p96"/>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697" name="Google Shape;8697;p96"/>
              <p:cNvGrpSpPr/>
              <p:nvPr/>
            </p:nvGrpSpPr>
            <p:grpSpPr>
              <a:xfrm>
                <a:off x="3067316" y="3711366"/>
                <a:ext cx="66900" cy="166809"/>
                <a:chOff x="3067316" y="3711366"/>
                <a:chExt cx="66900" cy="166809"/>
              </a:xfrm>
            </p:grpSpPr>
            <p:sp>
              <p:nvSpPr>
                <p:cNvPr id="8698" name="Google Shape;8698;p96"/>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9" name="Google Shape;8699;p96"/>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700" name="Google Shape;8700;p96"/>
              <p:cNvGrpSpPr/>
              <p:nvPr/>
            </p:nvGrpSpPr>
            <p:grpSpPr>
              <a:xfrm>
                <a:off x="2413923" y="4058666"/>
                <a:ext cx="224119" cy="66900"/>
                <a:chOff x="2413923" y="4058666"/>
                <a:chExt cx="224119" cy="66900"/>
              </a:xfrm>
            </p:grpSpPr>
            <p:sp>
              <p:nvSpPr>
                <p:cNvPr id="8701" name="Google Shape;8701;p96"/>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02" name="Google Shape;8702;p96"/>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703" name="Google Shape;8703;p96"/>
              <p:cNvGrpSpPr/>
              <p:nvPr/>
            </p:nvGrpSpPr>
            <p:grpSpPr>
              <a:xfrm>
                <a:off x="3564643" y="4058666"/>
                <a:ext cx="223397" cy="66900"/>
                <a:chOff x="3564643" y="4058666"/>
                <a:chExt cx="223397" cy="66900"/>
              </a:xfrm>
            </p:grpSpPr>
            <p:sp>
              <p:nvSpPr>
                <p:cNvPr id="8704" name="Google Shape;8704;p96"/>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05" name="Google Shape;8705;p96"/>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706" name="Google Shape;8706;p96"/>
            <p:cNvGrpSpPr/>
            <p:nvPr/>
          </p:nvGrpSpPr>
          <p:grpSpPr>
            <a:xfrm>
              <a:off x="2633353" y="3965763"/>
              <a:ext cx="933975" cy="445687"/>
              <a:chOff x="2633353" y="3965763"/>
              <a:chExt cx="933975" cy="445687"/>
            </a:xfrm>
          </p:grpSpPr>
          <p:sp>
            <p:nvSpPr>
              <p:cNvPr id="8707" name="Google Shape;8707;p96"/>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96"/>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09" name="Google Shape;8709;p96"/>
          <p:cNvGrpSpPr/>
          <p:nvPr/>
        </p:nvGrpSpPr>
        <p:grpSpPr>
          <a:xfrm>
            <a:off x="6392784" y="1044384"/>
            <a:ext cx="1131087" cy="587383"/>
            <a:chOff x="238125" y="999450"/>
            <a:chExt cx="7140700" cy="3708225"/>
          </a:xfrm>
        </p:grpSpPr>
        <p:sp>
          <p:nvSpPr>
            <p:cNvPr id="8710" name="Google Shape;8710;p96"/>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96"/>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96"/>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96"/>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96"/>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96"/>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96"/>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96"/>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96"/>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96"/>
          <p:cNvGrpSpPr/>
          <p:nvPr/>
        </p:nvGrpSpPr>
        <p:grpSpPr>
          <a:xfrm>
            <a:off x="3744234" y="3493879"/>
            <a:ext cx="1375854" cy="678131"/>
            <a:chOff x="3913765" y="3641905"/>
            <a:chExt cx="1522805" cy="750560"/>
          </a:xfrm>
        </p:grpSpPr>
        <p:grpSp>
          <p:nvGrpSpPr>
            <p:cNvPr id="8720" name="Google Shape;8720;p96"/>
            <p:cNvGrpSpPr/>
            <p:nvPr/>
          </p:nvGrpSpPr>
          <p:grpSpPr>
            <a:xfrm>
              <a:off x="3913765" y="3997002"/>
              <a:ext cx="1522805" cy="395463"/>
              <a:chOff x="3913765" y="3997002"/>
              <a:chExt cx="1522805" cy="395463"/>
            </a:xfrm>
          </p:grpSpPr>
          <p:grpSp>
            <p:nvGrpSpPr>
              <p:cNvPr id="8721" name="Google Shape;8721;p96"/>
              <p:cNvGrpSpPr/>
              <p:nvPr/>
            </p:nvGrpSpPr>
            <p:grpSpPr>
              <a:xfrm>
                <a:off x="3913765" y="4138659"/>
                <a:ext cx="507602" cy="253806"/>
                <a:chOff x="3913765" y="4138659"/>
                <a:chExt cx="507602" cy="253806"/>
              </a:xfrm>
            </p:grpSpPr>
            <p:sp>
              <p:nvSpPr>
                <p:cNvPr id="8722" name="Google Shape;8722;p96"/>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96"/>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724" name="Google Shape;8724;p96"/>
              <p:cNvGrpSpPr/>
              <p:nvPr/>
            </p:nvGrpSpPr>
            <p:grpSpPr>
              <a:xfrm>
                <a:off x="4421361" y="3997002"/>
                <a:ext cx="507618" cy="395463"/>
                <a:chOff x="4421361" y="3997002"/>
                <a:chExt cx="507618" cy="395463"/>
              </a:xfrm>
            </p:grpSpPr>
            <p:sp>
              <p:nvSpPr>
                <p:cNvPr id="8725" name="Google Shape;8725;p96"/>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96"/>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96"/>
              <p:cNvGrpSpPr/>
              <p:nvPr/>
            </p:nvGrpSpPr>
            <p:grpSpPr>
              <a:xfrm>
                <a:off x="4928973" y="4189418"/>
                <a:ext cx="507596" cy="203047"/>
                <a:chOff x="4928973" y="4189418"/>
                <a:chExt cx="507596" cy="203047"/>
              </a:xfrm>
            </p:grpSpPr>
            <p:sp>
              <p:nvSpPr>
                <p:cNvPr id="8728" name="Google Shape;8728;p96"/>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96"/>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0" name="Google Shape;8730;p96"/>
            <p:cNvGrpSpPr/>
            <p:nvPr/>
          </p:nvGrpSpPr>
          <p:grpSpPr>
            <a:xfrm>
              <a:off x="4482186" y="3641905"/>
              <a:ext cx="397605" cy="349784"/>
              <a:chOff x="2906375" y="1159725"/>
              <a:chExt cx="1860575" cy="1636800"/>
            </a:xfrm>
          </p:grpSpPr>
          <p:sp>
            <p:nvSpPr>
              <p:cNvPr id="8731" name="Google Shape;8731;p96"/>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96"/>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96"/>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96"/>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5" name="Google Shape;8735;p96"/>
          <p:cNvGrpSpPr/>
          <p:nvPr/>
        </p:nvGrpSpPr>
        <p:grpSpPr>
          <a:xfrm>
            <a:off x="6528943" y="1853805"/>
            <a:ext cx="940737" cy="721067"/>
            <a:chOff x="6599718" y="2068734"/>
            <a:chExt cx="940737" cy="721067"/>
          </a:xfrm>
        </p:grpSpPr>
        <p:sp>
          <p:nvSpPr>
            <p:cNvPr id="8736" name="Google Shape;8736;p96"/>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96"/>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96"/>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96"/>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96"/>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96"/>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2" name="Google Shape;8742;p96"/>
            <p:cNvGrpSpPr/>
            <p:nvPr/>
          </p:nvGrpSpPr>
          <p:grpSpPr>
            <a:xfrm>
              <a:off x="6836957" y="2068734"/>
              <a:ext cx="461892" cy="721067"/>
              <a:chOff x="6836957" y="2068734"/>
              <a:chExt cx="461892" cy="721067"/>
            </a:xfrm>
          </p:grpSpPr>
          <p:sp>
            <p:nvSpPr>
              <p:cNvPr id="8743" name="Google Shape;8743;p96"/>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96"/>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96"/>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96"/>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96"/>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96"/>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9" name="Google Shape;8749;p96"/>
              <p:cNvGrpSpPr/>
              <p:nvPr/>
            </p:nvGrpSpPr>
            <p:grpSpPr>
              <a:xfrm>
                <a:off x="6836957" y="2068734"/>
                <a:ext cx="461892" cy="721067"/>
                <a:chOff x="6836957" y="2068734"/>
                <a:chExt cx="461892" cy="721067"/>
              </a:xfrm>
            </p:grpSpPr>
            <p:sp>
              <p:nvSpPr>
                <p:cNvPr id="8750" name="Google Shape;8750;p96"/>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96"/>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96"/>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96"/>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96"/>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96"/>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96"/>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757" name="Google Shape;8757;p96"/>
          <p:cNvGrpSpPr/>
          <p:nvPr/>
        </p:nvGrpSpPr>
        <p:grpSpPr>
          <a:xfrm>
            <a:off x="2412262" y="1858152"/>
            <a:ext cx="712577" cy="712374"/>
            <a:chOff x="2559249" y="2069323"/>
            <a:chExt cx="685566" cy="685634"/>
          </a:xfrm>
        </p:grpSpPr>
        <p:sp>
          <p:nvSpPr>
            <p:cNvPr id="8758" name="Google Shape;8758;p96"/>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96"/>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96"/>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96"/>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96"/>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96"/>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96"/>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96"/>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96"/>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96"/>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96"/>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96"/>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96"/>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1" name="Google Shape;8771;p96"/>
          <p:cNvGrpSpPr/>
          <p:nvPr/>
        </p:nvGrpSpPr>
        <p:grpSpPr>
          <a:xfrm>
            <a:off x="7594699" y="970941"/>
            <a:ext cx="845645" cy="711911"/>
            <a:chOff x="951975" y="315800"/>
            <a:chExt cx="5860325" cy="4933550"/>
          </a:xfrm>
        </p:grpSpPr>
        <p:sp>
          <p:nvSpPr>
            <p:cNvPr id="8772" name="Google Shape;8772;p96"/>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96"/>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96"/>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96"/>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96"/>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96"/>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96"/>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96"/>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96"/>
          <p:cNvGrpSpPr/>
          <p:nvPr/>
        </p:nvGrpSpPr>
        <p:grpSpPr>
          <a:xfrm>
            <a:off x="3691828" y="2707050"/>
            <a:ext cx="1617932" cy="621724"/>
            <a:chOff x="3862800" y="3038525"/>
            <a:chExt cx="1329006" cy="510698"/>
          </a:xfrm>
        </p:grpSpPr>
        <p:sp>
          <p:nvSpPr>
            <p:cNvPr id="8781" name="Google Shape;8781;p96"/>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96"/>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3" name="Google Shape;8783;p96"/>
            <p:cNvGrpSpPr/>
            <p:nvPr/>
          </p:nvGrpSpPr>
          <p:grpSpPr>
            <a:xfrm>
              <a:off x="3967075" y="3040337"/>
              <a:ext cx="1019927" cy="402126"/>
              <a:chOff x="3967075" y="3040337"/>
              <a:chExt cx="1019927" cy="402126"/>
            </a:xfrm>
          </p:grpSpPr>
          <p:sp>
            <p:nvSpPr>
              <p:cNvPr id="8784" name="Google Shape;8784;p96"/>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96"/>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6" name="Google Shape;8786;p96"/>
            <p:cNvGrpSpPr/>
            <p:nvPr/>
          </p:nvGrpSpPr>
          <p:grpSpPr>
            <a:xfrm>
              <a:off x="4186700" y="3040337"/>
              <a:ext cx="390475" cy="183289"/>
              <a:chOff x="4186700" y="3040337"/>
              <a:chExt cx="390475" cy="183289"/>
            </a:xfrm>
          </p:grpSpPr>
          <p:sp>
            <p:nvSpPr>
              <p:cNvPr id="8787" name="Google Shape;8787;p96"/>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96"/>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9" name="Google Shape;8789;p96"/>
            <p:cNvGrpSpPr/>
            <p:nvPr/>
          </p:nvGrpSpPr>
          <p:grpSpPr>
            <a:xfrm>
              <a:off x="4073727" y="3040337"/>
              <a:ext cx="697794" cy="296263"/>
              <a:chOff x="4073727" y="3040337"/>
              <a:chExt cx="697794" cy="296263"/>
            </a:xfrm>
          </p:grpSpPr>
          <p:sp>
            <p:nvSpPr>
              <p:cNvPr id="8790" name="Google Shape;8790;p96"/>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96"/>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2" name="Google Shape;8792;p96"/>
            <p:cNvGrpSpPr/>
            <p:nvPr/>
          </p:nvGrpSpPr>
          <p:grpSpPr>
            <a:xfrm>
              <a:off x="3862800" y="3038525"/>
              <a:ext cx="1329006" cy="510698"/>
              <a:chOff x="3862800" y="3038525"/>
              <a:chExt cx="1329006" cy="510698"/>
            </a:xfrm>
          </p:grpSpPr>
          <p:sp>
            <p:nvSpPr>
              <p:cNvPr id="8793" name="Google Shape;8793;p96"/>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96"/>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95" name="Google Shape;8795;p96"/>
          <p:cNvGrpSpPr/>
          <p:nvPr/>
        </p:nvGrpSpPr>
        <p:grpSpPr>
          <a:xfrm>
            <a:off x="700150" y="970941"/>
            <a:ext cx="883205" cy="775176"/>
            <a:chOff x="649648" y="271400"/>
            <a:chExt cx="6215377" cy="5455143"/>
          </a:xfrm>
        </p:grpSpPr>
        <p:sp>
          <p:nvSpPr>
            <p:cNvPr id="8796" name="Google Shape;8796;p96"/>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96"/>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96"/>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96"/>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96"/>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96"/>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96"/>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96"/>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96"/>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96"/>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96"/>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96"/>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96"/>
          <p:cNvGrpSpPr/>
          <p:nvPr/>
        </p:nvGrpSpPr>
        <p:grpSpPr>
          <a:xfrm>
            <a:off x="2308452" y="970941"/>
            <a:ext cx="767704" cy="815489"/>
            <a:chOff x="2499700" y="1135950"/>
            <a:chExt cx="732402" cy="777990"/>
          </a:xfrm>
        </p:grpSpPr>
        <p:grpSp>
          <p:nvGrpSpPr>
            <p:cNvPr id="8809" name="Google Shape;8809;p96"/>
            <p:cNvGrpSpPr/>
            <p:nvPr/>
          </p:nvGrpSpPr>
          <p:grpSpPr>
            <a:xfrm>
              <a:off x="2499700" y="1135950"/>
              <a:ext cx="732402" cy="694705"/>
              <a:chOff x="2499700" y="1135950"/>
              <a:chExt cx="732402" cy="694705"/>
            </a:xfrm>
          </p:grpSpPr>
          <p:sp>
            <p:nvSpPr>
              <p:cNvPr id="8810" name="Google Shape;8810;p96"/>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96"/>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96"/>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96"/>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96"/>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96"/>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96"/>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96"/>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96"/>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96"/>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96"/>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96"/>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96"/>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96"/>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96"/>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96"/>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96"/>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96"/>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96"/>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96"/>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96"/>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96"/>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96"/>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96"/>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96"/>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96"/>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96"/>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7" name="Google Shape;8837;p96"/>
            <p:cNvGrpSpPr/>
            <p:nvPr/>
          </p:nvGrpSpPr>
          <p:grpSpPr>
            <a:xfrm>
              <a:off x="2517909" y="1188726"/>
              <a:ext cx="702702" cy="725214"/>
              <a:chOff x="2517909" y="1188726"/>
              <a:chExt cx="702702" cy="725214"/>
            </a:xfrm>
          </p:grpSpPr>
          <p:sp>
            <p:nvSpPr>
              <p:cNvPr id="8838" name="Google Shape;8838;p96"/>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96"/>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96"/>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96"/>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96"/>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43" name="Google Shape;8843;p96"/>
          <p:cNvGrpSpPr/>
          <p:nvPr/>
        </p:nvGrpSpPr>
        <p:grpSpPr>
          <a:xfrm>
            <a:off x="1654184" y="970941"/>
            <a:ext cx="583439" cy="870229"/>
            <a:chOff x="1716825" y="1121550"/>
            <a:chExt cx="622800" cy="928938"/>
          </a:xfrm>
        </p:grpSpPr>
        <p:grpSp>
          <p:nvGrpSpPr>
            <p:cNvPr id="8844" name="Google Shape;8844;p96"/>
            <p:cNvGrpSpPr/>
            <p:nvPr/>
          </p:nvGrpSpPr>
          <p:grpSpPr>
            <a:xfrm>
              <a:off x="1716825" y="1121550"/>
              <a:ext cx="622800" cy="928938"/>
              <a:chOff x="1716825" y="1121550"/>
              <a:chExt cx="622800" cy="928938"/>
            </a:xfrm>
          </p:grpSpPr>
          <p:cxnSp>
            <p:nvCxnSpPr>
              <p:cNvPr id="8845" name="Google Shape;8845;p96"/>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846" name="Google Shape;8846;p96"/>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7" name="Google Shape;8847;p96"/>
            <p:cNvGrpSpPr/>
            <p:nvPr/>
          </p:nvGrpSpPr>
          <p:grpSpPr>
            <a:xfrm>
              <a:off x="1768050" y="1172775"/>
              <a:ext cx="520200" cy="832000"/>
              <a:chOff x="1768050" y="1172775"/>
              <a:chExt cx="520200" cy="832000"/>
            </a:xfrm>
          </p:grpSpPr>
          <p:cxnSp>
            <p:nvCxnSpPr>
              <p:cNvPr id="8848" name="Google Shape;8848;p96"/>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849" name="Google Shape;8849;p96"/>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0" name="Google Shape;8850;p96"/>
            <p:cNvGrpSpPr/>
            <p:nvPr/>
          </p:nvGrpSpPr>
          <p:grpSpPr>
            <a:xfrm>
              <a:off x="1820100" y="1225475"/>
              <a:ext cx="416400" cy="729575"/>
              <a:chOff x="1820100" y="1225475"/>
              <a:chExt cx="416400" cy="729575"/>
            </a:xfrm>
          </p:grpSpPr>
          <p:cxnSp>
            <p:nvCxnSpPr>
              <p:cNvPr id="8851" name="Google Shape;8851;p96"/>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852" name="Google Shape;8852;p96"/>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96"/>
            <p:cNvGrpSpPr/>
            <p:nvPr/>
          </p:nvGrpSpPr>
          <p:grpSpPr>
            <a:xfrm>
              <a:off x="1874250" y="1278825"/>
              <a:ext cx="308100" cy="605275"/>
              <a:chOff x="1874250" y="1278825"/>
              <a:chExt cx="308100" cy="605275"/>
            </a:xfrm>
          </p:grpSpPr>
          <p:cxnSp>
            <p:nvCxnSpPr>
              <p:cNvPr id="8854" name="Google Shape;8854;p96"/>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855" name="Google Shape;8855;p96"/>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56" name="Google Shape;8856;p96"/>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96"/>
          <p:cNvGrpSpPr/>
          <p:nvPr/>
        </p:nvGrpSpPr>
        <p:grpSpPr>
          <a:xfrm>
            <a:off x="1574007" y="1857263"/>
            <a:ext cx="739072" cy="714152"/>
            <a:chOff x="4334725" y="1355875"/>
            <a:chExt cx="3106650" cy="3001900"/>
          </a:xfrm>
        </p:grpSpPr>
        <p:grpSp>
          <p:nvGrpSpPr>
            <p:cNvPr id="8858" name="Google Shape;8858;p96"/>
            <p:cNvGrpSpPr/>
            <p:nvPr/>
          </p:nvGrpSpPr>
          <p:grpSpPr>
            <a:xfrm>
              <a:off x="4516050" y="1724875"/>
              <a:ext cx="2693725" cy="2632900"/>
              <a:chOff x="4516050" y="1724875"/>
              <a:chExt cx="2693725" cy="2632900"/>
            </a:xfrm>
          </p:grpSpPr>
          <p:sp>
            <p:nvSpPr>
              <p:cNvPr id="8859" name="Google Shape;8859;p96"/>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96"/>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96"/>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96"/>
            <p:cNvGrpSpPr/>
            <p:nvPr/>
          </p:nvGrpSpPr>
          <p:grpSpPr>
            <a:xfrm>
              <a:off x="4334725" y="1355875"/>
              <a:ext cx="3106650" cy="2709650"/>
              <a:chOff x="4334725" y="1355875"/>
              <a:chExt cx="3106650" cy="2709650"/>
            </a:xfrm>
          </p:grpSpPr>
          <p:sp>
            <p:nvSpPr>
              <p:cNvPr id="8863" name="Google Shape;8863;p96"/>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96"/>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96"/>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66" name="Google Shape;8866;p96"/>
          <p:cNvGrpSpPr/>
          <p:nvPr/>
        </p:nvGrpSpPr>
        <p:grpSpPr>
          <a:xfrm>
            <a:off x="7690956" y="3488034"/>
            <a:ext cx="312074" cy="684173"/>
            <a:chOff x="7645573" y="3754300"/>
            <a:chExt cx="293855" cy="644170"/>
          </a:xfrm>
        </p:grpSpPr>
        <p:sp>
          <p:nvSpPr>
            <p:cNvPr id="8867" name="Google Shape;8867;p96"/>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96"/>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9" name="Google Shape;8869;p96"/>
          <p:cNvGrpSpPr/>
          <p:nvPr/>
        </p:nvGrpSpPr>
        <p:grpSpPr>
          <a:xfrm>
            <a:off x="5612944" y="970941"/>
            <a:ext cx="709011" cy="739359"/>
            <a:chOff x="5830645" y="1256617"/>
            <a:chExt cx="530340" cy="553040"/>
          </a:xfrm>
        </p:grpSpPr>
        <p:grpSp>
          <p:nvGrpSpPr>
            <p:cNvPr id="8870" name="Google Shape;8870;p96"/>
            <p:cNvGrpSpPr/>
            <p:nvPr/>
          </p:nvGrpSpPr>
          <p:grpSpPr>
            <a:xfrm>
              <a:off x="5830645" y="1256617"/>
              <a:ext cx="259743" cy="269909"/>
              <a:chOff x="5830645" y="1256617"/>
              <a:chExt cx="259743" cy="269909"/>
            </a:xfrm>
          </p:grpSpPr>
          <p:sp>
            <p:nvSpPr>
              <p:cNvPr id="8871" name="Google Shape;8871;p96"/>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96"/>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96"/>
            <p:cNvGrpSpPr/>
            <p:nvPr/>
          </p:nvGrpSpPr>
          <p:grpSpPr>
            <a:xfrm>
              <a:off x="6101293" y="1256617"/>
              <a:ext cx="259692" cy="269909"/>
              <a:chOff x="6101293" y="1256617"/>
              <a:chExt cx="259692" cy="269909"/>
            </a:xfrm>
          </p:grpSpPr>
          <p:sp>
            <p:nvSpPr>
              <p:cNvPr id="8874" name="Google Shape;8874;p96"/>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96"/>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96"/>
            <p:cNvGrpSpPr/>
            <p:nvPr/>
          </p:nvGrpSpPr>
          <p:grpSpPr>
            <a:xfrm>
              <a:off x="5830645" y="1539749"/>
              <a:ext cx="259692" cy="269909"/>
              <a:chOff x="5830645" y="1539749"/>
              <a:chExt cx="259692" cy="269909"/>
            </a:xfrm>
          </p:grpSpPr>
          <p:sp>
            <p:nvSpPr>
              <p:cNvPr id="8877" name="Google Shape;8877;p96"/>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96"/>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9" name="Google Shape;8879;p96"/>
            <p:cNvGrpSpPr/>
            <p:nvPr/>
          </p:nvGrpSpPr>
          <p:grpSpPr>
            <a:xfrm>
              <a:off x="6101293" y="1539749"/>
              <a:ext cx="259692" cy="269909"/>
              <a:chOff x="6101293" y="1539749"/>
              <a:chExt cx="259692" cy="269909"/>
            </a:xfrm>
          </p:grpSpPr>
          <p:sp>
            <p:nvSpPr>
              <p:cNvPr id="8880" name="Google Shape;8880;p96"/>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96"/>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82" name="Google Shape;8882;p96"/>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96"/>
          <p:cNvGrpSpPr/>
          <p:nvPr/>
        </p:nvGrpSpPr>
        <p:grpSpPr>
          <a:xfrm>
            <a:off x="714438" y="2707057"/>
            <a:ext cx="1452955" cy="621360"/>
            <a:chOff x="732422" y="2990152"/>
            <a:chExt cx="1337773" cy="572102"/>
          </a:xfrm>
        </p:grpSpPr>
        <p:sp>
          <p:nvSpPr>
            <p:cNvPr id="8884" name="Google Shape;8884;p96"/>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96"/>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96"/>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96"/>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96"/>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96"/>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8893"/>
        <p:cNvGrpSpPr/>
        <p:nvPr/>
      </p:nvGrpSpPr>
      <p:grpSpPr>
        <a:xfrm>
          <a:off x="0" y="0"/>
          <a:ext cx="0" cy="0"/>
          <a:chOff x="0" y="0"/>
          <a:chExt cx="0" cy="0"/>
        </a:xfrm>
      </p:grpSpPr>
      <p:grpSp>
        <p:nvGrpSpPr>
          <p:cNvPr id="8894" name="Google Shape;8894;p97"/>
          <p:cNvGrpSpPr/>
          <p:nvPr/>
        </p:nvGrpSpPr>
        <p:grpSpPr>
          <a:xfrm>
            <a:off x="708575" y="965865"/>
            <a:ext cx="1636117" cy="1526144"/>
            <a:chOff x="729238" y="1179665"/>
            <a:chExt cx="1636117" cy="1526144"/>
          </a:xfrm>
        </p:grpSpPr>
        <p:grpSp>
          <p:nvGrpSpPr>
            <p:cNvPr id="8895" name="Google Shape;8895;p97"/>
            <p:cNvGrpSpPr/>
            <p:nvPr/>
          </p:nvGrpSpPr>
          <p:grpSpPr>
            <a:xfrm>
              <a:off x="729238" y="1179665"/>
              <a:ext cx="80700" cy="1526144"/>
              <a:chOff x="729238" y="1179665"/>
              <a:chExt cx="80700" cy="1526144"/>
            </a:xfrm>
          </p:grpSpPr>
          <p:sp>
            <p:nvSpPr>
              <p:cNvPr id="8896" name="Google Shape;8896;p97"/>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97"/>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97"/>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97"/>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97"/>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97"/>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97"/>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97"/>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97"/>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97"/>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6" name="Google Shape;8906;p97"/>
            <p:cNvGrpSpPr/>
            <p:nvPr/>
          </p:nvGrpSpPr>
          <p:grpSpPr>
            <a:xfrm>
              <a:off x="903098" y="1179665"/>
              <a:ext cx="80700" cy="1526144"/>
              <a:chOff x="903098" y="1179665"/>
              <a:chExt cx="80700" cy="1526144"/>
            </a:xfrm>
          </p:grpSpPr>
          <p:sp>
            <p:nvSpPr>
              <p:cNvPr id="8907" name="Google Shape;8907;p97"/>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97"/>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97"/>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97"/>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97"/>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97"/>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97"/>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97"/>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97"/>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97"/>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7" name="Google Shape;8917;p97"/>
            <p:cNvGrpSpPr/>
            <p:nvPr/>
          </p:nvGrpSpPr>
          <p:grpSpPr>
            <a:xfrm>
              <a:off x="1076958" y="1179665"/>
              <a:ext cx="80700" cy="1526144"/>
              <a:chOff x="1076958" y="1179665"/>
              <a:chExt cx="80700" cy="1526144"/>
            </a:xfrm>
          </p:grpSpPr>
          <p:sp>
            <p:nvSpPr>
              <p:cNvPr id="8918" name="Google Shape;8918;p97"/>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97"/>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97"/>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97"/>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97"/>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97"/>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97"/>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97"/>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97"/>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97"/>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97"/>
            <p:cNvGrpSpPr/>
            <p:nvPr/>
          </p:nvGrpSpPr>
          <p:grpSpPr>
            <a:xfrm>
              <a:off x="1247707" y="1179665"/>
              <a:ext cx="80700" cy="1526144"/>
              <a:chOff x="1247707" y="1179665"/>
              <a:chExt cx="80700" cy="1526144"/>
            </a:xfrm>
          </p:grpSpPr>
          <p:sp>
            <p:nvSpPr>
              <p:cNvPr id="8929" name="Google Shape;8929;p97"/>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97"/>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97"/>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97"/>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97"/>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97"/>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97"/>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97"/>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97"/>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97"/>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9" name="Google Shape;8939;p97"/>
            <p:cNvGrpSpPr/>
            <p:nvPr/>
          </p:nvGrpSpPr>
          <p:grpSpPr>
            <a:xfrm>
              <a:off x="1421567" y="1179665"/>
              <a:ext cx="80700" cy="1526144"/>
              <a:chOff x="1421567" y="1179665"/>
              <a:chExt cx="80700" cy="1526144"/>
            </a:xfrm>
          </p:grpSpPr>
          <p:sp>
            <p:nvSpPr>
              <p:cNvPr id="8940" name="Google Shape;8940;p97"/>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97"/>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97"/>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97"/>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97"/>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97"/>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97"/>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97"/>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97"/>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97"/>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97"/>
            <p:cNvGrpSpPr/>
            <p:nvPr/>
          </p:nvGrpSpPr>
          <p:grpSpPr>
            <a:xfrm>
              <a:off x="1592327" y="1179665"/>
              <a:ext cx="80700" cy="1526144"/>
              <a:chOff x="1592327" y="1179665"/>
              <a:chExt cx="80700" cy="1526144"/>
            </a:xfrm>
          </p:grpSpPr>
          <p:sp>
            <p:nvSpPr>
              <p:cNvPr id="8951" name="Google Shape;8951;p97"/>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97"/>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97"/>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97"/>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97"/>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97"/>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97"/>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97"/>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97"/>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97"/>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1" name="Google Shape;8961;p97"/>
            <p:cNvGrpSpPr/>
            <p:nvPr/>
          </p:nvGrpSpPr>
          <p:grpSpPr>
            <a:xfrm>
              <a:off x="1766187" y="1179665"/>
              <a:ext cx="80700" cy="1526144"/>
              <a:chOff x="1766187" y="1179665"/>
              <a:chExt cx="80700" cy="1526144"/>
            </a:xfrm>
          </p:grpSpPr>
          <p:sp>
            <p:nvSpPr>
              <p:cNvPr id="8962" name="Google Shape;8962;p97"/>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97"/>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97"/>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97"/>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97"/>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97"/>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97"/>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97"/>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97"/>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97"/>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2" name="Google Shape;8972;p97"/>
            <p:cNvGrpSpPr/>
            <p:nvPr/>
          </p:nvGrpSpPr>
          <p:grpSpPr>
            <a:xfrm>
              <a:off x="1936935" y="1179665"/>
              <a:ext cx="80700" cy="1526144"/>
              <a:chOff x="1936935" y="1179665"/>
              <a:chExt cx="80700" cy="1526144"/>
            </a:xfrm>
          </p:grpSpPr>
          <p:sp>
            <p:nvSpPr>
              <p:cNvPr id="8973" name="Google Shape;8973;p97"/>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97"/>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97"/>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97"/>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97"/>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97"/>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97"/>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97"/>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97"/>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97"/>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3" name="Google Shape;8983;p97"/>
            <p:cNvGrpSpPr/>
            <p:nvPr/>
          </p:nvGrpSpPr>
          <p:grpSpPr>
            <a:xfrm>
              <a:off x="2110795" y="1179665"/>
              <a:ext cx="80700" cy="1526144"/>
              <a:chOff x="2110795" y="1179665"/>
              <a:chExt cx="80700" cy="1526144"/>
            </a:xfrm>
          </p:grpSpPr>
          <p:sp>
            <p:nvSpPr>
              <p:cNvPr id="8984" name="Google Shape;8984;p97"/>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97"/>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97"/>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97"/>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97"/>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97"/>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97"/>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97"/>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97"/>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97"/>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4" name="Google Shape;8994;p97"/>
            <p:cNvGrpSpPr/>
            <p:nvPr/>
          </p:nvGrpSpPr>
          <p:grpSpPr>
            <a:xfrm>
              <a:off x="2284655" y="1179665"/>
              <a:ext cx="80700" cy="1526144"/>
              <a:chOff x="2284655" y="1179665"/>
              <a:chExt cx="80700" cy="1526144"/>
            </a:xfrm>
          </p:grpSpPr>
          <p:sp>
            <p:nvSpPr>
              <p:cNvPr id="8995" name="Google Shape;8995;p97"/>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97"/>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97"/>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97"/>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97"/>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97"/>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97"/>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97"/>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97"/>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97"/>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05" name="Google Shape;9005;p97"/>
          <p:cNvGrpSpPr/>
          <p:nvPr/>
        </p:nvGrpSpPr>
        <p:grpSpPr>
          <a:xfrm>
            <a:off x="2603242" y="985003"/>
            <a:ext cx="1364248" cy="1102133"/>
            <a:chOff x="2623904" y="1198803"/>
            <a:chExt cx="1364248" cy="1102133"/>
          </a:xfrm>
        </p:grpSpPr>
        <p:grpSp>
          <p:nvGrpSpPr>
            <p:cNvPr id="9006" name="Google Shape;9006;p97"/>
            <p:cNvGrpSpPr/>
            <p:nvPr/>
          </p:nvGrpSpPr>
          <p:grpSpPr>
            <a:xfrm>
              <a:off x="2623907" y="1198803"/>
              <a:ext cx="1364245" cy="273000"/>
              <a:chOff x="2623907" y="1198803"/>
              <a:chExt cx="1364245" cy="273000"/>
            </a:xfrm>
          </p:grpSpPr>
          <p:sp>
            <p:nvSpPr>
              <p:cNvPr id="9007" name="Google Shape;9007;p97"/>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97"/>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97"/>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97"/>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97"/>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97"/>
            <p:cNvGrpSpPr/>
            <p:nvPr/>
          </p:nvGrpSpPr>
          <p:grpSpPr>
            <a:xfrm>
              <a:off x="2623904" y="1476964"/>
              <a:ext cx="1364245" cy="273000"/>
              <a:chOff x="2623904" y="1476964"/>
              <a:chExt cx="1364245" cy="273000"/>
            </a:xfrm>
          </p:grpSpPr>
          <p:sp>
            <p:nvSpPr>
              <p:cNvPr id="9013" name="Google Shape;9013;p97"/>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97"/>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97"/>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97"/>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97"/>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97"/>
            <p:cNvGrpSpPr/>
            <p:nvPr/>
          </p:nvGrpSpPr>
          <p:grpSpPr>
            <a:xfrm>
              <a:off x="2623907" y="1749775"/>
              <a:ext cx="1364245" cy="273000"/>
              <a:chOff x="2623907" y="1749775"/>
              <a:chExt cx="1364245" cy="273000"/>
            </a:xfrm>
          </p:grpSpPr>
          <p:sp>
            <p:nvSpPr>
              <p:cNvPr id="9019" name="Google Shape;9019;p97"/>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97"/>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97"/>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97"/>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97"/>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97"/>
            <p:cNvGrpSpPr/>
            <p:nvPr/>
          </p:nvGrpSpPr>
          <p:grpSpPr>
            <a:xfrm>
              <a:off x="2623904" y="2027936"/>
              <a:ext cx="1364245" cy="273000"/>
              <a:chOff x="2623904" y="2027936"/>
              <a:chExt cx="1364245" cy="273000"/>
            </a:xfrm>
          </p:grpSpPr>
          <p:sp>
            <p:nvSpPr>
              <p:cNvPr id="9025" name="Google Shape;9025;p97"/>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97"/>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97"/>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97"/>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97"/>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0" name="Google Shape;9030;p97"/>
          <p:cNvGrpSpPr/>
          <p:nvPr/>
        </p:nvGrpSpPr>
        <p:grpSpPr>
          <a:xfrm>
            <a:off x="2592703" y="2444186"/>
            <a:ext cx="1387541" cy="159124"/>
            <a:chOff x="3200660" y="2180272"/>
            <a:chExt cx="2563824" cy="378237"/>
          </a:xfrm>
        </p:grpSpPr>
        <p:sp>
          <p:nvSpPr>
            <p:cNvPr id="9031" name="Google Shape;9031;p9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9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9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9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9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9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9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9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9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9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9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9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9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9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9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9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9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9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9" name="Google Shape;9049;p97"/>
          <p:cNvGrpSpPr/>
          <p:nvPr/>
        </p:nvGrpSpPr>
        <p:grpSpPr>
          <a:xfrm>
            <a:off x="2589227" y="2722011"/>
            <a:ext cx="1390502" cy="159625"/>
            <a:chOff x="3530150" y="2790075"/>
            <a:chExt cx="1962600" cy="225300"/>
          </a:xfrm>
        </p:grpSpPr>
        <p:sp>
          <p:nvSpPr>
            <p:cNvPr id="9050" name="Google Shape;9050;p97"/>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97"/>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97"/>
          <p:cNvGrpSpPr/>
          <p:nvPr/>
        </p:nvGrpSpPr>
        <p:grpSpPr>
          <a:xfrm>
            <a:off x="2589880" y="3000337"/>
            <a:ext cx="1411629" cy="153761"/>
            <a:chOff x="3558802" y="4011427"/>
            <a:chExt cx="1866000" cy="111300"/>
          </a:xfrm>
        </p:grpSpPr>
        <p:sp>
          <p:nvSpPr>
            <p:cNvPr id="9053" name="Google Shape;9053;p9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97"/>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97"/>
          <p:cNvGrpSpPr/>
          <p:nvPr/>
        </p:nvGrpSpPr>
        <p:grpSpPr>
          <a:xfrm>
            <a:off x="2589573" y="2205736"/>
            <a:ext cx="1383503" cy="119749"/>
            <a:chOff x="3465975" y="2270276"/>
            <a:chExt cx="1986364" cy="171929"/>
          </a:xfrm>
        </p:grpSpPr>
        <p:sp>
          <p:nvSpPr>
            <p:cNvPr id="9056" name="Google Shape;9056;p9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9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97"/>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97"/>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97"/>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9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97"/>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97"/>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4" name="Google Shape;9064;p97"/>
          <p:cNvGrpSpPr/>
          <p:nvPr/>
        </p:nvGrpSpPr>
        <p:grpSpPr>
          <a:xfrm>
            <a:off x="2600580" y="3569387"/>
            <a:ext cx="1369531" cy="195460"/>
            <a:chOff x="723300" y="4253549"/>
            <a:chExt cx="2276482" cy="324900"/>
          </a:xfrm>
        </p:grpSpPr>
        <p:sp>
          <p:nvSpPr>
            <p:cNvPr id="9065" name="Google Shape;9065;p9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9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9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9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97"/>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97"/>
          <p:cNvGrpSpPr/>
          <p:nvPr/>
        </p:nvGrpSpPr>
        <p:grpSpPr>
          <a:xfrm>
            <a:off x="2590141" y="3270567"/>
            <a:ext cx="1389066" cy="180119"/>
            <a:chOff x="705948" y="3788465"/>
            <a:chExt cx="2308953" cy="299400"/>
          </a:xfrm>
        </p:grpSpPr>
        <p:sp>
          <p:nvSpPr>
            <p:cNvPr id="9071" name="Google Shape;9071;p97"/>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97"/>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97"/>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97"/>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97"/>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6" name="Google Shape;9076;p97"/>
          <p:cNvGrpSpPr/>
          <p:nvPr/>
        </p:nvGrpSpPr>
        <p:grpSpPr>
          <a:xfrm>
            <a:off x="2638078" y="3883547"/>
            <a:ext cx="1304609" cy="294074"/>
            <a:chOff x="2658741" y="4097347"/>
            <a:chExt cx="1304609" cy="294074"/>
          </a:xfrm>
        </p:grpSpPr>
        <p:grpSp>
          <p:nvGrpSpPr>
            <p:cNvPr id="9077" name="Google Shape;9077;p97"/>
            <p:cNvGrpSpPr/>
            <p:nvPr/>
          </p:nvGrpSpPr>
          <p:grpSpPr>
            <a:xfrm>
              <a:off x="2658741" y="4097347"/>
              <a:ext cx="118572" cy="294074"/>
              <a:chOff x="3343310" y="4475555"/>
              <a:chExt cx="127717" cy="316753"/>
            </a:xfrm>
          </p:grpSpPr>
          <p:sp>
            <p:nvSpPr>
              <p:cNvPr id="9078" name="Google Shape;9078;p9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9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0" name="Google Shape;9080;p97"/>
            <p:cNvGrpSpPr/>
            <p:nvPr/>
          </p:nvGrpSpPr>
          <p:grpSpPr>
            <a:xfrm>
              <a:off x="3815519" y="4098388"/>
              <a:ext cx="147831" cy="291991"/>
              <a:chOff x="3527539" y="4476677"/>
              <a:chExt cx="159232" cy="314510"/>
            </a:xfrm>
          </p:grpSpPr>
          <p:sp>
            <p:nvSpPr>
              <p:cNvPr id="9081" name="Google Shape;9081;p9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9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97"/>
            <p:cNvGrpSpPr/>
            <p:nvPr/>
          </p:nvGrpSpPr>
          <p:grpSpPr>
            <a:xfrm>
              <a:off x="3511696" y="4098388"/>
              <a:ext cx="147831" cy="291991"/>
              <a:chOff x="3527539" y="4476677"/>
              <a:chExt cx="159232" cy="314510"/>
            </a:xfrm>
          </p:grpSpPr>
          <p:sp>
            <p:nvSpPr>
              <p:cNvPr id="9084" name="Google Shape;9084;p9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9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6" name="Google Shape;9086;p97"/>
            <p:cNvGrpSpPr/>
            <p:nvPr/>
          </p:nvGrpSpPr>
          <p:grpSpPr>
            <a:xfrm>
              <a:off x="3207874" y="4098388"/>
              <a:ext cx="147831" cy="291991"/>
              <a:chOff x="3527539" y="4476677"/>
              <a:chExt cx="159232" cy="314510"/>
            </a:xfrm>
          </p:grpSpPr>
          <p:sp>
            <p:nvSpPr>
              <p:cNvPr id="9087" name="Google Shape;9087;p9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9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97"/>
            <p:cNvGrpSpPr/>
            <p:nvPr/>
          </p:nvGrpSpPr>
          <p:grpSpPr>
            <a:xfrm>
              <a:off x="2933305" y="4097347"/>
              <a:ext cx="118572" cy="294074"/>
              <a:chOff x="3343310" y="4475555"/>
              <a:chExt cx="127717" cy="316753"/>
            </a:xfrm>
          </p:grpSpPr>
          <p:sp>
            <p:nvSpPr>
              <p:cNvPr id="9090" name="Google Shape;9090;p9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9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92" name="Google Shape;9092;p97"/>
          <p:cNvGrpSpPr/>
          <p:nvPr/>
        </p:nvGrpSpPr>
        <p:grpSpPr>
          <a:xfrm>
            <a:off x="4256908" y="1866669"/>
            <a:ext cx="1433821" cy="191501"/>
            <a:chOff x="4273350" y="2080469"/>
            <a:chExt cx="1433821" cy="191501"/>
          </a:xfrm>
        </p:grpSpPr>
        <p:grpSp>
          <p:nvGrpSpPr>
            <p:cNvPr id="9093" name="Google Shape;9093;p97"/>
            <p:cNvGrpSpPr/>
            <p:nvPr/>
          </p:nvGrpSpPr>
          <p:grpSpPr>
            <a:xfrm>
              <a:off x="4273350" y="2080469"/>
              <a:ext cx="1433821" cy="0"/>
              <a:chOff x="5224975" y="2962250"/>
              <a:chExt cx="1544400" cy="0"/>
            </a:xfrm>
          </p:grpSpPr>
          <p:cxnSp>
            <p:nvCxnSpPr>
              <p:cNvPr id="9094" name="Google Shape;9094;p97"/>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095" name="Google Shape;9095;p97"/>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9096" name="Google Shape;9096;p97"/>
            <p:cNvGrpSpPr/>
            <p:nvPr/>
          </p:nvGrpSpPr>
          <p:grpSpPr>
            <a:xfrm>
              <a:off x="4273350" y="2271969"/>
              <a:ext cx="1433821" cy="0"/>
              <a:chOff x="5224975" y="2962250"/>
              <a:chExt cx="1544400" cy="0"/>
            </a:xfrm>
          </p:grpSpPr>
          <p:cxnSp>
            <p:nvCxnSpPr>
              <p:cNvPr id="9097" name="Google Shape;9097;p97"/>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098" name="Google Shape;9098;p97"/>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9099" name="Google Shape;9099;p97"/>
          <p:cNvGrpSpPr/>
          <p:nvPr/>
        </p:nvGrpSpPr>
        <p:grpSpPr>
          <a:xfrm>
            <a:off x="4258463" y="969236"/>
            <a:ext cx="1430711" cy="743389"/>
            <a:chOff x="5159450" y="1919950"/>
            <a:chExt cx="1541050" cy="862500"/>
          </a:xfrm>
        </p:grpSpPr>
        <p:sp>
          <p:nvSpPr>
            <p:cNvPr id="9100" name="Google Shape;9100;p9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101" name="Google Shape;9101;p97"/>
            <p:cNvGrpSpPr/>
            <p:nvPr/>
          </p:nvGrpSpPr>
          <p:grpSpPr>
            <a:xfrm>
              <a:off x="5159450" y="1919950"/>
              <a:ext cx="1541050" cy="862500"/>
              <a:chOff x="5159450" y="1919950"/>
              <a:chExt cx="1541050" cy="862500"/>
            </a:xfrm>
          </p:grpSpPr>
          <p:cxnSp>
            <p:nvCxnSpPr>
              <p:cNvPr id="9102" name="Google Shape;9102;p9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103" name="Google Shape;9103;p9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104" name="Google Shape;9104;p97"/>
          <p:cNvGrpSpPr/>
          <p:nvPr/>
        </p:nvGrpSpPr>
        <p:grpSpPr>
          <a:xfrm>
            <a:off x="4248577" y="2192564"/>
            <a:ext cx="1450484" cy="1052087"/>
            <a:chOff x="5230575" y="1554475"/>
            <a:chExt cx="2137150" cy="1550150"/>
          </a:xfrm>
        </p:grpSpPr>
        <p:sp>
          <p:nvSpPr>
            <p:cNvPr id="9105" name="Google Shape;9105;p97"/>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97"/>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97"/>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97"/>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97"/>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97"/>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97"/>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97"/>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97"/>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97"/>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97"/>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97"/>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97"/>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8" name="Google Shape;9118;p97"/>
          <p:cNvGrpSpPr/>
          <p:nvPr/>
        </p:nvGrpSpPr>
        <p:grpSpPr>
          <a:xfrm rot="10800000">
            <a:off x="4265127" y="3284753"/>
            <a:ext cx="1417383" cy="887946"/>
            <a:chOff x="5645403" y="2920021"/>
            <a:chExt cx="2650800" cy="2180614"/>
          </a:xfrm>
        </p:grpSpPr>
        <p:sp>
          <p:nvSpPr>
            <p:cNvPr id="9119" name="Google Shape;9119;p97"/>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20" name="Google Shape;9120;p97"/>
            <p:cNvCxnSpPr>
              <a:stCxn id="9119"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9121" name="Google Shape;9121;p97"/>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22" name="Google Shape;9122;p97"/>
            <p:cNvCxnSpPr>
              <a:endCxn id="9121"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9123" name="Google Shape;9123;p97"/>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24" name="Google Shape;9124;p97"/>
            <p:cNvCxnSpPr>
              <a:stCxn id="9123"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9125" name="Google Shape;9125;p97"/>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26" name="Google Shape;9126;p97"/>
            <p:cNvCxnSpPr>
              <a:endCxn id="9125"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9127" name="Google Shape;9127;p97"/>
          <p:cNvGrpSpPr/>
          <p:nvPr/>
        </p:nvGrpSpPr>
        <p:grpSpPr>
          <a:xfrm>
            <a:off x="7365487" y="2188108"/>
            <a:ext cx="1071743" cy="1021579"/>
            <a:chOff x="7189833" y="2022667"/>
            <a:chExt cx="1251159" cy="1192597"/>
          </a:xfrm>
        </p:grpSpPr>
        <p:sp>
          <p:nvSpPr>
            <p:cNvPr id="9128" name="Google Shape;9128;p97"/>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97"/>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97"/>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97"/>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2" name="Google Shape;9132;p97"/>
          <p:cNvGrpSpPr/>
          <p:nvPr/>
        </p:nvGrpSpPr>
        <p:grpSpPr>
          <a:xfrm>
            <a:off x="706758" y="2614515"/>
            <a:ext cx="1695374" cy="1560837"/>
            <a:chOff x="727421" y="2828315"/>
            <a:chExt cx="1695374" cy="1560837"/>
          </a:xfrm>
        </p:grpSpPr>
        <p:grpSp>
          <p:nvGrpSpPr>
            <p:cNvPr id="9133" name="Google Shape;9133;p97"/>
            <p:cNvGrpSpPr/>
            <p:nvPr/>
          </p:nvGrpSpPr>
          <p:grpSpPr>
            <a:xfrm>
              <a:off x="819108" y="2882501"/>
              <a:ext cx="103104" cy="1426186"/>
              <a:chOff x="4674013" y="3100904"/>
              <a:chExt cx="122758" cy="1698043"/>
            </a:xfrm>
          </p:grpSpPr>
          <p:sp>
            <p:nvSpPr>
              <p:cNvPr id="9134" name="Google Shape;9134;p9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9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9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9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9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9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9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1" name="Google Shape;9141;p97"/>
            <p:cNvGrpSpPr/>
            <p:nvPr/>
          </p:nvGrpSpPr>
          <p:grpSpPr>
            <a:xfrm>
              <a:off x="1062475" y="2882501"/>
              <a:ext cx="103104" cy="1426186"/>
              <a:chOff x="4940438" y="3100904"/>
              <a:chExt cx="122758" cy="1698043"/>
            </a:xfrm>
          </p:grpSpPr>
          <p:sp>
            <p:nvSpPr>
              <p:cNvPr id="9142" name="Google Shape;9142;p9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9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9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9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9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9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9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97"/>
            <p:cNvGrpSpPr/>
            <p:nvPr/>
          </p:nvGrpSpPr>
          <p:grpSpPr>
            <a:xfrm>
              <a:off x="1299324" y="2882501"/>
              <a:ext cx="103104" cy="1426186"/>
              <a:chOff x="5206863" y="3100904"/>
              <a:chExt cx="122758" cy="1698043"/>
            </a:xfrm>
          </p:grpSpPr>
          <p:sp>
            <p:nvSpPr>
              <p:cNvPr id="9150" name="Google Shape;9150;p9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9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9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9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9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9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9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7" name="Google Shape;9157;p97"/>
            <p:cNvGrpSpPr/>
            <p:nvPr/>
          </p:nvGrpSpPr>
          <p:grpSpPr>
            <a:xfrm>
              <a:off x="1786057" y="2882501"/>
              <a:ext cx="103104" cy="1426186"/>
              <a:chOff x="6006138" y="3143629"/>
              <a:chExt cx="122758" cy="1698043"/>
            </a:xfrm>
          </p:grpSpPr>
          <p:sp>
            <p:nvSpPr>
              <p:cNvPr id="9158" name="Google Shape;9158;p9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9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9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9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9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9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9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97"/>
            <p:cNvGrpSpPr/>
            <p:nvPr/>
          </p:nvGrpSpPr>
          <p:grpSpPr>
            <a:xfrm>
              <a:off x="2029422" y="2882501"/>
              <a:ext cx="103104" cy="1426186"/>
              <a:chOff x="6805413" y="3100904"/>
              <a:chExt cx="122758" cy="1698043"/>
            </a:xfrm>
          </p:grpSpPr>
          <p:sp>
            <p:nvSpPr>
              <p:cNvPr id="9166" name="Google Shape;9166;p9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9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9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9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9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9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9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97"/>
            <p:cNvGrpSpPr/>
            <p:nvPr/>
          </p:nvGrpSpPr>
          <p:grpSpPr>
            <a:xfrm>
              <a:off x="727421" y="2828315"/>
              <a:ext cx="1695374" cy="1560837"/>
              <a:chOff x="734799" y="2782450"/>
              <a:chExt cx="1571100" cy="1577400"/>
            </a:xfrm>
          </p:grpSpPr>
          <p:cxnSp>
            <p:nvCxnSpPr>
              <p:cNvPr id="9174" name="Google Shape;9174;p9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175" name="Google Shape;9175;p9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176" name="Google Shape;9176;p97"/>
            <p:cNvGrpSpPr/>
            <p:nvPr/>
          </p:nvGrpSpPr>
          <p:grpSpPr>
            <a:xfrm>
              <a:off x="2272795" y="2882501"/>
              <a:ext cx="103104" cy="1426186"/>
              <a:chOff x="5206863" y="3100904"/>
              <a:chExt cx="122758" cy="1698043"/>
            </a:xfrm>
          </p:grpSpPr>
          <p:sp>
            <p:nvSpPr>
              <p:cNvPr id="9177" name="Google Shape;9177;p9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9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9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9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9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9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9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4" name="Google Shape;9184;p97"/>
            <p:cNvGrpSpPr/>
            <p:nvPr/>
          </p:nvGrpSpPr>
          <p:grpSpPr>
            <a:xfrm>
              <a:off x="1542694" y="2882501"/>
              <a:ext cx="103104" cy="1426186"/>
              <a:chOff x="6006138" y="3143629"/>
              <a:chExt cx="122758" cy="1698043"/>
            </a:xfrm>
          </p:grpSpPr>
          <p:sp>
            <p:nvSpPr>
              <p:cNvPr id="9185" name="Google Shape;9185;p9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9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9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9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9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9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9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92" name="Google Shape;9192;p97"/>
          <p:cNvGrpSpPr/>
          <p:nvPr/>
        </p:nvGrpSpPr>
        <p:grpSpPr>
          <a:xfrm>
            <a:off x="5915338" y="2192087"/>
            <a:ext cx="1248543" cy="1025319"/>
            <a:chOff x="5183758" y="1210600"/>
            <a:chExt cx="3605380" cy="2960783"/>
          </a:xfrm>
        </p:grpSpPr>
        <p:sp>
          <p:nvSpPr>
            <p:cNvPr id="9193" name="Google Shape;9193;p9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9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9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9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97" name="Google Shape;9197;p97"/>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198" name="Google Shape;9198;p97"/>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199" name="Google Shape;9199;p97"/>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200" name="Google Shape;9200;p97"/>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201" name="Google Shape;9201;p97"/>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2" name="Google Shape;9202;p97"/>
          <p:cNvGrpSpPr/>
          <p:nvPr/>
        </p:nvGrpSpPr>
        <p:grpSpPr>
          <a:xfrm>
            <a:off x="5772399" y="3330404"/>
            <a:ext cx="2664831" cy="843440"/>
            <a:chOff x="5916567" y="1099697"/>
            <a:chExt cx="2556683" cy="809211"/>
          </a:xfrm>
        </p:grpSpPr>
        <p:sp>
          <p:nvSpPr>
            <p:cNvPr id="9203" name="Google Shape;9203;p97"/>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97"/>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97"/>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97"/>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97"/>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97"/>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97"/>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97"/>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1" name="Google Shape;9211;p97"/>
          <p:cNvGrpSpPr/>
          <p:nvPr/>
        </p:nvGrpSpPr>
        <p:grpSpPr>
          <a:xfrm>
            <a:off x="5879940" y="979263"/>
            <a:ext cx="1299851" cy="1023338"/>
            <a:chOff x="5900602" y="1193063"/>
            <a:chExt cx="1299851" cy="1023338"/>
          </a:xfrm>
        </p:grpSpPr>
        <p:grpSp>
          <p:nvGrpSpPr>
            <p:cNvPr id="9212" name="Google Shape;9212;p97"/>
            <p:cNvGrpSpPr/>
            <p:nvPr/>
          </p:nvGrpSpPr>
          <p:grpSpPr>
            <a:xfrm>
              <a:off x="6743564" y="1193063"/>
              <a:ext cx="456889" cy="700379"/>
              <a:chOff x="6743564" y="1193063"/>
              <a:chExt cx="456889" cy="700379"/>
            </a:xfrm>
          </p:grpSpPr>
          <p:grpSp>
            <p:nvGrpSpPr>
              <p:cNvPr id="9213" name="Google Shape;9213;p97"/>
              <p:cNvGrpSpPr/>
              <p:nvPr/>
            </p:nvGrpSpPr>
            <p:grpSpPr>
              <a:xfrm>
                <a:off x="6743564" y="1690731"/>
                <a:ext cx="214402" cy="202710"/>
                <a:chOff x="6743564" y="1690731"/>
                <a:chExt cx="214402" cy="202710"/>
              </a:xfrm>
            </p:grpSpPr>
            <p:sp>
              <p:nvSpPr>
                <p:cNvPr id="9214" name="Google Shape;9214;p97"/>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97"/>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97"/>
              <p:cNvGrpSpPr/>
              <p:nvPr/>
            </p:nvGrpSpPr>
            <p:grpSpPr>
              <a:xfrm>
                <a:off x="6915505" y="1193063"/>
                <a:ext cx="284947" cy="589637"/>
                <a:chOff x="6915505" y="1193063"/>
                <a:chExt cx="284947" cy="589637"/>
              </a:xfrm>
            </p:grpSpPr>
            <p:sp>
              <p:nvSpPr>
                <p:cNvPr id="9217" name="Google Shape;9217;p9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18" name="Google Shape;9218;p97"/>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219" name="Google Shape;9219;p97"/>
            <p:cNvGrpSpPr/>
            <p:nvPr/>
          </p:nvGrpSpPr>
          <p:grpSpPr>
            <a:xfrm>
              <a:off x="6520337" y="1193063"/>
              <a:ext cx="341815" cy="801589"/>
              <a:chOff x="6520337" y="1193063"/>
              <a:chExt cx="341815" cy="801589"/>
            </a:xfrm>
          </p:grpSpPr>
          <p:grpSp>
            <p:nvGrpSpPr>
              <p:cNvPr id="9220" name="Google Shape;9220;p97"/>
              <p:cNvGrpSpPr/>
              <p:nvPr/>
            </p:nvGrpSpPr>
            <p:grpSpPr>
              <a:xfrm>
                <a:off x="6520337" y="1589527"/>
                <a:ext cx="213950" cy="405125"/>
                <a:chOff x="6520337" y="1589527"/>
                <a:chExt cx="213950" cy="405125"/>
              </a:xfrm>
            </p:grpSpPr>
            <p:sp>
              <p:nvSpPr>
                <p:cNvPr id="9221" name="Google Shape;9221;p9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97"/>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3" name="Google Shape;9223;p97"/>
              <p:cNvGrpSpPr/>
              <p:nvPr/>
            </p:nvGrpSpPr>
            <p:grpSpPr>
              <a:xfrm>
                <a:off x="6577204" y="1193063"/>
                <a:ext cx="284947" cy="453562"/>
                <a:chOff x="6577204" y="1193063"/>
                <a:chExt cx="284947" cy="453562"/>
              </a:xfrm>
            </p:grpSpPr>
            <p:sp>
              <p:nvSpPr>
                <p:cNvPr id="9224" name="Google Shape;9224;p9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25" name="Google Shape;9225;p97"/>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226" name="Google Shape;9226;p97"/>
            <p:cNvGrpSpPr/>
            <p:nvPr/>
          </p:nvGrpSpPr>
          <p:grpSpPr>
            <a:xfrm>
              <a:off x="6238903" y="1193063"/>
              <a:ext cx="300475" cy="901782"/>
              <a:chOff x="6238903" y="1193063"/>
              <a:chExt cx="300475" cy="901782"/>
            </a:xfrm>
          </p:grpSpPr>
          <p:grpSp>
            <p:nvGrpSpPr>
              <p:cNvPr id="9227" name="Google Shape;9227;p97"/>
              <p:cNvGrpSpPr/>
              <p:nvPr/>
            </p:nvGrpSpPr>
            <p:grpSpPr>
              <a:xfrm>
                <a:off x="6290865" y="1489315"/>
                <a:ext cx="248514" cy="605530"/>
                <a:chOff x="6290865" y="1489315"/>
                <a:chExt cx="248514" cy="605530"/>
              </a:xfrm>
            </p:grpSpPr>
            <p:sp>
              <p:nvSpPr>
                <p:cNvPr id="9228" name="Google Shape;9228;p9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97"/>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97"/>
              <p:cNvGrpSpPr/>
              <p:nvPr/>
            </p:nvGrpSpPr>
            <p:grpSpPr>
              <a:xfrm>
                <a:off x="6238903" y="1193063"/>
                <a:ext cx="284947" cy="327512"/>
                <a:chOff x="6238903" y="1193063"/>
                <a:chExt cx="284947" cy="327512"/>
              </a:xfrm>
            </p:grpSpPr>
            <p:sp>
              <p:nvSpPr>
                <p:cNvPr id="9231" name="Google Shape;9231;p9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32" name="Google Shape;9232;p97"/>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233" name="Google Shape;9233;p97"/>
            <p:cNvGrpSpPr/>
            <p:nvPr/>
          </p:nvGrpSpPr>
          <p:grpSpPr>
            <a:xfrm>
              <a:off x="5900602" y="1193063"/>
              <a:ext cx="444345" cy="1023338"/>
              <a:chOff x="5900602" y="1193063"/>
              <a:chExt cx="444345" cy="1023338"/>
            </a:xfrm>
          </p:grpSpPr>
          <p:grpSp>
            <p:nvGrpSpPr>
              <p:cNvPr id="9234" name="Google Shape;9234;p97"/>
              <p:cNvGrpSpPr/>
              <p:nvPr/>
            </p:nvGrpSpPr>
            <p:grpSpPr>
              <a:xfrm>
                <a:off x="6046501" y="1367785"/>
                <a:ext cx="298446" cy="848616"/>
                <a:chOff x="6046501" y="1367785"/>
                <a:chExt cx="298446" cy="848616"/>
              </a:xfrm>
            </p:grpSpPr>
            <p:sp>
              <p:nvSpPr>
                <p:cNvPr id="9235" name="Google Shape;9235;p9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97"/>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7" name="Google Shape;9237;p97"/>
              <p:cNvGrpSpPr/>
              <p:nvPr/>
            </p:nvGrpSpPr>
            <p:grpSpPr>
              <a:xfrm>
                <a:off x="5900602" y="1193063"/>
                <a:ext cx="284947" cy="182312"/>
                <a:chOff x="5900602" y="1193063"/>
                <a:chExt cx="284947" cy="182312"/>
              </a:xfrm>
            </p:grpSpPr>
            <p:sp>
              <p:nvSpPr>
                <p:cNvPr id="9238" name="Google Shape;9238;p9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39" name="Google Shape;9239;p9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240" name="Google Shape;9240;p97"/>
          <p:cNvGrpSpPr/>
          <p:nvPr/>
        </p:nvGrpSpPr>
        <p:grpSpPr>
          <a:xfrm>
            <a:off x="7217822" y="979408"/>
            <a:ext cx="1219413" cy="1051365"/>
            <a:chOff x="7287122" y="1165658"/>
            <a:chExt cx="1219413" cy="1051365"/>
          </a:xfrm>
        </p:grpSpPr>
        <p:grpSp>
          <p:nvGrpSpPr>
            <p:cNvPr id="9241" name="Google Shape;9241;p97"/>
            <p:cNvGrpSpPr/>
            <p:nvPr/>
          </p:nvGrpSpPr>
          <p:grpSpPr>
            <a:xfrm>
              <a:off x="7287122" y="1969723"/>
              <a:ext cx="1219413" cy="247300"/>
              <a:chOff x="7287122" y="1969723"/>
              <a:chExt cx="1219413" cy="247300"/>
            </a:xfrm>
          </p:grpSpPr>
          <p:sp>
            <p:nvSpPr>
              <p:cNvPr id="9242" name="Google Shape;9242;p9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3" name="Google Shape;9243;p97"/>
              <p:cNvGrpSpPr/>
              <p:nvPr/>
            </p:nvGrpSpPr>
            <p:grpSpPr>
              <a:xfrm>
                <a:off x="7287122" y="2063892"/>
                <a:ext cx="1151753" cy="73428"/>
                <a:chOff x="7287122" y="2063892"/>
                <a:chExt cx="1151753" cy="73428"/>
              </a:xfrm>
            </p:grpSpPr>
            <p:sp>
              <p:nvSpPr>
                <p:cNvPr id="9244" name="Google Shape;9244;p9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45" name="Google Shape;9245;p9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246" name="Google Shape;9246;p97"/>
            <p:cNvGrpSpPr/>
            <p:nvPr/>
          </p:nvGrpSpPr>
          <p:grpSpPr>
            <a:xfrm>
              <a:off x="7287122" y="1712201"/>
              <a:ext cx="1219403" cy="246767"/>
              <a:chOff x="7287122" y="1712201"/>
              <a:chExt cx="1219403" cy="246767"/>
            </a:xfrm>
          </p:grpSpPr>
          <p:sp>
            <p:nvSpPr>
              <p:cNvPr id="9247" name="Google Shape;9247;p9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8" name="Google Shape;9248;p97"/>
              <p:cNvGrpSpPr/>
              <p:nvPr/>
            </p:nvGrpSpPr>
            <p:grpSpPr>
              <a:xfrm>
                <a:off x="7287122" y="1842861"/>
                <a:ext cx="1005303" cy="73419"/>
                <a:chOff x="7287122" y="1842861"/>
                <a:chExt cx="1005303" cy="73419"/>
              </a:xfrm>
            </p:grpSpPr>
            <p:sp>
              <p:nvSpPr>
                <p:cNvPr id="9249" name="Google Shape;9249;p9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50" name="Google Shape;9250;p9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251" name="Google Shape;9251;p97"/>
            <p:cNvGrpSpPr/>
            <p:nvPr/>
          </p:nvGrpSpPr>
          <p:grpSpPr>
            <a:xfrm>
              <a:off x="7287122" y="1447520"/>
              <a:ext cx="1219403" cy="286667"/>
              <a:chOff x="7287122" y="1447520"/>
              <a:chExt cx="1219403" cy="286667"/>
            </a:xfrm>
          </p:grpSpPr>
          <p:sp>
            <p:nvSpPr>
              <p:cNvPr id="9252" name="Google Shape;9252;p9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3" name="Google Shape;9253;p97"/>
              <p:cNvGrpSpPr/>
              <p:nvPr/>
            </p:nvGrpSpPr>
            <p:grpSpPr>
              <a:xfrm>
                <a:off x="7287122" y="1581977"/>
                <a:ext cx="852803" cy="73428"/>
                <a:chOff x="7287122" y="1581977"/>
                <a:chExt cx="852803" cy="73428"/>
              </a:xfrm>
            </p:grpSpPr>
            <p:sp>
              <p:nvSpPr>
                <p:cNvPr id="9254" name="Google Shape;9254;p9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55" name="Google Shape;9255;p9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256" name="Google Shape;9256;p97"/>
            <p:cNvGrpSpPr/>
            <p:nvPr/>
          </p:nvGrpSpPr>
          <p:grpSpPr>
            <a:xfrm>
              <a:off x="7287122" y="1165658"/>
              <a:ext cx="1219403" cy="344253"/>
              <a:chOff x="7287122" y="1165658"/>
              <a:chExt cx="1219403" cy="344253"/>
            </a:xfrm>
          </p:grpSpPr>
          <p:sp>
            <p:nvSpPr>
              <p:cNvPr id="9257" name="Google Shape;9257;p9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8" name="Google Shape;9258;p97"/>
              <p:cNvGrpSpPr/>
              <p:nvPr/>
            </p:nvGrpSpPr>
            <p:grpSpPr>
              <a:xfrm>
                <a:off x="7287122" y="1341025"/>
                <a:ext cx="695703" cy="73419"/>
                <a:chOff x="7287122" y="1341025"/>
                <a:chExt cx="695703" cy="73419"/>
              </a:xfrm>
            </p:grpSpPr>
            <p:sp>
              <p:nvSpPr>
                <p:cNvPr id="9259" name="Google Shape;9259;p9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60" name="Google Shape;9260;p9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64"/>
        <p:cNvGrpSpPr/>
        <p:nvPr/>
      </p:nvGrpSpPr>
      <p:grpSpPr>
        <a:xfrm>
          <a:off x="0" y="0"/>
          <a:ext cx="0" cy="0"/>
          <a:chOff x="0" y="0"/>
          <a:chExt cx="0" cy="0"/>
        </a:xfrm>
      </p:grpSpPr>
      <p:grpSp>
        <p:nvGrpSpPr>
          <p:cNvPr id="9265" name="Google Shape;9265;p98"/>
          <p:cNvGrpSpPr/>
          <p:nvPr/>
        </p:nvGrpSpPr>
        <p:grpSpPr>
          <a:xfrm>
            <a:off x="866243" y="2291587"/>
            <a:ext cx="415546" cy="355053"/>
            <a:chOff x="866243" y="2291587"/>
            <a:chExt cx="415546" cy="355053"/>
          </a:xfrm>
        </p:grpSpPr>
        <p:sp>
          <p:nvSpPr>
            <p:cNvPr id="9266" name="Google Shape;9266;p98"/>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98"/>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98"/>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98"/>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98"/>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1" name="Google Shape;9271;p98"/>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2" name="Google Shape;9272;p98"/>
          <p:cNvGrpSpPr/>
          <p:nvPr/>
        </p:nvGrpSpPr>
        <p:grpSpPr>
          <a:xfrm>
            <a:off x="1958520" y="2302574"/>
            <a:ext cx="359213" cy="327807"/>
            <a:chOff x="1958520" y="2302574"/>
            <a:chExt cx="359213" cy="327807"/>
          </a:xfrm>
        </p:grpSpPr>
        <p:sp>
          <p:nvSpPr>
            <p:cNvPr id="9273" name="Google Shape;9273;p98"/>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98"/>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98"/>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6" name="Google Shape;9276;p98"/>
          <p:cNvGrpSpPr/>
          <p:nvPr/>
        </p:nvGrpSpPr>
        <p:grpSpPr>
          <a:xfrm>
            <a:off x="2579882" y="2287427"/>
            <a:ext cx="207582" cy="359594"/>
            <a:chOff x="2656082" y="2287427"/>
            <a:chExt cx="207582" cy="359594"/>
          </a:xfrm>
        </p:grpSpPr>
        <p:sp>
          <p:nvSpPr>
            <p:cNvPr id="9277" name="Google Shape;9277;p98"/>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98"/>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98"/>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98"/>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98"/>
          <p:cNvGrpSpPr/>
          <p:nvPr/>
        </p:nvGrpSpPr>
        <p:grpSpPr>
          <a:xfrm>
            <a:off x="3049653" y="2321468"/>
            <a:ext cx="362991" cy="290018"/>
            <a:chOff x="3049653" y="2321468"/>
            <a:chExt cx="362991" cy="290018"/>
          </a:xfrm>
        </p:grpSpPr>
        <p:sp>
          <p:nvSpPr>
            <p:cNvPr id="9282" name="Google Shape;9282;p98"/>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98"/>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98"/>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98"/>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6" name="Google Shape;9286;p98"/>
          <p:cNvGrpSpPr/>
          <p:nvPr/>
        </p:nvGrpSpPr>
        <p:grpSpPr>
          <a:xfrm>
            <a:off x="3564243" y="2289904"/>
            <a:ext cx="422342" cy="355243"/>
            <a:chOff x="3564243" y="2289904"/>
            <a:chExt cx="422342" cy="355243"/>
          </a:xfrm>
        </p:grpSpPr>
        <p:sp>
          <p:nvSpPr>
            <p:cNvPr id="9287" name="Google Shape;9287;p98"/>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98"/>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98"/>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98"/>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98"/>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2" name="Google Shape;9292;p98"/>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3" name="Google Shape;9293;p98"/>
          <p:cNvGrpSpPr/>
          <p:nvPr/>
        </p:nvGrpSpPr>
        <p:grpSpPr>
          <a:xfrm>
            <a:off x="4687894" y="2289713"/>
            <a:ext cx="359594" cy="353909"/>
            <a:chOff x="4687894" y="2289713"/>
            <a:chExt cx="359594" cy="353909"/>
          </a:xfrm>
        </p:grpSpPr>
        <p:sp>
          <p:nvSpPr>
            <p:cNvPr id="9294" name="Google Shape;9294;p98"/>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98"/>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98"/>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7" name="Google Shape;9297;p98"/>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8" name="Google Shape;9298;p98"/>
          <p:cNvGrpSpPr/>
          <p:nvPr/>
        </p:nvGrpSpPr>
        <p:grpSpPr>
          <a:xfrm>
            <a:off x="6372624" y="2308227"/>
            <a:ext cx="263567" cy="317614"/>
            <a:chOff x="6421399" y="2308227"/>
            <a:chExt cx="263567" cy="317614"/>
          </a:xfrm>
        </p:grpSpPr>
        <p:sp>
          <p:nvSpPr>
            <p:cNvPr id="9299" name="Google Shape;9299;p98"/>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98"/>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98"/>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98"/>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3" name="Google Shape;9303;p98"/>
          <p:cNvGrpSpPr/>
          <p:nvPr/>
        </p:nvGrpSpPr>
        <p:grpSpPr>
          <a:xfrm>
            <a:off x="6870193" y="2295620"/>
            <a:ext cx="360356" cy="343462"/>
            <a:chOff x="6870193" y="2295620"/>
            <a:chExt cx="360356" cy="343462"/>
          </a:xfrm>
        </p:grpSpPr>
        <p:sp>
          <p:nvSpPr>
            <p:cNvPr id="9304" name="Google Shape;9304;p98"/>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98"/>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98"/>
          <p:cNvGrpSpPr/>
          <p:nvPr/>
        </p:nvGrpSpPr>
        <p:grpSpPr>
          <a:xfrm>
            <a:off x="7441465" y="2302860"/>
            <a:ext cx="342192" cy="327140"/>
            <a:chOff x="7441465" y="2302860"/>
            <a:chExt cx="342192" cy="327140"/>
          </a:xfrm>
        </p:grpSpPr>
        <p:sp>
          <p:nvSpPr>
            <p:cNvPr id="9307" name="Google Shape;9307;p98"/>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98"/>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98"/>
          <p:cNvGrpSpPr/>
          <p:nvPr/>
        </p:nvGrpSpPr>
        <p:grpSpPr>
          <a:xfrm>
            <a:off x="7989683" y="2350207"/>
            <a:ext cx="332761" cy="234066"/>
            <a:chOff x="7989683" y="2350207"/>
            <a:chExt cx="332761" cy="234066"/>
          </a:xfrm>
        </p:grpSpPr>
        <p:sp>
          <p:nvSpPr>
            <p:cNvPr id="9310" name="Google Shape;9310;p98"/>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98"/>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98"/>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98"/>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98"/>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98"/>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6" name="Google Shape;9316;p98"/>
          <p:cNvGrpSpPr/>
          <p:nvPr/>
        </p:nvGrpSpPr>
        <p:grpSpPr>
          <a:xfrm>
            <a:off x="5823294" y="2309751"/>
            <a:ext cx="315327" cy="314978"/>
            <a:chOff x="5823294" y="2309751"/>
            <a:chExt cx="315327" cy="314978"/>
          </a:xfrm>
        </p:grpSpPr>
        <p:sp>
          <p:nvSpPr>
            <p:cNvPr id="9317" name="Google Shape;9317;p98"/>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98"/>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98"/>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98"/>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98"/>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98"/>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98"/>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98"/>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98"/>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98"/>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98"/>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98"/>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98"/>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98"/>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98"/>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98"/>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98"/>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98"/>
          <p:cNvGrpSpPr/>
          <p:nvPr/>
        </p:nvGrpSpPr>
        <p:grpSpPr>
          <a:xfrm>
            <a:off x="2497275" y="2744159"/>
            <a:ext cx="370930" cy="370549"/>
            <a:chOff x="2497275" y="2744159"/>
            <a:chExt cx="370930" cy="370549"/>
          </a:xfrm>
        </p:grpSpPr>
        <p:sp>
          <p:nvSpPr>
            <p:cNvPr id="9335" name="Google Shape;9335;p98"/>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98"/>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98"/>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98"/>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98"/>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98"/>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1" name="Google Shape;9341;p98"/>
          <p:cNvGrpSpPr/>
          <p:nvPr/>
        </p:nvGrpSpPr>
        <p:grpSpPr>
          <a:xfrm>
            <a:off x="860940" y="2746477"/>
            <a:ext cx="371883" cy="365691"/>
            <a:chOff x="860940" y="2746477"/>
            <a:chExt cx="371883" cy="365691"/>
          </a:xfrm>
        </p:grpSpPr>
        <p:sp>
          <p:nvSpPr>
            <p:cNvPr id="9342" name="Google Shape;9342;p98"/>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98"/>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98"/>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98"/>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98"/>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98"/>
          <p:cNvGrpSpPr/>
          <p:nvPr/>
        </p:nvGrpSpPr>
        <p:grpSpPr>
          <a:xfrm>
            <a:off x="1450836" y="2766258"/>
            <a:ext cx="283985" cy="341080"/>
            <a:chOff x="1493849" y="2775533"/>
            <a:chExt cx="283985" cy="341080"/>
          </a:xfrm>
        </p:grpSpPr>
        <p:sp>
          <p:nvSpPr>
            <p:cNvPr id="9348" name="Google Shape;9348;p98"/>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98"/>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0" name="Google Shape;9350;p98"/>
          <p:cNvGrpSpPr/>
          <p:nvPr/>
        </p:nvGrpSpPr>
        <p:grpSpPr>
          <a:xfrm>
            <a:off x="1952836" y="2774422"/>
            <a:ext cx="372835" cy="342573"/>
            <a:chOff x="1952836" y="2774422"/>
            <a:chExt cx="372835" cy="342573"/>
          </a:xfrm>
        </p:grpSpPr>
        <p:sp>
          <p:nvSpPr>
            <p:cNvPr id="9351" name="Google Shape;9351;p98"/>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98"/>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98"/>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98"/>
          <p:cNvGrpSpPr/>
          <p:nvPr/>
        </p:nvGrpSpPr>
        <p:grpSpPr>
          <a:xfrm>
            <a:off x="3079916" y="2744477"/>
            <a:ext cx="332729" cy="372518"/>
            <a:chOff x="3079916" y="2744477"/>
            <a:chExt cx="332729" cy="372518"/>
          </a:xfrm>
        </p:grpSpPr>
        <p:sp>
          <p:nvSpPr>
            <p:cNvPr id="9355" name="Google Shape;9355;p98"/>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98"/>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98"/>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98"/>
          <p:cNvGrpSpPr/>
          <p:nvPr/>
        </p:nvGrpSpPr>
        <p:grpSpPr>
          <a:xfrm>
            <a:off x="3620576" y="2745525"/>
            <a:ext cx="336889" cy="355592"/>
            <a:chOff x="3620576" y="2745525"/>
            <a:chExt cx="336889" cy="355592"/>
          </a:xfrm>
        </p:grpSpPr>
        <p:sp>
          <p:nvSpPr>
            <p:cNvPr id="9359" name="Google Shape;9359;p98"/>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98"/>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1" name="Google Shape;9361;p98"/>
          <p:cNvGrpSpPr/>
          <p:nvPr/>
        </p:nvGrpSpPr>
        <p:grpSpPr>
          <a:xfrm>
            <a:off x="4126815" y="2760704"/>
            <a:ext cx="380393" cy="363118"/>
            <a:chOff x="4126815" y="2760704"/>
            <a:chExt cx="380393" cy="363118"/>
          </a:xfrm>
        </p:grpSpPr>
        <p:sp>
          <p:nvSpPr>
            <p:cNvPr id="9362" name="Google Shape;9362;p98"/>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98"/>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98"/>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98"/>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98"/>
          <p:cNvGrpSpPr/>
          <p:nvPr/>
        </p:nvGrpSpPr>
        <p:grpSpPr>
          <a:xfrm>
            <a:off x="4675986" y="2745684"/>
            <a:ext cx="381346" cy="368644"/>
            <a:chOff x="4675986" y="2745684"/>
            <a:chExt cx="381346" cy="368644"/>
          </a:xfrm>
        </p:grpSpPr>
        <p:sp>
          <p:nvSpPr>
            <p:cNvPr id="9367" name="Google Shape;9367;p98"/>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98"/>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98"/>
          <p:cNvGrpSpPr/>
          <p:nvPr/>
        </p:nvGrpSpPr>
        <p:grpSpPr>
          <a:xfrm>
            <a:off x="5220616" y="2791061"/>
            <a:ext cx="373185" cy="302466"/>
            <a:chOff x="5220616" y="2791061"/>
            <a:chExt cx="373185" cy="302466"/>
          </a:xfrm>
        </p:grpSpPr>
        <p:sp>
          <p:nvSpPr>
            <p:cNvPr id="9370" name="Google Shape;9370;p98"/>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98"/>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98"/>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98"/>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98"/>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98"/>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98"/>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98"/>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98"/>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98"/>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98"/>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98"/>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98"/>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98"/>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98"/>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98"/>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98"/>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98"/>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8" name="Google Shape;9388;p98"/>
          <p:cNvGrpSpPr/>
          <p:nvPr/>
        </p:nvGrpSpPr>
        <p:grpSpPr>
          <a:xfrm>
            <a:off x="5788661" y="2772517"/>
            <a:ext cx="284366" cy="344097"/>
            <a:chOff x="5864861" y="2772517"/>
            <a:chExt cx="284366" cy="344097"/>
          </a:xfrm>
        </p:grpSpPr>
        <p:sp>
          <p:nvSpPr>
            <p:cNvPr id="9389" name="Google Shape;9389;p98"/>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98"/>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98"/>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98"/>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98"/>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98"/>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5" name="Google Shape;9395;p98"/>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6" name="Google Shape;9396;p98"/>
          <p:cNvGrpSpPr/>
          <p:nvPr/>
        </p:nvGrpSpPr>
        <p:grpSpPr>
          <a:xfrm>
            <a:off x="6974158" y="2789537"/>
            <a:ext cx="255247" cy="327458"/>
            <a:chOff x="6974158" y="2789537"/>
            <a:chExt cx="255247" cy="327458"/>
          </a:xfrm>
        </p:grpSpPr>
        <p:sp>
          <p:nvSpPr>
            <p:cNvPr id="9397" name="Google Shape;9397;p98"/>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98"/>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98"/>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98"/>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98"/>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98"/>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98"/>
          <p:cNvGrpSpPr/>
          <p:nvPr/>
        </p:nvGrpSpPr>
        <p:grpSpPr>
          <a:xfrm>
            <a:off x="7530697" y="2790299"/>
            <a:ext cx="244291" cy="326314"/>
            <a:chOff x="7530697" y="2790299"/>
            <a:chExt cx="244291" cy="326314"/>
          </a:xfrm>
        </p:grpSpPr>
        <p:sp>
          <p:nvSpPr>
            <p:cNvPr id="9404" name="Google Shape;9404;p98"/>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98"/>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98"/>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98"/>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98"/>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98"/>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0" name="Google Shape;9410;p98"/>
          <p:cNvGrpSpPr/>
          <p:nvPr/>
        </p:nvGrpSpPr>
        <p:grpSpPr>
          <a:xfrm>
            <a:off x="7988191" y="2832248"/>
            <a:ext cx="332348" cy="283985"/>
            <a:chOff x="7988191" y="2832248"/>
            <a:chExt cx="332348" cy="283985"/>
          </a:xfrm>
        </p:grpSpPr>
        <p:sp>
          <p:nvSpPr>
            <p:cNvPr id="9411" name="Google Shape;9411;p98"/>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98"/>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98"/>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4" name="Google Shape;9414;p98"/>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5" name="Google Shape;9415;p98"/>
          <p:cNvGrpSpPr/>
          <p:nvPr/>
        </p:nvGrpSpPr>
        <p:grpSpPr>
          <a:xfrm>
            <a:off x="3588440" y="3258368"/>
            <a:ext cx="364484" cy="262423"/>
            <a:chOff x="3588440" y="3258368"/>
            <a:chExt cx="364484" cy="262423"/>
          </a:xfrm>
        </p:grpSpPr>
        <p:sp>
          <p:nvSpPr>
            <p:cNvPr id="9416" name="Google Shape;9416;p98"/>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98"/>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98"/>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98"/>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98"/>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98"/>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2" name="Google Shape;9422;p98"/>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3" name="Google Shape;9423;p98"/>
          <p:cNvGrpSpPr/>
          <p:nvPr/>
        </p:nvGrpSpPr>
        <p:grpSpPr>
          <a:xfrm>
            <a:off x="5765817" y="3227724"/>
            <a:ext cx="364865" cy="324822"/>
            <a:chOff x="5765817" y="3227724"/>
            <a:chExt cx="364865" cy="324822"/>
          </a:xfrm>
        </p:grpSpPr>
        <p:sp>
          <p:nvSpPr>
            <p:cNvPr id="9424" name="Google Shape;9424;p98"/>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98"/>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98"/>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7" name="Google Shape;9427;p98"/>
          <p:cNvGrpSpPr/>
          <p:nvPr/>
        </p:nvGrpSpPr>
        <p:grpSpPr>
          <a:xfrm>
            <a:off x="6228583" y="3237664"/>
            <a:ext cx="446539" cy="303895"/>
            <a:chOff x="6228583" y="3237664"/>
            <a:chExt cx="446539" cy="303895"/>
          </a:xfrm>
        </p:grpSpPr>
        <p:sp>
          <p:nvSpPr>
            <p:cNvPr id="9428" name="Google Shape;9428;p98"/>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98"/>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98"/>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98"/>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98"/>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98"/>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98"/>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98"/>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98"/>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98"/>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98"/>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98"/>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98"/>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98"/>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98"/>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98"/>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98"/>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5" name="Google Shape;9445;p98"/>
          <p:cNvGrpSpPr/>
          <p:nvPr/>
        </p:nvGrpSpPr>
        <p:grpSpPr>
          <a:xfrm>
            <a:off x="865862" y="3207306"/>
            <a:ext cx="364484" cy="364897"/>
            <a:chOff x="865862" y="3207306"/>
            <a:chExt cx="364484" cy="364897"/>
          </a:xfrm>
        </p:grpSpPr>
        <p:sp>
          <p:nvSpPr>
            <p:cNvPr id="9446" name="Google Shape;9446;p98"/>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98"/>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98"/>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98"/>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98"/>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98"/>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98"/>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98"/>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98"/>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98"/>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98"/>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98"/>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98"/>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98"/>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0" name="Google Shape;9460;p98"/>
          <p:cNvGrpSpPr/>
          <p:nvPr/>
        </p:nvGrpSpPr>
        <p:grpSpPr>
          <a:xfrm>
            <a:off x="1404617" y="3226962"/>
            <a:ext cx="370168" cy="325965"/>
            <a:chOff x="1404617" y="3226962"/>
            <a:chExt cx="370168" cy="325965"/>
          </a:xfrm>
        </p:grpSpPr>
        <p:sp>
          <p:nvSpPr>
            <p:cNvPr id="9461" name="Google Shape;9461;p9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9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9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9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9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9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9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9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9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0" name="Google Shape;9470;p98"/>
          <p:cNvGrpSpPr/>
          <p:nvPr/>
        </p:nvGrpSpPr>
        <p:grpSpPr>
          <a:xfrm>
            <a:off x="1953403" y="3216094"/>
            <a:ext cx="366389" cy="354481"/>
            <a:chOff x="1954741" y="3212419"/>
            <a:chExt cx="366389" cy="354481"/>
          </a:xfrm>
        </p:grpSpPr>
        <p:sp>
          <p:nvSpPr>
            <p:cNvPr id="9471" name="Google Shape;9471;p98"/>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98"/>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98"/>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98"/>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98"/>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98"/>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98"/>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8" name="Google Shape;9478;p98"/>
          <p:cNvGrpSpPr/>
          <p:nvPr/>
        </p:nvGrpSpPr>
        <p:grpSpPr>
          <a:xfrm>
            <a:off x="3043239" y="3215626"/>
            <a:ext cx="366008" cy="348670"/>
            <a:chOff x="3043239" y="3215626"/>
            <a:chExt cx="366008" cy="348670"/>
          </a:xfrm>
        </p:grpSpPr>
        <p:sp>
          <p:nvSpPr>
            <p:cNvPr id="9479" name="Google Shape;9479;p98"/>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98"/>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98"/>
          <p:cNvGrpSpPr/>
          <p:nvPr/>
        </p:nvGrpSpPr>
        <p:grpSpPr>
          <a:xfrm>
            <a:off x="4218333" y="3184982"/>
            <a:ext cx="209107" cy="383442"/>
            <a:chOff x="4218333" y="3184982"/>
            <a:chExt cx="209107" cy="383442"/>
          </a:xfrm>
        </p:grpSpPr>
        <p:sp>
          <p:nvSpPr>
            <p:cNvPr id="9482" name="Google Shape;9482;p98"/>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98"/>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4" name="Google Shape;9484;p98"/>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5" name="Google Shape;9485;p98"/>
          <p:cNvGrpSpPr/>
          <p:nvPr/>
        </p:nvGrpSpPr>
        <p:grpSpPr>
          <a:xfrm>
            <a:off x="6896644" y="3216007"/>
            <a:ext cx="322917" cy="347876"/>
            <a:chOff x="6896644" y="3216007"/>
            <a:chExt cx="322917" cy="347876"/>
          </a:xfrm>
        </p:grpSpPr>
        <p:sp>
          <p:nvSpPr>
            <p:cNvPr id="9486" name="Google Shape;9486;p98"/>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98"/>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98"/>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98"/>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98"/>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98"/>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98"/>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98"/>
          <p:cNvGrpSpPr/>
          <p:nvPr/>
        </p:nvGrpSpPr>
        <p:grpSpPr>
          <a:xfrm>
            <a:off x="7429366" y="3223183"/>
            <a:ext cx="334634" cy="333904"/>
            <a:chOff x="7429366" y="3223183"/>
            <a:chExt cx="334634" cy="333904"/>
          </a:xfrm>
        </p:grpSpPr>
        <p:sp>
          <p:nvSpPr>
            <p:cNvPr id="9494" name="Google Shape;9494;p98"/>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98"/>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6" name="Google Shape;9496;p98"/>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7" name="Google Shape;9497;p98"/>
          <p:cNvGrpSpPr/>
          <p:nvPr/>
        </p:nvGrpSpPr>
        <p:grpSpPr>
          <a:xfrm>
            <a:off x="5216456" y="3725484"/>
            <a:ext cx="356196" cy="265631"/>
            <a:chOff x="5216456" y="3725484"/>
            <a:chExt cx="356196" cy="265631"/>
          </a:xfrm>
        </p:grpSpPr>
        <p:sp>
          <p:nvSpPr>
            <p:cNvPr id="9498" name="Google Shape;9498;p9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9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0" name="Google Shape;9500;p98"/>
          <p:cNvGrpSpPr/>
          <p:nvPr/>
        </p:nvGrpSpPr>
        <p:grpSpPr>
          <a:xfrm>
            <a:off x="6849393" y="3733994"/>
            <a:ext cx="355053" cy="248038"/>
            <a:chOff x="6849393" y="3733994"/>
            <a:chExt cx="355053" cy="248038"/>
          </a:xfrm>
        </p:grpSpPr>
        <p:sp>
          <p:nvSpPr>
            <p:cNvPr id="9501" name="Google Shape;9501;p98"/>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98"/>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98"/>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98"/>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98"/>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98"/>
          <p:cNvGrpSpPr/>
          <p:nvPr/>
        </p:nvGrpSpPr>
        <p:grpSpPr>
          <a:xfrm>
            <a:off x="7918997" y="3714687"/>
            <a:ext cx="392111" cy="280206"/>
            <a:chOff x="7918997" y="3714687"/>
            <a:chExt cx="392111" cy="280206"/>
          </a:xfrm>
        </p:grpSpPr>
        <p:sp>
          <p:nvSpPr>
            <p:cNvPr id="9507" name="Google Shape;9507;p98"/>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98"/>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98"/>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98"/>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98"/>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2" name="Google Shape;9512;p98"/>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3" name="Google Shape;9513;p98"/>
          <p:cNvGrpSpPr/>
          <p:nvPr/>
        </p:nvGrpSpPr>
        <p:grpSpPr>
          <a:xfrm>
            <a:off x="1408777" y="3680964"/>
            <a:ext cx="357720" cy="355148"/>
            <a:chOff x="1408777" y="3680964"/>
            <a:chExt cx="357720" cy="355148"/>
          </a:xfrm>
        </p:grpSpPr>
        <p:sp>
          <p:nvSpPr>
            <p:cNvPr id="9514" name="Google Shape;9514;p98"/>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98"/>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98"/>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98"/>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98"/>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9" name="Google Shape;9519;p98"/>
          <p:cNvGrpSpPr/>
          <p:nvPr/>
        </p:nvGrpSpPr>
        <p:grpSpPr>
          <a:xfrm>
            <a:off x="1952836" y="3680964"/>
            <a:ext cx="357720" cy="355148"/>
            <a:chOff x="1952836" y="3680964"/>
            <a:chExt cx="357720" cy="355148"/>
          </a:xfrm>
        </p:grpSpPr>
        <p:sp>
          <p:nvSpPr>
            <p:cNvPr id="9520" name="Google Shape;9520;p98"/>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98"/>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98"/>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98"/>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98"/>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5" name="Google Shape;9525;p98"/>
          <p:cNvGrpSpPr/>
          <p:nvPr/>
        </p:nvGrpSpPr>
        <p:grpSpPr>
          <a:xfrm>
            <a:off x="2496894" y="3680964"/>
            <a:ext cx="357720" cy="355148"/>
            <a:chOff x="2496894" y="3680964"/>
            <a:chExt cx="357720" cy="355148"/>
          </a:xfrm>
        </p:grpSpPr>
        <p:sp>
          <p:nvSpPr>
            <p:cNvPr id="9526" name="Google Shape;9526;p98"/>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98"/>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98"/>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98"/>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98"/>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1" name="Google Shape;9531;p98"/>
          <p:cNvGrpSpPr/>
          <p:nvPr/>
        </p:nvGrpSpPr>
        <p:grpSpPr>
          <a:xfrm>
            <a:off x="3040984" y="3681059"/>
            <a:ext cx="356164" cy="355815"/>
            <a:chOff x="3040984" y="3681059"/>
            <a:chExt cx="356164" cy="355815"/>
          </a:xfrm>
        </p:grpSpPr>
        <p:sp>
          <p:nvSpPr>
            <p:cNvPr id="9532" name="Google Shape;9532;p98"/>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98"/>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98"/>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5" name="Google Shape;9535;p98"/>
          <p:cNvGrpSpPr/>
          <p:nvPr/>
        </p:nvGrpSpPr>
        <p:grpSpPr>
          <a:xfrm>
            <a:off x="3584280" y="3699191"/>
            <a:ext cx="358069" cy="317995"/>
            <a:chOff x="3584280" y="3699191"/>
            <a:chExt cx="358069" cy="317995"/>
          </a:xfrm>
        </p:grpSpPr>
        <p:sp>
          <p:nvSpPr>
            <p:cNvPr id="9536" name="Google Shape;9536;p98"/>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98"/>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98"/>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98"/>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0" name="Google Shape;9540;p98"/>
          <p:cNvGrpSpPr/>
          <p:nvPr/>
        </p:nvGrpSpPr>
        <p:grpSpPr>
          <a:xfrm>
            <a:off x="4129482" y="3681059"/>
            <a:ext cx="355402" cy="354291"/>
            <a:chOff x="4129482" y="3681059"/>
            <a:chExt cx="355402" cy="354291"/>
          </a:xfrm>
        </p:grpSpPr>
        <p:sp>
          <p:nvSpPr>
            <p:cNvPr id="9541" name="Google Shape;9541;p98"/>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98"/>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98"/>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98"/>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5" name="Google Shape;9545;p98"/>
          <p:cNvGrpSpPr/>
          <p:nvPr/>
        </p:nvGrpSpPr>
        <p:grpSpPr>
          <a:xfrm>
            <a:off x="4673540" y="3680297"/>
            <a:ext cx="355434" cy="355815"/>
            <a:chOff x="4673540" y="3680297"/>
            <a:chExt cx="355434" cy="355815"/>
          </a:xfrm>
        </p:grpSpPr>
        <p:sp>
          <p:nvSpPr>
            <p:cNvPr id="9546" name="Google Shape;9546;p98"/>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98"/>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98"/>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9" name="Google Shape;9549;p98"/>
          <p:cNvGrpSpPr/>
          <p:nvPr/>
        </p:nvGrpSpPr>
        <p:grpSpPr>
          <a:xfrm>
            <a:off x="5779408" y="3699191"/>
            <a:ext cx="317645" cy="318757"/>
            <a:chOff x="5779408" y="3699191"/>
            <a:chExt cx="317645" cy="318757"/>
          </a:xfrm>
        </p:grpSpPr>
        <p:sp>
          <p:nvSpPr>
            <p:cNvPr id="9550" name="Google Shape;9550;p98"/>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98"/>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2" name="Google Shape;9552;p98"/>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3" name="Google Shape;9553;p98"/>
          <p:cNvGrpSpPr/>
          <p:nvPr/>
        </p:nvGrpSpPr>
        <p:grpSpPr>
          <a:xfrm>
            <a:off x="7390435" y="3680868"/>
            <a:ext cx="372073" cy="355243"/>
            <a:chOff x="7390435" y="3680868"/>
            <a:chExt cx="372073" cy="355243"/>
          </a:xfrm>
        </p:grpSpPr>
        <p:sp>
          <p:nvSpPr>
            <p:cNvPr id="9554" name="Google Shape;9554;p98"/>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98"/>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98"/>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98"/>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98"/>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98"/>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98"/>
          <p:cNvGrpSpPr/>
          <p:nvPr/>
        </p:nvGrpSpPr>
        <p:grpSpPr>
          <a:xfrm>
            <a:off x="1421638" y="4125629"/>
            <a:ext cx="374709" cy="374010"/>
            <a:chOff x="1421638" y="4125629"/>
            <a:chExt cx="374709" cy="374010"/>
          </a:xfrm>
        </p:grpSpPr>
        <p:sp>
          <p:nvSpPr>
            <p:cNvPr id="9561" name="Google Shape;9561;p98"/>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98"/>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3" name="Google Shape;9563;p98"/>
          <p:cNvGrpSpPr/>
          <p:nvPr/>
        </p:nvGrpSpPr>
        <p:grpSpPr>
          <a:xfrm>
            <a:off x="1973254" y="4156304"/>
            <a:ext cx="357720" cy="342192"/>
            <a:chOff x="1973254" y="4156304"/>
            <a:chExt cx="357720" cy="342192"/>
          </a:xfrm>
        </p:grpSpPr>
        <p:sp>
          <p:nvSpPr>
            <p:cNvPr id="9564" name="Google Shape;9564;p98"/>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98"/>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98"/>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98"/>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98"/>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98"/>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0" name="Google Shape;9570;p98"/>
          <p:cNvGrpSpPr/>
          <p:nvPr/>
        </p:nvGrpSpPr>
        <p:grpSpPr>
          <a:xfrm>
            <a:off x="2523759" y="4135505"/>
            <a:ext cx="341049" cy="340318"/>
            <a:chOff x="2523759" y="4135505"/>
            <a:chExt cx="341049" cy="340318"/>
          </a:xfrm>
        </p:grpSpPr>
        <p:sp>
          <p:nvSpPr>
            <p:cNvPr id="9571" name="Google Shape;9571;p98"/>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98"/>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3" name="Google Shape;9573;p98"/>
          <p:cNvGrpSpPr/>
          <p:nvPr/>
        </p:nvGrpSpPr>
        <p:grpSpPr>
          <a:xfrm>
            <a:off x="3040603" y="4130360"/>
            <a:ext cx="392079" cy="350353"/>
            <a:chOff x="3040603" y="4130360"/>
            <a:chExt cx="392079" cy="350353"/>
          </a:xfrm>
        </p:grpSpPr>
        <p:sp>
          <p:nvSpPr>
            <p:cNvPr id="9574" name="Google Shape;9574;p98"/>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98"/>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98"/>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98"/>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98"/>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98"/>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98"/>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98"/>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98"/>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98"/>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4" name="Google Shape;9584;p98"/>
          <p:cNvGrpSpPr/>
          <p:nvPr/>
        </p:nvGrpSpPr>
        <p:grpSpPr>
          <a:xfrm>
            <a:off x="3662144" y="4135505"/>
            <a:ext cx="232955" cy="340318"/>
            <a:chOff x="3662144" y="4135505"/>
            <a:chExt cx="232955" cy="340318"/>
          </a:xfrm>
        </p:grpSpPr>
        <p:sp>
          <p:nvSpPr>
            <p:cNvPr id="9585" name="Google Shape;9585;p98"/>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98"/>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98"/>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98"/>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98"/>
          <p:cNvGrpSpPr/>
          <p:nvPr/>
        </p:nvGrpSpPr>
        <p:grpSpPr>
          <a:xfrm>
            <a:off x="4149138" y="4121151"/>
            <a:ext cx="344065" cy="368644"/>
            <a:chOff x="4149138" y="4121151"/>
            <a:chExt cx="344065" cy="368644"/>
          </a:xfrm>
        </p:grpSpPr>
        <p:sp>
          <p:nvSpPr>
            <p:cNvPr id="9590" name="Google Shape;9590;p98"/>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98"/>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98"/>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98"/>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98"/>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98"/>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98"/>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98"/>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98"/>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98"/>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98"/>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98"/>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2" name="Google Shape;9602;p98"/>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3" name="Google Shape;9603;p98"/>
          <p:cNvGrpSpPr/>
          <p:nvPr/>
        </p:nvGrpSpPr>
        <p:grpSpPr>
          <a:xfrm>
            <a:off x="5206262" y="4174817"/>
            <a:ext cx="397763" cy="262804"/>
            <a:chOff x="5206262" y="4174817"/>
            <a:chExt cx="397763" cy="262804"/>
          </a:xfrm>
        </p:grpSpPr>
        <p:sp>
          <p:nvSpPr>
            <p:cNvPr id="9604" name="Google Shape;9604;p98"/>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98"/>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98"/>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98"/>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98"/>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98"/>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98"/>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1" name="Google Shape;9611;p98"/>
          <p:cNvGrpSpPr/>
          <p:nvPr/>
        </p:nvGrpSpPr>
        <p:grpSpPr>
          <a:xfrm>
            <a:off x="5727616" y="4204699"/>
            <a:ext cx="440505" cy="290018"/>
            <a:chOff x="5727616" y="4204699"/>
            <a:chExt cx="440505" cy="290018"/>
          </a:xfrm>
        </p:grpSpPr>
        <p:sp>
          <p:nvSpPr>
            <p:cNvPr id="9612" name="Google Shape;9612;p98"/>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98"/>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98"/>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98"/>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98"/>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98"/>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98"/>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98"/>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0" name="Google Shape;9620;p98"/>
          <p:cNvGrpSpPr/>
          <p:nvPr/>
        </p:nvGrpSpPr>
        <p:grpSpPr>
          <a:xfrm>
            <a:off x="6410063" y="4135124"/>
            <a:ext cx="159950" cy="364516"/>
            <a:chOff x="6410063" y="4135124"/>
            <a:chExt cx="159950" cy="364516"/>
          </a:xfrm>
        </p:grpSpPr>
        <p:sp>
          <p:nvSpPr>
            <p:cNvPr id="9621" name="Google Shape;9621;p98"/>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98"/>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98"/>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98"/>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98"/>
          <p:cNvGrpSpPr/>
          <p:nvPr/>
        </p:nvGrpSpPr>
        <p:grpSpPr>
          <a:xfrm>
            <a:off x="6924652" y="4135505"/>
            <a:ext cx="214378" cy="364135"/>
            <a:chOff x="6924652" y="4135505"/>
            <a:chExt cx="214378" cy="364135"/>
          </a:xfrm>
        </p:grpSpPr>
        <p:sp>
          <p:nvSpPr>
            <p:cNvPr id="9626" name="Google Shape;9626;p98"/>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98"/>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98"/>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98"/>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0" name="Google Shape;9630;p98"/>
          <p:cNvGrpSpPr/>
          <p:nvPr/>
        </p:nvGrpSpPr>
        <p:grpSpPr>
          <a:xfrm>
            <a:off x="7384751" y="4147984"/>
            <a:ext cx="380012" cy="351274"/>
            <a:chOff x="7384751" y="4147984"/>
            <a:chExt cx="380012" cy="351274"/>
          </a:xfrm>
        </p:grpSpPr>
        <p:sp>
          <p:nvSpPr>
            <p:cNvPr id="9631" name="Google Shape;9631;p98"/>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98"/>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98"/>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98"/>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98"/>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6" name="Google Shape;9636;p98"/>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icons without losing quality.</a:t>
            </a:r>
            <a:endParaRPr sz="1100" dirty="0">
              <a:solidFill>
                <a:srgbClr val="FFFFFF"/>
              </a:solidFill>
            </a:endParaRPr>
          </a:p>
          <a:p>
            <a:pPr marL="0" lvl="0" indent="0" algn="ctr" rtl="0">
              <a:lnSpc>
                <a:spcPct val="115000"/>
              </a:lnSpc>
              <a:spcBef>
                <a:spcPts val="0"/>
              </a:spcBef>
              <a:spcAft>
                <a:spcPts val="0"/>
              </a:spcAft>
              <a:buNone/>
            </a:pPr>
            <a:r>
              <a:rPr lang="en" sz="1100" dirty="0">
                <a:solidFill>
                  <a:srgbClr val="FFFFFF"/>
                </a:solidFill>
              </a:rPr>
              <a:t>You can </a:t>
            </a:r>
            <a:r>
              <a:rPr lang="en" sz="1100" dirty="0">
                <a:solidFill>
                  <a:srgbClr val="869FB2"/>
                </a:solidFill>
              </a:rPr>
              <a:t>change the stroke and fill color</a:t>
            </a:r>
            <a:r>
              <a:rPr lang="en" sz="1100" dirty="0">
                <a:solidFill>
                  <a:srgbClr val="FFFFFF"/>
                </a:solidFill>
              </a:rPr>
              <a:t>; just select the icon and click on the</a:t>
            </a:r>
            <a:r>
              <a:rPr lang="en" sz="1100" dirty="0">
                <a:solidFill>
                  <a:srgbClr val="435D74"/>
                </a:solidFill>
              </a:rPr>
              <a:t> </a:t>
            </a:r>
            <a:r>
              <a:rPr lang="en" sz="1100" dirty="0">
                <a:solidFill>
                  <a:srgbClr val="869FB2"/>
                </a:solidFill>
              </a:rPr>
              <a:t>paint bucket/pen</a:t>
            </a:r>
            <a:r>
              <a:rPr lang="en" sz="1100" dirty="0">
                <a:solidFill>
                  <a:srgbClr val="FFFFFF"/>
                </a:solidFill>
              </a:rPr>
              <a:t>.</a:t>
            </a:r>
            <a:endParaRPr sz="1100" dirty="0">
              <a:solidFill>
                <a:srgbClr val="FFFFFF"/>
              </a:solidFill>
            </a:endParaRPr>
          </a:p>
          <a:p>
            <a:pPr marL="0" lvl="0" indent="0" algn="ctr" rtl="0">
              <a:lnSpc>
                <a:spcPct val="115000"/>
              </a:lnSpc>
              <a:spcBef>
                <a:spcPts val="0"/>
              </a:spcBef>
              <a:spcAft>
                <a:spcPts val="0"/>
              </a:spcAft>
              <a:buNone/>
            </a:pPr>
            <a:r>
              <a:rPr lang="en" sz="1100" dirty="0">
                <a:solidFill>
                  <a:srgbClr val="FFFFFF"/>
                </a:solidFill>
              </a:rPr>
              <a:t>In Google Slides, you can also use </a:t>
            </a:r>
            <a:r>
              <a:rPr lang="en" sz="1100" dirty="0">
                <a:solidFill>
                  <a:srgbClr val="869FB2"/>
                </a:solidFill>
                <a:uFill>
                  <a:noFill/>
                </a:uFill>
              </a:rPr>
              <a:t>Flaticon’s extension</a:t>
            </a:r>
            <a:r>
              <a:rPr lang="en" sz="1100" dirty="0">
                <a:solidFill>
                  <a:srgbClr val="FFFFFF"/>
                </a:solidFill>
              </a:rPr>
              <a:t>, allowing you to customize and add even more icons.</a:t>
            </a:r>
            <a:br>
              <a:rPr lang="en" sz="1100" dirty="0">
                <a:solidFill>
                  <a:srgbClr val="435D74"/>
                </a:solidFill>
              </a:rPr>
            </a:br>
            <a:endParaRPr sz="1100" dirty="0">
              <a:solidFill>
                <a:srgbClr val="435D74"/>
              </a:solidFill>
            </a:endParaRPr>
          </a:p>
        </p:txBody>
      </p:sp>
      <p:sp>
        <p:nvSpPr>
          <p:cNvPr id="9637" name="Google Shape;9637;p9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9641"/>
        <p:cNvGrpSpPr/>
        <p:nvPr/>
      </p:nvGrpSpPr>
      <p:grpSpPr>
        <a:xfrm>
          <a:off x="0" y="0"/>
          <a:ext cx="0" cy="0"/>
          <a:chOff x="0" y="0"/>
          <a:chExt cx="0" cy="0"/>
        </a:xfrm>
      </p:grpSpPr>
      <p:grpSp>
        <p:nvGrpSpPr>
          <p:cNvPr id="9642" name="Google Shape;9642;p99"/>
          <p:cNvGrpSpPr/>
          <p:nvPr/>
        </p:nvGrpSpPr>
        <p:grpSpPr>
          <a:xfrm>
            <a:off x="1989449" y="4101269"/>
            <a:ext cx="374774" cy="346073"/>
            <a:chOff x="1989449" y="4282269"/>
            <a:chExt cx="374774" cy="346073"/>
          </a:xfrm>
        </p:grpSpPr>
        <p:sp>
          <p:nvSpPr>
            <p:cNvPr id="9643" name="Google Shape;9643;p99"/>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99"/>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99"/>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99"/>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99"/>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8" name="Google Shape;9648;p99"/>
          <p:cNvGrpSpPr/>
          <p:nvPr/>
        </p:nvGrpSpPr>
        <p:grpSpPr>
          <a:xfrm>
            <a:off x="2487439" y="4099740"/>
            <a:ext cx="198775" cy="348972"/>
            <a:chOff x="2487439" y="4280740"/>
            <a:chExt cx="198775" cy="348972"/>
          </a:xfrm>
        </p:grpSpPr>
        <p:sp>
          <p:nvSpPr>
            <p:cNvPr id="9649" name="Google Shape;9649;p99"/>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99"/>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99"/>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99"/>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3" name="Google Shape;9653;p99"/>
          <p:cNvGrpSpPr/>
          <p:nvPr/>
        </p:nvGrpSpPr>
        <p:grpSpPr>
          <a:xfrm>
            <a:off x="2810958" y="4092923"/>
            <a:ext cx="353145" cy="361873"/>
            <a:chOff x="2810958" y="4273923"/>
            <a:chExt cx="353145" cy="361873"/>
          </a:xfrm>
        </p:grpSpPr>
        <p:sp>
          <p:nvSpPr>
            <p:cNvPr id="9654" name="Google Shape;9654;p99"/>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99"/>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99"/>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99"/>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99"/>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99"/>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99"/>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99"/>
          <p:cNvGrpSpPr/>
          <p:nvPr/>
        </p:nvGrpSpPr>
        <p:grpSpPr>
          <a:xfrm>
            <a:off x="6275635" y="4101651"/>
            <a:ext cx="209383" cy="366778"/>
            <a:chOff x="6275635" y="4282651"/>
            <a:chExt cx="209383" cy="366778"/>
          </a:xfrm>
        </p:grpSpPr>
        <p:sp>
          <p:nvSpPr>
            <p:cNvPr id="9662" name="Google Shape;9662;p99"/>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99"/>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99"/>
          <p:cNvGrpSpPr/>
          <p:nvPr/>
        </p:nvGrpSpPr>
        <p:grpSpPr>
          <a:xfrm>
            <a:off x="6701186" y="4102033"/>
            <a:ext cx="280292" cy="366396"/>
            <a:chOff x="6701186" y="4283033"/>
            <a:chExt cx="280292" cy="366396"/>
          </a:xfrm>
        </p:grpSpPr>
        <p:sp>
          <p:nvSpPr>
            <p:cNvPr id="9665" name="Google Shape;9665;p99"/>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99"/>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7" name="Google Shape;9667;p99"/>
          <p:cNvGrpSpPr/>
          <p:nvPr/>
        </p:nvGrpSpPr>
        <p:grpSpPr>
          <a:xfrm>
            <a:off x="2609571" y="3643958"/>
            <a:ext cx="373627" cy="347347"/>
            <a:chOff x="2609571" y="3824958"/>
            <a:chExt cx="373627" cy="347347"/>
          </a:xfrm>
        </p:grpSpPr>
        <p:sp>
          <p:nvSpPr>
            <p:cNvPr id="9668" name="Google Shape;9668;p99"/>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99"/>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0" name="Google Shape;9670;p99"/>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1" name="Google Shape;9671;p99"/>
          <p:cNvGrpSpPr/>
          <p:nvPr/>
        </p:nvGrpSpPr>
        <p:grpSpPr>
          <a:xfrm>
            <a:off x="916127" y="3626056"/>
            <a:ext cx="221902" cy="380795"/>
            <a:chOff x="916127" y="3807056"/>
            <a:chExt cx="221902" cy="380795"/>
          </a:xfrm>
        </p:grpSpPr>
        <p:sp>
          <p:nvSpPr>
            <p:cNvPr id="9672" name="Google Shape;9672;p99"/>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99"/>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99"/>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99"/>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6" name="Google Shape;9676;p99"/>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99"/>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8" name="Google Shape;9678;p99"/>
          <p:cNvGrpSpPr/>
          <p:nvPr/>
        </p:nvGrpSpPr>
        <p:grpSpPr>
          <a:xfrm>
            <a:off x="3513010" y="3635134"/>
            <a:ext cx="362223" cy="361108"/>
            <a:chOff x="3513010" y="3816134"/>
            <a:chExt cx="362223" cy="361108"/>
          </a:xfrm>
        </p:grpSpPr>
        <p:sp>
          <p:nvSpPr>
            <p:cNvPr id="9679" name="Google Shape;9679;p99"/>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99"/>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99"/>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99"/>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3" name="Google Shape;9683;p99"/>
          <p:cNvGrpSpPr/>
          <p:nvPr/>
        </p:nvGrpSpPr>
        <p:grpSpPr>
          <a:xfrm>
            <a:off x="3950316" y="3639307"/>
            <a:ext cx="369805" cy="353782"/>
            <a:chOff x="3950316" y="3820307"/>
            <a:chExt cx="369805" cy="353782"/>
          </a:xfrm>
        </p:grpSpPr>
        <p:sp>
          <p:nvSpPr>
            <p:cNvPr id="9684" name="Google Shape;9684;p99"/>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99"/>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99"/>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99"/>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8" name="Google Shape;9688;p99"/>
          <p:cNvGrpSpPr/>
          <p:nvPr/>
        </p:nvGrpSpPr>
        <p:grpSpPr>
          <a:xfrm>
            <a:off x="1761909" y="3630961"/>
            <a:ext cx="307974" cy="371716"/>
            <a:chOff x="1761909" y="3811961"/>
            <a:chExt cx="307974" cy="371716"/>
          </a:xfrm>
        </p:grpSpPr>
        <p:sp>
          <p:nvSpPr>
            <p:cNvPr id="9689" name="Google Shape;9689;p99"/>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99"/>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99"/>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99"/>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99"/>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99"/>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99"/>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99"/>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99"/>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99"/>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9" name="Google Shape;9699;p99"/>
          <p:cNvGrpSpPr/>
          <p:nvPr/>
        </p:nvGrpSpPr>
        <p:grpSpPr>
          <a:xfrm>
            <a:off x="5373342" y="3627935"/>
            <a:ext cx="231395" cy="353145"/>
            <a:chOff x="5373342" y="3808935"/>
            <a:chExt cx="231395" cy="353145"/>
          </a:xfrm>
        </p:grpSpPr>
        <p:sp>
          <p:nvSpPr>
            <p:cNvPr id="9700" name="Google Shape;9700;p99"/>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99"/>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99"/>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99"/>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99"/>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99"/>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99"/>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99"/>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99"/>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9" name="Google Shape;9709;p99"/>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0" name="Google Shape;9710;p99"/>
          <p:cNvGrpSpPr/>
          <p:nvPr/>
        </p:nvGrpSpPr>
        <p:grpSpPr>
          <a:xfrm>
            <a:off x="5833775" y="3628445"/>
            <a:ext cx="235185" cy="352253"/>
            <a:chOff x="5833775" y="3809445"/>
            <a:chExt cx="235185" cy="352253"/>
          </a:xfrm>
        </p:grpSpPr>
        <p:sp>
          <p:nvSpPr>
            <p:cNvPr id="9711" name="Google Shape;9711;p99"/>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99"/>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99"/>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4" name="Google Shape;9714;p99"/>
          <p:cNvGrpSpPr/>
          <p:nvPr/>
        </p:nvGrpSpPr>
        <p:grpSpPr>
          <a:xfrm>
            <a:off x="4942472" y="3628318"/>
            <a:ext cx="238976" cy="352762"/>
            <a:chOff x="4942472" y="3809318"/>
            <a:chExt cx="238976" cy="352762"/>
          </a:xfrm>
        </p:grpSpPr>
        <p:sp>
          <p:nvSpPr>
            <p:cNvPr id="9715" name="Google Shape;9715;p99"/>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99"/>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99"/>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99"/>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99"/>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99"/>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99"/>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99"/>
          <p:cNvGrpSpPr/>
          <p:nvPr/>
        </p:nvGrpSpPr>
        <p:grpSpPr>
          <a:xfrm>
            <a:off x="6266525" y="3626788"/>
            <a:ext cx="260223" cy="353527"/>
            <a:chOff x="6266525" y="3807788"/>
            <a:chExt cx="260223" cy="353527"/>
          </a:xfrm>
        </p:grpSpPr>
        <p:sp>
          <p:nvSpPr>
            <p:cNvPr id="9723" name="Google Shape;9723;p99"/>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99"/>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99"/>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99"/>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7" name="Google Shape;9727;p99"/>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8" name="Google Shape;9728;p99"/>
          <p:cNvGrpSpPr/>
          <p:nvPr/>
        </p:nvGrpSpPr>
        <p:grpSpPr>
          <a:xfrm>
            <a:off x="7184363" y="3628604"/>
            <a:ext cx="202184" cy="352762"/>
            <a:chOff x="7184363" y="3809604"/>
            <a:chExt cx="202184" cy="352762"/>
          </a:xfrm>
        </p:grpSpPr>
        <p:sp>
          <p:nvSpPr>
            <p:cNvPr id="9729" name="Google Shape;9729;p99"/>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99"/>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99"/>
          <p:cNvGrpSpPr/>
          <p:nvPr/>
        </p:nvGrpSpPr>
        <p:grpSpPr>
          <a:xfrm>
            <a:off x="7571624" y="3627935"/>
            <a:ext cx="292047" cy="352762"/>
            <a:chOff x="7571624" y="3808935"/>
            <a:chExt cx="292047" cy="352762"/>
          </a:xfrm>
        </p:grpSpPr>
        <p:sp>
          <p:nvSpPr>
            <p:cNvPr id="9732" name="Google Shape;9732;p99"/>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99"/>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99"/>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99"/>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99"/>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99"/>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8" name="Google Shape;9738;p99"/>
          <p:cNvGrpSpPr/>
          <p:nvPr/>
        </p:nvGrpSpPr>
        <p:grpSpPr>
          <a:xfrm>
            <a:off x="2174559" y="3175116"/>
            <a:ext cx="364135" cy="359930"/>
            <a:chOff x="2174559" y="3356116"/>
            <a:chExt cx="364135" cy="359930"/>
          </a:xfrm>
        </p:grpSpPr>
        <p:sp>
          <p:nvSpPr>
            <p:cNvPr id="9739" name="Google Shape;9739;p99"/>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99"/>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1" name="Google Shape;9741;p99"/>
          <p:cNvGrpSpPr/>
          <p:nvPr/>
        </p:nvGrpSpPr>
        <p:grpSpPr>
          <a:xfrm>
            <a:off x="1731934" y="3174639"/>
            <a:ext cx="368371" cy="361554"/>
            <a:chOff x="1731934" y="3355639"/>
            <a:chExt cx="368371" cy="361554"/>
          </a:xfrm>
        </p:grpSpPr>
        <p:sp>
          <p:nvSpPr>
            <p:cNvPr id="9742" name="Google Shape;9742;p99"/>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99"/>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99"/>
          <p:cNvGrpSpPr/>
          <p:nvPr/>
        </p:nvGrpSpPr>
        <p:grpSpPr>
          <a:xfrm>
            <a:off x="3990517" y="3173173"/>
            <a:ext cx="279559" cy="363402"/>
            <a:chOff x="3990517" y="3354173"/>
            <a:chExt cx="279559" cy="363402"/>
          </a:xfrm>
        </p:grpSpPr>
        <p:sp>
          <p:nvSpPr>
            <p:cNvPr id="9745" name="Google Shape;9745;p99"/>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99"/>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99"/>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8" name="Google Shape;9748;p99"/>
          <p:cNvGrpSpPr/>
          <p:nvPr/>
        </p:nvGrpSpPr>
        <p:grpSpPr>
          <a:xfrm>
            <a:off x="3497847" y="3236374"/>
            <a:ext cx="379680" cy="237606"/>
            <a:chOff x="3497847" y="3417374"/>
            <a:chExt cx="379680" cy="237606"/>
          </a:xfrm>
        </p:grpSpPr>
        <p:sp>
          <p:nvSpPr>
            <p:cNvPr id="9749" name="Google Shape;9749;p99"/>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99"/>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99"/>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99"/>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3" name="Google Shape;9753;p99"/>
          <p:cNvGrpSpPr/>
          <p:nvPr/>
        </p:nvGrpSpPr>
        <p:grpSpPr>
          <a:xfrm>
            <a:off x="2612597" y="3186075"/>
            <a:ext cx="376271" cy="337982"/>
            <a:chOff x="2612597" y="3367075"/>
            <a:chExt cx="376271" cy="337982"/>
          </a:xfrm>
        </p:grpSpPr>
        <p:sp>
          <p:nvSpPr>
            <p:cNvPr id="9754" name="Google Shape;9754;p99"/>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99"/>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6" name="Google Shape;9756;p99"/>
          <p:cNvGrpSpPr/>
          <p:nvPr/>
        </p:nvGrpSpPr>
        <p:grpSpPr>
          <a:xfrm>
            <a:off x="3071914" y="3183431"/>
            <a:ext cx="343652" cy="342505"/>
            <a:chOff x="3071914" y="3364431"/>
            <a:chExt cx="343652" cy="342505"/>
          </a:xfrm>
        </p:grpSpPr>
        <p:sp>
          <p:nvSpPr>
            <p:cNvPr id="9757" name="Google Shape;9757;p99"/>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99"/>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9"/>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9"/>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9"/>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2" name="Google Shape;9762;p99"/>
          <p:cNvGrpSpPr/>
          <p:nvPr/>
        </p:nvGrpSpPr>
        <p:grpSpPr>
          <a:xfrm>
            <a:off x="897141" y="3178875"/>
            <a:ext cx="257962" cy="352762"/>
            <a:chOff x="897141" y="3359875"/>
            <a:chExt cx="257962" cy="352762"/>
          </a:xfrm>
        </p:grpSpPr>
        <p:sp>
          <p:nvSpPr>
            <p:cNvPr id="9763" name="Google Shape;9763;p99"/>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9"/>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9"/>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9"/>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9"/>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99"/>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99"/>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9"/>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1" name="Google Shape;9771;p99"/>
          <p:cNvGrpSpPr/>
          <p:nvPr/>
        </p:nvGrpSpPr>
        <p:grpSpPr>
          <a:xfrm>
            <a:off x="1333682" y="3163330"/>
            <a:ext cx="271213" cy="383088"/>
            <a:chOff x="1333682" y="3344330"/>
            <a:chExt cx="271213" cy="383088"/>
          </a:xfrm>
        </p:grpSpPr>
        <p:sp>
          <p:nvSpPr>
            <p:cNvPr id="9772" name="Google Shape;9772;p99"/>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99"/>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99"/>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99"/>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99"/>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99"/>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99"/>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99"/>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99"/>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99"/>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99"/>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3" name="Google Shape;9783;p99"/>
          <p:cNvGrpSpPr/>
          <p:nvPr/>
        </p:nvGrpSpPr>
        <p:grpSpPr>
          <a:xfrm>
            <a:off x="6664394" y="3165974"/>
            <a:ext cx="353113" cy="351998"/>
            <a:chOff x="6664394" y="3346974"/>
            <a:chExt cx="353113" cy="351998"/>
          </a:xfrm>
        </p:grpSpPr>
        <p:sp>
          <p:nvSpPr>
            <p:cNvPr id="9784" name="Google Shape;9784;p99"/>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99"/>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99"/>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99"/>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99"/>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9" name="Google Shape;9789;p99"/>
          <p:cNvGrpSpPr/>
          <p:nvPr/>
        </p:nvGrpSpPr>
        <p:grpSpPr>
          <a:xfrm>
            <a:off x="849741" y="1778307"/>
            <a:ext cx="399398" cy="375443"/>
            <a:chOff x="849741" y="1959307"/>
            <a:chExt cx="399398" cy="375443"/>
          </a:xfrm>
        </p:grpSpPr>
        <p:sp>
          <p:nvSpPr>
            <p:cNvPr id="9790" name="Google Shape;9790;p99"/>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99"/>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2" name="Google Shape;9792;p99"/>
          <p:cNvGrpSpPr/>
          <p:nvPr/>
        </p:nvGrpSpPr>
        <p:grpSpPr>
          <a:xfrm>
            <a:off x="1284212" y="1782766"/>
            <a:ext cx="379489" cy="366046"/>
            <a:chOff x="1284212" y="1963766"/>
            <a:chExt cx="379489" cy="366046"/>
          </a:xfrm>
        </p:grpSpPr>
        <p:sp>
          <p:nvSpPr>
            <p:cNvPr id="9793" name="Google Shape;9793;p99"/>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99"/>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99"/>
          <p:cNvGrpSpPr/>
          <p:nvPr/>
        </p:nvGrpSpPr>
        <p:grpSpPr>
          <a:xfrm>
            <a:off x="3037766" y="1788564"/>
            <a:ext cx="370219" cy="354928"/>
            <a:chOff x="3037766" y="1969564"/>
            <a:chExt cx="370219" cy="354928"/>
          </a:xfrm>
        </p:grpSpPr>
        <p:sp>
          <p:nvSpPr>
            <p:cNvPr id="9796" name="Google Shape;9796;p99"/>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99"/>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99"/>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99"/>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0" name="Google Shape;9800;p99"/>
          <p:cNvGrpSpPr/>
          <p:nvPr/>
        </p:nvGrpSpPr>
        <p:grpSpPr>
          <a:xfrm>
            <a:off x="3982553" y="1790730"/>
            <a:ext cx="304566" cy="350501"/>
            <a:chOff x="3982553" y="1971730"/>
            <a:chExt cx="304566" cy="350501"/>
          </a:xfrm>
        </p:grpSpPr>
        <p:sp>
          <p:nvSpPr>
            <p:cNvPr id="9801" name="Google Shape;9801;p99"/>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99"/>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3" name="Google Shape;9803;p99"/>
          <p:cNvGrpSpPr/>
          <p:nvPr/>
        </p:nvGrpSpPr>
        <p:grpSpPr>
          <a:xfrm>
            <a:off x="2567841" y="1813124"/>
            <a:ext cx="399812" cy="306477"/>
            <a:chOff x="2567841" y="1994124"/>
            <a:chExt cx="399812" cy="306477"/>
          </a:xfrm>
        </p:grpSpPr>
        <p:sp>
          <p:nvSpPr>
            <p:cNvPr id="9804" name="Google Shape;9804;p99"/>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99"/>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99"/>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99"/>
          <p:cNvGrpSpPr/>
          <p:nvPr/>
        </p:nvGrpSpPr>
        <p:grpSpPr>
          <a:xfrm>
            <a:off x="2212084" y="1779358"/>
            <a:ext cx="324698" cy="372863"/>
            <a:chOff x="2212084" y="1960358"/>
            <a:chExt cx="324698" cy="372863"/>
          </a:xfrm>
        </p:grpSpPr>
        <p:sp>
          <p:nvSpPr>
            <p:cNvPr id="9808" name="Google Shape;9808;p99"/>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99"/>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99"/>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1" name="Google Shape;9811;p99"/>
          <p:cNvGrpSpPr/>
          <p:nvPr/>
        </p:nvGrpSpPr>
        <p:grpSpPr>
          <a:xfrm>
            <a:off x="1805901" y="1779358"/>
            <a:ext cx="284847" cy="373627"/>
            <a:chOff x="1805901" y="1960358"/>
            <a:chExt cx="284847" cy="373627"/>
          </a:xfrm>
        </p:grpSpPr>
        <p:sp>
          <p:nvSpPr>
            <p:cNvPr id="9812" name="Google Shape;9812;p99"/>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99"/>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4" name="Google Shape;9814;p99"/>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99"/>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99"/>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7" name="Google Shape;9817;p99"/>
          <p:cNvGrpSpPr/>
          <p:nvPr/>
        </p:nvGrpSpPr>
        <p:grpSpPr>
          <a:xfrm>
            <a:off x="6656812" y="1848388"/>
            <a:ext cx="368690" cy="245793"/>
            <a:chOff x="6656812" y="2029388"/>
            <a:chExt cx="368690" cy="245793"/>
          </a:xfrm>
        </p:grpSpPr>
        <p:sp>
          <p:nvSpPr>
            <p:cNvPr id="9818" name="Google Shape;9818;p99"/>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99"/>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99"/>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99"/>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99"/>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99"/>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99"/>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99"/>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99"/>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99"/>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8" name="Google Shape;9828;p99"/>
          <p:cNvGrpSpPr/>
          <p:nvPr/>
        </p:nvGrpSpPr>
        <p:grpSpPr>
          <a:xfrm>
            <a:off x="4869651" y="1831218"/>
            <a:ext cx="376654" cy="281566"/>
            <a:chOff x="4869651" y="2012218"/>
            <a:chExt cx="376654" cy="281566"/>
          </a:xfrm>
        </p:grpSpPr>
        <p:sp>
          <p:nvSpPr>
            <p:cNvPr id="9829" name="Google Shape;9829;p99"/>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99"/>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99"/>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99"/>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99"/>
          <p:cNvGrpSpPr/>
          <p:nvPr/>
        </p:nvGrpSpPr>
        <p:grpSpPr>
          <a:xfrm>
            <a:off x="5306224" y="1831313"/>
            <a:ext cx="367925" cy="281694"/>
            <a:chOff x="5306224" y="2012313"/>
            <a:chExt cx="367925" cy="281694"/>
          </a:xfrm>
        </p:grpSpPr>
        <p:sp>
          <p:nvSpPr>
            <p:cNvPr id="9834" name="Google Shape;9834;p99"/>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99"/>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6" name="Google Shape;9836;p99"/>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7" name="Google Shape;9837;p99"/>
          <p:cNvGrpSpPr/>
          <p:nvPr/>
        </p:nvGrpSpPr>
        <p:grpSpPr>
          <a:xfrm>
            <a:off x="6195998" y="1802102"/>
            <a:ext cx="368308" cy="338746"/>
            <a:chOff x="6195998" y="1983102"/>
            <a:chExt cx="368308" cy="338746"/>
          </a:xfrm>
        </p:grpSpPr>
        <p:sp>
          <p:nvSpPr>
            <p:cNvPr id="9838" name="Google Shape;9838;p99"/>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99"/>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99"/>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1" name="Google Shape;9841;p99"/>
          <p:cNvGrpSpPr/>
          <p:nvPr/>
        </p:nvGrpSpPr>
        <p:grpSpPr>
          <a:xfrm>
            <a:off x="7542031" y="1830835"/>
            <a:ext cx="369072" cy="280037"/>
            <a:chOff x="7542031" y="2011835"/>
            <a:chExt cx="369072" cy="280037"/>
          </a:xfrm>
        </p:grpSpPr>
        <p:sp>
          <p:nvSpPr>
            <p:cNvPr id="9842" name="Google Shape;9842;p99"/>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99"/>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99"/>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99"/>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99"/>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99"/>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99"/>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99"/>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99"/>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99"/>
          <p:cNvGrpSpPr/>
          <p:nvPr/>
        </p:nvGrpSpPr>
        <p:grpSpPr>
          <a:xfrm>
            <a:off x="8010427" y="3167503"/>
            <a:ext cx="278795" cy="351615"/>
            <a:chOff x="8010427" y="3348503"/>
            <a:chExt cx="278795" cy="351615"/>
          </a:xfrm>
        </p:grpSpPr>
        <p:sp>
          <p:nvSpPr>
            <p:cNvPr id="9852" name="Google Shape;9852;p99"/>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99"/>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99"/>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99"/>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6" name="Google Shape;9856;p99"/>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57" name="Google Shape;9857;p99"/>
          <p:cNvGrpSpPr/>
          <p:nvPr/>
        </p:nvGrpSpPr>
        <p:grpSpPr>
          <a:xfrm>
            <a:off x="7141900" y="3168204"/>
            <a:ext cx="281057" cy="351010"/>
            <a:chOff x="7141900" y="3349204"/>
            <a:chExt cx="281057" cy="351010"/>
          </a:xfrm>
        </p:grpSpPr>
        <p:sp>
          <p:nvSpPr>
            <p:cNvPr id="9858" name="Google Shape;9858;p99"/>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99"/>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99"/>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1" name="Google Shape;9861;p99"/>
          <p:cNvGrpSpPr/>
          <p:nvPr/>
        </p:nvGrpSpPr>
        <p:grpSpPr>
          <a:xfrm>
            <a:off x="5314188" y="3169032"/>
            <a:ext cx="363752" cy="353113"/>
            <a:chOff x="5314188" y="3350032"/>
            <a:chExt cx="363752" cy="353113"/>
          </a:xfrm>
        </p:grpSpPr>
        <p:sp>
          <p:nvSpPr>
            <p:cNvPr id="9862" name="Google Shape;9862;p99"/>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99"/>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4" name="Google Shape;9864;p99"/>
          <p:cNvGrpSpPr/>
          <p:nvPr/>
        </p:nvGrpSpPr>
        <p:grpSpPr>
          <a:xfrm>
            <a:off x="6203579" y="3167981"/>
            <a:ext cx="351615" cy="350373"/>
            <a:chOff x="6203579" y="3348981"/>
            <a:chExt cx="351615" cy="350373"/>
          </a:xfrm>
        </p:grpSpPr>
        <p:sp>
          <p:nvSpPr>
            <p:cNvPr id="9865" name="Google Shape;9865;p99"/>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99"/>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99"/>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99"/>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99"/>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0" name="Google Shape;9870;p99"/>
          <p:cNvGrpSpPr/>
          <p:nvPr/>
        </p:nvGrpSpPr>
        <p:grpSpPr>
          <a:xfrm>
            <a:off x="5829984" y="3169032"/>
            <a:ext cx="220755" cy="352348"/>
            <a:chOff x="5829984" y="3350032"/>
            <a:chExt cx="220755" cy="352348"/>
          </a:xfrm>
        </p:grpSpPr>
        <p:sp>
          <p:nvSpPr>
            <p:cNvPr id="9871" name="Google Shape;9871;p99"/>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99"/>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99"/>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99"/>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5" name="Google Shape;9875;p99"/>
          <p:cNvGrpSpPr/>
          <p:nvPr/>
        </p:nvGrpSpPr>
        <p:grpSpPr>
          <a:xfrm>
            <a:off x="4882170" y="3168841"/>
            <a:ext cx="358464" cy="352316"/>
            <a:chOff x="4882170" y="3349841"/>
            <a:chExt cx="358464" cy="352316"/>
          </a:xfrm>
        </p:grpSpPr>
        <p:sp>
          <p:nvSpPr>
            <p:cNvPr id="9876" name="Google Shape;9876;p99"/>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99"/>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8" name="Google Shape;9878;p99"/>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99"/>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0" name="Google Shape;9880;p99"/>
          <p:cNvGrpSpPr/>
          <p:nvPr/>
        </p:nvGrpSpPr>
        <p:grpSpPr>
          <a:xfrm>
            <a:off x="3044965" y="2254220"/>
            <a:ext cx="400194" cy="324316"/>
            <a:chOff x="3044965" y="2435220"/>
            <a:chExt cx="400194" cy="324316"/>
          </a:xfrm>
        </p:grpSpPr>
        <p:sp>
          <p:nvSpPr>
            <p:cNvPr id="9881" name="Google Shape;9881;p99"/>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99"/>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99"/>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99"/>
          <p:cNvGrpSpPr/>
          <p:nvPr/>
        </p:nvGrpSpPr>
        <p:grpSpPr>
          <a:xfrm>
            <a:off x="4878379" y="2292892"/>
            <a:ext cx="367161" cy="287523"/>
            <a:chOff x="4878379" y="2473892"/>
            <a:chExt cx="367161" cy="287523"/>
          </a:xfrm>
        </p:grpSpPr>
        <p:sp>
          <p:nvSpPr>
            <p:cNvPr id="9885" name="Google Shape;9885;p99"/>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99"/>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99"/>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99"/>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99"/>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0" name="Google Shape;9890;p99"/>
          <p:cNvGrpSpPr/>
          <p:nvPr/>
        </p:nvGrpSpPr>
        <p:grpSpPr>
          <a:xfrm>
            <a:off x="1325719" y="2706689"/>
            <a:ext cx="290581" cy="372481"/>
            <a:chOff x="1325719" y="2887689"/>
            <a:chExt cx="290581" cy="372481"/>
          </a:xfrm>
        </p:grpSpPr>
        <p:sp>
          <p:nvSpPr>
            <p:cNvPr id="9891" name="Google Shape;9891;p99"/>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99"/>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3" name="Google Shape;9893;p99"/>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4" name="Google Shape;9894;p99"/>
          <p:cNvGrpSpPr/>
          <p:nvPr/>
        </p:nvGrpSpPr>
        <p:grpSpPr>
          <a:xfrm>
            <a:off x="3510335" y="2711499"/>
            <a:ext cx="360726" cy="361204"/>
            <a:chOff x="3510335" y="2892499"/>
            <a:chExt cx="360726" cy="361204"/>
          </a:xfrm>
        </p:grpSpPr>
        <p:sp>
          <p:nvSpPr>
            <p:cNvPr id="9895" name="Google Shape;9895;p99"/>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99"/>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99"/>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99"/>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99"/>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99"/>
          <p:cNvGrpSpPr/>
          <p:nvPr/>
        </p:nvGrpSpPr>
        <p:grpSpPr>
          <a:xfrm>
            <a:off x="3086313" y="2696049"/>
            <a:ext cx="320143" cy="392581"/>
            <a:chOff x="3086313" y="2877049"/>
            <a:chExt cx="320143" cy="392581"/>
          </a:xfrm>
        </p:grpSpPr>
        <p:sp>
          <p:nvSpPr>
            <p:cNvPr id="9901" name="Google Shape;9901;p99"/>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99"/>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99"/>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99"/>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99"/>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99"/>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99"/>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99"/>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99"/>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99"/>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99"/>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99"/>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3" name="Google Shape;9913;p99"/>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14" name="Google Shape;9914;p99"/>
          <p:cNvGrpSpPr/>
          <p:nvPr/>
        </p:nvGrpSpPr>
        <p:grpSpPr>
          <a:xfrm>
            <a:off x="861113" y="2704746"/>
            <a:ext cx="333809" cy="373277"/>
            <a:chOff x="861113" y="2885746"/>
            <a:chExt cx="333809" cy="373277"/>
          </a:xfrm>
        </p:grpSpPr>
        <p:sp>
          <p:nvSpPr>
            <p:cNvPr id="9915" name="Google Shape;9915;p99"/>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99"/>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99"/>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8" name="Google Shape;9918;p99"/>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99"/>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0" name="Google Shape;9920;p99"/>
          <p:cNvGrpSpPr/>
          <p:nvPr/>
        </p:nvGrpSpPr>
        <p:grpSpPr>
          <a:xfrm>
            <a:off x="1297654" y="1323481"/>
            <a:ext cx="349354" cy="362223"/>
            <a:chOff x="1297654" y="1504481"/>
            <a:chExt cx="349354" cy="362223"/>
          </a:xfrm>
        </p:grpSpPr>
        <p:sp>
          <p:nvSpPr>
            <p:cNvPr id="9921" name="Google Shape;9921;p99"/>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99"/>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99"/>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4" name="Google Shape;9924;p99"/>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5" name="Google Shape;9925;p99"/>
          <p:cNvGrpSpPr/>
          <p:nvPr/>
        </p:nvGrpSpPr>
        <p:grpSpPr>
          <a:xfrm>
            <a:off x="852385" y="1329916"/>
            <a:ext cx="353145" cy="351998"/>
            <a:chOff x="852385" y="1510916"/>
            <a:chExt cx="353145" cy="351998"/>
          </a:xfrm>
        </p:grpSpPr>
        <p:sp>
          <p:nvSpPr>
            <p:cNvPr id="9926" name="Google Shape;9926;p99"/>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99"/>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99"/>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9" name="Google Shape;9929;p99"/>
          <p:cNvGrpSpPr/>
          <p:nvPr/>
        </p:nvGrpSpPr>
        <p:grpSpPr>
          <a:xfrm>
            <a:off x="1745217" y="1334471"/>
            <a:ext cx="343269" cy="342505"/>
            <a:chOff x="1745217" y="1515471"/>
            <a:chExt cx="343269" cy="342505"/>
          </a:xfrm>
        </p:grpSpPr>
        <p:sp>
          <p:nvSpPr>
            <p:cNvPr id="9930" name="Google Shape;9930;p99"/>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99"/>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99"/>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99"/>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4" name="Google Shape;9934;p99"/>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5" name="Google Shape;9935;p99"/>
          <p:cNvGrpSpPr/>
          <p:nvPr/>
        </p:nvGrpSpPr>
        <p:grpSpPr>
          <a:xfrm>
            <a:off x="3042703" y="1348137"/>
            <a:ext cx="411535" cy="315587"/>
            <a:chOff x="3042703" y="1529137"/>
            <a:chExt cx="411535" cy="315587"/>
          </a:xfrm>
        </p:grpSpPr>
        <p:sp>
          <p:nvSpPr>
            <p:cNvPr id="9936" name="Google Shape;9936;p99"/>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99"/>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99"/>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99"/>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99"/>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99"/>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99"/>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99"/>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99"/>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99"/>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6" name="Google Shape;9946;p99"/>
          <p:cNvGrpSpPr/>
          <p:nvPr/>
        </p:nvGrpSpPr>
        <p:grpSpPr>
          <a:xfrm>
            <a:off x="2629289" y="1363682"/>
            <a:ext cx="350501" cy="284497"/>
            <a:chOff x="2629289" y="1544682"/>
            <a:chExt cx="350501" cy="284497"/>
          </a:xfrm>
        </p:grpSpPr>
        <p:sp>
          <p:nvSpPr>
            <p:cNvPr id="9947" name="Google Shape;9947;p99"/>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99"/>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99"/>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99"/>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99"/>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99"/>
          <p:cNvGrpSpPr/>
          <p:nvPr/>
        </p:nvGrpSpPr>
        <p:grpSpPr>
          <a:xfrm>
            <a:off x="5305077" y="1321633"/>
            <a:ext cx="367893" cy="365218"/>
            <a:chOff x="5305077" y="1502633"/>
            <a:chExt cx="367893" cy="365218"/>
          </a:xfrm>
        </p:grpSpPr>
        <p:sp>
          <p:nvSpPr>
            <p:cNvPr id="9953" name="Google Shape;9953;p99"/>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99"/>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5" name="Google Shape;9955;p99"/>
          <p:cNvGrpSpPr/>
          <p:nvPr/>
        </p:nvGrpSpPr>
        <p:grpSpPr>
          <a:xfrm>
            <a:off x="7100170" y="1319117"/>
            <a:ext cx="368308" cy="367033"/>
            <a:chOff x="7100170" y="1500117"/>
            <a:chExt cx="368308" cy="367033"/>
          </a:xfrm>
        </p:grpSpPr>
        <p:sp>
          <p:nvSpPr>
            <p:cNvPr id="9956" name="Google Shape;9956;p99"/>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99"/>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99"/>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99"/>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99"/>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99"/>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99"/>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99"/>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99"/>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99"/>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99"/>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99"/>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99"/>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9" name="Google Shape;9969;p99"/>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0" name="Google Shape;9970;p99"/>
          <p:cNvGrpSpPr/>
          <p:nvPr/>
        </p:nvGrpSpPr>
        <p:grpSpPr>
          <a:xfrm>
            <a:off x="6649231" y="1319021"/>
            <a:ext cx="390287" cy="367065"/>
            <a:chOff x="6649231" y="1500021"/>
            <a:chExt cx="390287" cy="367065"/>
          </a:xfrm>
        </p:grpSpPr>
        <p:sp>
          <p:nvSpPr>
            <p:cNvPr id="9971" name="Google Shape;9971;p99"/>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99"/>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99"/>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99"/>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99"/>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99"/>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99"/>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99"/>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99"/>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99"/>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99"/>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99"/>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3" name="Google Shape;9983;p99"/>
          <p:cNvGrpSpPr/>
          <p:nvPr/>
        </p:nvGrpSpPr>
        <p:grpSpPr>
          <a:xfrm>
            <a:off x="5746938" y="1362503"/>
            <a:ext cx="387261" cy="280356"/>
            <a:chOff x="5746938" y="1543503"/>
            <a:chExt cx="387261" cy="280356"/>
          </a:xfrm>
        </p:grpSpPr>
        <p:sp>
          <p:nvSpPr>
            <p:cNvPr id="9984" name="Google Shape;9984;p99"/>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9"/>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99"/>
          <p:cNvGrpSpPr/>
          <p:nvPr/>
        </p:nvGrpSpPr>
        <p:grpSpPr>
          <a:xfrm>
            <a:off x="6196730" y="1344346"/>
            <a:ext cx="369072" cy="317467"/>
            <a:chOff x="6196730" y="1525346"/>
            <a:chExt cx="369072" cy="317467"/>
          </a:xfrm>
        </p:grpSpPr>
        <p:sp>
          <p:nvSpPr>
            <p:cNvPr id="9987" name="Google Shape;9987;p99"/>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99"/>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99"/>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0" name="Google Shape;9990;p99"/>
          <p:cNvGrpSpPr/>
          <p:nvPr/>
        </p:nvGrpSpPr>
        <p:grpSpPr>
          <a:xfrm>
            <a:off x="4940592" y="1319690"/>
            <a:ext cx="246558" cy="367161"/>
            <a:chOff x="4940592" y="1500690"/>
            <a:chExt cx="246558" cy="367161"/>
          </a:xfrm>
        </p:grpSpPr>
        <p:sp>
          <p:nvSpPr>
            <p:cNvPr id="9991" name="Google Shape;9991;p99"/>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99"/>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99"/>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99"/>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99"/>
          <p:cNvGrpSpPr/>
          <p:nvPr/>
        </p:nvGrpSpPr>
        <p:grpSpPr>
          <a:xfrm>
            <a:off x="7964906" y="1318894"/>
            <a:ext cx="380858" cy="367575"/>
            <a:chOff x="7964906" y="1499894"/>
            <a:chExt cx="380858" cy="367575"/>
          </a:xfrm>
        </p:grpSpPr>
        <p:sp>
          <p:nvSpPr>
            <p:cNvPr id="9996" name="Google Shape;9996;p99"/>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99"/>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99"/>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9" name="Google Shape;9999;p99"/>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0" name="Google Shape;10000;p99"/>
          <p:cNvGrpSpPr/>
          <p:nvPr/>
        </p:nvGrpSpPr>
        <p:grpSpPr>
          <a:xfrm>
            <a:off x="8007400" y="2721278"/>
            <a:ext cx="285230" cy="355597"/>
            <a:chOff x="8007400" y="2902278"/>
            <a:chExt cx="285230" cy="355597"/>
          </a:xfrm>
        </p:grpSpPr>
        <p:sp>
          <p:nvSpPr>
            <p:cNvPr id="10001" name="Google Shape;10001;p99"/>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99"/>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3" name="Google Shape;10003;p99"/>
          <p:cNvGrpSpPr/>
          <p:nvPr/>
        </p:nvGrpSpPr>
        <p:grpSpPr>
          <a:xfrm>
            <a:off x="6219124" y="2721788"/>
            <a:ext cx="318231" cy="355470"/>
            <a:chOff x="6219124" y="2902788"/>
            <a:chExt cx="318231" cy="355470"/>
          </a:xfrm>
        </p:grpSpPr>
        <p:sp>
          <p:nvSpPr>
            <p:cNvPr id="10004" name="Google Shape;10004;p99"/>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99"/>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99"/>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7" name="Google Shape;10007;p99"/>
          <p:cNvGrpSpPr/>
          <p:nvPr/>
        </p:nvGrpSpPr>
        <p:grpSpPr>
          <a:xfrm>
            <a:off x="4969421" y="2721852"/>
            <a:ext cx="185109" cy="355406"/>
            <a:chOff x="4969421" y="2902852"/>
            <a:chExt cx="185109" cy="355406"/>
          </a:xfrm>
        </p:grpSpPr>
        <p:sp>
          <p:nvSpPr>
            <p:cNvPr id="10008" name="Google Shape;10008;p99"/>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99"/>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99"/>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99"/>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99"/>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99"/>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14" name="Google Shape;10014;p99"/>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99"/>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6" name="Google Shape;10016;p99"/>
          <p:cNvGrpSpPr/>
          <p:nvPr/>
        </p:nvGrpSpPr>
        <p:grpSpPr>
          <a:xfrm>
            <a:off x="6685259" y="2721852"/>
            <a:ext cx="311414" cy="355406"/>
            <a:chOff x="6685259" y="2902852"/>
            <a:chExt cx="311414" cy="355406"/>
          </a:xfrm>
        </p:grpSpPr>
        <p:sp>
          <p:nvSpPr>
            <p:cNvPr id="10017" name="Google Shape;10017;p99"/>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99"/>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99"/>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0" name="Google Shape;10020;p99"/>
          <p:cNvGrpSpPr/>
          <p:nvPr/>
        </p:nvGrpSpPr>
        <p:grpSpPr>
          <a:xfrm>
            <a:off x="5309250" y="2722170"/>
            <a:ext cx="359579" cy="355852"/>
            <a:chOff x="5309250" y="2903170"/>
            <a:chExt cx="359579" cy="355852"/>
          </a:xfrm>
        </p:grpSpPr>
        <p:sp>
          <p:nvSpPr>
            <p:cNvPr id="10021" name="Google Shape;10021;p99"/>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99"/>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99"/>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4" name="Google Shape;10024;p99"/>
          <p:cNvGrpSpPr/>
          <p:nvPr/>
        </p:nvGrpSpPr>
        <p:grpSpPr>
          <a:xfrm>
            <a:off x="2199565" y="2240172"/>
            <a:ext cx="312179" cy="353431"/>
            <a:chOff x="2199565" y="2421172"/>
            <a:chExt cx="312179" cy="353431"/>
          </a:xfrm>
        </p:grpSpPr>
        <p:sp>
          <p:nvSpPr>
            <p:cNvPr id="10025" name="Google Shape;10025;p99"/>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99"/>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99"/>
          <p:cNvGrpSpPr/>
          <p:nvPr/>
        </p:nvGrpSpPr>
        <p:grpSpPr>
          <a:xfrm>
            <a:off x="1750887" y="2244727"/>
            <a:ext cx="320143" cy="343269"/>
            <a:chOff x="1750887" y="2425727"/>
            <a:chExt cx="320143" cy="343269"/>
          </a:xfrm>
        </p:grpSpPr>
        <p:sp>
          <p:nvSpPr>
            <p:cNvPr id="10028" name="Google Shape;10028;p99"/>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99"/>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0" name="Google Shape;10030;p99"/>
          <p:cNvGrpSpPr/>
          <p:nvPr/>
        </p:nvGrpSpPr>
        <p:grpSpPr>
          <a:xfrm>
            <a:off x="1298037" y="2244727"/>
            <a:ext cx="338364" cy="342887"/>
            <a:chOff x="1298037" y="2425727"/>
            <a:chExt cx="338364" cy="342887"/>
          </a:xfrm>
        </p:grpSpPr>
        <p:sp>
          <p:nvSpPr>
            <p:cNvPr id="10031" name="Google Shape;10031;p99"/>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99"/>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99"/>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9"/>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35" name="Google Shape;10035;p99"/>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36" name="Google Shape;10036;p99"/>
          <p:cNvGrpSpPr/>
          <p:nvPr/>
        </p:nvGrpSpPr>
        <p:grpSpPr>
          <a:xfrm>
            <a:off x="3974207" y="2248009"/>
            <a:ext cx="320143" cy="338491"/>
            <a:chOff x="3974207" y="2429009"/>
            <a:chExt cx="320143" cy="338491"/>
          </a:xfrm>
        </p:grpSpPr>
        <p:sp>
          <p:nvSpPr>
            <p:cNvPr id="10037" name="Google Shape;10037;p99"/>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99"/>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9" name="Google Shape;10039;p99"/>
          <p:cNvGrpSpPr/>
          <p:nvPr/>
        </p:nvGrpSpPr>
        <p:grpSpPr>
          <a:xfrm>
            <a:off x="2623237" y="2250047"/>
            <a:ext cx="355024" cy="332630"/>
            <a:chOff x="2623237" y="2431047"/>
            <a:chExt cx="355024" cy="332630"/>
          </a:xfrm>
        </p:grpSpPr>
        <p:sp>
          <p:nvSpPr>
            <p:cNvPr id="10040" name="Google Shape;10040;p99"/>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99"/>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99"/>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99"/>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4" name="Google Shape;10044;p99"/>
          <p:cNvGrpSpPr/>
          <p:nvPr/>
        </p:nvGrpSpPr>
        <p:grpSpPr>
          <a:xfrm>
            <a:off x="6657194" y="2253073"/>
            <a:ext cx="375507" cy="367925"/>
            <a:chOff x="6657194" y="2434073"/>
            <a:chExt cx="375507" cy="367925"/>
          </a:xfrm>
        </p:grpSpPr>
        <p:sp>
          <p:nvSpPr>
            <p:cNvPr id="10045" name="Google Shape;10045;p99"/>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99"/>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99"/>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8" name="Google Shape;10048;p99"/>
          <p:cNvGrpSpPr/>
          <p:nvPr/>
        </p:nvGrpSpPr>
        <p:grpSpPr>
          <a:xfrm>
            <a:off x="7101317" y="2260655"/>
            <a:ext cx="367925" cy="352380"/>
            <a:chOff x="7101317" y="2441655"/>
            <a:chExt cx="367925" cy="352380"/>
          </a:xfrm>
        </p:grpSpPr>
        <p:sp>
          <p:nvSpPr>
            <p:cNvPr id="10049" name="Google Shape;10049;p99"/>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99"/>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1" name="Google Shape;10051;p99"/>
          <p:cNvGrpSpPr/>
          <p:nvPr/>
        </p:nvGrpSpPr>
        <p:grpSpPr>
          <a:xfrm>
            <a:off x="5756399" y="2253456"/>
            <a:ext cx="367925" cy="367161"/>
            <a:chOff x="5756399" y="2434456"/>
            <a:chExt cx="367925" cy="367161"/>
          </a:xfrm>
        </p:grpSpPr>
        <p:sp>
          <p:nvSpPr>
            <p:cNvPr id="10052" name="Google Shape;10052;p99"/>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99"/>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99"/>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99"/>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99"/>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99"/>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99"/>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9" name="Google Shape;10059;p99"/>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99"/>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1" name="Google Shape;10061;p99"/>
          <p:cNvGrpSpPr/>
          <p:nvPr/>
        </p:nvGrpSpPr>
        <p:grpSpPr>
          <a:xfrm>
            <a:off x="7964906" y="2253073"/>
            <a:ext cx="373627" cy="367925"/>
            <a:chOff x="7964906" y="2434073"/>
            <a:chExt cx="373627" cy="367925"/>
          </a:xfrm>
        </p:grpSpPr>
        <p:sp>
          <p:nvSpPr>
            <p:cNvPr id="10062" name="Google Shape;10062;p99"/>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99"/>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4" name="Google Shape;10064;p99"/>
          <p:cNvGrpSpPr/>
          <p:nvPr/>
        </p:nvGrpSpPr>
        <p:grpSpPr>
          <a:xfrm>
            <a:off x="6194086" y="2256737"/>
            <a:ext cx="369837" cy="360471"/>
            <a:chOff x="6194086" y="2437737"/>
            <a:chExt cx="369837" cy="360471"/>
          </a:xfrm>
        </p:grpSpPr>
        <p:sp>
          <p:nvSpPr>
            <p:cNvPr id="10065" name="Google Shape;10065;p99"/>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99"/>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7" name="Google Shape;10067;p99"/>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0068" name="Google Shape;10068;p99"/>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72"/>
        <p:cNvGrpSpPr/>
        <p:nvPr/>
      </p:nvGrpSpPr>
      <p:grpSpPr>
        <a:xfrm>
          <a:off x="0" y="0"/>
          <a:ext cx="0" cy="0"/>
          <a:chOff x="0" y="0"/>
          <a:chExt cx="0" cy="0"/>
        </a:xfrm>
      </p:grpSpPr>
      <p:grpSp>
        <p:nvGrpSpPr>
          <p:cNvPr id="10073" name="Google Shape;10073;p100"/>
          <p:cNvGrpSpPr/>
          <p:nvPr/>
        </p:nvGrpSpPr>
        <p:grpSpPr>
          <a:xfrm>
            <a:off x="3541011" y="1334344"/>
            <a:ext cx="350166" cy="349434"/>
            <a:chOff x="3541011" y="1508594"/>
            <a:chExt cx="350166" cy="349434"/>
          </a:xfrm>
        </p:grpSpPr>
        <p:sp>
          <p:nvSpPr>
            <p:cNvPr id="10074" name="Google Shape;10074;p100"/>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00"/>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100"/>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100"/>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00"/>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100"/>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100"/>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100"/>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100"/>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00"/>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100"/>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100"/>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00"/>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100"/>
          <p:cNvGrpSpPr/>
          <p:nvPr/>
        </p:nvGrpSpPr>
        <p:grpSpPr>
          <a:xfrm>
            <a:off x="3122257" y="1334344"/>
            <a:ext cx="294850" cy="349434"/>
            <a:chOff x="3122257" y="1508594"/>
            <a:chExt cx="294850" cy="349434"/>
          </a:xfrm>
        </p:grpSpPr>
        <p:sp>
          <p:nvSpPr>
            <p:cNvPr id="10088" name="Google Shape;10088;p100"/>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00"/>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100"/>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100"/>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100"/>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3" name="Google Shape;10093;p100"/>
          <p:cNvGrpSpPr/>
          <p:nvPr/>
        </p:nvGrpSpPr>
        <p:grpSpPr>
          <a:xfrm>
            <a:off x="910723" y="1333962"/>
            <a:ext cx="251660" cy="350166"/>
            <a:chOff x="910723" y="1508212"/>
            <a:chExt cx="251660" cy="350166"/>
          </a:xfrm>
        </p:grpSpPr>
        <p:sp>
          <p:nvSpPr>
            <p:cNvPr id="10094" name="Google Shape;10094;p100"/>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00"/>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00"/>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00"/>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00"/>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100"/>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00"/>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00"/>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00"/>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00"/>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00"/>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00"/>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00"/>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00"/>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00"/>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00"/>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00"/>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1" name="Google Shape;10111;p100"/>
          <p:cNvGrpSpPr/>
          <p:nvPr/>
        </p:nvGrpSpPr>
        <p:grpSpPr>
          <a:xfrm>
            <a:off x="1308631" y="1333580"/>
            <a:ext cx="350166" cy="350198"/>
            <a:chOff x="1308631" y="1507830"/>
            <a:chExt cx="350166" cy="350198"/>
          </a:xfrm>
        </p:grpSpPr>
        <p:sp>
          <p:nvSpPr>
            <p:cNvPr id="10112" name="Google Shape;10112;p100"/>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00"/>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100"/>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00"/>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100"/>
          <p:cNvGrpSpPr/>
          <p:nvPr/>
        </p:nvGrpSpPr>
        <p:grpSpPr>
          <a:xfrm>
            <a:off x="1756921" y="1335489"/>
            <a:ext cx="345997" cy="345997"/>
            <a:chOff x="1756921" y="1509739"/>
            <a:chExt cx="345997" cy="345997"/>
          </a:xfrm>
        </p:grpSpPr>
        <p:sp>
          <p:nvSpPr>
            <p:cNvPr id="10117" name="Google Shape;10117;p100"/>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00"/>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00"/>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100"/>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100"/>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100"/>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100"/>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100"/>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100"/>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100"/>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100"/>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00"/>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00"/>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100"/>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100"/>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00"/>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100"/>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4" name="Google Shape;10134;p100"/>
          <p:cNvGrpSpPr/>
          <p:nvPr/>
        </p:nvGrpSpPr>
        <p:grpSpPr>
          <a:xfrm>
            <a:off x="2216956" y="1336253"/>
            <a:ext cx="318721" cy="345615"/>
            <a:chOff x="2216956" y="1510503"/>
            <a:chExt cx="318721" cy="345615"/>
          </a:xfrm>
        </p:grpSpPr>
        <p:sp>
          <p:nvSpPr>
            <p:cNvPr id="10135" name="Google Shape;10135;p100"/>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00"/>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00"/>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00"/>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00"/>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0" name="Google Shape;10140;p100"/>
          <p:cNvGrpSpPr/>
          <p:nvPr/>
        </p:nvGrpSpPr>
        <p:grpSpPr>
          <a:xfrm>
            <a:off x="3988156" y="1394211"/>
            <a:ext cx="349052" cy="230049"/>
            <a:chOff x="3988156" y="1568461"/>
            <a:chExt cx="349052" cy="230049"/>
          </a:xfrm>
        </p:grpSpPr>
        <p:sp>
          <p:nvSpPr>
            <p:cNvPr id="10141" name="Google Shape;10141;p100"/>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100"/>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00"/>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00"/>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00"/>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00"/>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00"/>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8" name="Google Shape;10148;p100"/>
          <p:cNvGrpSpPr/>
          <p:nvPr/>
        </p:nvGrpSpPr>
        <p:grpSpPr>
          <a:xfrm>
            <a:off x="2633037" y="1325623"/>
            <a:ext cx="379002" cy="366112"/>
            <a:chOff x="2633037" y="1499873"/>
            <a:chExt cx="379002" cy="366112"/>
          </a:xfrm>
        </p:grpSpPr>
        <p:sp>
          <p:nvSpPr>
            <p:cNvPr id="10149" name="Google Shape;10149;p100"/>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100"/>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100"/>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100"/>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100"/>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100"/>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5" name="Google Shape;10155;p100"/>
          <p:cNvGrpSpPr/>
          <p:nvPr/>
        </p:nvGrpSpPr>
        <p:grpSpPr>
          <a:xfrm>
            <a:off x="6675256" y="1341919"/>
            <a:ext cx="327823" cy="357009"/>
            <a:chOff x="6675256" y="1516169"/>
            <a:chExt cx="327823" cy="357009"/>
          </a:xfrm>
        </p:grpSpPr>
        <p:sp>
          <p:nvSpPr>
            <p:cNvPr id="10156" name="Google Shape;10156;p100"/>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00"/>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00"/>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100"/>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100"/>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00"/>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00"/>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00"/>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00"/>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5" name="Google Shape;10165;p100"/>
          <p:cNvGrpSpPr/>
          <p:nvPr/>
        </p:nvGrpSpPr>
        <p:grpSpPr>
          <a:xfrm>
            <a:off x="8020159" y="1342301"/>
            <a:ext cx="300897" cy="356627"/>
            <a:chOff x="8020159" y="1516551"/>
            <a:chExt cx="300897" cy="356627"/>
          </a:xfrm>
        </p:grpSpPr>
        <p:sp>
          <p:nvSpPr>
            <p:cNvPr id="10166" name="Google Shape;10166;p100"/>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00"/>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00"/>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00"/>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00"/>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100"/>
          <p:cNvGrpSpPr/>
          <p:nvPr/>
        </p:nvGrpSpPr>
        <p:grpSpPr>
          <a:xfrm>
            <a:off x="5377363" y="1341919"/>
            <a:ext cx="257357" cy="356627"/>
            <a:chOff x="5377363" y="1516169"/>
            <a:chExt cx="257357" cy="356627"/>
          </a:xfrm>
        </p:grpSpPr>
        <p:sp>
          <p:nvSpPr>
            <p:cNvPr id="10172" name="Google Shape;10172;p100"/>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100"/>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00"/>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00"/>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00"/>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100"/>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100"/>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00"/>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100"/>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100"/>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00"/>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100"/>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100"/>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00"/>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00"/>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00"/>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100"/>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9" name="Google Shape;10189;p100"/>
          <p:cNvGrpSpPr/>
          <p:nvPr/>
        </p:nvGrpSpPr>
        <p:grpSpPr>
          <a:xfrm>
            <a:off x="4880567" y="1361620"/>
            <a:ext cx="356245" cy="317607"/>
            <a:chOff x="4880567" y="1535870"/>
            <a:chExt cx="356245" cy="317607"/>
          </a:xfrm>
        </p:grpSpPr>
        <p:sp>
          <p:nvSpPr>
            <p:cNvPr id="10190" name="Google Shape;10190;p100"/>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100"/>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00"/>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100"/>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100"/>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5" name="Google Shape;10195;p100"/>
          <p:cNvGrpSpPr/>
          <p:nvPr/>
        </p:nvGrpSpPr>
        <p:grpSpPr>
          <a:xfrm>
            <a:off x="5771483" y="1341537"/>
            <a:ext cx="357359" cy="357391"/>
            <a:chOff x="5771483" y="1515787"/>
            <a:chExt cx="357359" cy="357391"/>
          </a:xfrm>
        </p:grpSpPr>
        <p:sp>
          <p:nvSpPr>
            <p:cNvPr id="10196" name="Google Shape;10196;p100"/>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100"/>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100"/>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100"/>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100"/>
          <p:cNvGrpSpPr/>
          <p:nvPr/>
        </p:nvGrpSpPr>
        <p:grpSpPr>
          <a:xfrm>
            <a:off x="7121669" y="1359360"/>
            <a:ext cx="321362" cy="321362"/>
            <a:chOff x="7121669" y="1533610"/>
            <a:chExt cx="321362" cy="321362"/>
          </a:xfrm>
        </p:grpSpPr>
        <p:sp>
          <p:nvSpPr>
            <p:cNvPr id="10201" name="Google Shape;10201;p100"/>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100"/>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100"/>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100"/>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5" name="Google Shape;10205;p100"/>
          <p:cNvGrpSpPr/>
          <p:nvPr/>
        </p:nvGrpSpPr>
        <p:grpSpPr>
          <a:xfrm>
            <a:off x="7562766" y="1340614"/>
            <a:ext cx="327059" cy="360192"/>
            <a:chOff x="7562766" y="1514864"/>
            <a:chExt cx="327059" cy="360192"/>
          </a:xfrm>
        </p:grpSpPr>
        <p:sp>
          <p:nvSpPr>
            <p:cNvPr id="10206" name="Google Shape;10206;p100"/>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00"/>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00"/>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00"/>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100"/>
          <p:cNvGrpSpPr/>
          <p:nvPr/>
        </p:nvGrpSpPr>
        <p:grpSpPr>
          <a:xfrm>
            <a:off x="6221229" y="1324423"/>
            <a:ext cx="361636" cy="362183"/>
            <a:chOff x="6259175" y="1559008"/>
            <a:chExt cx="271743" cy="272093"/>
          </a:xfrm>
        </p:grpSpPr>
        <p:sp>
          <p:nvSpPr>
            <p:cNvPr id="10211" name="Google Shape;10211;p100"/>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100"/>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00"/>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100"/>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100"/>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00"/>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100"/>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100"/>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100"/>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100"/>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100"/>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00"/>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100"/>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100"/>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100"/>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100"/>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100"/>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8" name="Google Shape;10228;p100"/>
          <p:cNvGrpSpPr/>
          <p:nvPr/>
        </p:nvGrpSpPr>
        <p:grpSpPr>
          <a:xfrm>
            <a:off x="2661459" y="1840751"/>
            <a:ext cx="322508" cy="273494"/>
            <a:chOff x="2661459" y="2015001"/>
            <a:chExt cx="322508" cy="273494"/>
          </a:xfrm>
        </p:grpSpPr>
        <p:sp>
          <p:nvSpPr>
            <p:cNvPr id="10229" name="Google Shape;10229;p100"/>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100"/>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1" name="Google Shape;10231;p100"/>
          <p:cNvGrpSpPr/>
          <p:nvPr/>
        </p:nvGrpSpPr>
        <p:grpSpPr>
          <a:xfrm>
            <a:off x="6671087" y="1835054"/>
            <a:ext cx="332757" cy="281833"/>
            <a:chOff x="6671087" y="2009304"/>
            <a:chExt cx="332757" cy="281833"/>
          </a:xfrm>
        </p:grpSpPr>
        <p:sp>
          <p:nvSpPr>
            <p:cNvPr id="10232" name="Google Shape;10232;p100"/>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100"/>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4" name="Google Shape;10234;p100"/>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5" name="Google Shape;10235;p100"/>
          <p:cNvGrpSpPr/>
          <p:nvPr/>
        </p:nvGrpSpPr>
        <p:grpSpPr>
          <a:xfrm>
            <a:off x="2201806" y="1802335"/>
            <a:ext cx="349784" cy="349434"/>
            <a:chOff x="2201806" y="1976585"/>
            <a:chExt cx="349784" cy="349434"/>
          </a:xfrm>
        </p:grpSpPr>
        <p:sp>
          <p:nvSpPr>
            <p:cNvPr id="10236" name="Google Shape;10236;p100"/>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100"/>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100"/>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100"/>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0" name="Google Shape;10240;p100"/>
          <p:cNvGrpSpPr/>
          <p:nvPr/>
        </p:nvGrpSpPr>
        <p:grpSpPr>
          <a:xfrm>
            <a:off x="3094217" y="1802335"/>
            <a:ext cx="350198" cy="350548"/>
            <a:chOff x="3094217" y="1976585"/>
            <a:chExt cx="350198" cy="350548"/>
          </a:xfrm>
        </p:grpSpPr>
        <p:sp>
          <p:nvSpPr>
            <p:cNvPr id="10241" name="Google Shape;10241;p100"/>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100"/>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00"/>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00"/>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100"/>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00"/>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00"/>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100"/>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100"/>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00"/>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100"/>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100"/>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100"/>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100"/>
          <p:cNvGrpSpPr/>
          <p:nvPr/>
        </p:nvGrpSpPr>
        <p:grpSpPr>
          <a:xfrm>
            <a:off x="870939" y="1801571"/>
            <a:ext cx="332375" cy="350071"/>
            <a:chOff x="870939" y="1975821"/>
            <a:chExt cx="332375" cy="350071"/>
          </a:xfrm>
        </p:grpSpPr>
        <p:sp>
          <p:nvSpPr>
            <p:cNvPr id="10255" name="Google Shape;10255;p100"/>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100"/>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100"/>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100"/>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9" name="Google Shape;10259;p100"/>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0" name="Google Shape;10260;p100"/>
          <p:cNvGrpSpPr/>
          <p:nvPr/>
        </p:nvGrpSpPr>
        <p:grpSpPr>
          <a:xfrm>
            <a:off x="3979435" y="1802335"/>
            <a:ext cx="345265" cy="349848"/>
            <a:chOff x="3979435" y="1976585"/>
            <a:chExt cx="345265" cy="349848"/>
          </a:xfrm>
        </p:grpSpPr>
        <p:sp>
          <p:nvSpPr>
            <p:cNvPr id="10261" name="Google Shape;10261;p100"/>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00"/>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100"/>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100"/>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00"/>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00"/>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00"/>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00"/>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00"/>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100"/>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00"/>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00"/>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00"/>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100"/>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100"/>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100"/>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00"/>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8" name="Google Shape;10278;p100"/>
          <p:cNvGrpSpPr/>
          <p:nvPr/>
        </p:nvGrpSpPr>
        <p:grpSpPr>
          <a:xfrm>
            <a:off x="3576626" y="1801571"/>
            <a:ext cx="284251" cy="351694"/>
            <a:chOff x="3576626" y="1975821"/>
            <a:chExt cx="284251" cy="351694"/>
          </a:xfrm>
        </p:grpSpPr>
        <p:sp>
          <p:nvSpPr>
            <p:cNvPr id="10279" name="Google Shape;10279;p100"/>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00"/>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100"/>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2" name="Google Shape;10282;p100"/>
          <p:cNvGrpSpPr/>
          <p:nvPr/>
        </p:nvGrpSpPr>
        <p:grpSpPr>
          <a:xfrm>
            <a:off x="2722090" y="2715912"/>
            <a:ext cx="238770" cy="371841"/>
            <a:chOff x="2722090" y="2890162"/>
            <a:chExt cx="238770" cy="371841"/>
          </a:xfrm>
        </p:grpSpPr>
        <p:sp>
          <p:nvSpPr>
            <p:cNvPr id="10283" name="Google Shape;10283;p100"/>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100"/>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100"/>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6" name="Google Shape;10286;p100"/>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7" name="Google Shape;10287;p100"/>
          <p:cNvGrpSpPr/>
          <p:nvPr/>
        </p:nvGrpSpPr>
        <p:grpSpPr>
          <a:xfrm>
            <a:off x="6216367" y="1795906"/>
            <a:ext cx="361147" cy="361147"/>
            <a:chOff x="6216367" y="1970156"/>
            <a:chExt cx="361147" cy="361147"/>
          </a:xfrm>
        </p:grpSpPr>
        <p:sp>
          <p:nvSpPr>
            <p:cNvPr id="10288" name="Google Shape;10288;p100"/>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00"/>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00"/>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00"/>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2" name="Google Shape;10292;p100"/>
          <p:cNvGrpSpPr/>
          <p:nvPr/>
        </p:nvGrpSpPr>
        <p:grpSpPr>
          <a:xfrm>
            <a:off x="1289311" y="2751972"/>
            <a:ext cx="408156" cy="299783"/>
            <a:chOff x="1289311" y="2926222"/>
            <a:chExt cx="408156" cy="299783"/>
          </a:xfrm>
        </p:grpSpPr>
        <p:sp>
          <p:nvSpPr>
            <p:cNvPr id="10293" name="Google Shape;10293;p100"/>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00"/>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5" name="Google Shape;10295;p100"/>
          <p:cNvGrpSpPr/>
          <p:nvPr/>
        </p:nvGrpSpPr>
        <p:grpSpPr>
          <a:xfrm>
            <a:off x="7978465" y="1795142"/>
            <a:ext cx="361147" cy="360797"/>
            <a:chOff x="7978465" y="1969392"/>
            <a:chExt cx="361147" cy="360797"/>
          </a:xfrm>
        </p:grpSpPr>
        <p:sp>
          <p:nvSpPr>
            <p:cNvPr id="10296" name="Google Shape;10296;p100"/>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00"/>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00"/>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00"/>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100"/>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100"/>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100"/>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00"/>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100"/>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5" name="Google Shape;10305;p100"/>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6" name="Google Shape;10306;p100"/>
          <p:cNvGrpSpPr/>
          <p:nvPr/>
        </p:nvGrpSpPr>
        <p:grpSpPr>
          <a:xfrm>
            <a:off x="854261" y="2734563"/>
            <a:ext cx="377474" cy="335748"/>
            <a:chOff x="854261" y="2908813"/>
            <a:chExt cx="377474" cy="335748"/>
          </a:xfrm>
        </p:grpSpPr>
        <p:sp>
          <p:nvSpPr>
            <p:cNvPr id="10307" name="Google Shape;10307;p100"/>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100"/>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100"/>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100"/>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100"/>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100"/>
          <p:cNvGrpSpPr/>
          <p:nvPr/>
        </p:nvGrpSpPr>
        <p:grpSpPr>
          <a:xfrm>
            <a:off x="1749728" y="2720527"/>
            <a:ext cx="386927" cy="363438"/>
            <a:chOff x="1749728" y="2894777"/>
            <a:chExt cx="386927" cy="363438"/>
          </a:xfrm>
        </p:grpSpPr>
        <p:sp>
          <p:nvSpPr>
            <p:cNvPr id="10313" name="Google Shape;10313;p100"/>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100"/>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00"/>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00"/>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100"/>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100"/>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00"/>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0" name="Google Shape;10320;p100"/>
          <p:cNvGrpSpPr/>
          <p:nvPr/>
        </p:nvGrpSpPr>
        <p:grpSpPr>
          <a:xfrm>
            <a:off x="7098912" y="1795142"/>
            <a:ext cx="359651" cy="361560"/>
            <a:chOff x="7098912" y="1969392"/>
            <a:chExt cx="359651" cy="361560"/>
          </a:xfrm>
        </p:grpSpPr>
        <p:sp>
          <p:nvSpPr>
            <p:cNvPr id="10321" name="Google Shape;10321;p100"/>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00"/>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100"/>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100"/>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100"/>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00"/>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00"/>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100"/>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100"/>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100"/>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100"/>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100"/>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100"/>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4" name="Google Shape;10334;p100"/>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5" name="Google Shape;10335;p100"/>
          <p:cNvGrpSpPr/>
          <p:nvPr/>
        </p:nvGrpSpPr>
        <p:grpSpPr>
          <a:xfrm>
            <a:off x="5352728" y="1815989"/>
            <a:ext cx="327091" cy="322508"/>
            <a:chOff x="5352728" y="1990239"/>
            <a:chExt cx="327091" cy="322508"/>
          </a:xfrm>
        </p:grpSpPr>
        <p:sp>
          <p:nvSpPr>
            <p:cNvPr id="10336" name="Google Shape;10336;p100"/>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100"/>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100"/>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100"/>
          <p:cNvGrpSpPr/>
          <p:nvPr/>
        </p:nvGrpSpPr>
        <p:grpSpPr>
          <a:xfrm>
            <a:off x="7538896" y="1795906"/>
            <a:ext cx="361147" cy="361529"/>
            <a:chOff x="7538896" y="1970156"/>
            <a:chExt cx="361147" cy="361529"/>
          </a:xfrm>
        </p:grpSpPr>
        <p:sp>
          <p:nvSpPr>
            <p:cNvPr id="10340" name="Google Shape;10340;p100"/>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100"/>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100"/>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100"/>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100"/>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100"/>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6" name="Google Shape;10346;p100"/>
          <p:cNvGrpSpPr/>
          <p:nvPr/>
        </p:nvGrpSpPr>
        <p:grpSpPr>
          <a:xfrm>
            <a:off x="4896099" y="1796670"/>
            <a:ext cx="358155" cy="358123"/>
            <a:chOff x="4896099" y="1970920"/>
            <a:chExt cx="358155" cy="358123"/>
          </a:xfrm>
        </p:grpSpPr>
        <p:sp>
          <p:nvSpPr>
            <p:cNvPr id="10347" name="Google Shape;10347;p100"/>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100"/>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100"/>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0" name="Google Shape;10350;p100"/>
          <p:cNvGrpSpPr/>
          <p:nvPr/>
        </p:nvGrpSpPr>
        <p:grpSpPr>
          <a:xfrm>
            <a:off x="4048787" y="2802769"/>
            <a:ext cx="283488" cy="198604"/>
            <a:chOff x="4048787" y="2977019"/>
            <a:chExt cx="283488" cy="198604"/>
          </a:xfrm>
        </p:grpSpPr>
        <p:sp>
          <p:nvSpPr>
            <p:cNvPr id="10351" name="Google Shape;10351;p100"/>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100"/>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100"/>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100"/>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00"/>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00"/>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7" name="Google Shape;10357;p100"/>
          <p:cNvGrpSpPr/>
          <p:nvPr/>
        </p:nvGrpSpPr>
        <p:grpSpPr>
          <a:xfrm>
            <a:off x="4054103" y="2255941"/>
            <a:ext cx="218687" cy="349052"/>
            <a:chOff x="4054103" y="2430191"/>
            <a:chExt cx="218687" cy="349052"/>
          </a:xfrm>
        </p:grpSpPr>
        <p:sp>
          <p:nvSpPr>
            <p:cNvPr id="10358" name="Google Shape;10358;p100"/>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00"/>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0" name="Google Shape;10360;p100"/>
          <p:cNvGrpSpPr/>
          <p:nvPr/>
        </p:nvGrpSpPr>
        <p:grpSpPr>
          <a:xfrm>
            <a:off x="2185128" y="2253299"/>
            <a:ext cx="382758" cy="356595"/>
            <a:chOff x="2185128" y="2427549"/>
            <a:chExt cx="382758" cy="356595"/>
          </a:xfrm>
        </p:grpSpPr>
        <p:sp>
          <p:nvSpPr>
            <p:cNvPr id="10361" name="Google Shape;10361;p100"/>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00"/>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00"/>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00"/>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5" name="Google Shape;10365;p100"/>
          <p:cNvGrpSpPr/>
          <p:nvPr/>
        </p:nvGrpSpPr>
        <p:grpSpPr>
          <a:xfrm>
            <a:off x="3539102" y="2253299"/>
            <a:ext cx="355099" cy="355481"/>
            <a:chOff x="3539102" y="2427549"/>
            <a:chExt cx="355099" cy="355481"/>
          </a:xfrm>
        </p:grpSpPr>
        <p:sp>
          <p:nvSpPr>
            <p:cNvPr id="10366" name="Google Shape;10366;p100"/>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00"/>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8" name="Google Shape;10368;p100"/>
          <p:cNvGrpSpPr/>
          <p:nvPr/>
        </p:nvGrpSpPr>
        <p:grpSpPr>
          <a:xfrm>
            <a:off x="2656907" y="2265043"/>
            <a:ext cx="332757" cy="332343"/>
            <a:chOff x="2656907" y="2439293"/>
            <a:chExt cx="332757" cy="332343"/>
          </a:xfrm>
        </p:grpSpPr>
        <p:sp>
          <p:nvSpPr>
            <p:cNvPr id="10369" name="Google Shape;10369;p100"/>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100"/>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100"/>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00"/>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100"/>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100"/>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100"/>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100"/>
          <p:cNvGrpSpPr/>
          <p:nvPr/>
        </p:nvGrpSpPr>
        <p:grpSpPr>
          <a:xfrm>
            <a:off x="1731523" y="2248366"/>
            <a:ext cx="399435" cy="365698"/>
            <a:chOff x="1731523" y="2422616"/>
            <a:chExt cx="399435" cy="365698"/>
          </a:xfrm>
        </p:grpSpPr>
        <p:sp>
          <p:nvSpPr>
            <p:cNvPr id="10377" name="Google Shape;10377;p100"/>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00"/>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100"/>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100"/>
          <p:cNvGrpSpPr/>
          <p:nvPr/>
        </p:nvGrpSpPr>
        <p:grpSpPr>
          <a:xfrm>
            <a:off x="3097241" y="2259314"/>
            <a:ext cx="344883" cy="343387"/>
            <a:chOff x="3097241" y="2433564"/>
            <a:chExt cx="344883" cy="343387"/>
          </a:xfrm>
        </p:grpSpPr>
        <p:sp>
          <p:nvSpPr>
            <p:cNvPr id="10381" name="Google Shape;10381;p100"/>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100"/>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00"/>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00"/>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100"/>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100"/>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00"/>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00"/>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100"/>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0" name="Google Shape;10390;p100"/>
          <p:cNvGrpSpPr/>
          <p:nvPr/>
        </p:nvGrpSpPr>
        <p:grpSpPr>
          <a:xfrm>
            <a:off x="1278299" y="2265043"/>
            <a:ext cx="410829" cy="332343"/>
            <a:chOff x="1278299" y="2439293"/>
            <a:chExt cx="410829" cy="332343"/>
          </a:xfrm>
        </p:grpSpPr>
        <p:sp>
          <p:nvSpPr>
            <p:cNvPr id="10391" name="Google Shape;10391;p100"/>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100"/>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100"/>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100"/>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100"/>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100"/>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100"/>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00"/>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100"/>
          <p:cNvGrpSpPr/>
          <p:nvPr/>
        </p:nvGrpSpPr>
        <p:grpSpPr>
          <a:xfrm>
            <a:off x="870939" y="2265043"/>
            <a:ext cx="331993" cy="331993"/>
            <a:chOff x="870939" y="2439293"/>
            <a:chExt cx="331993" cy="331993"/>
          </a:xfrm>
        </p:grpSpPr>
        <p:sp>
          <p:nvSpPr>
            <p:cNvPr id="10400" name="Google Shape;10400;p100"/>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00"/>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100"/>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100"/>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100"/>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100"/>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00"/>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100"/>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100"/>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00"/>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00"/>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00"/>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00"/>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100"/>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100"/>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100"/>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6" name="Google Shape;10416;p100"/>
          <p:cNvGrpSpPr/>
          <p:nvPr/>
        </p:nvGrpSpPr>
        <p:grpSpPr>
          <a:xfrm>
            <a:off x="6644957" y="2282103"/>
            <a:ext cx="371395" cy="278904"/>
            <a:chOff x="6644957" y="2456353"/>
            <a:chExt cx="371395" cy="278904"/>
          </a:xfrm>
        </p:grpSpPr>
        <p:sp>
          <p:nvSpPr>
            <p:cNvPr id="10417" name="Google Shape;10417;p100"/>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100"/>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100"/>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100"/>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100"/>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2" name="Google Shape;10422;p100"/>
          <p:cNvGrpSpPr/>
          <p:nvPr/>
        </p:nvGrpSpPr>
        <p:grpSpPr>
          <a:xfrm>
            <a:off x="5388757" y="2240409"/>
            <a:ext cx="260349" cy="362292"/>
            <a:chOff x="5388757" y="2414659"/>
            <a:chExt cx="260349" cy="362292"/>
          </a:xfrm>
        </p:grpSpPr>
        <p:sp>
          <p:nvSpPr>
            <p:cNvPr id="10423" name="Google Shape;10423;p100"/>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100"/>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100"/>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100"/>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00"/>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00"/>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100"/>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100"/>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100"/>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00"/>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100"/>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100"/>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00"/>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100"/>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100"/>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100"/>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00"/>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100"/>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00"/>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00"/>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3" name="Google Shape;10443;p100"/>
          <p:cNvGrpSpPr/>
          <p:nvPr/>
        </p:nvGrpSpPr>
        <p:grpSpPr>
          <a:xfrm>
            <a:off x="3567142" y="2731507"/>
            <a:ext cx="348288" cy="340331"/>
            <a:chOff x="3567142" y="2905757"/>
            <a:chExt cx="348288" cy="340331"/>
          </a:xfrm>
        </p:grpSpPr>
        <p:sp>
          <p:nvSpPr>
            <p:cNvPr id="10444" name="Google Shape;10444;p100"/>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00"/>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00"/>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00"/>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100"/>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9" name="Google Shape;10449;p100"/>
          <p:cNvGrpSpPr/>
          <p:nvPr/>
        </p:nvGrpSpPr>
        <p:grpSpPr>
          <a:xfrm>
            <a:off x="7967103" y="2240791"/>
            <a:ext cx="355863" cy="361911"/>
            <a:chOff x="7967103" y="2415041"/>
            <a:chExt cx="355863" cy="361911"/>
          </a:xfrm>
        </p:grpSpPr>
        <p:sp>
          <p:nvSpPr>
            <p:cNvPr id="10450" name="Google Shape;10450;p100"/>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100"/>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100"/>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00"/>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100"/>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100"/>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100"/>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100"/>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100"/>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100"/>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100"/>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100"/>
          <p:cNvGrpSpPr/>
          <p:nvPr/>
        </p:nvGrpSpPr>
        <p:grpSpPr>
          <a:xfrm>
            <a:off x="7529411" y="2240409"/>
            <a:ext cx="355863" cy="362292"/>
            <a:chOff x="7529411" y="2414659"/>
            <a:chExt cx="355863" cy="362292"/>
          </a:xfrm>
        </p:grpSpPr>
        <p:sp>
          <p:nvSpPr>
            <p:cNvPr id="10462" name="Google Shape;10462;p100"/>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100"/>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100"/>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100"/>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00"/>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00"/>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00"/>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100"/>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00"/>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00"/>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00"/>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100"/>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4" name="Google Shape;10474;p100"/>
          <p:cNvGrpSpPr/>
          <p:nvPr/>
        </p:nvGrpSpPr>
        <p:grpSpPr>
          <a:xfrm>
            <a:off x="5733194" y="2257468"/>
            <a:ext cx="446826" cy="327059"/>
            <a:chOff x="5733194" y="2431718"/>
            <a:chExt cx="446826" cy="327059"/>
          </a:xfrm>
        </p:grpSpPr>
        <p:sp>
          <p:nvSpPr>
            <p:cNvPr id="10475" name="Google Shape;10475;p100"/>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00"/>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00"/>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8" name="Google Shape;10478;p100"/>
          <p:cNvGrpSpPr/>
          <p:nvPr/>
        </p:nvGrpSpPr>
        <p:grpSpPr>
          <a:xfrm>
            <a:off x="4876780" y="2243814"/>
            <a:ext cx="407774" cy="356627"/>
            <a:chOff x="4876780" y="2418064"/>
            <a:chExt cx="407774" cy="356627"/>
          </a:xfrm>
        </p:grpSpPr>
        <p:sp>
          <p:nvSpPr>
            <p:cNvPr id="10479" name="Google Shape;10479;p100"/>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00"/>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100"/>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100"/>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00"/>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100"/>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100"/>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100"/>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100"/>
          <p:cNvGrpSpPr/>
          <p:nvPr/>
        </p:nvGrpSpPr>
        <p:grpSpPr>
          <a:xfrm>
            <a:off x="7070872" y="2236621"/>
            <a:ext cx="398321" cy="371013"/>
            <a:chOff x="7070872" y="2410871"/>
            <a:chExt cx="398321" cy="371013"/>
          </a:xfrm>
        </p:grpSpPr>
        <p:sp>
          <p:nvSpPr>
            <p:cNvPr id="10488" name="Google Shape;10488;p100"/>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100"/>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100"/>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00"/>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2" name="Google Shape;10492;p100"/>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3" name="Google Shape;10493;p100"/>
          <p:cNvGrpSpPr/>
          <p:nvPr/>
        </p:nvGrpSpPr>
        <p:grpSpPr>
          <a:xfrm>
            <a:off x="5318259" y="2807861"/>
            <a:ext cx="371013" cy="220787"/>
            <a:chOff x="5318259" y="2982111"/>
            <a:chExt cx="371013" cy="220787"/>
          </a:xfrm>
        </p:grpSpPr>
        <p:sp>
          <p:nvSpPr>
            <p:cNvPr id="10494" name="Google Shape;10494;p100"/>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100"/>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100"/>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100"/>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00"/>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100"/>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100"/>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100"/>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2" name="Google Shape;10502;p100"/>
          <p:cNvGrpSpPr/>
          <p:nvPr/>
        </p:nvGrpSpPr>
        <p:grpSpPr>
          <a:xfrm>
            <a:off x="7073928" y="2731507"/>
            <a:ext cx="371395" cy="371809"/>
            <a:chOff x="7073928" y="2905757"/>
            <a:chExt cx="371395" cy="371809"/>
          </a:xfrm>
        </p:grpSpPr>
        <p:sp>
          <p:nvSpPr>
            <p:cNvPr id="10503" name="Google Shape;10503;p100"/>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100"/>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00"/>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6" name="Google Shape;10506;p100"/>
          <p:cNvGrpSpPr/>
          <p:nvPr/>
        </p:nvGrpSpPr>
        <p:grpSpPr>
          <a:xfrm>
            <a:off x="6188327" y="2781158"/>
            <a:ext cx="371395" cy="272857"/>
            <a:chOff x="6188327" y="2955408"/>
            <a:chExt cx="371395" cy="272857"/>
          </a:xfrm>
        </p:grpSpPr>
        <p:sp>
          <p:nvSpPr>
            <p:cNvPr id="10507" name="Google Shape;10507;p100"/>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100"/>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9" name="Google Shape;10509;p100"/>
          <p:cNvGrpSpPr/>
          <p:nvPr/>
        </p:nvGrpSpPr>
        <p:grpSpPr>
          <a:xfrm>
            <a:off x="7521454" y="2731889"/>
            <a:ext cx="359651" cy="371013"/>
            <a:chOff x="7521454" y="2906139"/>
            <a:chExt cx="359651" cy="371013"/>
          </a:xfrm>
        </p:grpSpPr>
        <p:sp>
          <p:nvSpPr>
            <p:cNvPr id="10510" name="Google Shape;10510;p100"/>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100"/>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100"/>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00"/>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100"/>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100"/>
          <p:cNvGrpSpPr/>
          <p:nvPr/>
        </p:nvGrpSpPr>
        <p:grpSpPr>
          <a:xfrm>
            <a:off x="5782845" y="2732271"/>
            <a:ext cx="301661" cy="371013"/>
            <a:chOff x="5782845" y="2906521"/>
            <a:chExt cx="301661" cy="371013"/>
          </a:xfrm>
        </p:grpSpPr>
        <p:sp>
          <p:nvSpPr>
            <p:cNvPr id="10516" name="Google Shape;10516;p100"/>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100"/>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100"/>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9" name="Google Shape;10519;p100"/>
          <p:cNvGrpSpPr/>
          <p:nvPr/>
        </p:nvGrpSpPr>
        <p:grpSpPr>
          <a:xfrm>
            <a:off x="6630539" y="2743252"/>
            <a:ext cx="371777" cy="349434"/>
            <a:chOff x="6630539" y="2917502"/>
            <a:chExt cx="371777" cy="349434"/>
          </a:xfrm>
        </p:grpSpPr>
        <p:sp>
          <p:nvSpPr>
            <p:cNvPr id="10520" name="Google Shape;10520;p100"/>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00"/>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00"/>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00"/>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00"/>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100"/>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100"/>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100"/>
          <p:cNvGrpSpPr/>
          <p:nvPr/>
        </p:nvGrpSpPr>
        <p:grpSpPr>
          <a:xfrm>
            <a:off x="2171474" y="3194979"/>
            <a:ext cx="408156" cy="343737"/>
            <a:chOff x="2171474" y="3369229"/>
            <a:chExt cx="408156" cy="343737"/>
          </a:xfrm>
        </p:grpSpPr>
        <p:sp>
          <p:nvSpPr>
            <p:cNvPr id="10528" name="Google Shape;10528;p100"/>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00"/>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00"/>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00"/>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100"/>
          <p:cNvGrpSpPr/>
          <p:nvPr/>
        </p:nvGrpSpPr>
        <p:grpSpPr>
          <a:xfrm>
            <a:off x="4891198" y="2750858"/>
            <a:ext cx="334634" cy="334634"/>
            <a:chOff x="4891198" y="2925108"/>
            <a:chExt cx="334634" cy="334634"/>
          </a:xfrm>
        </p:grpSpPr>
        <p:sp>
          <p:nvSpPr>
            <p:cNvPr id="10533" name="Google Shape;10533;p100"/>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100"/>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100"/>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100"/>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100"/>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100"/>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00"/>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100"/>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1" name="Google Shape;10541;p100"/>
          <p:cNvGrpSpPr/>
          <p:nvPr/>
        </p:nvGrpSpPr>
        <p:grpSpPr>
          <a:xfrm>
            <a:off x="7976174" y="2750858"/>
            <a:ext cx="334666" cy="334634"/>
            <a:chOff x="7976174" y="2925108"/>
            <a:chExt cx="334666" cy="334634"/>
          </a:xfrm>
        </p:grpSpPr>
        <p:sp>
          <p:nvSpPr>
            <p:cNvPr id="10542" name="Google Shape;10542;p100"/>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100"/>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100"/>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00"/>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00"/>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100"/>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100"/>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100"/>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00"/>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1" name="Google Shape;10551;p100"/>
          <p:cNvGrpSpPr/>
          <p:nvPr/>
        </p:nvGrpSpPr>
        <p:grpSpPr>
          <a:xfrm>
            <a:off x="3091957" y="3199881"/>
            <a:ext cx="354717" cy="332757"/>
            <a:chOff x="3091957" y="3374131"/>
            <a:chExt cx="354717" cy="332757"/>
          </a:xfrm>
        </p:grpSpPr>
        <p:sp>
          <p:nvSpPr>
            <p:cNvPr id="10552" name="Google Shape;10552;p100"/>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100"/>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100"/>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00"/>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00"/>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100"/>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100"/>
          <p:cNvGrpSpPr/>
          <p:nvPr/>
        </p:nvGrpSpPr>
        <p:grpSpPr>
          <a:xfrm>
            <a:off x="3988156" y="3205960"/>
            <a:ext cx="353954" cy="318880"/>
            <a:chOff x="3988156" y="3380210"/>
            <a:chExt cx="353954" cy="318880"/>
          </a:xfrm>
        </p:grpSpPr>
        <p:sp>
          <p:nvSpPr>
            <p:cNvPr id="10559" name="Google Shape;10559;p100"/>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00"/>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00"/>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100"/>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100"/>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4" name="Google Shape;10564;p100"/>
          <p:cNvGrpSpPr/>
          <p:nvPr/>
        </p:nvGrpSpPr>
        <p:grpSpPr>
          <a:xfrm>
            <a:off x="3541011" y="3193070"/>
            <a:ext cx="348257" cy="346188"/>
            <a:chOff x="3541011" y="3367320"/>
            <a:chExt cx="348257" cy="346188"/>
          </a:xfrm>
        </p:grpSpPr>
        <p:sp>
          <p:nvSpPr>
            <p:cNvPr id="10565" name="Google Shape;10565;p100"/>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00"/>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00"/>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00"/>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9" name="Google Shape;10569;p100"/>
          <p:cNvGrpSpPr/>
          <p:nvPr/>
        </p:nvGrpSpPr>
        <p:grpSpPr>
          <a:xfrm>
            <a:off x="850092" y="3178684"/>
            <a:ext cx="369517" cy="375660"/>
            <a:chOff x="850092" y="3352934"/>
            <a:chExt cx="369517" cy="375660"/>
          </a:xfrm>
        </p:grpSpPr>
        <p:sp>
          <p:nvSpPr>
            <p:cNvPr id="10570" name="Google Shape;10570;p100"/>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00"/>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100"/>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100"/>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00"/>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5" name="Google Shape;10575;p100"/>
          <p:cNvGrpSpPr/>
          <p:nvPr/>
        </p:nvGrpSpPr>
        <p:grpSpPr>
          <a:xfrm>
            <a:off x="1314678" y="3183967"/>
            <a:ext cx="334666" cy="365348"/>
            <a:chOff x="1314678" y="3358217"/>
            <a:chExt cx="334666" cy="365348"/>
          </a:xfrm>
        </p:grpSpPr>
        <p:sp>
          <p:nvSpPr>
            <p:cNvPr id="10576" name="Google Shape;10576;p100"/>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00"/>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00"/>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00"/>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100"/>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1" name="Google Shape;10581;p100"/>
          <p:cNvGrpSpPr/>
          <p:nvPr/>
        </p:nvGrpSpPr>
        <p:grpSpPr>
          <a:xfrm>
            <a:off x="1748582" y="3198385"/>
            <a:ext cx="359269" cy="335780"/>
            <a:chOff x="1748582" y="3372635"/>
            <a:chExt cx="359269" cy="335780"/>
          </a:xfrm>
        </p:grpSpPr>
        <p:sp>
          <p:nvSpPr>
            <p:cNvPr id="10582" name="Google Shape;10582;p100"/>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3" name="Google Shape;10583;p100"/>
            <p:cNvGrpSpPr/>
            <p:nvPr/>
          </p:nvGrpSpPr>
          <p:grpSpPr>
            <a:xfrm>
              <a:off x="1748582" y="3372635"/>
              <a:ext cx="333520" cy="335780"/>
              <a:chOff x="1748582" y="3372635"/>
              <a:chExt cx="333520" cy="335780"/>
            </a:xfrm>
          </p:grpSpPr>
          <p:sp>
            <p:nvSpPr>
              <p:cNvPr id="10584" name="Google Shape;10584;p100"/>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00"/>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00"/>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87" name="Google Shape;10587;p100"/>
          <p:cNvGrpSpPr/>
          <p:nvPr/>
        </p:nvGrpSpPr>
        <p:grpSpPr>
          <a:xfrm>
            <a:off x="2640993" y="3183585"/>
            <a:ext cx="365348" cy="364966"/>
            <a:chOff x="2640993" y="3357835"/>
            <a:chExt cx="365348" cy="364966"/>
          </a:xfrm>
        </p:grpSpPr>
        <p:sp>
          <p:nvSpPr>
            <p:cNvPr id="10588" name="Google Shape;10588;p100"/>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00"/>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00"/>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100"/>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100"/>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00"/>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100"/>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100"/>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00"/>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100"/>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8" name="Google Shape;10598;p100"/>
          <p:cNvGrpSpPr/>
          <p:nvPr/>
        </p:nvGrpSpPr>
        <p:grpSpPr>
          <a:xfrm>
            <a:off x="4886264" y="3191924"/>
            <a:ext cx="350548" cy="350198"/>
            <a:chOff x="4886264" y="3366174"/>
            <a:chExt cx="350548" cy="350198"/>
          </a:xfrm>
        </p:grpSpPr>
        <p:sp>
          <p:nvSpPr>
            <p:cNvPr id="10599" name="Google Shape;10599;p100"/>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100"/>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100"/>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00"/>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100"/>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100"/>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100"/>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100"/>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100"/>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100"/>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00"/>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00"/>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100"/>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2" name="Google Shape;10612;p100"/>
          <p:cNvGrpSpPr/>
          <p:nvPr/>
        </p:nvGrpSpPr>
        <p:grpSpPr>
          <a:xfrm>
            <a:off x="5331913" y="3239697"/>
            <a:ext cx="347143" cy="254684"/>
            <a:chOff x="5331913" y="3413947"/>
            <a:chExt cx="347143" cy="254684"/>
          </a:xfrm>
        </p:grpSpPr>
        <p:sp>
          <p:nvSpPr>
            <p:cNvPr id="10613" name="Google Shape;10613;p100"/>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00"/>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00"/>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100"/>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100"/>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100"/>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100"/>
          <p:cNvGrpSpPr/>
          <p:nvPr/>
        </p:nvGrpSpPr>
        <p:grpSpPr>
          <a:xfrm>
            <a:off x="5776798" y="3235528"/>
            <a:ext cx="346379" cy="264518"/>
            <a:chOff x="5776798" y="3409778"/>
            <a:chExt cx="346379" cy="264518"/>
          </a:xfrm>
        </p:grpSpPr>
        <p:sp>
          <p:nvSpPr>
            <p:cNvPr id="10620" name="Google Shape;10620;p100"/>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100"/>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00"/>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100"/>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100"/>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100"/>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6" name="Google Shape;10626;p100"/>
          <p:cNvGrpSpPr/>
          <p:nvPr/>
        </p:nvGrpSpPr>
        <p:grpSpPr>
          <a:xfrm>
            <a:off x="7108015" y="3222255"/>
            <a:ext cx="344883" cy="290299"/>
            <a:chOff x="7108015" y="3396505"/>
            <a:chExt cx="344883" cy="290299"/>
          </a:xfrm>
        </p:grpSpPr>
        <p:sp>
          <p:nvSpPr>
            <p:cNvPr id="10627" name="Google Shape;10627;p100"/>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100"/>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100"/>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100"/>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100"/>
          <p:cNvGrpSpPr/>
          <p:nvPr/>
        </p:nvGrpSpPr>
        <p:grpSpPr>
          <a:xfrm>
            <a:off x="7551754" y="3216558"/>
            <a:ext cx="344883" cy="301311"/>
            <a:chOff x="7551754" y="3390808"/>
            <a:chExt cx="344883" cy="301311"/>
          </a:xfrm>
        </p:grpSpPr>
        <p:sp>
          <p:nvSpPr>
            <p:cNvPr id="10632" name="Google Shape;10632;p100"/>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100"/>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100"/>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100"/>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100"/>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100"/>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100"/>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00"/>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00"/>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100"/>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100"/>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100"/>
          <p:cNvGrpSpPr/>
          <p:nvPr/>
        </p:nvGrpSpPr>
        <p:grpSpPr>
          <a:xfrm>
            <a:off x="6707084" y="3213153"/>
            <a:ext cx="261145" cy="308504"/>
            <a:chOff x="6707084" y="3387403"/>
            <a:chExt cx="261145" cy="308504"/>
          </a:xfrm>
        </p:grpSpPr>
        <p:sp>
          <p:nvSpPr>
            <p:cNvPr id="10644" name="Google Shape;10644;p100"/>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100"/>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100"/>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100"/>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8" name="Google Shape;10648;p100"/>
          <p:cNvGrpSpPr/>
          <p:nvPr/>
        </p:nvGrpSpPr>
        <p:grpSpPr>
          <a:xfrm>
            <a:off x="848978" y="4123387"/>
            <a:ext cx="377824" cy="324418"/>
            <a:chOff x="848978" y="4297637"/>
            <a:chExt cx="377824" cy="324418"/>
          </a:xfrm>
        </p:grpSpPr>
        <p:sp>
          <p:nvSpPr>
            <p:cNvPr id="10649" name="Google Shape;10649;p100"/>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100"/>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1" name="Google Shape;10651;p100"/>
          <p:cNvGrpSpPr/>
          <p:nvPr/>
        </p:nvGrpSpPr>
        <p:grpSpPr>
          <a:xfrm>
            <a:off x="1754279" y="4112343"/>
            <a:ext cx="351439" cy="345965"/>
            <a:chOff x="1754279" y="4286593"/>
            <a:chExt cx="351439" cy="345965"/>
          </a:xfrm>
        </p:grpSpPr>
        <p:sp>
          <p:nvSpPr>
            <p:cNvPr id="10652" name="Google Shape;10652;p100"/>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00"/>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00"/>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00"/>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00"/>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7" name="Google Shape;10657;p100"/>
          <p:cNvGrpSpPr/>
          <p:nvPr/>
        </p:nvGrpSpPr>
        <p:grpSpPr>
          <a:xfrm>
            <a:off x="3996113" y="4116926"/>
            <a:ext cx="336512" cy="335048"/>
            <a:chOff x="3996113" y="4291176"/>
            <a:chExt cx="336512" cy="335048"/>
          </a:xfrm>
        </p:grpSpPr>
        <p:sp>
          <p:nvSpPr>
            <p:cNvPr id="10658" name="Google Shape;10658;p100"/>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100"/>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100"/>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1" name="Google Shape;10661;p100"/>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2" name="Google Shape;10662;p100"/>
          <p:cNvGrpSpPr/>
          <p:nvPr/>
        </p:nvGrpSpPr>
        <p:grpSpPr>
          <a:xfrm>
            <a:off x="2179081" y="4111261"/>
            <a:ext cx="397525" cy="348670"/>
            <a:chOff x="2179081" y="4285511"/>
            <a:chExt cx="397525" cy="348670"/>
          </a:xfrm>
        </p:grpSpPr>
        <p:sp>
          <p:nvSpPr>
            <p:cNvPr id="10663" name="Google Shape;10663;p100"/>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00"/>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5" name="Google Shape;10665;p100"/>
          <p:cNvGrpSpPr/>
          <p:nvPr/>
        </p:nvGrpSpPr>
        <p:grpSpPr>
          <a:xfrm>
            <a:off x="3584201" y="4120746"/>
            <a:ext cx="267574" cy="329415"/>
            <a:chOff x="3584201" y="4294996"/>
            <a:chExt cx="267574" cy="329415"/>
          </a:xfrm>
        </p:grpSpPr>
        <p:sp>
          <p:nvSpPr>
            <p:cNvPr id="10666" name="Google Shape;10666;p100"/>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100"/>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00"/>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00"/>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100"/>
          <p:cNvGrpSpPr/>
          <p:nvPr/>
        </p:nvGrpSpPr>
        <p:grpSpPr>
          <a:xfrm>
            <a:off x="3082855" y="4121478"/>
            <a:ext cx="375946" cy="327823"/>
            <a:chOff x="3082855" y="4295728"/>
            <a:chExt cx="375946" cy="327823"/>
          </a:xfrm>
        </p:grpSpPr>
        <p:sp>
          <p:nvSpPr>
            <p:cNvPr id="10671" name="Google Shape;10671;p100"/>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100"/>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100"/>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100"/>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100"/>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100"/>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100"/>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100"/>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00"/>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100"/>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100"/>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2" name="Google Shape;10682;p100"/>
          <p:cNvGrpSpPr/>
          <p:nvPr/>
        </p:nvGrpSpPr>
        <p:grpSpPr>
          <a:xfrm>
            <a:off x="2749016" y="4116926"/>
            <a:ext cx="150831" cy="336926"/>
            <a:chOff x="2749016" y="4291176"/>
            <a:chExt cx="150831" cy="336926"/>
          </a:xfrm>
        </p:grpSpPr>
        <p:sp>
          <p:nvSpPr>
            <p:cNvPr id="10683" name="Google Shape;10683;p100"/>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00"/>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00"/>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00"/>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7" name="Google Shape;10687;p100"/>
          <p:cNvGrpSpPr/>
          <p:nvPr/>
        </p:nvGrpSpPr>
        <p:grpSpPr>
          <a:xfrm>
            <a:off x="7127716" y="4105182"/>
            <a:ext cx="248254" cy="361942"/>
            <a:chOff x="7127716" y="4279432"/>
            <a:chExt cx="248254" cy="361942"/>
          </a:xfrm>
        </p:grpSpPr>
        <p:sp>
          <p:nvSpPr>
            <p:cNvPr id="10688" name="Google Shape;10688;p100"/>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00"/>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00"/>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100"/>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100"/>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100"/>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100"/>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00"/>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00"/>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7" name="Google Shape;10697;p100"/>
          <p:cNvGrpSpPr/>
          <p:nvPr/>
        </p:nvGrpSpPr>
        <p:grpSpPr>
          <a:xfrm>
            <a:off x="7565408" y="4105182"/>
            <a:ext cx="248255" cy="361942"/>
            <a:chOff x="7565408" y="4279432"/>
            <a:chExt cx="248255" cy="361942"/>
          </a:xfrm>
        </p:grpSpPr>
        <p:sp>
          <p:nvSpPr>
            <p:cNvPr id="10698" name="Google Shape;10698;p100"/>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100"/>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100"/>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100"/>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100"/>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100"/>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100"/>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100"/>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6" name="Google Shape;10706;p100"/>
          <p:cNvGrpSpPr/>
          <p:nvPr/>
        </p:nvGrpSpPr>
        <p:grpSpPr>
          <a:xfrm>
            <a:off x="6264109" y="4105182"/>
            <a:ext cx="225498" cy="361560"/>
            <a:chOff x="6264109" y="4279432"/>
            <a:chExt cx="225498" cy="361560"/>
          </a:xfrm>
        </p:grpSpPr>
        <p:sp>
          <p:nvSpPr>
            <p:cNvPr id="10707" name="Google Shape;10707;p100"/>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100"/>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9" name="Google Shape;10709;p100"/>
          <p:cNvGrpSpPr/>
          <p:nvPr/>
        </p:nvGrpSpPr>
        <p:grpSpPr>
          <a:xfrm>
            <a:off x="7929578" y="4110115"/>
            <a:ext cx="395266" cy="351312"/>
            <a:chOff x="7929578" y="4284365"/>
            <a:chExt cx="395266" cy="351312"/>
          </a:xfrm>
        </p:grpSpPr>
        <p:sp>
          <p:nvSpPr>
            <p:cNvPr id="10710" name="Google Shape;10710;p100"/>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100"/>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100"/>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100"/>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100"/>
          <p:cNvGrpSpPr/>
          <p:nvPr/>
        </p:nvGrpSpPr>
        <p:grpSpPr>
          <a:xfrm>
            <a:off x="6595502" y="4149527"/>
            <a:ext cx="426315" cy="332826"/>
            <a:chOff x="6639652" y="4323777"/>
            <a:chExt cx="426315" cy="332826"/>
          </a:xfrm>
        </p:grpSpPr>
        <p:sp>
          <p:nvSpPr>
            <p:cNvPr id="10715" name="Google Shape;10715;p100"/>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100"/>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100"/>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100"/>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100"/>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100"/>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00"/>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100"/>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100"/>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100"/>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5" name="Google Shape;10725;p100"/>
          <p:cNvGrpSpPr/>
          <p:nvPr/>
        </p:nvGrpSpPr>
        <p:grpSpPr>
          <a:xfrm>
            <a:off x="5357662" y="4123387"/>
            <a:ext cx="287275" cy="326296"/>
            <a:chOff x="5357662" y="4297637"/>
            <a:chExt cx="287275" cy="326296"/>
          </a:xfrm>
        </p:grpSpPr>
        <p:sp>
          <p:nvSpPr>
            <p:cNvPr id="10726" name="Google Shape;10726;p100"/>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100"/>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00"/>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100"/>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00"/>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1" name="Google Shape;10731;p100"/>
          <p:cNvGrpSpPr/>
          <p:nvPr/>
        </p:nvGrpSpPr>
        <p:grpSpPr>
          <a:xfrm>
            <a:off x="5774124" y="4120300"/>
            <a:ext cx="331611" cy="331674"/>
            <a:chOff x="5774124" y="4294550"/>
            <a:chExt cx="331611" cy="331674"/>
          </a:xfrm>
        </p:grpSpPr>
        <p:sp>
          <p:nvSpPr>
            <p:cNvPr id="10732" name="Google Shape;10732;p100"/>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00"/>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4" name="Google Shape;10734;p100"/>
          <p:cNvGrpSpPr/>
          <p:nvPr/>
        </p:nvGrpSpPr>
        <p:grpSpPr>
          <a:xfrm>
            <a:off x="4890434" y="4113139"/>
            <a:ext cx="345997" cy="346029"/>
            <a:chOff x="4890434" y="4287389"/>
            <a:chExt cx="345997" cy="346029"/>
          </a:xfrm>
        </p:grpSpPr>
        <p:sp>
          <p:nvSpPr>
            <p:cNvPr id="10735" name="Google Shape;10735;p100"/>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00"/>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100"/>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100"/>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100"/>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100"/>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100"/>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100"/>
          <p:cNvGrpSpPr/>
          <p:nvPr/>
        </p:nvGrpSpPr>
        <p:grpSpPr>
          <a:xfrm>
            <a:off x="2165809" y="3636809"/>
            <a:ext cx="422542" cy="342973"/>
            <a:chOff x="2165809" y="3811059"/>
            <a:chExt cx="422542" cy="342973"/>
          </a:xfrm>
        </p:grpSpPr>
        <p:sp>
          <p:nvSpPr>
            <p:cNvPr id="10743" name="Google Shape;10743;p100"/>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100"/>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100"/>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00"/>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100"/>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100"/>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100"/>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00"/>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00"/>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100"/>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100"/>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100"/>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100"/>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100"/>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100"/>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100"/>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100"/>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100"/>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1" name="Google Shape;10761;p100"/>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2" name="Google Shape;10762;p100"/>
          <p:cNvGrpSpPr/>
          <p:nvPr/>
        </p:nvGrpSpPr>
        <p:grpSpPr>
          <a:xfrm>
            <a:off x="903530" y="3631875"/>
            <a:ext cx="264550" cy="353222"/>
            <a:chOff x="903530" y="3806125"/>
            <a:chExt cx="264550" cy="353222"/>
          </a:xfrm>
        </p:grpSpPr>
        <p:sp>
          <p:nvSpPr>
            <p:cNvPr id="10763" name="Google Shape;10763;p100"/>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100"/>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100"/>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100"/>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7" name="Google Shape;10767;p100"/>
          <p:cNvGrpSpPr/>
          <p:nvPr/>
        </p:nvGrpSpPr>
        <p:grpSpPr>
          <a:xfrm>
            <a:off x="2611458" y="3642124"/>
            <a:ext cx="426329" cy="332375"/>
            <a:chOff x="2611458" y="3816374"/>
            <a:chExt cx="426329" cy="332375"/>
          </a:xfrm>
        </p:grpSpPr>
        <p:sp>
          <p:nvSpPr>
            <p:cNvPr id="10768" name="Google Shape;10768;p100"/>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100"/>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100"/>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00"/>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100"/>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100"/>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100"/>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100"/>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100"/>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00"/>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78" name="Google Shape;10778;p100"/>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79" name="Google Shape;10779;p100"/>
          <p:cNvGrpSpPr/>
          <p:nvPr/>
        </p:nvGrpSpPr>
        <p:grpSpPr>
          <a:xfrm>
            <a:off x="4019984" y="3631143"/>
            <a:ext cx="293704" cy="353954"/>
            <a:chOff x="4019984" y="3805393"/>
            <a:chExt cx="293704" cy="353954"/>
          </a:xfrm>
        </p:grpSpPr>
        <p:sp>
          <p:nvSpPr>
            <p:cNvPr id="10780" name="Google Shape;10780;p100"/>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100"/>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100"/>
          <p:cNvGrpSpPr/>
          <p:nvPr/>
        </p:nvGrpSpPr>
        <p:grpSpPr>
          <a:xfrm>
            <a:off x="8006505" y="3215794"/>
            <a:ext cx="323654" cy="303189"/>
            <a:chOff x="8006505" y="3390044"/>
            <a:chExt cx="323654" cy="303189"/>
          </a:xfrm>
        </p:grpSpPr>
        <p:sp>
          <p:nvSpPr>
            <p:cNvPr id="10783" name="Google Shape;10783;p100"/>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100"/>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100"/>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100"/>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100"/>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100"/>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9" name="Google Shape;10789;p100"/>
          <p:cNvGrpSpPr/>
          <p:nvPr/>
        </p:nvGrpSpPr>
        <p:grpSpPr>
          <a:xfrm>
            <a:off x="1299146" y="3632257"/>
            <a:ext cx="367990" cy="351312"/>
            <a:chOff x="1299146" y="3806507"/>
            <a:chExt cx="367990" cy="351312"/>
          </a:xfrm>
        </p:grpSpPr>
        <p:sp>
          <p:nvSpPr>
            <p:cNvPr id="10790" name="Google Shape;10790;p100"/>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100"/>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2" name="Google Shape;10792;p100"/>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3" name="Google Shape;10793;p100"/>
          <p:cNvGrpSpPr/>
          <p:nvPr/>
        </p:nvGrpSpPr>
        <p:grpSpPr>
          <a:xfrm>
            <a:off x="3095745" y="3631143"/>
            <a:ext cx="352840" cy="354717"/>
            <a:chOff x="3095745" y="3805393"/>
            <a:chExt cx="352840" cy="354717"/>
          </a:xfrm>
        </p:grpSpPr>
        <p:sp>
          <p:nvSpPr>
            <p:cNvPr id="10794" name="Google Shape;10794;p100"/>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100"/>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00"/>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100"/>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100"/>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100"/>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100"/>
          <p:cNvGrpSpPr/>
          <p:nvPr/>
        </p:nvGrpSpPr>
        <p:grpSpPr>
          <a:xfrm>
            <a:off x="7550258" y="3658420"/>
            <a:ext cx="371395" cy="301279"/>
            <a:chOff x="7550258" y="3832670"/>
            <a:chExt cx="371395" cy="301279"/>
          </a:xfrm>
        </p:grpSpPr>
        <p:sp>
          <p:nvSpPr>
            <p:cNvPr id="10801" name="Google Shape;10801;p100"/>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100"/>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100"/>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100"/>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100"/>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100"/>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100"/>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100"/>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100"/>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100"/>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00"/>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00"/>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100"/>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100"/>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100"/>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00"/>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00"/>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100"/>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19" name="Google Shape;10819;p100"/>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0" name="Google Shape;10820;p100"/>
          <p:cNvGrpSpPr/>
          <p:nvPr/>
        </p:nvGrpSpPr>
        <p:grpSpPr>
          <a:xfrm>
            <a:off x="6659725" y="3633785"/>
            <a:ext cx="367608" cy="350548"/>
            <a:chOff x="6659725" y="3808035"/>
            <a:chExt cx="367608" cy="350548"/>
          </a:xfrm>
        </p:grpSpPr>
        <p:sp>
          <p:nvSpPr>
            <p:cNvPr id="10821" name="Google Shape;10821;p100"/>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100"/>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3" name="Google Shape;10823;p100"/>
          <p:cNvGrpSpPr/>
          <p:nvPr/>
        </p:nvGrpSpPr>
        <p:grpSpPr>
          <a:xfrm>
            <a:off x="6219391" y="3642506"/>
            <a:ext cx="356627" cy="334252"/>
            <a:chOff x="6219391" y="3816756"/>
            <a:chExt cx="356627" cy="334252"/>
          </a:xfrm>
        </p:grpSpPr>
        <p:sp>
          <p:nvSpPr>
            <p:cNvPr id="10824" name="Google Shape;10824;p100"/>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100"/>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100"/>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00"/>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8" name="Google Shape;10828;p100"/>
          <p:cNvGrpSpPr/>
          <p:nvPr/>
        </p:nvGrpSpPr>
        <p:grpSpPr>
          <a:xfrm>
            <a:off x="5778676" y="3652722"/>
            <a:ext cx="349052" cy="313055"/>
            <a:chOff x="5778676" y="3826972"/>
            <a:chExt cx="349052" cy="313055"/>
          </a:xfrm>
        </p:grpSpPr>
        <p:sp>
          <p:nvSpPr>
            <p:cNvPr id="10829" name="Google Shape;10829;p100"/>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100"/>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100"/>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100"/>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100"/>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4" name="Google Shape;10834;p100"/>
          <p:cNvGrpSpPr/>
          <p:nvPr/>
        </p:nvGrpSpPr>
        <p:grpSpPr>
          <a:xfrm>
            <a:off x="5355784" y="3660297"/>
            <a:ext cx="299019" cy="297905"/>
            <a:chOff x="5355784" y="3834547"/>
            <a:chExt cx="299019" cy="297905"/>
          </a:xfrm>
        </p:grpSpPr>
        <p:sp>
          <p:nvSpPr>
            <p:cNvPr id="10835" name="Google Shape;10835;p100"/>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100"/>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100"/>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100"/>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9" name="Google Shape;10839;p100"/>
          <p:cNvGrpSpPr/>
          <p:nvPr/>
        </p:nvGrpSpPr>
        <p:grpSpPr>
          <a:xfrm>
            <a:off x="8036455" y="3633021"/>
            <a:ext cx="292176" cy="353985"/>
            <a:chOff x="8036455" y="3807271"/>
            <a:chExt cx="292176" cy="353985"/>
          </a:xfrm>
        </p:grpSpPr>
        <p:sp>
          <p:nvSpPr>
            <p:cNvPr id="10840" name="Google Shape;10840;p100"/>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100"/>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100"/>
          <p:cNvGrpSpPr/>
          <p:nvPr/>
        </p:nvGrpSpPr>
        <p:grpSpPr>
          <a:xfrm>
            <a:off x="4874902" y="3634549"/>
            <a:ext cx="345615" cy="350835"/>
            <a:chOff x="4874902" y="3808799"/>
            <a:chExt cx="345615" cy="350835"/>
          </a:xfrm>
        </p:grpSpPr>
        <p:sp>
          <p:nvSpPr>
            <p:cNvPr id="10843" name="Google Shape;10843;p100"/>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100"/>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100"/>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100"/>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100"/>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100"/>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100"/>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100"/>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100"/>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100"/>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100"/>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100"/>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100"/>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100"/>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100"/>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100"/>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100"/>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0" name="Google Shape;10860;p100"/>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0861" name="Google Shape;10861;p100"/>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865"/>
        <p:cNvGrpSpPr/>
        <p:nvPr/>
      </p:nvGrpSpPr>
      <p:grpSpPr>
        <a:xfrm>
          <a:off x="0" y="0"/>
          <a:ext cx="0" cy="0"/>
          <a:chOff x="0" y="0"/>
          <a:chExt cx="0" cy="0"/>
        </a:xfrm>
      </p:grpSpPr>
      <p:grpSp>
        <p:nvGrpSpPr>
          <p:cNvPr id="10866" name="Google Shape;10866;p101"/>
          <p:cNvGrpSpPr/>
          <p:nvPr/>
        </p:nvGrpSpPr>
        <p:grpSpPr>
          <a:xfrm>
            <a:off x="2704005" y="4083381"/>
            <a:ext cx="342144" cy="362704"/>
            <a:chOff x="2704005" y="4258781"/>
            <a:chExt cx="342144" cy="362704"/>
          </a:xfrm>
        </p:grpSpPr>
        <p:sp>
          <p:nvSpPr>
            <p:cNvPr id="10867" name="Google Shape;10867;p101"/>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01"/>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101"/>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101"/>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101"/>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101"/>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101"/>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4" name="Google Shape;10874;p101"/>
          <p:cNvGrpSpPr/>
          <p:nvPr/>
        </p:nvGrpSpPr>
        <p:grpSpPr>
          <a:xfrm>
            <a:off x="2157462" y="4083096"/>
            <a:ext cx="347435" cy="363370"/>
            <a:chOff x="2157462" y="4258496"/>
            <a:chExt cx="347435" cy="363370"/>
          </a:xfrm>
        </p:grpSpPr>
        <p:sp>
          <p:nvSpPr>
            <p:cNvPr id="10875" name="Google Shape;10875;p101"/>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101"/>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101"/>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8" name="Google Shape;10878;p101"/>
          <p:cNvGrpSpPr/>
          <p:nvPr/>
        </p:nvGrpSpPr>
        <p:grpSpPr>
          <a:xfrm>
            <a:off x="4010963" y="3588381"/>
            <a:ext cx="343665" cy="363211"/>
            <a:chOff x="4010963" y="3763781"/>
            <a:chExt cx="343665" cy="363211"/>
          </a:xfrm>
        </p:grpSpPr>
        <p:sp>
          <p:nvSpPr>
            <p:cNvPr id="10879" name="Google Shape;10879;p101"/>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101"/>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101"/>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101"/>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101"/>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101"/>
          <p:cNvGrpSpPr/>
          <p:nvPr/>
        </p:nvGrpSpPr>
        <p:grpSpPr>
          <a:xfrm>
            <a:off x="2214042" y="3635109"/>
            <a:ext cx="368153" cy="311193"/>
            <a:chOff x="2214042" y="3810509"/>
            <a:chExt cx="368153" cy="311193"/>
          </a:xfrm>
        </p:grpSpPr>
        <p:sp>
          <p:nvSpPr>
            <p:cNvPr id="10885" name="Google Shape;10885;p101"/>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101"/>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7" name="Google Shape;10887;p101"/>
          <p:cNvGrpSpPr/>
          <p:nvPr/>
        </p:nvGrpSpPr>
        <p:grpSpPr>
          <a:xfrm>
            <a:off x="1768938" y="3606819"/>
            <a:ext cx="367805" cy="367773"/>
            <a:chOff x="1768938" y="3782219"/>
            <a:chExt cx="367805" cy="367773"/>
          </a:xfrm>
        </p:grpSpPr>
        <p:sp>
          <p:nvSpPr>
            <p:cNvPr id="10888" name="Google Shape;10888;p101"/>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101"/>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101"/>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01"/>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101"/>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101"/>
          <p:cNvGrpSpPr/>
          <p:nvPr/>
        </p:nvGrpSpPr>
        <p:grpSpPr>
          <a:xfrm>
            <a:off x="2681385" y="3623039"/>
            <a:ext cx="325544" cy="327413"/>
            <a:chOff x="2681385" y="3798439"/>
            <a:chExt cx="325544" cy="327413"/>
          </a:xfrm>
        </p:grpSpPr>
        <p:sp>
          <p:nvSpPr>
            <p:cNvPr id="10894" name="Google Shape;10894;p101"/>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101"/>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101"/>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101"/>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101"/>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01"/>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01"/>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101"/>
          <p:cNvGrpSpPr/>
          <p:nvPr/>
        </p:nvGrpSpPr>
        <p:grpSpPr>
          <a:xfrm>
            <a:off x="6243928" y="4088102"/>
            <a:ext cx="274254" cy="350824"/>
            <a:chOff x="6243928" y="4263502"/>
            <a:chExt cx="274254" cy="350824"/>
          </a:xfrm>
        </p:grpSpPr>
        <p:sp>
          <p:nvSpPr>
            <p:cNvPr id="10902" name="Google Shape;10902;p101"/>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101"/>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101"/>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01"/>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101"/>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101"/>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01"/>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01"/>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0" name="Google Shape;10910;p101"/>
          <p:cNvGrpSpPr/>
          <p:nvPr/>
        </p:nvGrpSpPr>
        <p:grpSpPr>
          <a:xfrm>
            <a:off x="3560600" y="3587938"/>
            <a:ext cx="352345" cy="363655"/>
            <a:chOff x="3560600" y="3763338"/>
            <a:chExt cx="352345" cy="363655"/>
          </a:xfrm>
        </p:grpSpPr>
        <p:sp>
          <p:nvSpPr>
            <p:cNvPr id="10911" name="Google Shape;10911;p101"/>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101"/>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101"/>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101"/>
          <p:cNvGrpSpPr/>
          <p:nvPr/>
        </p:nvGrpSpPr>
        <p:grpSpPr>
          <a:xfrm>
            <a:off x="5790556" y="4085852"/>
            <a:ext cx="279513" cy="356083"/>
            <a:chOff x="5790556" y="4261252"/>
            <a:chExt cx="279513" cy="356083"/>
          </a:xfrm>
        </p:grpSpPr>
        <p:sp>
          <p:nvSpPr>
            <p:cNvPr id="10915" name="Google Shape;10915;p101"/>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01"/>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01"/>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101"/>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101"/>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101"/>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01"/>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2" name="Google Shape;10922;p101"/>
          <p:cNvGrpSpPr/>
          <p:nvPr/>
        </p:nvGrpSpPr>
        <p:grpSpPr>
          <a:xfrm>
            <a:off x="5341333" y="4085852"/>
            <a:ext cx="278752" cy="356463"/>
            <a:chOff x="5341333" y="4261252"/>
            <a:chExt cx="278752" cy="356463"/>
          </a:xfrm>
        </p:grpSpPr>
        <p:sp>
          <p:nvSpPr>
            <p:cNvPr id="10923" name="Google Shape;10923;p101"/>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101"/>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101"/>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01"/>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101"/>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101"/>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101"/>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0" name="Google Shape;10930;p101"/>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1" name="Google Shape;10931;p101"/>
          <p:cNvGrpSpPr/>
          <p:nvPr/>
        </p:nvGrpSpPr>
        <p:grpSpPr>
          <a:xfrm>
            <a:off x="3103646" y="3590676"/>
            <a:ext cx="360233" cy="362451"/>
            <a:chOff x="3107608" y="3763401"/>
            <a:chExt cx="360233" cy="362451"/>
          </a:xfrm>
        </p:grpSpPr>
        <p:sp>
          <p:nvSpPr>
            <p:cNvPr id="10932" name="Google Shape;10932;p101"/>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101"/>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101"/>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101"/>
          <p:cNvGrpSpPr/>
          <p:nvPr/>
        </p:nvGrpSpPr>
        <p:grpSpPr>
          <a:xfrm>
            <a:off x="889343" y="3625827"/>
            <a:ext cx="351585" cy="339705"/>
            <a:chOff x="889343" y="3801227"/>
            <a:chExt cx="351585" cy="339705"/>
          </a:xfrm>
        </p:grpSpPr>
        <p:sp>
          <p:nvSpPr>
            <p:cNvPr id="10936" name="Google Shape;10936;p101"/>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101"/>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101"/>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101"/>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101"/>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101"/>
          <p:cNvGrpSpPr/>
          <p:nvPr/>
        </p:nvGrpSpPr>
        <p:grpSpPr>
          <a:xfrm>
            <a:off x="4896609" y="4085472"/>
            <a:ext cx="278784" cy="355323"/>
            <a:chOff x="4896609" y="4260872"/>
            <a:chExt cx="278784" cy="355323"/>
          </a:xfrm>
        </p:grpSpPr>
        <p:sp>
          <p:nvSpPr>
            <p:cNvPr id="10942" name="Google Shape;10942;p101"/>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101"/>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101"/>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101"/>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101"/>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101"/>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8" name="Google Shape;10948;p101"/>
          <p:cNvGrpSpPr/>
          <p:nvPr/>
        </p:nvGrpSpPr>
        <p:grpSpPr>
          <a:xfrm>
            <a:off x="7598438" y="4090731"/>
            <a:ext cx="260283" cy="345914"/>
            <a:chOff x="7598438" y="4266131"/>
            <a:chExt cx="260283" cy="345914"/>
          </a:xfrm>
        </p:grpSpPr>
        <p:sp>
          <p:nvSpPr>
            <p:cNvPr id="10949" name="Google Shape;10949;p101"/>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101"/>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101"/>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101"/>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101"/>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101"/>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101"/>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6" name="Google Shape;10956;p101"/>
          <p:cNvGrpSpPr/>
          <p:nvPr/>
        </p:nvGrpSpPr>
        <p:grpSpPr>
          <a:xfrm>
            <a:off x="1767069" y="3184746"/>
            <a:ext cx="286324" cy="348163"/>
            <a:chOff x="1767069" y="3360146"/>
            <a:chExt cx="286324" cy="348163"/>
          </a:xfrm>
        </p:grpSpPr>
        <p:sp>
          <p:nvSpPr>
            <p:cNvPr id="10957" name="Google Shape;10957;p101"/>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101"/>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01"/>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01"/>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01"/>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01"/>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01"/>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101"/>
          <p:cNvGrpSpPr/>
          <p:nvPr/>
        </p:nvGrpSpPr>
        <p:grpSpPr>
          <a:xfrm>
            <a:off x="7149944" y="4090731"/>
            <a:ext cx="260283" cy="345914"/>
            <a:chOff x="7149944" y="4266131"/>
            <a:chExt cx="260283" cy="345914"/>
          </a:xfrm>
        </p:grpSpPr>
        <p:sp>
          <p:nvSpPr>
            <p:cNvPr id="10965" name="Google Shape;10965;p101"/>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101"/>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101"/>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101"/>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101"/>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101"/>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1" name="Google Shape;10971;p101"/>
          <p:cNvGrpSpPr/>
          <p:nvPr/>
        </p:nvGrpSpPr>
        <p:grpSpPr>
          <a:xfrm>
            <a:off x="6695051" y="4083951"/>
            <a:ext cx="270104" cy="360233"/>
            <a:chOff x="6695051" y="4259351"/>
            <a:chExt cx="270104" cy="360233"/>
          </a:xfrm>
        </p:grpSpPr>
        <p:sp>
          <p:nvSpPr>
            <p:cNvPr id="10972" name="Google Shape;10972;p101"/>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01"/>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101"/>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01"/>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6" name="Google Shape;10976;p101"/>
          <p:cNvGrpSpPr/>
          <p:nvPr/>
        </p:nvGrpSpPr>
        <p:grpSpPr>
          <a:xfrm>
            <a:off x="8047661" y="4082051"/>
            <a:ext cx="277263" cy="362514"/>
            <a:chOff x="8047661" y="4257451"/>
            <a:chExt cx="277263" cy="362514"/>
          </a:xfrm>
        </p:grpSpPr>
        <p:sp>
          <p:nvSpPr>
            <p:cNvPr id="10977" name="Google Shape;10977;p101"/>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101"/>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101"/>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101"/>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1" name="Google Shape;10981;p101"/>
          <p:cNvGrpSpPr/>
          <p:nvPr/>
        </p:nvGrpSpPr>
        <p:grpSpPr>
          <a:xfrm>
            <a:off x="6248078" y="3609068"/>
            <a:ext cx="277263" cy="356115"/>
            <a:chOff x="6248078" y="3784468"/>
            <a:chExt cx="277263" cy="356115"/>
          </a:xfrm>
        </p:grpSpPr>
        <p:sp>
          <p:nvSpPr>
            <p:cNvPr id="10982" name="Google Shape;10982;p101"/>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01"/>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101"/>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101"/>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101"/>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7" name="Google Shape;10987;p101"/>
          <p:cNvGrpSpPr/>
          <p:nvPr/>
        </p:nvGrpSpPr>
        <p:grpSpPr>
          <a:xfrm>
            <a:off x="5800725" y="3610589"/>
            <a:ext cx="277644" cy="354594"/>
            <a:chOff x="5800725" y="3785989"/>
            <a:chExt cx="277644" cy="354594"/>
          </a:xfrm>
        </p:grpSpPr>
        <p:sp>
          <p:nvSpPr>
            <p:cNvPr id="10988" name="Google Shape;10988;p101"/>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101"/>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01"/>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01"/>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01"/>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01"/>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101"/>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5" name="Google Shape;10995;p101"/>
          <p:cNvGrpSpPr/>
          <p:nvPr/>
        </p:nvGrpSpPr>
        <p:grpSpPr>
          <a:xfrm>
            <a:off x="2206122" y="3185348"/>
            <a:ext cx="308183" cy="347561"/>
            <a:chOff x="2206122" y="3360748"/>
            <a:chExt cx="308183" cy="347561"/>
          </a:xfrm>
        </p:grpSpPr>
        <p:sp>
          <p:nvSpPr>
            <p:cNvPr id="10996" name="Google Shape;10996;p101"/>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101"/>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01"/>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01"/>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01"/>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1" name="Google Shape;11001;p101"/>
          <p:cNvGrpSpPr/>
          <p:nvPr/>
        </p:nvGrpSpPr>
        <p:grpSpPr>
          <a:xfrm>
            <a:off x="5353403" y="3610209"/>
            <a:ext cx="277992" cy="354974"/>
            <a:chOff x="5353403" y="3785609"/>
            <a:chExt cx="277992" cy="354974"/>
          </a:xfrm>
        </p:grpSpPr>
        <p:sp>
          <p:nvSpPr>
            <p:cNvPr id="11002" name="Google Shape;11002;p101"/>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01"/>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01"/>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01"/>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101"/>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101"/>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8" name="Google Shape;11008;p101"/>
          <p:cNvGrpSpPr/>
          <p:nvPr/>
        </p:nvGrpSpPr>
        <p:grpSpPr>
          <a:xfrm>
            <a:off x="4896229" y="3610589"/>
            <a:ext cx="278784" cy="354594"/>
            <a:chOff x="4896229" y="3785989"/>
            <a:chExt cx="278784" cy="354594"/>
          </a:xfrm>
        </p:grpSpPr>
        <p:sp>
          <p:nvSpPr>
            <p:cNvPr id="11009" name="Google Shape;11009;p101"/>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01"/>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101"/>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101"/>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01"/>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01"/>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5" name="Google Shape;11015;p101"/>
          <p:cNvGrpSpPr/>
          <p:nvPr/>
        </p:nvGrpSpPr>
        <p:grpSpPr>
          <a:xfrm>
            <a:off x="7592387" y="3612458"/>
            <a:ext cx="273874" cy="351204"/>
            <a:chOff x="7592387" y="3787858"/>
            <a:chExt cx="273874" cy="351204"/>
          </a:xfrm>
        </p:grpSpPr>
        <p:sp>
          <p:nvSpPr>
            <p:cNvPr id="11016" name="Google Shape;11016;p101"/>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01"/>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01"/>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01"/>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0" name="Google Shape;11020;p101"/>
          <p:cNvGrpSpPr/>
          <p:nvPr/>
        </p:nvGrpSpPr>
        <p:grpSpPr>
          <a:xfrm>
            <a:off x="7145794" y="3612458"/>
            <a:ext cx="274254" cy="350444"/>
            <a:chOff x="7145794" y="3787858"/>
            <a:chExt cx="274254" cy="350444"/>
          </a:xfrm>
        </p:grpSpPr>
        <p:sp>
          <p:nvSpPr>
            <p:cNvPr id="11021" name="Google Shape;11021;p101"/>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101"/>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101"/>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101"/>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01"/>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101"/>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7" name="Google Shape;11027;p101"/>
          <p:cNvGrpSpPr/>
          <p:nvPr/>
        </p:nvGrpSpPr>
        <p:grpSpPr>
          <a:xfrm>
            <a:off x="8054060" y="3611698"/>
            <a:ext cx="266334" cy="353834"/>
            <a:chOff x="8054060" y="3787098"/>
            <a:chExt cx="266334" cy="353834"/>
          </a:xfrm>
        </p:grpSpPr>
        <p:sp>
          <p:nvSpPr>
            <p:cNvPr id="11028" name="Google Shape;11028;p101"/>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101"/>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101"/>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01"/>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2" name="Google Shape;11032;p101"/>
          <p:cNvGrpSpPr/>
          <p:nvPr/>
        </p:nvGrpSpPr>
        <p:grpSpPr>
          <a:xfrm>
            <a:off x="6702211" y="3607199"/>
            <a:ext cx="270104" cy="361754"/>
            <a:chOff x="6702211" y="3782599"/>
            <a:chExt cx="270104" cy="361754"/>
          </a:xfrm>
        </p:grpSpPr>
        <p:sp>
          <p:nvSpPr>
            <p:cNvPr id="11033" name="Google Shape;11033;p101"/>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01"/>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101"/>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101"/>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01"/>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101"/>
          <p:cNvGrpSpPr/>
          <p:nvPr/>
        </p:nvGrpSpPr>
        <p:grpSpPr>
          <a:xfrm>
            <a:off x="3516886" y="3263327"/>
            <a:ext cx="391854" cy="269922"/>
            <a:chOff x="3516850" y="3406526"/>
            <a:chExt cx="369674" cy="254644"/>
          </a:xfrm>
        </p:grpSpPr>
        <p:sp>
          <p:nvSpPr>
            <p:cNvPr id="11039" name="Google Shape;11039;p101"/>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01"/>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01"/>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01"/>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3" name="Google Shape;11043;p101"/>
          <p:cNvGrpSpPr/>
          <p:nvPr/>
        </p:nvGrpSpPr>
        <p:grpSpPr>
          <a:xfrm>
            <a:off x="1310655" y="3185127"/>
            <a:ext cx="306314" cy="347403"/>
            <a:chOff x="1310655" y="3360527"/>
            <a:chExt cx="306314" cy="347403"/>
          </a:xfrm>
        </p:grpSpPr>
        <p:sp>
          <p:nvSpPr>
            <p:cNvPr id="11044" name="Google Shape;11044;p101"/>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01"/>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01"/>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01"/>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01"/>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9" name="Google Shape;11049;p101"/>
          <p:cNvGrpSpPr/>
          <p:nvPr/>
        </p:nvGrpSpPr>
        <p:grpSpPr>
          <a:xfrm>
            <a:off x="3119678" y="3184746"/>
            <a:ext cx="269343" cy="348543"/>
            <a:chOff x="3119678" y="3360146"/>
            <a:chExt cx="269343" cy="348543"/>
          </a:xfrm>
        </p:grpSpPr>
        <p:sp>
          <p:nvSpPr>
            <p:cNvPr id="11050" name="Google Shape;11050;p101"/>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01"/>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101"/>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101"/>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101"/>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101"/>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101"/>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7" name="Google Shape;11057;p101"/>
          <p:cNvGrpSpPr/>
          <p:nvPr/>
        </p:nvGrpSpPr>
        <p:grpSpPr>
          <a:xfrm>
            <a:off x="3967213" y="3181547"/>
            <a:ext cx="368185" cy="354753"/>
            <a:chOff x="3967213" y="3356947"/>
            <a:chExt cx="368185" cy="354753"/>
          </a:xfrm>
        </p:grpSpPr>
        <p:sp>
          <p:nvSpPr>
            <p:cNvPr id="11058" name="Google Shape;11058;p101"/>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01"/>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01"/>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01"/>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101"/>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3" name="Google Shape;11063;p101"/>
          <p:cNvGrpSpPr/>
          <p:nvPr/>
        </p:nvGrpSpPr>
        <p:grpSpPr>
          <a:xfrm>
            <a:off x="871254" y="3184746"/>
            <a:ext cx="285183" cy="347023"/>
            <a:chOff x="871254" y="3360146"/>
            <a:chExt cx="285183" cy="347023"/>
          </a:xfrm>
        </p:grpSpPr>
        <p:sp>
          <p:nvSpPr>
            <p:cNvPr id="11064" name="Google Shape;11064;p101"/>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101"/>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01"/>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01"/>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8" name="Google Shape;11068;p101"/>
          <p:cNvGrpSpPr/>
          <p:nvPr/>
        </p:nvGrpSpPr>
        <p:grpSpPr>
          <a:xfrm>
            <a:off x="2665165" y="3184746"/>
            <a:ext cx="281794" cy="349684"/>
            <a:chOff x="2665165" y="3360146"/>
            <a:chExt cx="281794" cy="349684"/>
          </a:xfrm>
        </p:grpSpPr>
        <p:sp>
          <p:nvSpPr>
            <p:cNvPr id="11069" name="Google Shape;11069;p101"/>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101"/>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01"/>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01"/>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101"/>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4" name="Google Shape;11074;p101"/>
          <p:cNvGrpSpPr/>
          <p:nvPr/>
        </p:nvGrpSpPr>
        <p:grpSpPr>
          <a:xfrm>
            <a:off x="7156344" y="3172296"/>
            <a:ext cx="264465" cy="353074"/>
            <a:chOff x="7156344" y="3347696"/>
            <a:chExt cx="264465" cy="353074"/>
          </a:xfrm>
        </p:grpSpPr>
        <p:sp>
          <p:nvSpPr>
            <p:cNvPr id="11075" name="Google Shape;11075;p101"/>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101"/>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101"/>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101"/>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101"/>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0" name="Google Shape;11080;p101"/>
          <p:cNvGrpSpPr/>
          <p:nvPr/>
        </p:nvGrpSpPr>
        <p:grpSpPr>
          <a:xfrm>
            <a:off x="6703732" y="3171536"/>
            <a:ext cx="264813" cy="352693"/>
            <a:chOff x="6703732" y="3346936"/>
            <a:chExt cx="264813" cy="352693"/>
          </a:xfrm>
        </p:grpSpPr>
        <p:sp>
          <p:nvSpPr>
            <p:cNvPr id="11081" name="Google Shape;11081;p101"/>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101"/>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01"/>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01"/>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01"/>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101"/>
          <p:cNvGrpSpPr/>
          <p:nvPr/>
        </p:nvGrpSpPr>
        <p:grpSpPr>
          <a:xfrm>
            <a:off x="6252228" y="3171536"/>
            <a:ext cx="265193" cy="352693"/>
            <a:chOff x="6252228" y="3346936"/>
            <a:chExt cx="265193" cy="352693"/>
          </a:xfrm>
        </p:grpSpPr>
        <p:sp>
          <p:nvSpPr>
            <p:cNvPr id="11087" name="Google Shape;11087;p101"/>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101"/>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101"/>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0" name="Google Shape;11090;p101"/>
          <p:cNvGrpSpPr/>
          <p:nvPr/>
        </p:nvGrpSpPr>
        <p:grpSpPr>
          <a:xfrm>
            <a:off x="5801105" y="3172296"/>
            <a:ext cx="264813" cy="351933"/>
            <a:chOff x="5801105" y="3347696"/>
            <a:chExt cx="264813" cy="351933"/>
          </a:xfrm>
        </p:grpSpPr>
        <p:sp>
          <p:nvSpPr>
            <p:cNvPr id="11091" name="Google Shape;11091;p101"/>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101"/>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101"/>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101"/>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5" name="Google Shape;11095;p101"/>
          <p:cNvGrpSpPr/>
          <p:nvPr/>
        </p:nvGrpSpPr>
        <p:grpSpPr>
          <a:xfrm>
            <a:off x="5349253" y="3171536"/>
            <a:ext cx="265922" cy="352693"/>
            <a:chOff x="5349253" y="3346936"/>
            <a:chExt cx="265922" cy="352693"/>
          </a:xfrm>
        </p:grpSpPr>
        <p:sp>
          <p:nvSpPr>
            <p:cNvPr id="11096" name="Google Shape;11096;p101"/>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01"/>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01"/>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101"/>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01"/>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01"/>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2" name="Google Shape;11102;p101"/>
          <p:cNvGrpSpPr/>
          <p:nvPr/>
        </p:nvGrpSpPr>
        <p:grpSpPr>
          <a:xfrm>
            <a:off x="4907159" y="3171536"/>
            <a:ext cx="264845" cy="354214"/>
            <a:chOff x="4907159" y="3346936"/>
            <a:chExt cx="264845" cy="354214"/>
          </a:xfrm>
        </p:grpSpPr>
        <p:sp>
          <p:nvSpPr>
            <p:cNvPr id="11103" name="Google Shape;11103;p101"/>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101"/>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5" name="Google Shape;11105;p101"/>
          <p:cNvGrpSpPr/>
          <p:nvPr/>
        </p:nvGrpSpPr>
        <p:grpSpPr>
          <a:xfrm>
            <a:off x="8048421" y="3159086"/>
            <a:ext cx="276503" cy="369674"/>
            <a:chOff x="8048421" y="3334486"/>
            <a:chExt cx="276503" cy="369674"/>
          </a:xfrm>
        </p:grpSpPr>
        <p:sp>
          <p:nvSpPr>
            <p:cNvPr id="11106" name="Google Shape;11106;p101"/>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101"/>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01"/>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01"/>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01"/>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01"/>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2" name="Google Shape;11112;p101"/>
          <p:cNvGrpSpPr/>
          <p:nvPr/>
        </p:nvGrpSpPr>
        <p:grpSpPr>
          <a:xfrm>
            <a:off x="7575787" y="3154555"/>
            <a:ext cx="295384" cy="376834"/>
            <a:chOff x="7575787" y="3329955"/>
            <a:chExt cx="295384" cy="376834"/>
          </a:xfrm>
        </p:grpSpPr>
        <p:sp>
          <p:nvSpPr>
            <p:cNvPr id="11113" name="Google Shape;11113;p101"/>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101"/>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101"/>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101"/>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101"/>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101"/>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101"/>
          <p:cNvGrpSpPr/>
          <p:nvPr/>
        </p:nvGrpSpPr>
        <p:grpSpPr>
          <a:xfrm>
            <a:off x="864062" y="2709103"/>
            <a:ext cx="264084" cy="347783"/>
            <a:chOff x="864062" y="2884503"/>
            <a:chExt cx="264084" cy="347783"/>
          </a:xfrm>
        </p:grpSpPr>
        <p:sp>
          <p:nvSpPr>
            <p:cNvPr id="11120" name="Google Shape;11120;p101"/>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101"/>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01"/>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01"/>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101"/>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101"/>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101"/>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101"/>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01"/>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01"/>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0" name="Google Shape;11130;p101"/>
          <p:cNvGrpSpPr/>
          <p:nvPr/>
        </p:nvGrpSpPr>
        <p:grpSpPr>
          <a:xfrm>
            <a:off x="3978523" y="2709261"/>
            <a:ext cx="348955" cy="346516"/>
            <a:chOff x="3978523" y="2884661"/>
            <a:chExt cx="348955" cy="346516"/>
          </a:xfrm>
        </p:grpSpPr>
        <p:sp>
          <p:nvSpPr>
            <p:cNvPr id="11131" name="Google Shape;11131;p101"/>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101"/>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101"/>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101"/>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01"/>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01"/>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01"/>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01"/>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101"/>
          <p:cNvGrpSpPr/>
          <p:nvPr/>
        </p:nvGrpSpPr>
        <p:grpSpPr>
          <a:xfrm>
            <a:off x="3527780" y="2709863"/>
            <a:ext cx="347435" cy="345534"/>
            <a:chOff x="3527780" y="2885263"/>
            <a:chExt cx="347435" cy="345534"/>
          </a:xfrm>
        </p:grpSpPr>
        <p:sp>
          <p:nvSpPr>
            <p:cNvPr id="11140" name="Google Shape;11140;p101"/>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101"/>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01"/>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01"/>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101"/>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101"/>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101"/>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101"/>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01"/>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101"/>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101"/>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101"/>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101"/>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101"/>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101"/>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101"/>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01"/>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101"/>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101"/>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101"/>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01"/>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101"/>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101"/>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3" name="Google Shape;11163;p101"/>
          <p:cNvGrpSpPr/>
          <p:nvPr/>
        </p:nvGrpSpPr>
        <p:grpSpPr>
          <a:xfrm>
            <a:off x="2239671" y="2709103"/>
            <a:ext cx="218053" cy="348543"/>
            <a:chOff x="2239671" y="2884503"/>
            <a:chExt cx="218053" cy="348543"/>
          </a:xfrm>
        </p:grpSpPr>
        <p:sp>
          <p:nvSpPr>
            <p:cNvPr id="11164" name="Google Shape;11164;p101"/>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101"/>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01"/>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101"/>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101"/>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9" name="Google Shape;11169;p101"/>
          <p:cNvGrpSpPr/>
          <p:nvPr/>
        </p:nvGrpSpPr>
        <p:grpSpPr>
          <a:xfrm>
            <a:off x="2691555" y="2709103"/>
            <a:ext cx="215044" cy="348924"/>
            <a:chOff x="2691555" y="2884503"/>
            <a:chExt cx="215044" cy="348924"/>
          </a:xfrm>
        </p:grpSpPr>
        <p:sp>
          <p:nvSpPr>
            <p:cNvPr id="11170" name="Google Shape;11170;p101"/>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101"/>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101"/>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3" name="Google Shape;11173;p101"/>
          <p:cNvGrpSpPr/>
          <p:nvPr/>
        </p:nvGrpSpPr>
        <p:grpSpPr>
          <a:xfrm>
            <a:off x="1770459" y="2709103"/>
            <a:ext cx="254644" cy="348828"/>
            <a:chOff x="1770459" y="2884503"/>
            <a:chExt cx="254644" cy="348828"/>
          </a:xfrm>
        </p:grpSpPr>
        <p:sp>
          <p:nvSpPr>
            <p:cNvPr id="11174" name="Google Shape;11174;p101"/>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01"/>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01"/>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01"/>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101"/>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101"/>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101"/>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101"/>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2" name="Google Shape;11182;p101"/>
          <p:cNvGrpSpPr/>
          <p:nvPr/>
        </p:nvGrpSpPr>
        <p:grpSpPr>
          <a:xfrm>
            <a:off x="1317466" y="2709483"/>
            <a:ext cx="258382" cy="348543"/>
            <a:chOff x="1317466" y="2884883"/>
            <a:chExt cx="258382" cy="348543"/>
          </a:xfrm>
        </p:grpSpPr>
        <p:sp>
          <p:nvSpPr>
            <p:cNvPr id="11183" name="Google Shape;11183;p101"/>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101"/>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101"/>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101"/>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01"/>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101"/>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101"/>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101"/>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101"/>
          <p:cNvGrpSpPr/>
          <p:nvPr/>
        </p:nvGrpSpPr>
        <p:grpSpPr>
          <a:xfrm>
            <a:off x="3121167" y="2709483"/>
            <a:ext cx="258414" cy="348543"/>
            <a:chOff x="3121167" y="2884883"/>
            <a:chExt cx="258414" cy="348543"/>
          </a:xfrm>
        </p:grpSpPr>
        <p:sp>
          <p:nvSpPr>
            <p:cNvPr id="11192" name="Google Shape;11192;p101"/>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101"/>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101"/>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101"/>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101"/>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101"/>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01"/>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01"/>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0" name="Google Shape;11200;p101"/>
          <p:cNvGrpSpPr/>
          <p:nvPr/>
        </p:nvGrpSpPr>
        <p:grpSpPr>
          <a:xfrm>
            <a:off x="4899999" y="2706695"/>
            <a:ext cx="271244" cy="346801"/>
            <a:chOff x="4899999" y="2882095"/>
            <a:chExt cx="271244" cy="346801"/>
          </a:xfrm>
        </p:grpSpPr>
        <p:sp>
          <p:nvSpPr>
            <p:cNvPr id="11201" name="Google Shape;11201;p101"/>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101"/>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101"/>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101"/>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101"/>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101"/>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101"/>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101"/>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101"/>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101"/>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1" name="Google Shape;11211;p101"/>
          <p:cNvGrpSpPr/>
          <p:nvPr/>
        </p:nvGrpSpPr>
        <p:grpSpPr>
          <a:xfrm>
            <a:off x="7162775" y="2705713"/>
            <a:ext cx="259523" cy="346294"/>
            <a:chOff x="7162775" y="2881113"/>
            <a:chExt cx="259523" cy="346294"/>
          </a:xfrm>
        </p:grpSpPr>
        <p:sp>
          <p:nvSpPr>
            <p:cNvPr id="11212" name="Google Shape;11212;p101"/>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101"/>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101"/>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01"/>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101"/>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101"/>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8" name="Google Shape;11218;p101"/>
          <p:cNvGrpSpPr/>
          <p:nvPr/>
        </p:nvGrpSpPr>
        <p:grpSpPr>
          <a:xfrm>
            <a:off x="6709751" y="2706442"/>
            <a:ext cx="261075" cy="347815"/>
            <a:chOff x="6709751" y="2881842"/>
            <a:chExt cx="261075" cy="347815"/>
          </a:xfrm>
        </p:grpSpPr>
        <p:sp>
          <p:nvSpPr>
            <p:cNvPr id="11219" name="Google Shape;11219;p101"/>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101"/>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01"/>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101"/>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101"/>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101"/>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5" name="Google Shape;11225;p101"/>
          <p:cNvGrpSpPr/>
          <p:nvPr/>
        </p:nvGrpSpPr>
        <p:grpSpPr>
          <a:xfrm>
            <a:off x="5807156" y="2705713"/>
            <a:ext cx="261043" cy="348163"/>
            <a:chOff x="5807156" y="2881113"/>
            <a:chExt cx="261043" cy="348163"/>
          </a:xfrm>
        </p:grpSpPr>
        <p:sp>
          <p:nvSpPr>
            <p:cNvPr id="11226" name="Google Shape;11226;p101"/>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101"/>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101"/>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101"/>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101"/>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1" name="Google Shape;11231;p101"/>
          <p:cNvGrpSpPr/>
          <p:nvPr/>
        </p:nvGrpSpPr>
        <p:grpSpPr>
          <a:xfrm>
            <a:off x="5355653" y="2706093"/>
            <a:ext cx="262184" cy="346643"/>
            <a:chOff x="5355653" y="2881493"/>
            <a:chExt cx="262184" cy="346643"/>
          </a:xfrm>
        </p:grpSpPr>
        <p:sp>
          <p:nvSpPr>
            <p:cNvPr id="11232" name="Google Shape;11232;p101"/>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101"/>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101"/>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101"/>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101"/>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7" name="Google Shape;11237;p101"/>
          <p:cNvGrpSpPr/>
          <p:nvPr/>
        </p:nvGrpSpPr>
        <p:grpSpPr>
          <a:xfrm>
            <a:off x="8055961" y="2706442"/>
            <a:ext cx="260283" cy="345914"/>
            <a:chOff x="8055961" y="2881842"/>
            <a:chExt cx="260283" cy="345914"/>
          </a:xfrm>
        </p:grpSpPr>
        <p:sp>
          <p:nvSpPr>
            <p:cNvPr id="11238" name="Google Shape;11238;p101"/>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01"/>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01"/>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101"/>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2" name="Google Shape;11242;p101"/>
          <p:cNvGrpSpPr/>
          <p:nvPr/>
        </p:nvGrpSpPr>
        <p:grpSpPr>
          <a:xfrm>
            <a:off x="7609368" y="2718512"/>
            <a:ext cx="264813" cy="353105"/>
            <a:chOff x="7609368" y="2893912"/>
            <a:chExt cx="264813" cy="353105"/>
          </a:xfrm>
        </p:grpSpPr>
        <p:sp>
          <p:nvSpPr>
            <p:cNvPr id="11243" name="Google Shape;11243;p101"/>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101"/>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101"/>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101"/>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101"/>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101"/>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9" name="Google Shape;11249;p101"/>
          <p:cNvGrpSpPr/>
          <p:nvPr/>
        </p:nvGrpSpPr>
        <p:grpSpPr>
          <a:xfrm>
            <a:off x="6248458" y="2694372"/>
            <a:ext cx="270864" cy="360645"/>
            <a:chOff x="6248458" y="2869772"/>
            <a:chExt cx="270864" cy="360645"/>
          </a:xfrm>
        </p:grpSpPr>
        <p:sp>
          <p:nvSpPr>
            <p:cNvPr id="11250" name="Google Shape;11250;p101"/>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101"/>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101"/>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101"/>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101"/>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5" name="Google Shape;11255;p101"/>
          <p:cNvGrpSpPr/>
          <p:nvPr/>
        </p:nvGrpSpPr>
        <p:grpSpPr>
          <a:xfrm>
            <a:off x="3075928" y="2270398"/>
            <a:ext cx="363243" cy="300675"/>
            <a:chOff x="3075928" y="2445798"/>
            <a:chExt cx="363243" cy="300675"/>
          </a:xfrm>
        </p:grpSpPr>
        <p:sp>
          <p:nvSpPr>
            <p:cNvPr id="11256" name="Google Shape;11256;p101"/>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101"/>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101"/>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01"/>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101"/>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101"/>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101"/>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101"/>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101"/>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101"/>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101"/>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7" name="Google Shape;11267;p101"/>
          <p:cNvGrpSpPr/>
          <p:nvPr/>
        </p:nvGrpSpPr>
        <p:grpSpPr>
          <a:xfrm>
            <a:off x="2633105" y="2256459"/>
            <a:ext cx="363243" cy="328585"/>
            <a:chOff x="2633105" y="2431859"/>
            <a:chExt cx="363243" cy="328585"/>
          </a:xfrm>
        </p:grpSpPr>
        <p:sp>
          <p:nvSpPr>
            <p:cNvPr id="11268" name="Google Shape;11268;p101"/>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101"/>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101"/>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101"/>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101"/>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101"/>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101"/>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101"/>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6" name="Google Shape;11276;p101"/>
          <p:cNvGrpSpPr/>
          <p:nvPr/>
        </p:nvGrpSpPr>
        <p:grpSpPr>
          <a:xfrm>
            <a:off x="2189142" y="2245910"/>
            <a:ext cx="365904" cy="350064"/>
            <a:chOff x="2189142" y="2421310"/>
            <a:chExt cx="365904" cy="350064"/>
          </a:xfrm>
        </p:grpSpPr>
        <p:sp>
          <p:nvSpPr>
            <p:cNvPr id="11277" name="Google Shape;11277;p101"/>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101"/>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101"/>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01"/>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101"/>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01"/>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101"/>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101"/>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101"/>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6" name="Google Shape;11286;p101"/>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7" name="Google Shape;11287;p101"/>
          <p:cNvGrpSpPr/>
          <p:nvPr/>
        </p:nvGrpSpPr>
        <p:grpSpPr>
          <a:xfrm>
            <a:off x="3961923" y="2310917"/>
            <a:ext cx="364415" cy="220936"/>
            <a:chOff x="3961923" y="2486317"/>
            <a:chExt cx="364415" cy="220936"/>
          </a:xfrm>
        </p:grpSpPr>
        <p:sp>
          <p:nvSpPr>
            <p:cNvPr id="11288" name="Google Shape;11288;p101"/>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101"/>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101"/>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101"/>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2" name="Google Shape;11292;p101"/>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3" name="Google Shape;11293;p101"/>
          <p:cNvGrpSpPr/>
          <p:nvPr/>
        </p:nvGrpSpPr>
        <p:grpSpPr>
          <a:xfrm>
            <a:off x="1303876" y="2243977"/>
            <a:ext cx="363275" cy="354626"/>
            <a:chOff x="1303876" y="2419377"/>
            <a:chExt cx="363275" cy="354626"/>
          </a:xfrm>
        </p:grpSpPr>
        <p:sp>
          <p:nvSpPr>
            <p:cNvPr id="11294" name="Google Shape;11294;p101"/>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101"/>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101"/>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01"/>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101"/>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101"/>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101"/>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01"/>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2" name="Google Shape;11302;p101"/>
          <p:cNvGrpSpPr/>
          <p:nvPr/>
        </p:nvGrpSpPr>
        <p:grpSpPr>
          <a:xfrm>
            <a:off x="861053" y="2239510"/>
            <a:ext cx="362134" cy="363623"/>
            <a:chOff x="861053" y="2414910"/>
            <a:chExt cx="362134" cy="363623"/>
          </a:xfrm>
        </p:grpSpPr>
        <p:sp>
          <p:nvSpPr>
            <p:cNvPr id="11303" name="Google Shape;11303;p101"/>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101"/>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101"/>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101"/>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01"/>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8" name="Google Shape;11308;p101"/>
          <p:cNvGrpSpPr/>
          <p:nvPr/>
        </p:nvGrpSpPr>
        <p:grpSpPr>
          <a:xfrm>
            <a:off x="7594288" y="2239859"/>
            <a:ext cx="279513" cy="355735"/>
            <a:chOff x="7594288" y="2415259"/>
            <a:chExt cx="279513" cy="355735"/>
          </a:xfrm>
        </p:grpSpPr>
        <p:sp>
          <p:nvSpPr>
            <p:cNvPr id="11309" name="Google Shape;11309;p101"/>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01"/>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01"/>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01"/>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101"/>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101"/>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101"/>
          <p:cNvGrpSpPr/>
          <p:nvPr/>
        </p:nvGrpSpPr>
        <p:grpSpPr>
          <a:xfrm>
            <a:off x="7145794" y="2240239"/>
            <a:ext cx="278784" cy="355735"/>
            <a:chOff x="7145794" y="2415639"/>
            <a:chExt cx="278784" cy="355735"/>
          </a:xfrm>
        </p:grpSpPr>
        <p:sp>
          <p:nvSpPr>
            <p:cNvPr id="11316" name="Google Shape;11316;p101"/>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01"/>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101"/>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101"/>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01"/>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01"/>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01"/>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01"/>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01"/>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01"/>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6" name="Google Shape;11326;p101"/>
          <p:cNvGrpSpPr/>
          <p:nvPr/>
        </p:nvGrpSpPr>
        <p:grpSpPr>
          <a:xfrm>
            <a:off x="6698441" y="2239130"/>
            <a:ext cx="277644" cy="357984"/>
            <a:chOff x="6698441" y="2414530"/>
            <a:chExt cx="277644" cy="357984"/>
          </a:xfrm>
        </p:grpSpPr>
        <p:sp>
          <p:nvSpPr>
            <p:cNvPr id="11327" name="Google Shape;11327;p101"/>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01"/>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01"/>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101"/>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01"/>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101"/>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3" name="Google Shape;11333;p101"/>
          <p:cNvGrpSpPr/>
          <p:nvPr/>
        </p:nvGrpSpPr>
        <p:grpSpPr>
          <a:xfrm>
            <a:off x="4897750" y="2240239"/>
            <a:ext cx="279513" cy="357255"/>
            <a:chOff x="4897750" y="2415639"/>
            <a:chExt cx="279513" cy="357255"/>
          </a:xfrm>
        </p:grpSpPr>
        <p:sp>
          <p:nvSpPr>
            <p:cNvPr id="11334" name="Google Shape;11334;p101"/>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01"/>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01"/>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01"/>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101"/>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01"/>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01"/>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01"/>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2" name="Google Shape;11342;p101"/>
          <p:cNvGrpSpPr/>
          <p:nvPr/>
        </p:nvGrpSpPr>
        <p:grpSpPr>
          <a:xfrm>
            <a:off x="5812066" y="2240619"/>
            <a:ext cx="264813" cy="353454"/>
            <a:chOff x="5812066" y="2416019"/>
            <a:chExt cx="264813" cy="353454"/>
          </a:xfrm>
        </p:grpSpPr>
        <p:sp>
          <p:nvSpPr>
            <p:cNvPr id="11343" name="Google Shape;11343;p101"/>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101"/>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101"/>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101"/>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01"/>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01"/>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101"/>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0" name="Google Shape;11350;p101"/>
          <p:cNvGrpSpPr/>
          <p:nvPr/>
        </p:nvGrpSpPr>
        <p:grpSpPr>
          <a:xfrm>
            <a:off x="8054820" y="2240999"/>
            <a:ext cx="264433" cy="353454"/>
            <a:chOff x="8054820" y="2416399"/>
            <a:chExt cx="264433" cy="353454"/>
          </a:xfrm>
        </p:grpSpPr>
        <p:sp>
          <p:nvSpPr>
            <p:cNvPr id="11351" name="Google Shape;11351;p101"/>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01"/>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01"/>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01"/>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01"/>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101"/>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7" name="Google Shape;11357;p101"/>
          <p:cNvGrpSpPr/>
          <p:nvPr/>
        </p:nvGrpSpPr>
        <p:grpSpPr>
          <a:xfrm>
            <a:off x="5356413" y="2237990"/>
            <a:ext cx="271212" cy="361374"/>
            <a:chOff x="5356413" y="2413390"/>
            <a:chExt cx="271212" cy="361374"/>
          </a:xfrm>
        </p:grpSpPr>
        <p:sp>
          <p:nvSpPr>
            <p:cNvPr id="11358" name="Google Shape;11358;p101"/>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101"/>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101"/>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101"/>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101"/>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101"/>
          <p:cNvGrpSpPr/>
          <p:nvPr/>
        </p:nvGrpSpPr>
        <p:grpSpPr>
          <a:xfrm>
            <a:off x="6255238" y="2236849"/>
            <a:ext cx="271244" cy="360994"/>
            <a:chOff x="6255238" y="2412249"/>
            <a:chExt cx="271244" cy="360994"/>
          </a:xfrm>
        </p:grpSpPr>
        <p:sp>
          <p:nvSpPr>
            <p:cNvPr id="11364" name="Google Shape;11364;p101"/>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01"/>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101"/>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101"/>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01"/>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01"/>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0" name="Google Shape;11370;p101"/>
          <p:cNvGrpSpPr/>
          <p:nvPr/>
        </p:nvGrpSpPr>
        <p:grpSpPr>
          <a:xfrm>
            <a:off x="2185372" y="1782399"/>
            <a:ext cx="366664" cy="366981"/>
            <a:chOff x="2185372" y="1957799"/>
            <a:chExt cx="366664" cy="366981"/>
          </a:xfrm>
        </p:grpSpPr>
        <p:sp>
          <p:nvSpPr>
            <p:cNvPr id="11371" name="Google Shape;11371;p101"/>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101"/>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101"/>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01"/>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101"/>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101"/>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01"/>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101"/>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9" name="Google Shape;11379;p101"/>
          <p:cNvGrpSpPr/>
          <p:nvPr/>
        </p:nvGrpSpPr>
        <p:grpSpPr>
          <a:xfrm>
            <a:off x="1737258" y="1812971"/>
            <a:ext cx="370814" cy="307359"/>
            <a:chOff x="1737258" y="1988371"/>
            <a:chExt cx="370814" cy="307359"/>
          </a:xfrm>
        </p:grpSpPr>
        <p:sp>
          <p:nvSpPr>
            <p:cNvPr id="11380" name="Google Shape;11380;p101"/>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01"/>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101"/>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101"/>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4" name="Google Shape;11384;p101"/>
          <p:cNvGrpSpPr/>
          <p:nvPr/>
        </p:nvGrpSpPr>
        <p:grpSpPr>
          <a:xfrm>
            <a:off x="848983" y="1814111"/>
            <a:ext cx="369294" cy="304350"/>
            <a:chOff x="848983" y="1989511"/>
            <a:chExt cx="369294" cy="304350"/>
          </a:xfrm>
        </p:grpSpPr>
        <p:sp>
          <p:nvSpPr>
            <p:cNvPr id="11385" name="Google Shape;11385;p101"/>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01"/>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101"/>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01"/>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01"/>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0" name="Google Shape;11390;p101"/>
          <p:cNvGrpSpPr/>
          <p:nvPr/>
        </p:nvGrpSpPr>
        <p:grpSpPr>
          <a:xfrm>
            <a:off x="3074027" y="1808377"/>
            <a:ext cx="380604" cy="313854"/>
            <a:chOff x="3074027" y="1983777"/>
            <a:chExt cx="380604" cy="313854"/>
          </a:xfrm>
        </p:grpSpPr>
        <p:sp>
          <p:nvSpPr>
            <p:cNvPr id="11391" name="Google Shape;11391;p101"/>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101"/>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01"/>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01"/>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101"/>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6" name="Google Shape;11396;p101"/>
          <p:cNvGrpSpPr/>
          <p:nvPr/>
        </p:nvGrpSpPr>
        <p:grpSpPr>
          <a:xfrm>
            <a:off x="3522521" y="1800457"/>
            <a:ext cx="367013" cy="331278"/>
            <a:chOff x="3522521" y="1975857"/>
            <a:chExt cx="367013" cy="331278"/>
          </a:xfrm>
        </p:grpSpPr>
        <p:sp>
          <p:nvSpPr>
            <p:cNvPr id="11397" name="Google Shape;11397;p101"/>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01"/>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101"/>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101"/>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01"/>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101"/>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01"/>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4" name="Google Shape;11404;p101"/>
          <p:cNvGrpSpPr/>
          <p:nvPr/>
        </p:nvGrpSpPr>
        <p:grpSpPr>
          <a:xfrm>
            <a:off x="2630824" y="1801566"/>
            <a:ext cx="368185" cy="330454"/>
            <a:chOff x="2630824" y="1976966"/>
            <a:chExt cx="368185" cy="330454"/>
          </a:xfrm>
        </p:grpSpPr>
        <p:sp>
          <p:nvSpPr>
            <p:cNvPr id="11405" name="Google Shape;11405;p101"/>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01"/>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101"/>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01"/>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01"/>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101"/>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101"/>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101"/>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3" name="Google Shape;11413;p101"/>
          <p:cNvGrpSpPr/>
          <p:nvPr/>
        </p:nvGrpSpPr>
        <p:grpSpPr>
          <a:xfrm>
            <a:off x="1293706" y="1791016"/>
            <a:ext cx="369294" cy="350444"/>
            <a:chOff x="1293706" y="1966416"/>
            <a:chExt cx="369294" cy="350444"/>
          </a:xfrm>
        </p:grpSpPr>
        <p:sp>
          <p:nvSpPr>
            <p:cNvPr id="11414" name="Google Shape;11414;p101"/>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101"/>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101"/>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01"/>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01"/>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01"/>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01"/>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101"/>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2" name="Google Shape;11422;p101"/>
          <p:cNvGrpSpPr/>
          <p:nvPr/>
        </p:nvGrpSpPr>
        <p:grpSpPr>
          <a:xfrm>
            <a:off x="3967213" y="1800077"/>
            <a:ext cx="368185" cy="331816"/>
            <a:chOff x="3967213" y="1975477"/>
            <a:chExt cx="368185" cy="331816"/>
          </a:xfrm>
        </p:grpSpPr>
        <p:sp>
          <p:nvSpPr>
            <p:cNvPr id="11423" name="Google Shape;11423;p101"/>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01"/>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01"/>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6" name="Google Shape;11426;p101"/>
          <p:cNvGrpSpPr/>
          <p:nvPr/>
        </p:nvGrpSpPr>
        <p:grpSpPr>
          <a:xfrm>
            <a:off x="8047661" y="1793646"/>
            <a:ext cx="279132" cy="356875"/>
            <a:chOff x="8047661" y="1969046"/>
            <a:chExt cx="279132" cy="356875"/>
          </a:xfrm>
        </p:grpSpPr>
        <p:sp>
          <p:nvSpPr>
            <p:cNvPr id="11427" name="Google Shape;11427;p101"/>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01"/>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01"/>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101"/>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1" name="Google Shape;11431;p101"/>
          <p:cNvGrpSpPr/>
          <p:nvPr/>
        </p:nvGrpSpPr>
        <p:grpSpPr>
          <a:xfrm>
            <a:off x="7596157" y="1792759"/>
            <a:ext cx="279544" cy="358142"/>
            <a:chOff x="7596157" y="1968159"/>
            <a:chExt cx="279544" cy="358142"/>
          </a:xfrm>
        </p:grpSpPr>
        <p:sp>
          <p:nvSpPr>
            <p:cNvPr id="11432" name="Google Shape;11432;p101"/>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01"/>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01"/>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101"/>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01"/>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01"/>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8" name="Google Shape;11438;p101"/>
          <p:cNvGrpSpPr/>
          <p:nvPr/>
        </p:nvGrpSpPr>
        <p:grpSpPr>
          <a:xfrm>
            <a:off x="7147315" y="1793646"/>
            <a:ext cx="279513" cy="357636"/>
            <a:chOff x="7147315" y="1969046"/>
            <a:chExt cx="279513" cy="357636"/>
          </a:xfrm>
        </p:grpSpPr>
        <p:sp>
          <p:nvSpPr>
            <p:cNvPr id="11439" name="Google Shape;11439;p101"/>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101"/>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101"/>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101"/>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101"/>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101"/>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101"/>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101"/>
          <p:cNvGrpSpPr/>
          <p:nvPr/>
        </p:nvGrpSpPr>
        <p:grpSpPr>
          <a:xfrm>
            <a:off x="6697681" y="1792917"/>
            <a:ext cx="280305" cy="359093"/>
            <a:chOff x="6697681" y="1968317"/>
            <a:chExt cx="280305" cy="359093"/>
          </a:xfrm>
        </p:grpSpPr>
        <p:sp>
          <p:nvSpPr>
            <p:cNvPr id="11447" name="Google Shape;11447;p101"/>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101"/>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01"/>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01"/>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01"/>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01"/>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01"/>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4" name="Google Shape;11454;p101"/>
          <p:cNvGrpSpPr/>
          <p:nvPr/>
        </p:nvGrpSpPr>
        <p:grpSpPr>
          <a:xfrm>
            <a:off x="6248839" y="1792537"/>
            <a:ext cx="280273" cy="358744"/>
            <a:chOff x="6248839" y="1967937"/>
            <a:chExt cx="280273" cy="358744"/>
          </a:xfrm>
        </p:grpSpPr>
        <p:sp>
          <p:nvSpPr>
            <p:cNvPr id="11455" name="Google Shape;11455;p101"/>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01"/>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01"/>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01"/>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01"/>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101"/>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1" name="Google Shape;11461;p101"/>
          <p:cNvGrpSpPr/>
          <p:nvPr/>
        </p:nvGrpSpPr>
        <p:grpSpPr>
          <a:xfrm>
            <a:off x="5801485" y="1793646"/>
            <a:ext cx="279164" cy="357794"/>
            <a:chOff x="5801485" y="1969046"/>
            <a:chExt cx="279164" cy="357794"/>
          </a:xfrm>
        </p:grpSpPr>
        <p:sp>
          <p:nvSpPr>
            <p:cNvPr id="11462" name="Google Shape;11462;p101"/>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101"/>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01"/>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01"/>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01"/>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01"/>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01"/>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01"/>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01"/>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101"/>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101"/>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01"/>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01"/>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101"/>
          <p:cNvGrpSpPr/>
          <p:nvPr/>
        </p:nvGrpSpPr>
        <p:grpSpPr>
          <a:xfrm>
            <a:off x="5352643" y="1793646"/>
            <a:ext cx="278404" cy="358364"/>
            <a:chOff x="5352643" y="1969046"/>
            <a:chExt cx="278404" cy="358364"/>
          </a:xfrm>
        </p:grpSpPr>
        <p:sp>
          <p:nvSpPr>
            <p:cNvPr id="11476" name="Google Shape;11476;p101"/>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101"/>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101"/>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01"/>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101"/>
          <p:cNvGrpSpPr/>
          <p:nvPr/>
        </p:nvGrpSpPr>
        <p:grpSpPr>
          <a:xfrm>
            <a:off x="4897750" y="1792917"/>
            <a:ext cx="279132" cy="358364"/>
            <a:chOff x="4897750" y="1968317"/>
            <a:chExt cx="279132" cy="358364"/>
          </a:xfrm>
        </p:grpSpPr>
        <p:sp>
          <p:nvSpPr>
            <p:cNvPr id="11481" name="Google Shape;11481;p101"/>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101"/>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01"/>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01"/>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01"/>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01"/>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01"/>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101"/>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01"/>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01"/>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101"/>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01"/>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01"/>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4" name="Google Shape;11494;p101"/>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5" name="Google Shape;11495;p101"/>
          <p:cNvGrpSpPr/>
          <p:nvPr/>
        </p:nvGrpSpPr>
        <p:grpSpPr>
          <a:xfrm>
            <a:off x="1767449" y="1337644"/>
            <a:ext cx="324403" cy="347783"/>
            <a:chOff x="1767449" y="1513044"/>
            <a:chExt cx="324403" cy="347783"/>
          </a:xfrm>
        </p:grpSpPr>
        <p:sp>
          <p:nvSpPr>
            <p:cNvPr id="11496" name="Google Shape;11496;p101"/>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101"/>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01"/>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01"/>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01"/>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01"/>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01"/>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01"/>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01"/>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5" name="Google Shape;11505;p101"/>
          <p:cNvGrpSpPr/>
          <p:nvPr/>
        </p:nvGrpSpPr>
        <p:grpSpPr>
          <a:xfrm>
            <a:off x="4007193" y="1337327"/>
            <a:ext cx="320633" cy="348100"/>
            <a:chOff x="4007193" y="1512727"/>
            <a:chExt cx="320633" cy="348100"/>
          </a:xfrm>
        </p:grpSpPr>
        <p:sp>
          <p:nvSpPr>
            <p:cNvPr id="11506" name="Google Shape;11506;p101"/>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01"/>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101"/>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101"/>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101"/>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1" name="Google Shape;11511;p101"/>
          <p:cNvGrpSpPr/>
          <p:nvPr/>
        </p:nvGrpSpPr>
        <p:grpSpPr>
          <a:xfrm>
            <a:off x="3530425" y="1333347"/>
            <a:ext cx="368175" cy="344594"/>
            <a:chOff x="3530425" y="1508747"/>
            <a:chExt cx="368175" cy="344594"/>
          </a:xfrm>
        </p:grpSpPr>
        <p:sp>
          <p:nvSpPr>
            <p:cNvPr id="11512" name="Google Shape;11512;p101"/>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101"/>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01"/>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101"/>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101"/>
          <p:cNvGrpSpPr/>
          <p:nvPr/>
        </p:nvGrpSpPr>
        <p:grpSpPr>
          <a:xfrm>
            <a:off x="3127598" y="1337834"/>
            <a:ext cx="289714" cy="347593"/>
            <a:chOff x="3127598" y="1513234"/>
            <a:chExt cx="289714" cy="347593"/>
          </a:xfrm>
        </p:grpSpPr>
        <p:sp>
          <p:nvSpPr>
            <p:cNvPr id="11517" name="Google Shape;11517;p101"/>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101"/>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01"/>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01"/>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01"/>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2" name="Google Shape;11522;p101"/>
          <p:cNvGrpSpPr/>
          <p:nvPr/>
        </p:nvGrpSpPr>
        <p:grpSpPr>
          <a:xfrm>
            <a:off x="2662884" y="1337644"/>
            <a:ext cx="322914" cy="348543"/>
            <a:chOff x="2662884" y="1513044"/>
            <a:chExt cx="322914" cy="348543"/>
          </a:xfrm>
        </p:grpSpPr>
        <p:sp>
          <p:nvSpPr>
            <p:cNvPr id="11523" name="Google Shape;11523;p101"/>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01"/>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01"/>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101"/>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101"/>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01"/>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01"/>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101"/>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01"/>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01"/>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3" name="Google Shape;11533;p101"/>
          <p:cNvGrpSpPr/>
          <p:nvPr/>
        </p:nvGrpSpPr>
        <p:grpSpPr>
          <a:xfrm>
            <a:off x="2232511" y="1337359"/>
            <a:ext cx="299534" cy="348068"/>
            <a:chOff x="2232511" y="1512759"/>
            <a:chExt cx="299534" cy="348068"/>
          </a:xfrm>
        </p:grpSpPr>
        <p:sp>
          <p:nvSpPr>
            <p:cNvPr id="11534" name="Google Shape;11534;p101"/>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01"/>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01"/>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101"/>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01"/>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101"/>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01"/>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101"/>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101"/>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01"/>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01"/>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5" name="Google Shape;11545;p101"/>
          <p:cNvGrpSpPr/>
          <p:nvPr/>
        </p:nvGrpSpPr>
        <p:grpSpPr>
          <a:xfrm>
            <a:off x="1331406" y="1337961"/>
            <a:ext cx="301784" cy="348607"/>
            <a:chOff x="1331406" y="1513361"/>
            <a:chExt cx="301784" cy="348607"/>
          </a:xfrm>
        </p:grpSpPr>
        <p:sp>
          <p:nvSpPr>
            <p:cNvPr id="11546" name="Google Shape;11546;p101"/>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101"/>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101"/>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101"/>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0" name="Google Shape;11550;p101"/>
          <p:cNvGrpSpPr/>
          <p:nvPr/>
        </p:nvGrpSpPr>
        <p:grpSpPr>
          <a:xfrm>
            <a:off x="7144274" y="1324814"/>
            <a:ext cx="282174" cy="355735"/>
            <a:chOff x="7144274" y="1500214"/>
            <a:chExt cx="282174" cy="355735"/>
          </a:xfrm>
        </p:grpSpPr>
        <p:sp>
          <p:nvSpPr>
            <p:cNvPr id="11551" name="Google Shape;11551;p101"/>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01"/>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01"/>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101"/>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101"/>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101"/>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7" name="Google Shape;11557;p101"/>
          <p:cNvGrpSpPr/>
          <p:nvPr/>
        </p:nvGrpSpPr>
        <p:grpSpPr>
          <a:xfrm>
            <a:off x="6685262" y="1324814"/>
            <a:ext cx="289682" cy="354594"/>
            <a:chOff x="6685262" y="1500214"/>
            <a:chExt cx="289682" cy="354594"/>
          </a:xfrm>
        </p:grpSpPr>
        <p:sp>
          <p:nvSpPr>
            <p:cNvPr id="11558" name="Google Shape;11558;p101"/>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101"/>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101"/>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101"/>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2" name="Google Shape;11562;p101"/>
          <p:cNvGrpSpPr/>
          <p:nvPr/>
        </p:nvGrpSpPr>
        <p:grpSpPr>
          <a:xfrm>
            <a:off x="6200938" y="1325194"/>
            <a:ext cx="322154" cy="355355"/>
            <a:chOff x="6200938" y="1500594"/>
            <a:chExt cx="322154" cy="355355"/>
          </a:xfrm>
        </p:grpSpPr>
        <p:sp>
          <p:nvSpPr>
            <p:cNvPr id="11563" name="Google Shape;11563;p101"/>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01"/>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101"/>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101"/>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01"/>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8" name="Google Shape;11568;p101"/>
          <p:cNvGrpSpPr/>
          <p:nvPr/>
        </p:nvGrpSpPr>
        <p:grpSpPr>
          <a:xfrm>
            <a:off x="5289631" y="1324814"/>
            <a:ext cx="332355" cy="354974"/>
            <a:chOff x="5289631" y="1500214"/>
            <a:chExt cx="332355" cy="354974"/>
          </a:xfrm>
        </p:grpSpPr>
        <p:sp>
          <p:nvSpPr>
            <p:cNvPr id="11569" name="Google Shape;11569;p101"/>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101"/>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01"/>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101"/>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01"/>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01"/>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101"/>
          <p:cNvGrpSpPr/>
          <p:nvPr/>
        </p:nvGrpSpPr>
        <p:grpSpPr>
          <a:xfrm>
            <a:off x="5748295" y="1324433"/>
            <a:ext cx="323294" cy="356115"/>
            <a:chOff x="5748295" y="1499833"/>
            <a:chExt cx="323294" cy="356115"/>
          </a:xfrm>
        </p:grpSpPr>
        <p:sp>
          <p:nvSpPr>
            <p:cNvPr id="11576" name="Google Shape;11576;p101"/>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01"/>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101"/>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101"/>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01"/>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01"/>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01"/>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3" name="Google Shape;11583;p101"/>
          <p:cNvGrpSpPr/>
          <p:nvPr/>
        </p:nvGrpSpPr>
        <p:grpSpPr>
          <a:xfrm>
            <a:off x="8047661" y="1325637"/>
            <a:ext cx="278404" cy="355260"/>
            <a:chOff x="8047661" y="1501037"/>
            <a:chExt cx="278404" cy="355260"/>
          </a:xfrm>
        </p:grpSpPr>
        <p:sp>
          <p:nvSpPr>
            <p:cNvPr id="11584" name="Google Shape;11584;p101"/>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01"/>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101"/>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101"/>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101"/>
          <p:cNvGrpSpPr/>
          <p:nvPr/>
        </p:nvGrpSpPr>
        <p:grpSpPr>
          <a:xfrm>
            <a:off x="4903389" y="1324814"/>
            <a:ext cx="267854" cy="355735"/>
            <a:chOff x="4903389" y="1500214"/>
            <a:chExt cx="267854" cy="355735"/>
          </a:xfrm>
        </p:grpSpPr>
        <p:sp>
          <p:nvSpPr>
            <p:cNvPr id="11589" name="Google Shape;11589;p101"/>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01"/>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101"/>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101"/>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01"/>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4" name="Google Shape;11594;p101"/>
          <p:cNvGrpSpPr/>
          <p:nvPr/>
        </p:nvGrpSpPr>
        <p:grpSpPr>
          <a:xfrm>
            <a:off x="7613518" y="1325954"/>
            <a:ext cx="264433" cy="353074"/>
            <a:chOff x="7613518" y="1501354"/>
            <a:chExt cx="264433" cy="353074"/>
          </a:xfrm>
        </p:grpSpPr>
        <p:sp>
          <p:nvSpPr>
            <p:cNvPr id="11595" name="Google Shape;11595;p101"/>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101"/>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101"/>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101"/>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01"/>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01"/>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1" name="Google Shape;11601;p101"/>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1602" name="Google Shape;11602;p101"/>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15"/>
        <p:cNvGrpSpPr/>
        <p:nvPr/>
      </p:nvGrpSpPr>
      <p:grpSpPr>
        <a:xfrm>
          <a:off x="0" y="0"/>
          <a:ext cx="0" cy="0"/>
          <a:chOff x="0" y="0"/>
          <a:chExt cx="0" cy="0"/>
        </a:xfrm>
      </p:grpSpPr>
      <p:sp>
        <p:nvSpPr>
          <p:cNvPr id="916" name="Google Shape;916;p52"/>
          <p:cNvSpPr/>
          <p:nvPr/>
        </p:nvSpPr>
        <p:spPr>
          <a:xfrm>
            <a:off x="6328975" y="1630250"/>
            <a:ext cx="1421700" cy="14217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2"/>
          <p:cNvSpPr txBox="1">
            <a:spLocks noGrp="1"/>
          </p:cNvSpPr>
          <p:nvPr>
            <p:ph type="title"/>
          </p:nvPr>
        </p:nvSpPr>
        <p:spPr>
          <a:xfrm>
            <a:off x="1106000" y="1155925"/>
            <a:ext cx="3684900" cy="1421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Our </a:t>
            </a:r>
            <a:r>
              <a:rPr lang="en">
                <a:solidFill>
                  <a:schemeClr val="dk2"/>
                </a:solidFill>
              </a:rPr>
              <a:t>company</a:t>
            </a:r>
            <a:endParaRPr>
              <a:solidFill>
                <a:schemeClr val="dk2"/>
              </a:solidFill>
            </a:endParaRPr>
          </a:p>
        </p:txBody>
      </p:sp>
      <p:sp>
        <p:nvSpPr>
          <p:cNvPr id="918" name="Google Shape;918;p52"/>
          <p:cNvSpPr txBox="1">
            <a:spLocks noGrp="1"/>
          </p:cNvSpPr>
          <p:nvPr>
            <p:ph type="body" idx="1"/>
          </p:nvPr>
        </p:nvSpPr>
        <p:spPr>
          <a:xfrm>
            <a:off x="1106000" y="2577926"/>
            <a:ext cx="3684900" cy="146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Mercury is the closest planet to the Sun and the smallest one in the Solar System—it’s only a bit larger than the Moon. The planet’s name has nothing to do with the liquid metal, since Mercury was named after a Roman god</a:t>
            </a:r>
            <a:endParaRPr dirty="0"/>
          </a:p>
        </p:txBody>
      </p:sp>
      <p:sp>
        <p:nvSpPr>
          <p:cNvPr id="919" name="Google Shape;919;p52"/>
          <p:cNvSpPr txBox="1"/>
          <p:nvPr/>
        </p:nvSpPr>
        <p:spPr>
          <a:xfrm>
            <a:off x="6240175" y="3072038"/>
            <a:ext cx="1599300" cy="490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dk1"/>
                </a:solidFill>
                <a:latin typeface="Rubik SemiBold"/>
                <a:ea typeface="Rubik SemiBold"/>
                <a:cs typeface="Rubik SemiBold"/>
                <a:sym typeface="Rubik SemiBold"/>
              </a:rPr>
              <a:t>Your logo here</a:t>
            </a:r>
            <a:endParaRPr sz="1500">
              <a:solidFill>
                <a:schemeClr val="dk1"/>
              </a:solidFill>
              <a:latin typeface="Rubik SemiBold"/>
              <a:ea typeface="Rubik SemiBold"/>
              <a:cs typeface="Rubik SemiBold"/>
              <a:sym typeface="Rubik SemiBold"/>
            </a:endParaRPr>
          </a:p>
        </p:txBody>
      </p:sp>
      <p:grpSp>
        <p:nvGrpSpPr>
          <p:cNvPr id="920" name="Google Shape;920;p52"/>
          <p:cNvGrpSpPr/>
          <p:nvPr/>
        </p:nvGrpSpPr>
        <p:grpSpPr>
          <a:xfrm>
            <a:off x="6718972" y="2002437"/>
            <a:ext cx="641706" cy="677333"/>
            <a:chOff x="3620576" y="2745525"/>
            <a:chExt cx="336889" cy="355592"/>
          </a:xfrm>
        </p:grpSpPr>
        <p:sp>
          <p:nvSpPr>
            <p:cNvPr id="921" name="Google Shape;921;p52"/>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2"/>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06"/>
        <p:cNvGrpSpPr/>
        <p:nvPr/>
      </p:nvGrpSpPr>
      <p:grpSpPr>
        <a:xfrm>
          <a:off x="0" y="0"/>
          <a:ext cx="0" cy="0"/>
          <a:chOff x="0" y="0"/>
          <a:chExt cx="0" cy="0"/>
        </a:xfrm>
      </p:grpSpPr>
      <p:grpSp>
        <p:nvGrpSpPr>
          <p:cNvPr id="11607" name="Google Shape;11607;p102"/>
          <p:cNvGrpSpPr/>
          <p:nvPr/>
        </p:nvGrpSpPr>
        <p:grpSpPr>
          <a:xfrm>
            <a:off x="1757085" y="1325225"/>
            <a:ext cx="371069" cy="359396"/>
            <a:chOff x="1757085" y="1500675"/>
            <a:chExt cx="371069" cy="359396"/>
          </a:xfrm>
        </p:grpSpPr>
        <p:sp>
          <p:nvSpPr>
            <p:cNvPr id="11608" name="Google Shape;11608;p102"/>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102"/>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102"/>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102"/>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0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10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102"/>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102"/>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02"/>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02"/>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02"/>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0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0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02"/>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102"/>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0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02"/>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10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0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0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0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10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102"/>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02"/>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02"/>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02"/>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02"/>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02"/>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102"/>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7" name="Google Shape;11637;p102"/>
          <p:cNvGrpSpPr/>
          <p:nvPr/>
        </p:nvGrpSpPr>
        <p:grpSpPr>
          <a:xfrm>
            <a:off x="2774209" y="1779241"/>
            <a:ext cx="116693" cy="374186"/>
            <a:chOff x="2774209" y="1954691"/>
            <a:chExt cx="116693" cy="374186"/>
          </a:xfrm>
        </p:grpSpPr>
        <p:sp>
          <p:nvSpPr>
            <p:cNvPr id="11638" name="Google Shape;11638;p102"/>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02"/>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0" name="Google Shape;11640;p102"/>
          <p:cNvGrpSpPr/>
          <p:nvPr/>
        </p:nvGrpSpPr>
        <p:grpSpPr>
          <a:xfrm>
            <a:off x="4017435" y="1324462"/>
            <a:ext cx="315092" cy="359397"/>
            <a:chOff x="4017435" y="1499912"/>
            <a:chExt cx="315092" cy="359397"/>
          </a:xfrm>
        </p:grpSpPr>
        <p:sp>
          <p:nvSpPr>
            <p:cNvPr id="11641" name="Google Shape;11641;p102"/>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02"/>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102"/>
          <p:cNvGrpSpPr/>
          <p:nvPr/>
        </p:nvGrpSpPr>
        <p:grpSpPr>
          <a:xfrm>
            <a:off x="3963652" y="1824309"/>
            <a:ext cx="374154" cy="284050"/>
            <a:chOff x="3963652" y="1999759"/>
            <a:chExt cx="374154" cy="284050"/>
          </a:xfrm>
        </p:grpSpPr>
        <p:sp>
          <p:nvSpPr>
            <p:cNvPr id="11644" name="Google Shape;11644;p102"/>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02"/>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102"/>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7" name="Google Shape;11647;p102"/>
          <p:cNvGrpSpPr/>
          <p:nvPr/>
        </p:nvGrpSpPr>
        <p:grpSpPr>
          <a:xfrm>
            <a:off x="1777536" y="1839416"/>
            <a:ext cx="376444" cy="253772"/>
            <a:chOff x="1777536" y="2014866"/>
            <a:chExt cx="376444" cy="253772"/>
          </a:xfrm>
        </p:grpSpPr>
        <p:sp>
          <p:nvSpPr>
            <p:cNvPr id="11648" name="Google Shape;11648;p102"/>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02"/>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102"/>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102"/>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02"/>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102"/>
          <p:cNvGrpSpPr/>
          <p:nvPr/>
        </p:nvGrpSpPr>
        <p:grpSpPr>
          <a:xfrm>
            <a:off x="1309875" y="1881876"/>
            <a:ext cx="374154" cy="169680"/>
            <a:chOff x="1309875" y="2057326"/>
            <a:chExt cx="374154" cy="169680"/>
          </a:xfrm>
        </p:grpSpPr>
        <p:sp>
          <p:nvSpPr>
            <p:cNvPr id="11654" name="Google Shape;11654;p10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0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0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02"/>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102"/>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102"/>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0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10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02"/>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02"/>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102"/>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5" name="Google Shape;11665;p102"/>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6" name="Google Shape;11666;p102"/>
          <p:cNvGrpSpPr/>
          <p:nvPr/>
        </p:nvGrpSpPr>
        <p:grpSpPr>
          <a:xfrm>
            <a:off x="2347450" y="1779114"/>
            <a:ext cx="113639" cy="373168"/>
            <a:chOff x="2347450" y="1954564"/>
            <a:chExt cx="113639" cy="373168"/>
          </a:xfrm>
        </p:grpSpPr>
        <p:sp>
          <p:nvSpPr>
            <p:cNvPr id="11667" name="Google Shape;11667;p102"/>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102"/>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9" name="Google Shape;11669;p102"/>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0" name="Google Shape;11670;p102"/>
          <p:cNvGrpSpPr/>
          <p:nvPr/>
        </p:nvGrpSpPr>
        <p:grpSpPr>
          <a:xfrm>
            <a:off x="3110102" y="1324430"/>
            <a:ext cx="330613" cy="358379"/>
            <a:chOff x="3110102" y="1499880"/>
            <a:chExt cx="330613" cy="358379"/>
          </a:xfrm>
        </p:grpSpPr>
        <p:sp>
          <p:nvSpPr>
            <p:cNvPr id="11671" name="Google Shape;11671;p102"/>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02"/>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02"/>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02"/>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102"/>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102"/>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102"/>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8" name="Google Shape;11678;p102"/>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9" name="Google Shape;11679;p102"/>
          <p:cNvGrpSpPr/>
          <p:nvPr/>
        </p:nvGrpSpPr>
        <p:grpSpPr>
          <a:xfrm>
            <a:off x="3485575" y="1824309"/>
            <a:ext cx="373772" cy="284050"/>
            <a:chOff x="3531200" y="1999759"/>
            <a:chExt cx="373772" cy="284050"/>
          </a:xfrm>
        </p:grpSpPr>
        <p:sp>
          <p:nvSpPr>
            <p:cNvPr id="11680" name="Google Shape;11680;p102"/>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02"/>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02"/>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02"/>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102"/>
          <p:cNvGrpSpPr/>
          <p:nvPr/>
        </p:nvGrpSpPr>
        <p:grpSpPr>
          <a:xfrm>
            <a:off x="2667058" y="1324843"/>
            <a:ext cx="330231" cy="359015"/>
            <a:chOff x="2667058" y="1500293"/>
            <a:chExt cx="330231" cy="359015"/>
          </a:xfrm>
        </p:grpSpPr>
        <p:sp>
          <p:nvSpPr>
            <p:cNvPr id="11685" name="Google Shape;11685;p102"/>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02"/>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02"/>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02"/>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102"/>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102"/>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02"/>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10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10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102"/>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02"/>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0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10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02"/>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02"/>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102"/>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02"/>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102"/>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102"/>
          <p:cNvGrpSpPr/>
          <p:nvPr/>
        </p:nvGrpSpPr>
        <p:grpSpPr>
          <a:xfrm>
            <a:off x="3567553" y="1324462"/>
            <a:ext cx="320022" cy="359778"/>
            <a:chOff x="3567553" y="1499912"/>
            <a:chExt cx="320022" cy="359778"/>
          </a:xfrm>
        </p:grpSpPr>
        <p:sp>
          <p:nvSpPr>
            <p:cNvPr id="11704" name="Google Shape;11704;p102"/>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02"/>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02"/>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02"/>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02"/>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102"/>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0" name="Google Shape;11710;p102"/>
          <p:cNvGrpSpPr/>
          <p:nvPr/>
        </p:nvGrpSpPr>
        <p:grpSpPr>
          <a:xfrm>
            <a:off x="1309875" y="1324462"/>
            <a:ext cx="359015" cy="358633"/>
            <a:chOff x="1309875" y="1499912"/>
            <a:chExt cx="359015" cy="358633"/>
          </a:xfrm>
        </p:grpSpPr>
        <p:sp>
          <p:nvSpPr>
            <p:cNvPr id="11711" name="Google Shape;11711;p102"/>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102"/>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102"/>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02"/>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02"/>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02"/>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02"/>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02"/>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02"/>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0" name="Google Shape;11720;p102"/>
          <p:cNvGrpSpPr/>
          <p:nvPr/>
        </p:nvGrpSpPr>
        <p:grpSpPr>
          <a:xfrm>
            <a:off x="2219466" y="1324843"/>
            <a:ext cx="330613" cy="359015"/>
            <a:chOff x="2219466" y="1500293"/>
            <a:chExt cx="330613" cy="359015"/>
          </a:xfrm>
        </p:grpSpPr>
        <p:sp>
          <p:nvSpPr>
            <p:cNvPr id="11721" name="Google Shape;11721;p102"/>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02"/>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3" name="Google Shape;11723;p102"/>
          <p:cNvGrpSpPr/>
          <p:nvPr/>
        </p:nvGrpSpPr>
        <p:grpSpPr>
          <a:xfrm>
            <a:off x="5343544" y="1333908"/>
            <a:ext cx="244676" cy="351095"/>
            <a:chOff x="5343544" y="1509358"/>
            <a:chExt cx="244676" cy="351095"/>
          </a:xfrm>
        </p:grpSpPr>
        <p:sp>
          <p:nvSpPr>
            <p:cNvPr id="11724" name="Google Shape;11724;p102"/>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02"/>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02"/>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7" name="Google Shape;11727;p102"/>
          <p:cNvGrpSpPr/>
          <p:nvPr/>
        </p:nvGrpSpPr>
        <p:grpSpPr>
          <a:xfrm>
            <a:off x="4882340" y="1333908"/>
            <a:ext cx="246171" cy="351095"/>
            <a:chOff x="4882340" y="1509358"/>
            <a:chExt cx="246171" cy="351095"/>
          </a:xfrm>
        </p:grpSpPr>
        <p:sp>
          <p:nvSpPr>
            <p:cNvPr id="11728" name="Google Shape;11728;p102"/>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02"/>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02"/>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02"/>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02"/>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3" name="Google Shape;11733;p102"/>
          <p:cNvGrpSpPr/>
          <p:nvPr/>
        </p:nvGrpSpPr>
        <p:grpSpPr>
          <a:xfrm>
            <a:off x="6273204" y="1333558"/>
            <a:ext cx="236343" cy="351445"/>
            <a:chOff x="6273204" y="1509008"/>
            <a:chExt cx="236343" cy="351445"/>
          </a:xfrm>
        </p:grpSpPr>
        <p:sp>
          <p:nvSpPr>
            <p:cNvPr id="11734" name="Google Shape;11734;p102"/>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02"/>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36" name="Google Shape;11736;p102"/>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37" name="Google Shape;11737;p102"/>
          <p:cNvGrpSpPr/>
          <p:nvPr/>
        </p:nvGrpSpPr>
        <p:grpSpPr>
          <a:xfrm>
            <a:off x="7219530" y="1332794"/>
            <a:ext cx="191625" cy="352209"/>
            <a:chOff x="7219530" y="1508244"/>
            <a:chExt cx="191625" cy="352209"/>
          </a:xfrm>
        </p:grpSpPr>
        <p:sp>
          <p:nvSpPr>
            <p:cNvPr id="11738" name="Google Shape;11738;p102"/>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102"/>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102"/>
          <p:cNvGrpSpPr/>
          <p:nvPr/>
        </p:nvGrpSpPr>
        <p:grpSpPr>
          <a:xfrm>
            <a:off x="7699309" y="1333176"/>
            <a:ext cx="154922" cy="351827"/>
            <a:chOff x="7699309" y="1508626"/>
            <a:chExt cx="154922" cy="351827"/>
          </a:xfrm>
        </p:grpSpPr>
        <p:sp>
          <p:nvSpPr>
            <p:cNvPr id="11741" name="Google Shape;11741;p102"/>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02"/>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02"/>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102"/>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102"/>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02"/>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02"/>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8" name="Google Shape;11748;p102"/>
          <p:cNvGrpSpPr/>
          <p:nvPr/>
        </p:nvGrpSpPr>
        <p:grpSpPr>
          <a:xfrm>
            <a:off x="8161690" y="1333558"/>
            <a:ext cx="153396" cy="351064"/>
            <a:chOff x="8161690" y="1509008"/>
            <a:chExt cx="153396" cy="351064"/>
          </a:xfrm>
        </p:grpSpPr>
        <p:sp>
          <p:nvSpPr>
            <p:cNvPr id="11749" name="Google Shape;11749;p102"/>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02"/>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02"/>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02"/>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3" name="Google Shape;11753;p102"/>
          <p:cNvGrpSpPr/>
          <p:nvPr/>
        </p:nvGrpSpPr>
        <p:grpSpPr>
          <a:xfrm>
            <a:off x="6746940" y="1333431"/>
            <a:ext cx="213221" cy="352304"/>
            <a:chOff x="6746940" y="1508881"/>
            <a:chExt cx="213221" cy="352304"/>
          </a:xfrm>
        </p:grpSpPr>
        <p:sp>
          <p:nvSpPr>
            <p:cNvPr id="11754" name="Google Shape;11754;p102"/>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02"/>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02"/>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02"/>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8" name="Google Shape;11758;p102"/>
          <p:cNvGrpSpPr/>
          <p:nvPr/>
        </p:nvGrpSpPr>
        <p:grpSpPr>
          <a:xfrm>
            <a:off x="5770336" y="1832165"/>
            <a:ext cx="350682" cy="292097"/>
            <a:chOff x="5770336" y="2007615"/>
            <a:chExt cx="350682" cy="292097"/>
          </a:xfrm>
        </p:grpSpPr>
        <p:sp>
          <p:nvSpPr>
            <p:cNvPr id="11759" name="Google Shape;11759;p102"/>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02"/>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02"/>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02"/>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3" name="Google Shape;11763;p102"/>
          <p:cNvGrpSpPr/>
          <p:nvPr/>
        </p:nvGrpSpPr>
        <p:grpSpPr>
          <a:xfrm>
            <a:off x="5326878" y="1804908"/>
            <a:ext cx="350332" cy="346229"/>
            <a:chOff x="5326878" y="1980358"/>
            <a:chExt cx="350332" cy="346229"/>
          </a:xfrm>
        </p:grpSpPr>
        <p:sp>
          <p:nvSpPr>
            <p:cNvPr id="11764" name="Google Shape;11764;p102"/>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02"/>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02"/>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02"/>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68" name="Google Shape;11768;p102"/>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9" name="Google Shape;11769;p102"/>
          <p:cNvGrpSpPr/>
          <p:nvPr/>
        </p:nvGrpSpPr>
        <p:grpSpPr>
          <a:xfrm>
            <a:off x="4883835" y="1817121"/>
            <a:ext cx="350300" cy="323043"/>
            <a:chOff x="4883835" y="1992571"/>
            <a:chExt cx="350300" cy="323043"/>
          </a:xfrm>
        </p:grpSpPr>
        <p:sp>
          <p:nvSpPr>
            <p:cNvPr id="11770" name="Google Shape;11770;p102"/>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02"/>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02"/>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02"/>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02"/>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02"/>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6" name="Google Shape;11776;p102"/>
          <p:cNvGrpSpPr/>
          <p:nvPr/>
        </p:nvGrpSpPr>
        <p:grpSpPr>
          <a:xfrm>
            <a:off x="7548967" y="1803477"/>
            <a:ext cx="333285" cy="349950"/>
            <a:chOff x="7548967" y="1978927"/>
            <a:chExt cx="333285" cy="349950"/>
          </a:xfrm>
        </p:grpSpPr>
        <p:sp>
          <p:nvSpPr>
            <p:cNvPr id="11777" name="Google Shape;11777;p102"/>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102"/>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02"/>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02"/>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02"/>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02"/>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102"/>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4" name="Google Shape;11784;p102"/>
          <p:cNvGrpSpPr/>
          <p:nvPr/>
        </p:nvGrpSpPr>
        <p:grpSpPr>
          <a:xfrm>
            <a:off x="6214142" y="1803477"/>
            <a:ext cx="346515" cy="350300"/>
            <a:chOff x="6214142" y="1978927"/>
            <a:chExt cx="346515" cy="350300"/>
          </a:xfrm>
        </p:grpSpPr>
        <p:sp>
          <p:nvSpPr>
            <p:cNvPr id="11785" name="Google Shape;11785;p102"/>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02"/>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7" name="Google Shape;11787;p102"/>
          <p:cNvGrpSpPr/>
          <p:nvPr/>
        </p:nvGrpSpPr>
        <p:grpSpPr>
          <a:xfrm>
            <a:off x="7105923" y="1803095"/>
            <a:ext cx="333285" cy="350682"/>
            <a:chOff x="7105923" y="1978545"/>
            <a:chExt cx="333285" cy="350682"/>
          </a:xfrm>
        </p:grpSpPr>
        <p:sp>
          <p:nvSpPr>
            <p:cNvPr id="11788" name="Google Shape;11788;p102"/>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102"/>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102"/>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02"/>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02"/>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02"/>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02"/>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95" name="Google Shape;11795;p102"/>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102"/>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7" name="Google Shape;11797;p102"/>
          <p:cNvGrpSpPr/>
          <p:nvPr/>
        </p:nvGrpSpPr>
        <p:grpSpPr>
          <a:xfrm>
            <a:off x="3616406" y="2246902"/>
            <a:ext cx="203393" cy="351827"/>
            <a:chOff x="3616406" y="2422352"/>
            <a:chExt cx="203393" cy="351827"/>
          </a:xfrm>
        </p:grpSpPr>
        <p:sp>
          <p:nvSpPr>
            <p:cNvPr id="11798" name="Google Shape;11798;p102"/>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02"/>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0" name="Google Shape;11800;p102"/>
          <p:cNvGrpSpPr/>
          <p:nvPr/>
        </p:nvGrpSpPr>
        <p:grpSpPr>
          <a:xfrm>
            <a:off x="878187" y="2246520"/>
            <a:ext cx="272696" cy="351827"/>
            <a:chOff x="913012" y="2421970"/>
            <a:chExt cx="272696" cy="351827"/>
          </a:xfrm>
        </p:grpSpPr>
        <p:sp>
          <p:nvSpPr>
            <p:cNvPr id="11801" name="Google Shape;11801;p102"/>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02"/>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102"/>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02"/>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5" name="Google Shape;11805;p102"/>
          <p:cNvGrpSpPr/>
          <p:nvPr/>
        </p:nvGrpSpPr>
        <p:grpSpPr>
          <a:xfrm>
            <a:off x="2274743" y="2246902"/>
            <a:ext cx="255649" cy="351445"/>
            <a:chOff x="2274743" y="2422352"/>
            <a:chExt cx="255649" cy="351445"/>
          </a:xfrm>
        </p:grpSpPr>
        <p:sp>
          <p:nvSpPr>
            <p:cNvPr id="11806" name="Google Shape;11806;p102"/>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02"/>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02"/>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9" name="Google Shape;11809;p102"/>
          <p:cNvGrpSpPr/>
          <p:nvPr/>
        </p:nvGrpSpPr>
        <p:grpSpPr>
          <a:xfrm>
            <a:off x="2708723" y="2245789"/>
            <a:ext cx="246552" cy="352558"/>
            <a:chOff x="2708723" y="2421239"/>
            <a:chExt cx="246552" cy="352558"/>
          </a:xfrm>
        </p:grpSpPr>
        <p:sp>
          <p:nvSpPr>
            <p:cNvPr id="11810" name="Google Shape;11810;p102"/>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02"/>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102"/>
          <p:cNvGrpSpPr/>
          <p:nvPr/>
        </p:nvGrpSpPr>
        <p:grpSpPr>
          <a:xfrm>
            <a:off x="1835485" y="2246902"/>
            <a:ext cx="259433" cy="350714"/>
            <a:chOff x="1835485" y="2422352"/>
            <a:chExt cx="259433" cy="350714"/>
          </a:xfrm>
        </p:grpSpPr>
        <p:sp>
          <p:nvSpPr>
            <p:cNvPr id="11813" name="Google Shape;11813;p102"/>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102"/>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102"/>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102"/>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02"/>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02"/>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02"/>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0" name="Google Shape;11820;p102"/>
          <p:cNvGrpSpPr/>
          <p:nvPr/>
        </p:nvGrpSpPr>
        <p:grpSpPr>
          <a:xfrm>
            <a:off x="3150240" y="2246902"/>
            <a:ext cx="212489" cy="351445"/>
            <a:chOff x="3150240" y="2422352"/>
            <a:chExt cx="212489" cy="351445"/>
          </a:xfrm>
        </p:grpSpPr>
        <p:sp>
          <p:nvSpPr>
            <p:cNvPr id="11821" name="Google Shape;11821;p102"/>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02"/>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3" name="Google Shape;11823;p102"/>
          <p:cNvGrpSpPr/>
          <p:nvPr/>
        </p:nvGrpSpPr>
        <p:grpSpPr>
          <a:xfrm>
            <a:off x="1367060" y="2246679"/>
            <a:ext cx="269261" cy="352050"/>
            <a:chOff x="1367060" y="2422129"/>
            <a:chExt cx="269261" cy="352050"/>
          </a:xfrm>
        </p:grpSpPr>
        <p:sp>
          <p:nvSpPr>
            <p:cNvPr id="11824" name="Google Shape;11824;p102"/>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02"/>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02"/>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02"/>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02"/>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02"/>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02"/>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02"/>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02"/>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02"/>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102"/>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02"/>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02"/>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102"/>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8" name="Google Shape;11838;p102"/>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9" name="Google Shape;11839;p102"/>
          <p:cNvGrpSpPr/>
          <p:nvPr/>
        </p:nvGrpSpPr>
        <p:grpSpPr>
          <a:xfrm>
            <a:off x="4882690" y="2249955"/>
            <a:ext cx="274573" cy="350682"/>
            <a:chOff x="4882690" y="2425405"/>
            <a:chExt cx="274573" cy="350682"/>
          </a:xfrm>
        </p:grpSpPr>
        <p:sp>
          <p:nvSpPr>
            <p:cNvPr id="11840" name="Google Shape;11840;p102"/>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102"/>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2" name="Google Shape;11842;p102"/>
          <p:cNvGrpSpPr/>
          <p:nvPr/>
        </p:nvGrpSpPr>
        <p:grpSpPr>
          <a:xfrm>
            <a:off x="6627639" y="2268434"/>
            <a:ext cx="355993" cy="313247"/>
            <a:chOff x="6627639" y="2443884"/>
            <a:chExt cx="355993" cy="313247"/>
          </a:xfrm>
        </p:grpSpPr>
        <p:sp>
          <p:nvSpPr>
            <p:cNvPr id="11843" name="Google Shape;11843;p102"/>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102"/>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102"/>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6" name="Google Shape;11846;p102"/>
          <p:cNvGrpSpPr/>
          <p:nvPr/>
        </p:nvGrpSpPr>
        <p:grpSpPr>
          <a:xfrm>
            <a:off x="6183451" y="2286690"/>
            <a:ext cx="351445" cy="277976"/>
            <a:chOff x="6183451" y="2462140"/>
            <a:chExt cx="351445" cy="277976"/>
          </a:xfrm>
        </p:grpSpPr>
        <p:sp>
          <p:nvSpPr>
            <p:cNvPr id="11847" name="Google Shape;11847;p102"/>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02"/>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02"/>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02"/>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02"/>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102"/>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02"/>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4" name="Google Shape;11854;p102"/>
          <p:cNvGrpSpPr/>
          <p:nvPr/>
        </p:nvGrpSpPr>
        <p:grpSpPr>
          <a:xfrm>
            <a:off x="5735477" y="2254408"/>
            <a:ext cx="353354" cy="341299"/>
            <a:chOff x="5735477" y="2429858"/>
            <a:chExt cx="353354" cy="341299"/>
          </a:xfrm>
        </p:grpSpPr>
        <p:sp>
          <p:nvSpPr>
            <p:cNvPr id="11855" name="Google Shape;11855;p102"/>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02"/>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102"/>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102"/>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02"/>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02"/>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1" name="Google Shape;11861;p102"/>
          <p:cNvGrpSpPr/>
          <p:nvPr/>
        </p:nvGrpSpPr>
        <p:grpSpPr>
          <a:xfrm>
            <a:off x="5243735" y="2271523"/>
            <a:ext cx="405255" cy="275499"/>
            <a:chOff x="5283337" y="2478774"/>
            <a:chExt cx="358633" cy="243913"/>
          </a:xfrm>
        </p:grpSpPr>
        <p:sp>
          <p:nvSpPr>
            <p:cNvPr id="11862" name="Google Shape;11862;p102"/>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102"/>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02"/>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02"/>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02"/>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02"/>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02"/>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02"/>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102"/>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02"/>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102"/>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102"/>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02"/>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02"/>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02"/>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102"/>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102"/>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9" name="Google Shape;11879;p102"/>
          <p:cNvGrpSpPr/>
          <p:nvPr/>
        </p:nvGrpSpPr>
        <p:grpSpPr>
          <a:xfrm>
            <a:off x="7964753" y="2295373"/>
            <a:ext cx="362068" cy="258670"/>
            <a:chOff x="7964753" y="2470823"/>
            <a:chExt cx="362068" cy="258670"/>
          </a:xfrm>
        </p:grpSpPr>
        <p:sp>
          <p:nvSpPr>
            <p:cNvPr id="11880" name="Google Shape;11880;p102"/>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02"/>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02"/>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02"/>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102"/>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02"/>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02"/>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02"/>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02"/>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9" name="Google Shape;11889;p102"/>
          <p:cNvGrpSpPr/>
          <p:nvPr/>
        </p:nvGrpSpPr>
        <p:grpSpPr>
          <a:xfrm>
            <a:off x="7524349" y="2280997"/>
            <a:ext cx="350332" cy="288948"/>
            <a:chOff x="7524349" y="2456447"/>
            <a:chExt cx="350332" cy="288948"/>
          </a:xfrm>
        </p:grpSpPr>
        <p:sp>
          <p:nvSpPr>
            <p:cNvPr id="11890" name="Google Shape;11890;p102"/>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02"/>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02"/>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102"/>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02"/>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5" name="Google Shape;11895;p102"/>
          <p:cNvGrpSpPr/>
          <p:nvPr/>
        </p:nvGrpSpPr>
        <p:grpSpPr>
          <a:xfrm>
            <a:off x="3972749" y="2718761"/>
            <a:ext cx="355230" cy="356725"/>
            <a:chOff x="3972749" y="2894211"/>
            <a:chExt cx="355230" cy="356725"/>
          </a:xfrm>
        </p:grpSpPr>
        <p:sp>
          <p:nvSpPr>
            <p:cNvPr id="11896" name="Google Shape;11896;p102"/>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02"/>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02"/>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102"/>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02"/>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1" name="Google Shape;11901;p102"/>
          <p:cNvGrpSpPr/>
          <p:nvPr/>
        </p:nvGrpSpPr>
        <p:grpSpPr>
          <a:xfrm>
            <a:off x="3527797" y="2743346"/>
            <a:ext cx="355993" cy="307904"/>
            <a:chOff x="3527797" y="2918796"/>
            <a:chExt cx="355993" cy="307904"/>
          </a:xfrm>
        </p:grpSpPr>
        <p:sp>
          <p:nvSpPr>
            <p:cNvPr id="11902" name="Google Shape;11902;p102"/>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02"/>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02"/>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02"/>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02"/>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02"/>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02"/>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102"/>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102"/>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02"/>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2" name="Google Shape;11912;p102"/>
          <p:cNvGrpSpPr/>
          <p:nvPr/>
        </p:nvGrpSpPr>
        <p:grpSpPr>
          <a:xfrm>
            <a:off x="3082845" y="2745509"/>
            <a:ext cx="356375" cy="302338"/>
            <a:chOff x="3082845" y="2920959"/>
            <a:chExt cx="356375" cy="302338"/>
          </a:xfrm>
        </p:grpSpPr>
        <p:sp>
          <p:nvSpPr>
            <p:cNvPr id="11913" name="Google Shape;11913;p102"/>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102"/>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5" name="Google Shape;11915;p102"/>
          <p:cNvGrpSpPr/>
          <p:nvPr/>
        </p:nvGrpSpPr>
        <p:grpSpPr>
          <a:xfrm>
            <a:off x="2639038" y="2719492"/>
            <a:ext cx="355612" cy="355612"/>
            <a:chOff x="2639038" y="2894942"/>
            <a:chExt cx="355612" cy="355612"/>
          </a:xfrm>
        </p:grpSpPr>
        <p:sp>
          <p:nvSpPr>
            <p:cNvPr id="11916" name="Google Shape;11916;p102"/>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02"/>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8" name="Google Shape;11918;p102"/>
          <p:cNvGrpSpPr/>
          <p:nvPr/>
        </p:nvGrpSpPr>
        <p:grpSpPr>
          <a:xfrm>
            <a:off x="2194468" y="2763415"/>
            <a:ext cx="355993" cy="267766"/>
            <a:chOff x="2194468" y="2938865"/>
            <a:chExt cx="355993" cy="267766"/>
          </a:xfrm>
        </p:grpSpPr>
        <p:sp>
          <p:nvSpPr>
            <p:cNvPr id="11919" name="Google Shape;11919;p102"/>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02"/>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02"/>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02"/>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02"/>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02"/>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02"/>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102"/>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02"/>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02"/>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02"/>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02"/>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102"/>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02"/>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02"/>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02"/>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02"/>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02"/>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02"/>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02"/>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9" name="Google Shape;11939;p102"/>
          <p:cNvGrpSpPr/>
          <p:nvPr/>
        </p:nvGrpSpPr>
        <p:grpSpPr>
          <a:xfrm>
            <a:off x="1749897" y="2719111"/>
            <a:ext cx="355993" cy="355612"/>
            <a:chOff x="1749897" y="2894561"/>
            <a:chExt cx="355993" cy="355612"/>
          </a:xfrm>
        </p:grpSpPr>
        <p:sp>
          <p:nvSpPr>
            <p:cNvPr id="11940" name="Google Shape;11940;p102"/>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102"/>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02"/>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02"/>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02"/>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02"/>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02"/>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02"/>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02"/>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02"/>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02"/>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1" name="Google Shape;11951;p102"/>
          <p:cNvGrpSpPr/>
          <p:nvPr/>
        </p:nvGrpSpPr>
        <p:grpSpPr>
          <a:xfrm>
            <a:off x="1305327" y="2718761"/>
            <a:ext cx="357520" cy="357488"/>
            <a:chOff x="1305327" y="2894211"/>
            <a:chExt cx="357520" cy="357488"/>
          </a:xfrm>
        </p:grpSpPr>
        <p:sp>
          <p:nvSpPr>
            <p:cNvPr id="11952" name="Google Shape;11952;p102"/>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02"/>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02"/>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02"/>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02"/>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7" name="Google Shape;11957;p102"/>
          <p:cNvGrpSpPr/>
          <p:nvPr/>
        </p:nvGrpSpPr>
        <p:grpSpPr>
          <a:xfrm>
            <a:off x="853950" y="2719270"/>
            <a:ext cx="364104" cy="353290"/>
            <a:chOff x="853950" y="2894720"/>
            <a:chExt cx="364104" cy="353290"/>
          </a:xfrm>
        </p:grpSpPr>
        <p:sp>
          <p:nvSpPr>
            <p:cNvPr id="11958" name="Google Shape;11958;p102"/>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102"/>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02"/>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02"/>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02"/>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02"/>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02"/>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102"/>
          <p:cNvGrpSpPr/>
          <p:nvPr/>
        </p:nvGrpSpPr>
        <p:grpSpPr>
          <a:xfrm>
            <a:off x="7066548" y="2737144"/>
            <a:ext cx="352209" cy="334938"/>
            <a:chOff x="7066548" y="2912594"/>
            <a:chExt cx="352209" cy="334938"/>
          </a:xfrm>
        </p:grpSpPr>
        <p:sp>
          <p:nvSpPr>
            <p:cNvPr id="11966" name="Google Shape;11966;p102"/>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02"/>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02"/>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02"/>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02"/>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02"/>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2" name="Google Shape;11972;p102"/>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102"/>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4" name="Google Shape;11974;p102"/>
          <p:cNvGrpSpPr/>
          <p:nvPr/>
        </p:nvGrpSpPr>
        <p:grpSpPr>
          <a:xfrm>
            <a:off x="7541397" y="2729352"/>
            <a:ext cx="318495" cy="352209"/>
            <a:chOff x="7541397" y="2904802"/>
            <a:chExt cx="318495" cy="352209"/>
          </a:xfrm>
        </p:grpSpPr>
        <p:sp>
          <p:nvSpPr>
            <p:cNvPr id="11975" name="Google Shape;11975;p102"/>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02"/>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7" name="Google Shape;11977;p102"/>
          <p:cNvGrpSpPr/>
          <p:nvPr/>
        </p:nvGrpSpPr>
        <p:grpSpPr>
          <a:xfrm>
            <a:off x="8003015" y="2728589"/>
            <a:ext cx="306759" cy="351445"/>
            <a:chOff x="8003015" y="2904039"/>
            <a:chExt cx="306759" cy="351445"/>
          </a:xfrm>
        </p:grpSpPr>
        <p:sp>
          <p:nvSpPr>
            <p:cNvPr id="11978" name="Google Shape;11978;p102"/>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02"/>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02"/>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02"/>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02"/>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02"/>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4" name="Google Shape;11984;p102"/>
          <p:cNvGrpSpPr/>
          <p:nvPr/>
        </p:nvGrpSpPr>
        <p:grpSpPr>
          <a:xfrm>
            <a:off x="5687770" y="2710046"/>
            <a:ext cx="369638" cy="369606"/>
            <a:chOff x="5687770" y="2885496"/>
            <a:chExt cx="369638" cy="369606"/>
          </a:xfrm>
        </p:grpSpPr>
        <p:sp>
          <p:nvSpPr>
            <p:cNvPr id="11985" name="Google Shape;11985;p102"/>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02"/>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02"/>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02"/>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02"/>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02"/>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02"/>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102"/>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102"/>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102"/>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5" name="Google Shape;11995;p102"/>
          <p:cNvGrpSpPr/>
          <p:nvPr/>
        </p:nvGrpSpPr>
        <p:grpSpPr>
          <a:xfrm>
            <a:off x="4881958" y="2729352"/>
            <a:ext cx="156417" cy="349537"/>
            <a:chOff x="4881958" y="2904802"/>
            <a:chExt cx="156417" cy="349537"/>
          </a:xfrm>
        </p:grpSpPr>
        <p:sp>
          <p:nvSpPr>
            <p:cNvPr id="11996" name="Google Shape;11996;p102"/>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02"/>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102"/>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02"/>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02"/>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02"/>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02"/>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3" name="Google Shape;12003;p102"/>
          <p:cNvGrpSpPr/>
          <p:nvPr/>
        </p:nvGrpSpPr>
        <p:grpSpPr>
          <a:xfrm>
            <a:off x="5230318" y="2711064"/>
            <a:ext cx="371133" cy="367443"/>
            <a:chOff x="5230318" y="2886514"/>
            <a:chExt cx="371133" cy="367443"/>
          </a:xfrm>
        </p:grpSpPr>
        <p:sp>
          <p:nvSpPr>
            <p:cNvPr id="12004" name="Google Shape;12004;p102"/>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02"/>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02"/>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02"/>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02"/>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102"/>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02"/>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02"/>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02"/>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3" name="Google Shape;12013;p102"/>
          <p:cNvGrpSpPr/>
          <p:nvPr/>
        </p:nvGrpSpPr>
        <p:grpSpPr>
          <a:xfrm>
            <a:off x="5748358" y="3259128"/>
            <a:ext cx="352590" cy="182561"/>
            <a:chOff x="5748358" y="3434578"/>
            <a:chExt cx="352590" cy="182561"/>
          </a:xfrm>
        </p:grpSpPr>
        <p:sp>
          <p:nvSpPr>
            <p:cNvPr id="12014" name="Google Shape;12014;p102"/>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02"/>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02"/>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02"/>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102"/>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02"/>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0" name="Google Shape;12020;p102"/>
          <p:cNvGrpSpPr/>
          <p:nvPr/>
        </p:nvGrpSpPr>
        <p:grpSpPr>
          <a:xfrm>
            <a:off x="862283" y="4099321"/>
            <a:ext cx="341204" cy="359301"/>
            <a:chOff x="862283" y="4274771"/>
            <a:chExt cx="341204" cy="359301"/>
          </a:xfrm>
        </p:grpSpPr>
        <p:sp>
          <p:nvSpPr>
            <p:cNvPr id="12021" name="Google Shape;12021;p102"/>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02"/>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02"/>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4" name="Google Shape;12024;p102"/>
          <p:cNvGrpSpPr/>
          <p:nvPr/>
        </p:nvGrpSpPr>
        <p:grpSpPr>
          <a:xfrm>
            <a:off x="1396957" y="4111915"/>
            <a:ext cx="301861" cy="332871"/>
            <a:chOff x="1396957" y="4287365"/>
            <a:chExt cx="301861" cy="332871"/>
          </a:xfrm>
        </p:grpSpPr>
        <p:sp>
          <p:nvSpPr>
            <p:cNvPr id="12025" name="Google Shape;12025;p102"/>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02"/>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02"/>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102"/>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02"/>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102"/>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02"/>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02"/>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02"/>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102"/>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102"/>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02"/>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02"/>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02"/>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02"/>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0" name="Google Shape;12040;p102"/>
          <p:cNvGrpSpPr/>
          <p:nvPr/>
        </p:nvGrpSpPr>
        <p:grpSpPr>
          <a:xfrm>
            <a:off x="1865381" y="4102056"/>
            <a:ext cx="396131" cy="355612"/>
            <a:chOff x="1865381" y="4277506"/>
            <a:chExt cx="396131" cy="355612"/>
          </a:xfrm>
        </p:grpSpPr>
        <p:sp>
          <p:nvSpPr>
            <p:cNvPr id="12041" name="Google Shape;12041;p102"/>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02"/>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02"/>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02"/>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102"/>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02"/>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102"/>
          <p:cNvGrpSpPr/>
          <p:nvPr/>
        </p:nvGrpSpPr>
        <p:grpSpPr>
          <a:xfrm>
            <a:off x="2411823" y="4128549"/>
            <a:ext cx="334398" cy="299953"/>
            <a:chOff x="2411823" y="4303999"/>
            <a:chExt cx="334398" cy="299953"/>
          </a:xfrm>
        </p:grpSpPr>
        <p:sp>
          <p:nvSpPr>
            <p:cNvPr id="12048" name="Google Shape;12048;p102"/>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02"/>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02"/>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102"/>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102"/>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02"/>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02"/>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5" name="Google Shape;12055;p102"/>
          <p:cNvGrpSpPr/>
          <p:nvPr/>
        </p:nvGrpSpPr>
        <p:grpSpPr>
          <a:xfrm>
            <a:off x="2903337" y="4103582"/>
            <a:ext cx="382519" cy="350682"/>
            <a:chOff x="2903337" y="4279032"/>
            <a:chExt cx="382519" cy="350682"/>
          </a:xfrm>
        </p:grpSpPr>
        <p:sp>
          <p:nvSpPr>
            <p:cNvPr id="12056" name="Google Shape;12056;p102"/>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02"/>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02"/>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02"/>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02"/>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02"/>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02"/>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02"/>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02"/>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02"/>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02"/>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02"/>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02"/>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02"/>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02"/>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1" name="Google Shape;12071;p102"/>
          <p:cNvGrpSpPr/>
          <p:nvPr/>
        </p:nvGrpSpPr>
        <p:grpSpPr>
          <a:xfrm>
            <a:off x="3933342" y="4140317"/>
            <a:ext cx="383632" cy="276449"/>
            <a:chOff x="3933342" y="4315767"/>
            <a:chExt cx="383632" cy="276449"/>
          </a:xfrm>
        </p:grpSpPr>
        <p:sp>
          <p:nvSpPr>
            <p:cNvPr id="12072" name="Google Shape;12072;p102"/>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102"/>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102"/>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02"/>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02"/>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102"/>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8" name="Google Shape;12078;p102"/>
          <p:cNvGrpSpPr/>
          <p:nvPr/>
        </p:nvGrpSpPr>
        <p:grpSpPr>
          <a:xfrm>
            <a:off x="3441065" y="4127055"/>
            <a:ext cx="337069" cy="302593"/>
            <a:chOff x="3441065" y="4302505"/>
            <a:chExt cx="337069" cy="302593"/>
          </a:xfrm>
        </p:grpSpPr>
        <p:sp>
          <p:nvSpPr>
            <p:cNvPr id="12079" name="Google Shape;12079;p102"/>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02"/>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02"/>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02"/>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02"/>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02"/>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102"/>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02"/>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02"/>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02"/>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02"/>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02"/>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102"/>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2" name="Google Shape;12092;p102"/>
          <p:cNvGrpSpPr/>
          <p:nvPr/>
        </p:nvGrpSpPr>
        <p:grpSpPr>
          <a:xfrm>
            <a:off x="3532345" y="3187185"/>
            <a:ext cx="339328" cy="336274"/>
            <a:chOff x="3532345" y="3362635"/>
            <a:chExt cx="339328" cy="336274"/>
          </a:xfrm>
        </p:grpSpPr>
        <p:sp>
          <p:nvSpPr>
            <p:cNvPr id="12093" name="Google Shape;12093;p102"/>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02"/>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02"/>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02"/>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02"/>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8" name="Google Shape;12098;p102"/>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9" name="Google Shape;12099;p102"/>
          <p:cNvGrpSpPr/>
          <p:nvPr/>
        </p:nvGrpSpPr>
        <p:grpSpPr>
          <a:xfrm>
            <a:off x="1883955" y="3633250"/>
            <a:ext cx="162873" cy="351445"/>
            <a:chOff x="1883955" y="3808700"/>
            <a:chExt cx="162873" cy="351445"/>
          </a:xfrm>
        </p:grpSpPr>
        <p:sp>
          <p:nvSpPr>
            <p:cNvPr id="12100" name="Google Shape;12100;p102"/>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02"/>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2" name="Google Shape;12102;p102"/>
          <p:cNvGrpSpPr/>
          <p:nvPr/>
        </p:nvGrpSpPr>
        <p:grpSpPr>
          <a:xfrm>
            <a:off x="939156" y="3633759"/>
            <a:ext cx="192007" cy="351318"/>
            <a:chOff x="939156" y="3809209"/>
            <a:chExt cx="192007" cy="351318"/>
          </a:xfrm>
        </p:grpSpPr>
        <p:sp>
          <p:nvSpPr>
            <p:cNvPr id="12103" name="Google Shape;12103;p102"/>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02"/>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5" name="Google Shape;12105;p102"/>
          <p:cNvGrpSpPr/>
          <p:nvPr/>
        </p:nvGrpSpPr>
        <p:grpSpPr>
          <a:xfrm>
            <a:off x="2306167" y="3634395"/>
            <a:ext cx="193915" cy="349155"/>
            <a:chOff x="2306167" y="3809845"/>
            <a:chExt cx="193915" cy="349155"/>
          </a:xfrm>
        </p:grpSpPr>
        <p:sp>
          <p:nvSpPr>
            <p:cNvPr id="12106" name="Google Shape;12106;p102"/>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02"/>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02"/>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02"/>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02"/>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02"/>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102"/>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3" name="Google Shape;12113;p102"/>
          <p:cNvGrpSpPr/>
          <p:nvPr/>
        </p:nvGrpSpPr>
        <p:grpSpPr>
          <a:xfrm>
            <a:off x="1323901" y="3631723"/>
            <a:ext cx="356343" cy="356757"/>
            <a:chOff x="1323901" y="3807173"/>
            <a:chExt cx="356343" cy="356757"/>
          </a:xfrm>
        </p:grpSpPr>
        <p:sp>
          <p:nvSpPr>
            <p:cNvPr id="12114" name="Google Shape;12114;p102"/>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02"/>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102"/>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102"/>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02"/>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02"/>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02"/>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02"/>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102"/>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02"/>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02"/>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02"/>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102"/>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02"/>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02"/>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02"/>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02"/>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02"/>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102"/>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102"/>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02"/>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02"/>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102"/>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102"/>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38" name="Google Shape;12138;p102"/>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39" name="Google Shape;12139;p102"/>
          <p:cNvGrpSpPr/>
          <p:nvPr/>
        </p:nvGrpSpPr>
        <p:grpSpPr>
          <a:xfrm>
            <a:off x="859262" y="3178470"/>
            <a:ext cx="306759" cy="351445"/>
            <a:chOff x="859262" y="3353920"/>
            <a:chExt cx="306759" cy="351445"/>
          </a:xfrm>
        </p:grpSpPr>
        <p:sp>
          <p:nvSpPr>
            <p:cNvPr id="12140" name="Google Shape;12140;p102"/>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102"/>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102"/>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02"/>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02"/>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5" name="Google Shape;12145;p102"/>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6" name="Google Shape;12146;p102"/>
          <p:cNvGrpSpPr/>
          <p:nvPr/>
        </p:nvGrpSpPr>
        <p:grpSpPr>
          <a:xfrm>
            <a:off x="3967437" y="3661652"/>
            <a:ext cx="364708" cy="295405"/>
            <a:chOff x="3967437" y="3837102"/>
            <a:chExt cx="364708" cy="295405"/>
          </a:xfrm>
        </p:grpSpPr>
        <p:sp>
          <p:nvSpPr>
            <p:cNvPr id="12147" name="Google Shape;12147;p102"/>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02"/>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102"/>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102"/>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02"/>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52" name="Google Shape;12152;p102"/>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02"/>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102"/>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5" name="Google Shape;12155;p102"/>
          <p:cNvGrpSpPr/>
          <p:nvPr/>
        </p:nvGrpSpPr>
        <p:grpSpPr>
          <a:xfrm>
            <a:off x="5811827" y="3631001"/>
            <a:ext cx="283743" cy="308444"/>
            <a:chOff x="5964227" y="3858701"/>
            <a:chExt cx="283743" cy="308444"/>
          </a:xfrm>
        </p:grpSpPr>
        <p:sp>
          <p:nvSpPr>
            <p:cNvPr id="12156" name="Google Shape;12156;p102"/>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02"/>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02"/>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02"/>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0" name="Google Shape;12160;p102"/>
          <p:cNvGrpSpPr/>
          <p:nvPr/>
        </p:nvGrpSpPr>
        <p:grpSpPr>
          <a:xfrm>
            <a:off x="6243508" y="3697623"/>
            <a:ext cx="320372" cy="213602"/>
            <a:chOff x="6395908" y="3873073"/>
            <a:chExt cx="320372" cy="213602"/>
          </a:xfrm>
        </p:grpSpPr>
        <p:sp>
          <p:nvSpPr>
            <p:cNvPr id="12161" name="Google Shape;12161;p102"/>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102"/>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02"/>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02"/>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02"/>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02"/>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102"/>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102"/>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02"/>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02"/>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1" name="Google Shape;12171;p102"/>
          <p:cNvGrpSpPr/>
          <p:nvPr/>
        </p:nvGrpSpPr>
        <p:grpSpPr>
          <a:xfrm>
            <a:off x="7262890" y="3627366"/>
            <a:ext cx="357138" cy="352018"/>
            <a:chOff x="7415290" y="3802816"/>
            <a:chExt cx="357138" cy="352018"/>
          </a:xfrm>
        </p:grpSpPr>
        <p:sp>
          <p:nvSpPr>
            <p:cNvPr id="12172" name="Google Shape;12172;p102"/>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02"/>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02"/>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02"/>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02"/>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02"/>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02"/>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02"/>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102"/>
          <p:cNvGrpSpPr/>
          <p:nvPr/>
        </p:nvGrpSpPr>
        <p:grpSpPr>
          <a:xfrm>
            <a:off x="6737312" y="3657963"/>
            <a:ext cx="355230" cy="293401"/>
            <a:chOff x="6889712" y="3833413"/>
            <a:chExt cx="355230" cy="293401"/>
          </a:xfrm>
        </p:grpSpPr>
        <p:sp>
          <p:nvSpPr>
            <p:cNvPr id="12181" name="Google Shape;12181;p102"/>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02"/>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02"/>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02"/>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102"/>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6" name="Google Shape;12186;p102"/>
          <p:cNvGrpSpPr/>
          <p:nvPr/>
        </p:nvGrpSpPr>
        <p:grpSpPr>
          <a:xfrm>
            <a:off x="7707152" y="3660420"/>
            <a:ext cx="282318" cy="337168"/>
            <a:chOff x="1635875" y="237775"/>
            <a:chExt cx="4370250" cy="5219325"/>
          </a:xfrm>
        </p:grpSpPr>
        <p:sp>
          <p:nvSpPr>
            <p:cNvPr id="12187" name="Google Shape;12187;p102"/>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02"/>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9" name="Google Shape;12189;p102"/>
          <p:cNvGrpSpPr/>
          <p:nvPr/>
        </p:nvGrpSpPr>
        <p:grpSpPr>
          <a:xfrm>
            <a:off x="3103963" y="3185690"/>
            <a:ext cx="297886" cy="337578"/>
            <a:chOff x="3103963" y="3361140"/>
            <a:chExt cx="297886" cy="337578"/>
          </a:xfrm>
        </p:grpSpPr>
        <p:sp>
          <p:nvSpPr>
            <p:cNvPr id="12190" name="Google Shape;12190;p102"/>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02"/>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02"/>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02"/>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02"/>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0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0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02"/>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02"/>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102"/>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102"/>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102"/>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02"/>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02"/>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02"/>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02"/>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02"/>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102"/>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10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10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02"/>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02"/>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02"/>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02"/>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4" name="Google Shape;12214;p102"/>
          <p:cNvGrpSpPr/>
          <p:nvPr/>
        </p:nvGrpSpPr>
        <p:grpSpPr>
          <a:xfrm>
            <a:off x="2667821" y="3185658"/>
            <a:ext cx="273046" cy="337801"/>
            <a:chOff x="2667821" y="3361108"/>
            <a:chExt cx="273046" cy="337801"/>
          </a:xfrm>
        </p:grpSpPr>
        <p:sp>
          <p:nvSpPr>
            <p:cNvPr id="12215" name="Google Shape;12215;p102"/>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02"/>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02"/>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02"/>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02"/>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02"/>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102"/>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02"/>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02"/>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02"/>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02"/>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02"/>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102"/>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02"/>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102"/>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102"/>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02"/>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102"/>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02"/>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4" name="Google Shape;12234;p102"/>
          <p:cNvGrpSpPr/>
          <p:nvPr/>
        </p:nvGrpSpPr>
        <p:grpSpPr>
          <a:xfrm>
            <a:off x="2212469" y="3184863"/>
            <a:ext cx="282715" cy="338660"/>
            <a:chOff x="2212469" y="3360313"/>
            <a:chExt cx="282715" cy="338660"/>
          </a:xfrm>
        </p:grpSpPr>
        <p:sp>
          <p:nvSpPr>
            <p:cNvPr id="12235" name="Google Shape;12235;p102"/>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02"/>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02"/>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8" name="Google Shape;12238;p102"/>
          <p:cNvGrpSpPr/>
          <p:nvPr/>
        </p:nvGrpSpPr>
        <p:grpSpPr>
          <a:xfrm>
            <a:off x="1768821" y="3185658"/>
            <a:ext cx="278739" cy="339073"/>
            <a:chOff x="1768821" y="3361108"/>
            <a:chExt cx="278739" cy="339073"/>
          </a:xfrm>
        </p:grpSpPr>
        <p:sp>
          <p:nvSpPr>
            <p:cNvPr id="12239" name="Google Shape;12239;p102"/>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02"/>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02"/>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102"/>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02"/>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02"/>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02"/>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02"/>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02"/>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102"/>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02"/>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0" name="Google Shape;12250;p102"/>
          <p:cNvGrpSpPr/>
          <p:nvPr/>
        </p:nvGrpSpPr>
        <p:grpSpPr>
          <a:xfrm>
            <a:off x="5337883" y="3161423"/>
            <a:ext cx="307141" cy="376826"/>
            <a:chOff x="5337883" y="3336873"/>
            <a:chExt cx="307141" cy="376826"/>
          </a:xfrm>
        </p:grpSpPr>
        <p:sp>
          <p:nvSpPr>
            <p:cNvPr id="12251" name="Google Shape;12251;p102"/>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02"/>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3" name="Google Shape;12253;p102"/>
          <p:cNvGrpSpPr/>
          <p:nvPr/>
        </p:nvGrpSpPr>
        <p:grpSpPr>
          <a:xfrm>
            <a:off x="4883835" y="3161805"/>
            <a:ext cx="323425" cy="377557"/>
            <a:chOff x="4883835" y="3337255"/>
            <a:chExt cx="323425" cy="377557"/>
          </a:xfrm>
        </p:grpSpPr>
        <p:sp>
          <p:nvSpPr>
            <p:cNvPr id="12254" name="Google Shape;12254;p102"/>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02"/>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102"/>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7" name="Google Shape;12257;p102"/>
          <p:cNvGrpSpPr/>
          <p:nvPr/>
        </p:nvGrpSpPr>
        <p:grpSpPr>
          <a:xfrm>
            <a:off x="6193310" y="3231839"/>
            <a:ext cx="352590" cy="237488"/>
            <a:chOff x="6193310" y="3407289"/>
            <a:chExt cx="352590" cy="237488"/>
          </a:xfrm>
        </p:grpSpPr>
        <p:sp>
          <p:nvSpPr>
            <p:cNvPr id="12258" name="Google Shape;12258;p102"/>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02"/>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02"/>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02"/>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102"/>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3" name="Google Shape;12263;p102"/>
          <p:cNvGrpSpPr/>
          <p:nvPr/>
        </p:nvGrpSpPr>
        <p:grpSpPr>
          <a:xfrm>
            <a:off x="6637117" y="3222393"/>
            <a:ext cx="353735" cy="254504"/>
            <a:chOff x="6637117" y="3397843"/>
            <a:chExt cx="353735" cy="254504"/>
          </a:xfrm>
        </p:grpSpPr>
        <p:sp>
          <p:nvSpPr>
            <p:cNvPr id="12264" name="Google Shape;12264;p102"/>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02"/>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02"/>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02"/>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02"/>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02"/>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0" name="Google Shape;12270;p102"/>
          <p:cNvGrpSpPr/>
          <p:nvPr/>
        </p:nvGrpSpPr>
        <p:grpSpPr>
          <a:xfrm>
            <a:off x="7075994" y="3174081"/>
            <a:ext cx="360637" cy="352336"/>
            <a:chOff x="7075994" y="3349531"/>
            <a:chExt cx="360637" cy="352336"/>
          </a:xfrm>
        </p:grpSpPr>
        <p:sp>
          <p:nvSpPr>
            <p:cNvPr id="12271" name="Google Shape;12271;p102"/>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102"/>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102"/>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02"/>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02"/>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102"/>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102"/>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8" name="Google Shape;12278;p102"/>
          <p:cNvGrpSpPr/>
          <p:nvPr/>
        </p:nvGrpSpPr>
        <p:grpSpPr>
          <a:xfrm>
            <a:off x="7651983" y="3173731"/>
            <a:ext cx="107183" cy="352399"/>
            <a:chOff x="7651983" y="3349181"/>
            <a:chExt cx="107183" cy="352399"/>
          </a:xfrm>
        </p:grpSpPr>
        <p:sp>
          <p:nvSpPr>
            <p:cNvPr id="12279" name="Google Shape;12279;p102"/>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102"/>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102"/>
          <p:cNvGrpSpPr/>
          <p:nvPr/>
        </p:nvGrpSpPr>
        <p:grpSpPr>
          <a:xfrm>
            <a:off x="7973468" y="3206872"/>
            <a:ext cx="352590" cy="287072"/>
            <a:chOff x="7973468" y="3382322"/>
            <a:chExt cx="352590" cy="287072"/>
          </a:xfrm>
        </p:grpSpPr>
        <p:sp>
          <p:nvSpPr>
            <p:cNvPr id="12282" name="Google Shape;12282;p102"/>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02"/>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102"/>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102"/>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02"/>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02"/>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02"/>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02"/>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02"/>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02"/>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02"/>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02"/>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4" name="Google Shape;12294;p102"/>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2295" name="Google Shape;12295;p102"/>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299"/>
        <p:cNvGrpSpPr/>
        <p:nvPr/>
      </p:nvGrpSpPr>
      <p:grpSpPr>
        <a:xfrm>
          <a:off x="0" y="0"/>
          <a:ext cx="0" cy="0"/>
          <a:chOff x="0" y="0"/>
          <a:chExt cx="0" cy="0"/>
        </a:xfrm>
      </p:grpSpPr>
      <p:grpSp>
        <p:nvGrpSpPr>
          <p:cNvPr id="12300" name="Google Shape;12300;p103"/>
          <p:cNvGrpSpPr/>
          <p:nvPr/>
        </p:nvGrpSpPr>
        <p:grpSpPr>
          <a:xfrm>
            <a:off x="849677" y="1576858"/>
            <a:ext cx="347872" cy="347488"/>
            <a:chOff x="849677" y="1500658"/>
            <a:chExt cx="347872" cy="347488"/>
          </a:xfrm>
        </p:grpSpPr>
        <p:sp>
          <p:nvSpPr>
            <p:cNvPr id="12301" name="Google Shape;12301;p103"/>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03"/>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03"/>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03"/>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103"/>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03"/>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7" name="Google Shape;12307;p103"/>
          <p:cNvGrpSpPr/>
          <p:nvPr/>
        </p:nvGrpSpPr>
        <p:grpSpPr>
          <a:xfrm>
            <a:off x="1415853" y="1576858"/>
            <a:ext cx="315872" cy="347488"/>
            <a:chOff x="1415853" y="1500658"/>
            <a:chExt cx="315872" cy="347488"/>
          </a:xfrm>
        </p:grpSpPr>
        <p:sp>
          <p:nvSpPr>
            <p:cNvPr id="12308" name="Google Shape;12308;p103"/>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103"/>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103"/>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03"/>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2" name="Google Shape;12312;p103"/>
          <p:cNvGrpSpPr/>
          <p:nvPr/>
        </p:nvGrpSpPr>
        <p:grpSpPr>
          <a:xfrm>
            <a:off x="4697389" y="1576858"/>
            <a:ext cx="347520" cy="347104"/>
            <a:chOff x="4697389" y="1500658"/>
            <a:chExt cx="347520" cy="347104"/>
          </a:xfrm>
        </p:grpSpPr>
        <p:sp>
          <p:nvSpPr>
            <p:cNvPr id="12313" name="Google Shape;12313;p103"/>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03"/>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03"/>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103"/>
          <p:cNvGrpSpPr/>
          <p:nvPr/>
        </p:nvGrpSpPr>
        <p:grpSpPr>
          <a:xfrm>
            <a:off x="3603533" y="2041146"/>
            <a:ext cx="347520" cy="353760"/>
            <a:chOff x="3603533" y="1964946"/>
            <a:chExt cx="347520" cy="353760"/>
          </a:xfrm>
        </p:grpSpPr>
        <p:sp>
          <p:nvSpPr>
            <p:cNvPr id="12317" name="Google Shape;12317;p103"/>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103"/>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03"/>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0" name="Google Shape;12320;p103"/>
          <p:cNvGrpSpPr/>
          <p:nvPr/>
        </p:nvGrpSpPr>
        <p:grpSpPr>
          <a:xfrm>
            <a:off x="1950765" y="2040538"/>
            <a:ext cx="357792" cy="352448"/>
            <a:chOff x="1950765" y="1964338"/>
            <a:chExt cx="357792" cy="352448"/>
          </a:xfrm>
        </p:grpSpPr>
        <p:sp>
          <p:nvSpPr>
            <p:cNvPr id="12321" name="Google Shape;12321;p103"/>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103"/>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03"/>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03"/>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5" name="Google Shape;12325;p103"/>
          <p:cNvGrpSpPr/>
          <p:nvPr/>
        </p:nvGrpSpPr>
        <p:grpSpPr>
          <a:xfrm>
            <a:off x="7435629" y="2040890"/>
            <a:ext cx="367712" cy="353248"/>
            <a:chOff x="7435629" y="1964690"/>
            <a:chExt cx="367712" cy="353248"/>
          </a:xfrm>
        </p:grpSpPr>
        <p:sp>
          <p:nvSpPr>
            <p:cNvPr id="12326" name="Google Shape;12326;p103"/>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03"/>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03"/>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03"/>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103"/>
          <p:cNvGrpSpPr/>
          <p:nvPr/>
        </p:nvGrpSpPr>
        <p:grpSpPr>
          <a:xfrm>
            <a:off x="2512749" y="2041242"/>
            <a:ext cx="333024" cy="352896"/>
            <a:chOff x="2512749" y="1965042"/>
            <a:chExt cx="333024" cy="352896"/>
          </a:xfrm>
        </p:grpSpPr>
        <p:sp>
          <p:nvSpPr>
            <p:cNvPr id="12331" name="Google Shape;12331;p103"/>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03"/>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03"/>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03"/>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103"/>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6" name="Google Shape;12336;p103"/>
          <p:cNvGrpSpPr/>
          <p:nvPr/>
        </p:nvGrpSpPr>
        <p:grpSpPr>
          <a:xfrm>
            <a:off x="1398317" y="2057978"/>
            <a:ext cx="365792" cy="335392"/>
            <a:chOff x="1398317" y="1981778"/>
            <a:chExt cx="365792" cy="335392"/>
          </a:xfrm>
        </p:grpSpPr>
        <p:sp>
          <p:nvSpPr>
            <p:cNvPr id="12337" name="Google Shape;12337;p103"/>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03"/>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03"/>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03"/>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03"/>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03"/>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3" name="Google Shape;12343;p103"/>
          <p:cNvGrpSpPr/>
          <p:nvPr/>
        </p:nvGrpSpPr>
        <p:grpSpPr>
          <a:xfrm>
            <a:off x="3052237" y="2079770"/>
            <a:ext cx="353600" cy="314752"/>
            <a:chOff x="3052237" y="2003570"/>
            <a:chExt cx="353600" cy="314752"/>
          </a:xfrm>
        </p:grpSpPr>
        <p:sp>
          <p:nvSpPr>
            <p:cNvPr id="12344" name="Google Shape;12344;p103"/>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03"/>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03"/>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7" name="Google Shape;12347;p103"/>
          <p:cNvGrpSpPr/>
          <p:nvPr/>
        </p:nvGrpSpPr>
        <p:grpSpPr>
          <a:xfrm>
            <a:off x="1404013" y="3034266"/>
            <a:ext cx="368096" cy="223968"/>
            <a:chOff x="1404013" y="2958066"/>
            <a:chExt cx="368096" cy="223968"/>
          </a:xfrm>
        </p:grpSpPr>
        <p:sp>
          <p:nvSpPr>
            <p:cNvPr id="12348" name="Google Shape;12348;p103"/>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03"/>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50" name="Google Shape;12350;p103"/>
          <p:cNvSpPr/>
          <p:nvPr/>
        </p:nvSpPr>
        <p:spPr>
          <a:xfrm>
            <a:off x="4147597"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03"/>
          <p:cNvSpPr/>
          <p:nvPr/>
        </p:nvSpPr>
        <p:spPr>
          <a:xfrm>
            <a:off x="880141"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2" name="Google Shape;12352;p103"/>
          <p:cNvGrpSpPr/>
          <p:nvPr/>
        </p:nvGrpSpPr>
        <p:grpSpPr>
          <a:xfrm>
            <a:off x="1951149" y="2961402"/>
            <a:ext cx="370368" cy="367328"/>
            <a:chOff x="1951149" y="2885202"/>
            <a:chExt cx="370368" cy="367328"/>
          </a:xfrm>
        </p:grpSpPr>
        <p:sp>
          <p:nvSpPr>
            <p:cNvPr id="12353" name="Google Shape;12353;p103"/>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03"/>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03"/>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6" name="Google Shape;12356;p103"/>
          <p:cNvGrpSpPr/>
          <p:nvPr/>
        </p:nvGrpSpPr>
        <p:grpSpPr>
          <a:xfrm>
            <a:off x="2501677" y="2982362"/>
            <a:ext cx="367328" cy="327296"/>
            <a:chOff x="2501677" y="2906162"/>
            <a:chExt cx="367328" cy="327296"/>
          </a:xfrm>
        </p:grpSpPr>
        <p:sp>
          <p:nvSpPr>
            <p:cNvPr id="12357" name="Google Shape;12357;p103"/>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103"/>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03"/>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0" name="Google Shape;12360;p103"/>
          <p:cNvSpPr/>
          <p:nvPr/>
        </p:nvSpPr>
        <p:spPr>
          <a:xfrm>
            <a:off x="3597837"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1" name="Google Shape;12361;p103"/>
          <p:cNvGrpSpPr/>
          <p:nvPr/>
        </p:nvGrpSpPr>
        <p:grpSpPr>
          <a:xfrm>
            <a:off x="3050317" y="2969914"/>
            <a:ext cx="367712" cy="354240"/>
            <a:chOff x="3050317" y="2893714"/>
            <a:chExt cx="367712" cy="354240"/>
          </a:xfrm>
        </p:grpSpPr>
        <p:sp>
          <p:nvSpPr>
            <p:cNvPr id="12362" name="Google Shape;12362;p103"/>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03"/>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4" name="Google Shape;12364;p103"/>
          <p:cNvSpPr/>
          <p:nvPr/>
        </p:nvSpPr>
        <p:spPr>
          <a:xfrm>
            <a:off x="4694733"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03"/>
          <p:cNvSpPr/>
          <p:nvPr/>
        </p:nvSpPr>
        <p:spPr>
          <a:xfrm>
            <a:off x="8046381"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6" name="Google Shape;12366;p103"/>
          <p:cNvGrpSpPr/>
          <p:nvPr/>
        </p:nvGrpSpPr>
        <p:grpSpPr>
          <a:xfrm>
            <a:off x="7531277" y="2962554"/>
            <a:ext cx="185184" cy="367296"/>
            <a:chOff x="7531277" y="2886354"/>
            <a:chExt cx="185184" cy="367296"/>
          </a:xfrm>
        </p:grpSpPr>
        <p:sp>
          <p:nvSpPr>
            <p:cNvPr id="12367" name="Google Shape;12367;p103"/>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03"/>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03"/>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0" name="Google Shape;12370;p103"/>
          <p:cNvGrpSpPr/>
          <p:nvPr/>
        </p:nvGrpSpPr>
        <p:grpSpPr>
          <a:xfrm>
            <a:off x="6926637" y="2962938"/>
            <a:ext cx="297184" cy="367296"/>
            <a:chOff x="6926637" y="2886738"/>
            <a:chExt cx="297184" cy="367296"/>
          </a:xfrm>
        </p:grpSpPr>
        <p:sp>
          <p:nvSpPr>
            <p:cNvPr id="12371" name="Google Shape;12371;p103"/>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03"/>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03"/>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4" name="Google Shape;12374;p103"/>
          <p:cNvSpPr/>
          <p:nvPr/>
        </p:nvSpPr>
        <p:spPr>
          <a:xfrm>
            <a:off x="5255565"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103"/>
          <p:cNvSpPr/>
          <p:nvPr/>
        </p:nvSpPr>
        <p:spPr>
          <a:xfrm>
            <a:off x="5834285"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76" name="Google Shape;12376;p103"/>
          <p:cNvGrpSpPr/>
          <p:nvPr/>
        </p:nvGrpSpPr>
        <p:grpSpPr>
          <a:xfrm>
            <a:off x="6340653" y="2962554"/>
            <a:ext cx="370368" cy="368064"/>
            <a:chOff x="6340653" y="2886354"/>
            <a:chExt cx="370368" cy="368064"/>
          </a:xfrm>
        </p:grpSpPr>
        <p:sp>
          <p:nvSpPr>
            <p:cNvPr id="12377" name="Google Shape;12377;p103"/>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03"/>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03"/>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103"/>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103"/>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03"/>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3" name="Google Shape;12383;p103"/>
          <p:cNvGrpSpPr/>
          <p:nvPr/>
        </p:nvGrpSpPr>
        <p:grpSpPr>
          <a:xfrm>
            <a:off x="5246797" y="2057626"/>
            <a:ext cx="354752" cy="336512"/>
            <a:chOff x="5246797" y="1981426"/>
            <a:chExt cx="354752" cy="336512"/>
          </a:xfrm>
        </p:grpSpPr>
        <p:sp>
          <p:nvSpPr>
            <p:cNvPr id="12384" name="Google Shape;12384;p103"/>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03"/>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6" name="Google Shape;12386;p103"/>
          <p:cNvGrpSpPr/>
          <p:nvPr/>
        </p:nvGrpSpPr>
        <p:grpSpPr>
          <a:xfrm>
            <a:off x="4148749" y="2178266"/>
            <a:ext cx="355136" cy="216256"/>
            <a:chOff x="4148749" y="2102066"/>
            <a:chExt cx="355136" cy="216256"/>
          </a:xfrm>
        </p:grpSpPr>
        <p:sp>
          <p:nvSpPr>
            <p:cNvPr id="12387" name="Google Shape;12387;p103"/>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03"/>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9" name="Google Shape;12389;p103"/>
          <p:cNvGrpSpPr/>
          <p:nvPr/>
        </p:nvGrpSpPr>
        <p:grpSpPr>
          <a:xfrm>
            <a:off x="5794669" y="2077626"/>
            <a:ext cx="354752" cy="315360"/>
            <a:chOff x="5794669" y="2001426"/>
            <a:chExt cx="354752" cy="315360"/>
          </a:xfrm>
        </p:grpSpPr>
        <p:sp>
          <p:nvSpPr>
            <p:cNvPr id="12390" name="Google Shape;12390;p103"/>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03"/>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2" name="Google Shape;12392;p103"/>
          <p:cNvGrpSpPr/>
          <p:nvPr/>
        </p:nvGrpSpPr>
        <p:grpSpPr>
          <a:xfrm>
            <a:off x="6345229" y="2106042"/>
            <a:ext cx="352832" cy="289216"/>
            <a:chOff x="6345229" y="2029842"/>
            <a:chExt cx="352832" cy="289216"/>
          </a:xfrm>
        </p:grpSpPr>
        <p:sp>
          <p:nvSpPr>
            <p:cNvPr id="12393" name="Google Shape;12393;p103"/>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103"/>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5" name="Google Shape;12395;p103"/>
          <p:cNvGrpSpPr/>
          <p:nvPr/>
        </p:nvGrpSpPr>
        <p:grpSpPr>
          <a:xfrm>
            <a:off x="4697389" y="2112538"/>
            <a:ext cx="354752" cy="281984"/>
            <a:chOff x="4697389" y="2036338"/>
            <a:chExt cx="354752" cy="281984"/>
          </a:xfrm>
        </p:grpSpPr>
        <p:sp>
          <p:nvSpPr>
            <p:cNvPr id="12396" name="Google Shape;12396;p103"/>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103"/>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8" name="Google Shape;12398;p103"/>
          <p:cNvGrpSpPr/>
          <p:nvPr/>
        </p:nvGrpSpPr>
        <p:grpSpPr>
          <a:xfrm>
            <a:off x="1404013" y="2500954"/>
            <a:ext cx="353600" cy="354944"/>
            <a:chOff x="1404013" y="2424754"/>
            <a:chExt cx="353600" cy="354944"/>
          </a:xfrm>
        </p:grpSpPr>
        <p:sp>
          <p:nvSpPr>
            <p:cNvPr id="12399" name="Google Shape;12399;p103"/>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03"/>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03"/>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03"/>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03"/>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4" name="Google Shape;12404;p103"/>
          <p:cNvGrpSpPr/>
          <p:nvPr/>
        </p:nvGrpSpPr>
        <p:grpSpPr>
          <a:xfrm>
            <a:off x="854253" y="2504474"/>
            <a:ext cx="355104" cy="351040"/>
            <a:chOff x="854253" y="2428274"/>
            <a:chExt cx="355104" cy="351040"/>
          </a:xfrm>
        </p:grpSpPr>
        <p:sp>
          <p:nvSpPr>
            <p:cNvPr id="12405" name="Google Shape;12405;p103"/>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03"/>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7" name="Google Shape;12407;p103"/>
          <p:cNvGrpSpPr/>
          <p:nvPr/>
        </p:nvGrpSpPr>
        <p:grpSpPr>
          <a:xfrm>
            <a:off x="6896909" y="2517146"/>
            <a:ext cx="354752" cy="275904"/>
            <a:chOff x="6896909" y="2440946"/>
            <a:chExt cx="354752" cy="275904"/>
          </a:xfrm>
        </p:grpSpPr>
        <p:sp>
          <p:nvSpPr>
            <p:cNvPr id="12408" name="Google Shape;12408;p103"/>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03"/>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0" name="Google Shape;12410;p103"/>
          <p:cNvSpPr/>
          <p:nvPr/>
        </p:nvSpPr>
        <p:spPr>
          <a:xfrm>
            <a:off x="6347501"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1" name="Google Shape;12411;p103"/>
          <p:cNvGrpSpPr/>
          <p:nvPr/>
        </p:nvGrpSpPr>
        <p:grpSpPr>
          <a:xfrm>
            <a:off x="5265069" y="2500954"/>
            <a:ext cx="321984" cy="354560"/>
            <a:chOff x="5265069" y="2424754"/>
            <a:chExt cx="321984" cy="354560"/>
          </a:xfrm>
        </p:grpSpPr>
        <p:sp>
          <p:nvSpPr>
            <p:cNvPr id="12412" name="Google Shape;12412;p103"/>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03"/>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4" name="Google Shape;12414;p103"/>
          <p:cNvGrpSpPr/>
          <p:nvPr/>
        </p:nvGrpSpPr>
        <p:grpSpPr>
          <a:xfrm>
            <a:off x="4150669" y="2542970"/>
            <a:ext cx="355104" cy="259584"/>
            <a:chOff x="4150669" y="2466770"/>
            <a:chExt cx="355104" cy="259584"/>
          </a:xfrm>
        </p:grpSpPr>
        <p:sp>
          <p:nvSpPr>
            <p:cNvPr id="12415" name="Google Shape;12415;p103"/>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103"/>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103"/>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03"/>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9" name="Google Shape;12419;p103"/>
          <p:cNvGrpSpPr/>
          <p:nvPr/>
        </p:nvGrpSpPr>
        <p:grpSpPr>
          <a:xfrm>
            <a:off x="4699693" y="2501146"/>
            <a:ext cx="354336" cy="353984"/>
            <a:chOff x="4699693" y="2424946"/>
            <a:chExt cx="354336" cy="353984"/>
          </a:xfrm>
        </p:grpSpPr>
        <p:sp>
          <p:nvSpPr>
            <p:cNvPr id="12420" name="Google Shape;12420;p103"/>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03"/>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2" name="Google Shape;12422;p103"/>
          <p:cNvSpPr/>
          <p:nvPr/>
        </p:nvSpPr>
        <p:spPr>
          <a:xfrm>
            <a:off x="5809901"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103"/>
          <p:cNvSpPr/>
          <p:nvPr/>
        </p:nvSpPr>
        <p:spPr>
          <a:xfrm>
            <a:off x="3051853"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4" name="Google Shape;12424;p103"/>
          <p:cNvGrpSpPr/>
          <p:nvPr/>
        </p:nvGrpSpPr>
        <p:grpSpPr>
          <a:xfrm>
            <a:off x="1953037" y="2628442"/>
            <a:ext cx="355136" cy="227072"/>
            <a:chOff x="1953037" y="2552242"/>
            <a:chExt cx="355136" cy="227072"/>
          </a:xfrm>
        </p:grpSpPr>
        <p:sp>
          <p:nvSpPr>
            <p:cNvPr id="12425" name="Google Shape;12425;p103"/>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03"/>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7" name="Google Shape;12427;p103"/>
          <p:cNvSpPr/>
          <p:nvPr/>
        </p:nvSpPr>
        <p:spPr>
          <a:xfrm>
            <a:off x="3603917"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8" name="Google Shape;12428;p103"/>
          <p:cNvGrpSpPr/>
          <p:nvPr/>
        </p:nvGrpSpPr>
        <p:grpSpPr>
          <a:xfrm>
            <a:off x="2500941" y="2603418"/>
            <a:ext cx="355104" cy="250944"/>
            <a:chOff x="2500941" y="2527218"/>
            <a:chExt cx="355104" cy="250944"/>
          </a:xfrm>
        </p:grpSpPr>
        <p:sp>
          <p:nvSpPr>
            <p:cNvPr id="12429" name="Google Shape;12429;p103"/>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103"/>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03"/>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103"/>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103"/>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4" name="Google Shape;12434;p103"/>
          <p:cNvSpPr/>
          <p:nvPr/>
        </p:nvSpPr>
        <p:spPr>
          <a:xfrm>
            <a:off x="7447437"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35" name="Google Shape;12435;p103"/>
          <p:cNvGrpSpPr/>
          <p:nvPr/>
        </p:nvGrpSpPr>
        <p:grpSpPr>
          <a:xfrm>
            <a:off x="7993805" y="2503322"/>
            <a:ext cx="356256" cy="351808"/>
            <a:chOff x="7993805" y="2427122"/>
            <a:chExt cx="356256" cy="351808"/>
          </a:xfrm>
        </p:grpSpPr>
        <p:sp>
          <p:nvSpPr>
            <p:cNvPr id="12436" name="Google Shape;12436;p103"/>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03"/>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103"/>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9" name="Google Shape;12439;p103"/>
          <p:cNvGrpSpPr/>
          <p:nvPr/>
        </p:nvGrpSpPr>
        <p:grpSpPr>
          <a:xfrm>
            <a:off x="878637" y="2041210"/>
            <a:ext cx="308640" cy="353312"/>
            <a:chOff x="878637" y="1965010"/>
            <a:chExt cx="308640" cy="353312"/>
          </a:xfrm>
        </p:grpSpPr>
        <p:sp>
          <p:nvSpPr>
            <p:cNvPr id="12440" name="Google Shape;12440;p103"/>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03"/>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03"/>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3" name="Google Shape;12443;p103"/>
          <p:cNvGrpSpPr/>
          <p:nvPr/>
        </p:nvGrpSpPr>
        <p:grpSpPr>
          <a:xfrm>
            <a:off x="6896141" y="2040922"/>
            <a:ext cx="348256" cy="352448"/>
            <a:chOff x="6896141" y="1964722"/>
            <a:chExt cx="348256" cy="352448"/>
          </a:xfrm>
        </p:grpSpPr>
        <p:sp>
          <p:nvSpPr>
            <p:cNvPr id="12444" name="Google Shape;12444;p103"/>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103"/>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103"/>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7" name="Google Shape;12447;p103"/>
          <p:cNvGrpSpPr/>
          <p:nvPr/>
        </p:nvGrpSpPr>
        <p:grpSpPr>
          <a:xfrm>
            <a:off x="7989997" y="2091578"/>
            <a:ext cx="355136" cy="303328"/>
            <a:chOff x="7989997" y="2015378"/>
            <a:chExt cx="355136" cy="303328"/>
          </a:xfrm>
        </p:grpSpPr>
        <p:sp>
          <p:nvSpPr>
            <p:cNvPr id="12448" name="Google Shape;12448;p103"/>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03"/>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103"/>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1" name="Google Shape;12451;p103"/>
          <p:cNvGrpSpPr/>
          <p:nvPr/>
        </p:nvGrpSpPr>
        <p:grpSpPr>
          <a:xfrm>
            <a:off x="3598221" y="1585562"/>
            <a:ext cx="348640" cy="330784"/>
            <a:chOff x="3598221" y="1509362"/>
            <a:chExt cx="348640" cy="330784"/>
          </a:xfrm>
        </p:grpSpPr>
        <p:sp>
          <p:nvSpPr>
            <p:cNvPr id="12452" name="Google Shape;12452;p103"/>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03"/>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103"/>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103"/>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6" name="Google Shape;12456;p103"/>
          <p:cNvGrpSpPr/>
          <p:nvPr/>
        </p:nvGrpSpPr>
        <p:grpSpPr>
          <a:xfrm>
            <a:off x="5246797" y="1576858"/>
            <a:ext cx="347872" cy="347488"/>
            <a:chOff x="5246797" y="1500658"/>
            <a:chExt cx="347872" cy="347488"/>
          </a:xfrm>
        </p:grpSpPr>
        <p:sp>
          <p:nvSpPr>
            <p:cNvPr id="12457" name="Google Shape;12457;p103"/>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103"/>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103"/>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03"/>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1" name="Google Shape;12461;p103"/>
          <p:cNvGrpSpPr/>
          <p:nvPr/>
        </p:nvGrpSpPr>
        <p:grpSpPr>
          <a:xfrm>
            <a:off x="5796589" y="1576858"/>
            <a:ext cx="349024" cy="346752"/>
            <a:chOff x="5796589" y="1500658"/>
            <a:chExt cx="349024" cy="346752"/>
          </a:xfrm>
        </p:grpSpPr>
        <p:sp>
          <p:nvSpPr>
            <p:cNvPr id="12462" name="Google Shape;12462;p103"/>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3" name="Google Shape;12463;p103"/>
            <p:cNvGrpSpPr/>
            <p:nvPr/>
          </p:nvGrpSpPr>
          <p:grpSpPr>
            <a:xfrm>
              <a:off x="5796589" y="1500658"/>
              <a:ext cx="349024" cy="346752"/>
              <a:chOff x="5796589" y="1500658"/>
              <a:chExt cx="349024" cy="346752"/>
            </a:xfrm>
          </p:grpSpPr>
          <p:sp>
            <p:nvSpPr>
              <p:cNvPr id="12464" name="Google Shape;12464;p103"/>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103"/>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103"/>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03"/>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68" name="Google Shape;12468;p103"/>
          <p:cNvGrpSpPr/>
          <p:nvPr/>
        </p:nvGrpSpPr>
        <p:grpSpPr>
          <a:xfrm>
            <a:off x="6895373" y="1578778"/>
            <a:ext cx="348640" cy="343296"/>
            <a:chOff x="6895373" y="1502578"/>
            <a:chExt cx="348640" cy="343296"/>
          </a:xfrm>
        </p:grpSpPr>
        <p:sp>
          <p:nvSpPr>
            <p:cNvPr id="12469" name="Google Shape;12469;p103"/>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103"/>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03"/>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2" name="Google Shape;12472;p103"/>
          <p:cNvGrpSpPr/>
          <p:nvPr/>
        </p:nvGrpSpPr>
        <p:grpSpPr>
          <a:xfrm>
            <a:off x="4147597" y="1581658"/>
            <a:ext cx="347904" cy="336992"/>
            <a:chOff x="4147597" y="1505458"/>
            <a:chExt cx="347904" cy="336992"/>
          </a:xfrm>
        </p:grpSpPr>
        <p:sp>
          <p:nvSpPr>
            <p:cNvPr id="12473" name="Google Shape;12473;p103"/>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03"/>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03"/>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103"/>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103"/>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03"/>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03"/>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0" name="Google Shape;12480;p103"/>
          <p:cNvGrpSpPr/>
          <p:nvPr/>
        </p:nvGrpSpPr>
        <p:grpSpPr>
          <a:xfrm>
            <a:off x="2499405" y="1576090"/>
            <a:ext cx="347488" cy="348256"/>
            <a:chOff x="2499405" y="1499890"/>
            <a:chExt cx="347488" cy="348256"/>
          </a:xfrm>
        </p:grpSpPr>
        <p:sp>
          <p:nvSpPr>
            <p:cNvPr id="12481" name="Google Shape;12481;p103"/>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103"/>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103"/>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103"/>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03"/>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6" name="Google Shape;12486;p103"/>
          <p:cNvGrpSpPr/>
          <p:nvPr/>
        </p:nvGrpSpPr>
        <p:grpSpPr>
          <a:xfrm>
            <a:off x="1956845" y="1576698"/>
            <a:ext cx="331520" cy="348032"/>
            <a:chOff x="1956845" y="1500498"/>
            <a:chExt cx="331520" cy="348032"/>
          </a:xfrm>
        </p:grpSpPr>
        <p:sp>
          <p:nvSpPr>
            <p:cNvPr id="12487" name="Google Shape;12487;p103"/>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03"/>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03"/>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03"/>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03"/>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03"/>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03"/>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03"/>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103"/>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103"/>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03"/>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103"/>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9" name="Google Shape;12499;p103"/>
          <p:cNvGrpSpPr/>
          <p:nvPr/>
        </p:nvGrpSpPr>
        <p:grpSpPr>
          <a:xfrm>
            <a:off x="6345613" y="1626074"/>
            <a:ext cx="348640" cy="250656"/>
            <a:chOff x="6345613" y="1549874"/>
            <a:chExt cx="348640" cy="250656"/>
          </a:xfrm>
        </p:grpSpPr>
        <p:sp>
          <p:nvSpPr>
            <p:cNvPr id="12500" name="Google Shape;12500;p103"/>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03"/>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103"/>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103"/>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03"/>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03"/>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103"/>
          <p:cNvGrpSpPr/>
          <p:nvPr/>
        </p:nvGrpSpPr>
        <p:grpSpPr>
          <a:xfrm>
            <a:off x="7444781" y="1583226"/>
            <a:ext cx="348640" cy="334272"/>
            <a:chOff x="7444781" y="1507026"/>
            <a:chExt cx="348640" cy="334272"/>
          </a:xfrm>
        </p:grpSpPr>
        <p:sp>
          <p:nvSpPr>
            <p:cNvPr id="12507" name="Google Shape;12507;p103"/>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103"/>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03"/>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03"/>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03"/>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2" name="Google Shape;12512;p103"/>
          <p:cNvGrpSpPr/>
          <p:nvPr/>
        </p:nvGrpSpPr>
        <p:grpSpPr>
          <a:xfrm>
            <a:off x="7995341" y="1582938"/>
            <a:ext cx="347872" cy="334944"/>
            <a:chOff x="7995341" y="1506738"/>
            <a:chExt cx="347872" cy="334944"/>
          </a:xfrm>
        </p:grpSpPr>
        <p:sp>
          <p:nvSpPr>
            <p:cNvPr id="12513" name="Google Shape;12513;p103"/>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03"/>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103"/>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103"/>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03"/>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03"/>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9" name="Google Shape;12519;p103"/>
          <p:cNvGrpSpPr/>
          <p:nvPr/>
        </p:nvGrpSpPr>
        <p:grpSpPr>
          <a:xfrm>
            <a:off x="3048045" y="1599130"/>
            <a:ext cx="347872" cy="303904"/>
            <a:chOff x="3048045" y="1522930"/>
            <a:chExt cx="347872" cy="303904"/>
          </a:xfrm>
        </p:grpSpPr>
        <p:sp>
          <p:nvSpPr>
            <p:cNvPr id="12520" name="Google Shape;12520;p103"/>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1" name="Google Shape;12521;p103"/>
            <p:cNvGrpSpPr/>
            <p:nvPr/>
          </p:nvGrpSpPr>
          <p:grpSpPr>
            <a:xfrm>
              <a:off x="3048045" y="1522930"/>
              <a:ext cx="347872" cy="303904"/>
              <a:chOff x="3048045" y="1522930"/>
              <a:chExt cx="347872" cy="303904"/>
            </a:xfrm>
          </p:grpSpPr>
          <p:sp>
            <p:nvSpPr>
              <p:cNvPr id="12522" name="Google Shape;12522;p103"/>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103"/>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24" name="Google Shape;12524;p103"/>
          <p:cNvGrpSpPr/>
          <p:nvPr/>
        </p:nvGrpSpPr>
        <p:grpSpPr>
          <a:xfrm>
            <a:off x="1133133" y="3428122"/>
            <a:ext cx="313984" cy="358560"/>
            <a:chOff x="1133133" y="3351922"/>
            <a:chExt cx="313984" cy="358560"/>
          </a:xfrm>
        </p:grpSpPr>
        <p:sp>
          <p:nvSpPr>
            <p:cNvPr id="12525" name="Google Shape;12525;p103"/>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03"/>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03"/>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03"/>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03"/>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03"/>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03"/>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103"/>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03"/>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103"/>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03"/>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03"/>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103"/>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03"/>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03"/>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03"/>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1" name="Google Shape;12541;p103"/>
          <p:cNvSpPr/>
          <p:nvPr/>
        </p:nvSpPr>
        <p:spPr>
          <a:xfrm>
            <a:off x="1709197"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2" name="Google Shape;12542;p103"/>
          <p:cNvGrpSpPr/>
          <p:nvPr/>
        </p:nvGrpSpPr>
        <p:grpSpPr>
          <a:xfrm>
            <a:off x="2795053" y="3428794"/>
            <a:ext cx="288448" cy="357120"/>
            <a:chOff x="2795053" y="3352594"/>
            <a:chExt cx="288448" cy="357120"/>
          </a:xfrm>
        </p:grpSpPr>
        <p:sp>
          <p:nvSpPr>
            <p:cNvPr id="12543" name="Google Shape;12543;p103"/>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103"/>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103"/>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03"/>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03"/>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103"/>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103"/>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103"/>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103"/>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2" name="Google Shape;12552;p103"/>
          <p:cNvGrpSpPr/>
          <p:nvPr/>
        </p:nvGrpSpPr>
        <p:grpSpPr>
          <a:xfrm>
            <a:off x="2236525" y="3429402"/>
            <a:ext cx="304832" cy="356512"/>
            <a:chOff x="2236525" y="3353202"/>
            <a:chExt cx="304832" cy="356512"/>
          </a:xfrm>
        </p:grpSpPr>
        <p:sp>
          <p:nvSpPr>
            <p:cNvPr id="12553" name="Google Shape;12553;p103"/>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103"/>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103"/>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6" name="Google Shape;12556;p103"/>
          <p:cNvGrpSpPr/>
          <p:nvPr/>
        </p:nvGrpSpPr>
        <p:grpSpPr>
          <a:xfrm>
            <a:off x="3910637" y="3428890"/>
            <a:ext cx="256800" cy="357024"/>
            <a:chOff x="3910637" y="3352690"/>
            <a:chExt cx="256800" cy="357024"/>
          </a:xfrm>
        </p:grpSpPr>
        <p:sp>
          <p:nvSpPr>
            <p:cNvPr id="12557" name="Google Shape;12557;p103"/>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03"/>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03"/>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0" name="Google Shape;12560;p103"/>
          <p:cNvGrpSpPr/>
          <p:nvPr/>
        </p:nvGrpSpPr>
        <p:grpSpPr>
          <a:xfrm>
            <a:off x="6056429" y="3428122"/>
            <a:ext cx="360064" cy="360096"/>
            <a:chOff x="6056429" y="3351922"/>
            <a:chExt cx="360064" cy="360096"/>
          </a:xfrm>
        </p:grpSpPr>
        <p:sp>
          <p:nvSpPr>
            <p:cNvPr id="12561" name="Google Shape;12561;p103"/>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103"/>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03"/>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4" name="Google Shape;12564;p103"/>
          <p:cNvGrpSpPr/>
          <p:nvPr/>
        </p:nvGrpSpPr>
        <p:grpSpPr>
          <a:xfrm>
            <a:off x="6608877" y="3429274"/>
            <a:ext cx="357408" cy="357408"/>
            <a:chOff x="6608877" y="3353074"/>
            <a:chExt cx="357408" cy="357408"/>
          </a:xfrm>
        </p:grpSpPr>
        <p:sp>
          <p:nvSpPr>
            <p:cNvPr id="12565" name="Google Shape;12565;p103"/>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03"/>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103"/>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103"/>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103"/>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103"/>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03"/>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72" name="Google Shape;12572;p103"/>
          <p:cNvSpPr/>
          <p:nvPr/>
        </p:nvSpPr>
        <p:spPr>
          <a:xfrm>
            <a:off x="7708045"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73" name="Google Shape;12573;p103"/>
          <p:cNvGrpSpPr/>
          <p:nvPr/>
        </p:nvGrpSpPr>
        <p:grpSpPr>
          <a:xfrm>
            <a:off x="3316269" y="3428602"/>
            <a:ext cx="344832" cy="356544"/>
            <a:chOff x="3316269" y="3352402"/>
            <a:chExt cx="344832" cy="356544"/>
          </a:xfrm>
        </p:grpSpPr>
        <p:sp>
          <p:nvSpPr>
            <p:cNvPr id="12574" name="Google Shape;12574;p103"/>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103"/>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03"/>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77" name="Google Shape;12577;p103"/>
          <p:cNvSpPr/>
          <p:nvPr/>
        </p:nvSpPr>
        <p:spPr>
          <a:xfrm>
            <a:off x="4423085"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78" name="Google Shape;12578;p103"/>
          <p:cNvGrpSpPr/>
          <p:nvPr/>
        </p:nvGrpSpPr>
        <p:grpSpPr>
          <a:xfrm>
            <a:off x="4959533" y="3446426"/>
            <a:ext cx="357408" cy="323488"/>
            <a:chOff x="4959533" y="3370226"/>
            <a:chExt cx="357408" cy="323488"/>
          </a:xfrm>
        </p:grpSpPr>
        <p:sp>
          <p:nvSpPr>
            <p:cNvPr id="12579" name="Google Shape;12579;p103"/>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103"/>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1" name="Google Shape;12581;p103"/>
          <p:cNvGrpSpPr/>
          <p:nvPr/>
        </p:nvGrpSpPr>
        <p:grpSpPr>
          <a:xfrm>
            <a:off x="7158637" y="3429274"/>
            <a:ext cx="357056" cy="357408"/>
            <a:chOff x="7158637" y="3353074"/>
            <a:chExt cx="357056" cy="357408"/>
          </a:xfrm>
        </p:grpSpPr>
        <p:sp>
          <p:nvSpPr>
            <p:cNvPr id="12582" name="Google Shape;12582;p103"/>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03"/>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03"/>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103"/>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6" name="Google Shape;12586;p103"/>
          <p:cNvGrpSpPr/>
          <p:nvPr/>
        </p:nvGrpSpPr>
        <p:grpSpPr>
          <a:xfrm>
            <a:off x="5508909" y="3447706"/>
            <a:ext cx="358560" cy="319552"/>
            <a:chOff x="5508909" y="3371506"/>
            <a:chExt cx="358560" cy="319552"/>
          </a:xfrm>
        </p:grpSpPr>
        <p:sp>
          <p:nvSpPr>
            <p:cNvPr id="12587" name="Google Shape;12587;p103"/>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103"/>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103"/>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103"/>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103"/>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103"/>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03"/>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03"/>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103"/>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103"/>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7" name="Google Shape;12597;p103"/>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601"/>
        <p:cNvGrpSpPr/>
        <p:nvPr/>
      </p:nvGrpSpPr>
      <p:grpSpPr>
        <a:xfrm>
          <a:off x="0" y="0"/>
          <a:ext cx="0" cy="0"/>
          <a:chOff x="0" y="0"/>
          <a:chExt cx="0" cy="0"/>
        </a:xfrm>
      </p:grpSpPr>
      <p:sp>
        <p:nvSpPr>
          <p:cNvPr id="12602" name="Google Shape;12602;p104"/>
          <p:cNvSpPr/>
          <p:nvPr/>
        </p:nvSpPr>
        <p:spPr>
          <a:xfrm>
            <a:off x="260185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3" name="Google Shape;12603;p104"/>
          <p:cNvGrpSpPr/>
          <p:nvPr/>
        </p:nvGrpSpPr>
        <p:grpSpPr>
          <a:xfrm>
            <a:off x="3051327" y="3893352"/>
            <a:ext cx="346056" cy="345674"/>
            <a:chOff x="3303268" y="3817349"/>
            <a:chExt cx="346056" cy="345674"/>
          </a:xfrm>
        </p:grpSpPr>
        <p:sp>
          <p:nvSpPr>
            <p:cNvPr id="12604" name="Google Shape;12604;p104"/>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104"/>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04"/>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104"/>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8" name="Google Shape;12608;p104"/>
          <p:cNvGrpSpPr/>
          <p:nvPr/>
        </p:nvGrpSpPr>
        <p:grpSpPr>
          <a:xfrm>
            <a:off x="3500416" y="3893352"/>
            <a:ext cx="346056" cy="345674"/>
            <a:chOff x="3752358" y="3817349"/>
            <a:chExt cx="346056" cy="345674"/>
          </a:xfrm>
        </p:grpSpPr>
        <p:sp>
          <p:nvSpPr>
            <p:cNvPr id="12609" name="Google Shape;12609;p104"/>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104"/>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104"/>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04"/>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3" name="Google Shape;12613;p104"/>
          <p:cNvGrpSpPr/>
          <p:nvPr/>
        </p:nvGrpSpPr>
        <p:grpSpPr>
          <a:xfrm>
            <a:off x="4848066" y="3893352"/>
            <a:ext cx="346024" cy="345674"/>
            <a:chOff x="5100008" y="3817349"/>
            <a:chExt cx="346024" cy="345674"/>
          </a:xfrm>
        </p:grpSpPr>
        <p:sp>
          <p:nvSpPr>
            <p:cNvPr id="12614" name="Google Shape;12614;p104"/>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04"/>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104"/>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7" name="Google Shape;12617;p104"/>
          <p:cNvGrpSpPr/>
          <p:nvPr/>
        </p:nvGrpSpPr>
        <p:grpSpPr>
          <a:xfrm>
            <a:off x="5746977" y="3893352"/>
            <a:ext cx="345674" cy="345674"/>
            <a:chOff x="5998919" y="3817349"/>
            <a:chExt cx="345674" cy="345674"/>
          </a:xfrm>
        </p:grpSpPr>
        <p:sp>
          <p:nvSpPr>
            <p:cNvPr id="12618" name="Google Shape;12618;p104"/>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104"/>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104"/>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1" name="Google Shape;12621;p104"/>
          <p:cNvGrpSpPr/>
          <p:nvPr/>
        </p:nvGrpSpPr>
        <p:grpSpPr>
          <a:xfrm>
            <a:off x="3949506" y="3893352"/>
            <a:ext cx="346024" cy="345674"/>
            <a:chOff x="4201447" y="3817349"/>
            <a:chExt cx="346024" cy="345674"/>
          </a:xfrm>
        </p:grpSpPr>
        <p:sp>
          <p:nvSpPr>
            <p:cNvPr id="12622" name="Google Shape;12622;p104"/>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104"/>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4" name="Google Shape;12624;p104"/>
          <p:cNvGrpSpPr/>
          <p:nvPr/>
        </p:nvGrpSpPr>
        <p:grpSpPr>
          <a:xfrm>
            <a:off x="4398977" y="3893352"/>
            <a:ext cx="346024" cy="345674"/>
            <a:chOff x="4650919" y="3817349"/>
            <a:chExt cx="346024" cy="345674"/>
          </a:xfrm>
        </p:grpSpPr>
        <p:sp>
          <p:nvSpPr>
            <p:cNvPr id="12625" name="Google Shape;12625;p104"/>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04"/>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04"/>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8" name="Google Shape;12628;p104"/>
          <p:cNvGrpSpPr/>
          <p:nvPr/>
        </p:nvGrpSpPr>
        <p:grpSpPr>
          <a:xfrm>
            <a:off x="5297920" y="3893352"/>
            <a:ext cx="345642" cy="345674"/>
            <a:chOff x="5549861" y="3817349"/>
            <a:chExt cx="345642" cy="345674"/>
          </a:xfrm>
        </p:grpSpPr>
        <p:sp>
          <p:nvSpPr>
            <p:cNvPr id="12629" name="Google Shape;12629;p104"/>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104"/>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104"/>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2" name="Google Shape;12632;p104"/>
          <p:cNvGrpSpPr/>
          <p:nvPr/>
        </p:nvGrpSpPr>
        <p:grpSpPr>
          <a:xfrm>
            <a:off x="1306445" y="3474029"/>
            <a:ext cx="367255" cy="269855"/>
            <a:chOff x="1306445" y="3397829"/>
            <a:chExt cx="367255" cy="269855"/>
          </a:xfrm>
        </p:grpSpPr>
        <p:sp>
          <p:nvSpPr>
            <p:cNvPr id="12633" name="Google Shape;12633;p104"/>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04"/>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104"/>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104"/>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104"/>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04"/>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9" name="Google Shape;12639;p104"/>
          <p:cNvGrpSpPr/>
          <p:nvPr/>
        </p:nvGrpSpPr>
        <p:grpSpPr>
          <a:xfrm>
            <a:off x="1781317" y="3467600"/>
            <a:ext cx="367255" cy="282364"/>
            <a:chOff x="1781317" y="3391400"/>
            <a:chExt cx="367255" cy="282364"/>
          </a:xfrm>
        </p:grpSpPr>
        <p:sp>
          <p:nvSpPr>
            <p:cNvPr id="12640" name="Google Shape;12640;p104"/>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104"/>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104"/>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04"/>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104"/>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104"/>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6" name="Google Shape;12646;p104"/>
          <p:cNvGrpSpPr/>
          <p:nvPr/>
        </p:nvGrpSpPr>
        <p:grpSpPr>
          <a:xfrm>
            <a:off x="3678830" y="3447133"/>
            <a:ext cx="369164" cy="323297"/>
            <a:chOff x="3678830" y="3370933"/>
            <a:chExt cx="369164" cy="323297"/>
          </a:xfrm>
        </p:grpSpPr>
        <p:sp>
          <p:nvSpPr>
            <p:cNvPr id="12647" name="Google Shape;12647;p104"/>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04"/>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04"/>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104"/>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104"/>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104"/>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104"/>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04"/>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04"/>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04"/>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104"/>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104"/>
          <p:cNvGrpSpPr/>
          <p:nvPr/>
        </p:nvGrpSpPr>
        <p:grpSpPr>
          <a:xfrm>
            <a:off x="859265" y="3424375"/>
            <a:ext cx="312316" cy="368400"/>
            <a:chOff x="859265" y="3348175"/>
            <a:chExt cx="312316" cy="368400"/>
          </a:xfrm>
        </p:grpSpPr>
        <p:sp>
          <p:nvSpPr>
            <p:cNvPr id="12659" name="Google Shape;12659;p104"/>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04"/>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104"/>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104"/>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104"/>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4" name="Google Shape;12664;p104"/>
          <p:cNvSpPr/>
          <p:nvPr/>
        </p:nvSpPr>
        <p:spPr>
          <a:xfrm>
            <a:off x="225692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5" name="Google Shape;12665;p104"/>
          <p:cNvGrpSpPr/>
          <p:nvPr/>
        </p:nvGrpSpPr>
        <p:grpSpPr>
          <a:xfrm>
            <a:off x="2766374" y="3437213"/>
            <a:ext cx="330110" cy="308908"/>
            <a:chOff x="2766264" y="3394042"/>
            <a:chExt cx="294873" cy="275934"/>
          </a:xfrm>
        </p:grpSpPr>
        <p:sp>
          <p:nvSpPr>
            <p:cNvPr id="12666" name="Google Shape;12666;p104"/>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04"/>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04"/>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04"/>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0" name="Google Shape;12670;p104"/>
          <p:cNvGrpSpPr/>
          <p:nvPr/>
        </p:nvGrpSpPr>
        <p:grpSpPr>
          <a:xfrm>
            <a:off x="3214972" y="3435388"/>
            <a:ext cx="346406" cy="347552"/>
            <a:chOff x="3214972" y="3359188"/>
            <a:chExt cx="346406" cy="347552"/>
          </a:xfrm>
        </p:grpSpPr>
        <p:sp>
          <p:nvSpPr>
            <p:cNvPr id="12671" name="Google Shape;12671;p104"/>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104"/>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104"/>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04"/>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04"/>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04"/>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104"/>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04"/>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04"/>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04"/>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104"/>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104"/>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104"/>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04"/>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5" name="Google Shape;12685;p104"/>
          <p:cNvGrpSpPr/>
          <p:nvPr/>
        </p:nvGrpSpPr>
        <p:grpSpPr>
          <a:xfrm>
            <a:off x="4629306" y="3485393"/>
            <a:ext cx="367255" cy="244486"/>
            <a:chOff x="4629306" y="3409193"/>
            <a:chExt cx="367255" cy="244486"/>
          </a:xfrm>
        </p:grpSpPr>
        <p:sp>
          <p:nvSpPr>
            <p:cNvPr id="12686" name="Google Shape;12686;p104"/>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04"/>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104"/>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04"/>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04"/>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104"/>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104"/>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04"/>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104"/>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04"/>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6" name="Google Shape;12696;p104"/>
          <p:cNvGrpSpPr/>
          <p:nvPr/>
        </p:nvGrpSpPr>
        <p:grpSpPr>
          <a:xfrm>
            <a:off x="4193490" y="3426284"/>
            <a:ext cx="289939" cy="334661"/>
            <a:chOff x="4193490" y="3350084"/>
            <a:chExt cx="289939" cy="334661"/>
          </a:xfrm>
        </p:grpSpPr>
        <p:sp>
          <p:nvSpPr>
            <p:cNvPr id="12697" name="Google Shape;12697;p104"/>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104"/>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104"/>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04"/>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04"/>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04"/>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104"/>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104"/>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104"/>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104"/>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7" name="Google Shape;12707;p104"/>
          <p:cNvGrpSpPr/>
          <p:nvPr/>
        </p:nvGrpSpPr>
        <p:grpSpPr>
          <a:xfrm>
            <a:off x="6533281" y="3427430"/>
            <a:ext cx="357037" cy="357005"/>
            <a:chOff x="6533281" y="3351230"/>
            <a:chExt cx="357037" cy="357005"/>
          </a:xfrm>
        </p:grpSpPr>
        <p:sp>
          <p:nvSpPr>
            <p:cNvPr id="12708" name="Google Shape;12708;p104"/>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104"/>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04"/>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1" name="Google Shape;12711;p104"/>
          <p:cNvGrpSpPr/>
          <p:nvPr/>
        </p:nvGrpSpPr>
        <p:grpSpPr>
          <a:xfrm>
            <a:off x="6058441" y="3427430"/>
            <a:ext cx="357387" cy="357005"/>
            <a:chOff x="6058441" y="3351230"/>
            <a:chExt cx="357387" cy="357005"/>
          </a:xfrm>
        </p:grpSpPr>
        <p:sp>
          <p:nvSpPr>
            <p:cNvPr id="12712" name="Google Shape;12712;p104"/>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04"/>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4" name="Google Shape;12714;p104"/>
          <p:cNvGrpSpPr/>
          <p:nvPr/>
        </p:nvGrpSpPr>
        <p:grpSpPr>
          <a:xfrm>
            <a:off x="7957483" y="3427048"/>
            <a:ext cx="357387" cy="357387"/>
            <a:chOff x="7957483" y="3350848"/>
            <a:chExt cx="357387" cy="357387"/>
          </a:xfrm>
        </p:grpSpPr>
        <p:sp>
          <p:nvSpPr>
            <p:cNvPr id="12715" name="Google Shape;12715;p104"/>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104"/>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104"/>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8" name="Google Shape;12718;p104"/>
          <p:cNvGrpSpPr/>
          <p:nvPr/>
        </p:nvGrpSpPr>
        <p:grpSpPr>
          <a:xfrm>
            <a:off x="7007771" y="3427430"/>
            <a:ext cx="357387" cy="357005"/>
            <a:chOff x="7007771" y="3351230"/>
            <a:chExt cx="357387" cy="357005"/>
          </a:xfrm>
        </p:grpSpPr>
        <p:sp>
          <p:nvSpPr>
            <p:cNvPr id="12719" name="Google Shape;12719;p104"/>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104"/>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04"/>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104"/>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104"/>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4" name="Google Shape;12724;p104"/>
          <p:cNvGrpSpPr/>
          <p:nvPr/>
        </p:nvGrpSpPr>
        <p:grpSpPr>
          <a:xfrm>
            <a:off x="5108729" y="3427430"/>
            <a:ext cx="357005" cy="357005"/>
            <a:chOff x="5108729" y="3351230"/>
            <a:chExt cx="357005" cy="357005"/>
          </a:xfrm>
        </p:grpSpPr>
        <p:sp>
          <p:nvSpPr>
            <p:cNvPr id="12725" name="Google Shape;12725;p104"/>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104"/>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7" name="Google Shape;12727;p104"/>
          <p:cNvGrpSpPr/>
          <p:nvPr/>
        </p:nvGrpSpPr>
        <p:grpSpPr>
          <a:xfrm>
            <a:off x="5583569" y="3427430"/>
            <a:ext cx="357419" cy="357005"/>
            <a:chOff x="5583569" y="3351230"/>
            <a:chExt cx="357419" cy="357005"/>
          </a:xfrm>
        </p:grpSpPr>
        <p:sp>
          <p:nvSpPr>
            <p:cNvPr id="12728" name="Google Shape;12728;p104"/>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04"/>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104"/>
          <p:cNvGrpSpPr/>
          <p:nvPr/>
        </p:nvGrpSpPr>
        <p:grpSpPr>
          <a:xfrm>
            <a:off x="7482229" y="3427430"/>
            <a:ext cx="357419" cy="357005"/>
            <a:chOff x="7482229" y="3351230"/>
            <a:chExt cx="357419" cy="357005"/>
          </a:xfrm>
        </p:grpSpPr>
        <p:sp>
          <p:nvSpPr>
            <p:cNvPr id="12731" name="Google Shape;12731;p104"/>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04"/>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104"/>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104"/>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104"/>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6" name="Google Shape;12736;p104"/>
          <p:cNvGrpSpPr/>
          <p:nvPr/>
        </p:nvGrpSpPr>
        <p:grpSpPr>
          <a:xfrm>
            <a:off x="3764485" y="2966882"/>
            <a:ext cx="222874" cy="345737"/>
            <a:chOff x="3764485" y="2890682"/>
            <a:chExt cx="222874" cy="345737"/>
          </a:xfrm>
        </p:grpSpPr>
        <p:sp>
          <p:nvSpPr>
            <p:cNvPr id="12737" name="Google Shape;12737;p104"/>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04"/>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04"/>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104"/>
          <p:cNvGrpSpPr/>
          <p:nvPr/>
        </p:nvGrpSpPr>
        <p:grpSpPr>
          <a:xfrm>
            <a:off x="2238616" y="2984331"/>
            <a:ext cx="422596" cy="310382"/>
            <a:chOff x="2278533" y="2937377"/>
            <a:chExt cx="346788" cy="254704"/>
          </a:xfrm>
        </p:grpSpPr>
        <p:sp>
          <p:nvSpPr>
            <p:cNvPr id="12741" name="Google Shape;12741;p104"/>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104"/>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3" name="Google Shape;12743;p104"/>
          <p:cNvSpPr/>
          <p:nvPr/>
        </p:nvSpPr>
        <p:spPr>
          <a:xfrm>
            <a:off x="322786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4" name="Google Shape;12744;p104"/>
          <p:cNvGrpSpPr/>
          <p:nvPr/>
        </p:nvGrpSpPr>
        <p:grpSpPr>
          <a:xfrm>
            <a:off x="1836637" y="2967710"/>
            <a:ext cx="286152" cy="346438"/>
            <a:chOff x="1836637" y="2891510"/>
            <a:chExt cx="286152" cy="346438"/>
          </a:xfrm>
        </p:grpSpPr>
        <p:sp>
          <p:nvSpPr>
            <p:cNvPr id="12745" name="Google Shape;12745;p104"/>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04"/>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104"/>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8" name="Google Shape;12748;p104"/>
          <p:cNvGrpSpPr/>
          <p:nvPr/>
        </p:nvGrpSpPr>
        <p:grpSpPr>
          <a:xfrm>
            <a:off x="5585861" y="2982129"/>
            <a:ext cx="379764" cy="337684"/>
            <a:chOff x="5585861" y="2905929"/>
            <a:chExt cx="379764" cy="337684"/>
          </a:xfrm>
        </p:grpSpPr>
        <p:sp>
          <p:nvSpPr>
            <p:cNvPr id="12749" name="Google Shape;12749;p104"/>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104"/>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104"/>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04"/>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3" name="Google Shape;12753;p104"/>
          <p:cNvGrpSpPr/>
          <p:nvPr/>
        </p:nvGrpSpPr>
        <p:grpSpPr>
          <a:xfrm>
            <a:off x="1327676" y="2986680"/>
            <a:ext cx="347934" cy="310024"/>
            <a:chOff x="1327676" y="2910480"/>
            <a:chExt cx="347934" cy="310024"/>
          </a:xfrm>
        </p:grpSpPr>
        <p:sp>
          <p:nvSpPr>
            <p:cNvPr id="12754" name="Google Shape;12754;p104"/>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104"/>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104"/>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104"/>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04"/>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59" name="Google Shape;12759;p104"/>
          <p:cNvSpPr/>
          <p:nvPr/>
        </p:nvSpPr>
        <p:spPr>
          <a:xfrm>
            <a:off x="278596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60" name="Google Shape;12760;p104"/>
          <p:cNvGrpSpPr/>
          <p:nvPr/>
        </p:nvGrpSpPr>
        <p:grpSpPr>
          <a:xfrm>
            <a:off x="2753401" y="2945764"/>
            <a:ext cx="382828" cy="358601"/>
            <a:chOff x="2753373" y="2902523"/>
            <a:chExt cx="347552" cy="325557"/>
          </a:xfrm>
        </p:grpSpPr>
        <p:sp>
          <p:nvSpPr>
            <p:cNvPr id="12761" name="Google Shape;12761;p104"/>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104"/>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04"/>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04"/>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104"/>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104"/>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7" name="Google Shape;12767;p104"/>
          <p:cNvGrpSpPr/>
          <p:nvPr/>
        </p:nvGrpSpPr>
        <p:grpSpPr>
          <a:xfrm>
            <a:off x="849016" y="2979455"/>
            <a:ext cx="356655" cy="335425"/>
            <a:chOff x="849016" y="2903255"/>
            <a:chExt cx="356655" cy="335425"/>
          </a:xfrm>
        </p:grpSpPr>
        <p:sp>
          <p:nvSpPr>
            <p:cNvPr id="12768" name="Google Shape;12768;p104"/>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104"/>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04"/>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04"/>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04"/>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104"/>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104"/>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104"/>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104"/>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04"/>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04"/>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9" name="Google Shape;12779;p104"/>
          <p:cNvGrpSpPr/>
          <p:nvPr/>
        </p:nvGrpSpPr>
        <p:grpSpPr>
          <a:xfrm>
            <a:off x="4210933" y="3002977"/>
            <a:ext cx="280072" cy="275520"/>
            <a:chOff x="4210933" y="2926777"/>
            <a:chExt cx="280072" cy="275520"/>
          </a:xfrm>
        </p:grpSpPr>
        <p:sp>
          <p:nvSpPr>
            <p:cNvPr id="12780" name="Google Shape;12780;p104"/>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104"/>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04"/>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04"/>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104"/>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04"/>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104"/>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104"/>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04"/>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104"/>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104"/>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04"/>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104"/>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3" name="Google Shape;12793;p104"/>
          <p:cNvGrpSpPr/>
          <p:nvPr/>
        </p:nvGrpSpPr>
        <p:grpSpPr>
          <a:xfrm>
            <a:off x="4667216" y="2991582"/>
            <a:ext cx="320273" cy="318395"/>
            <a:chOff x="4667216" y="2915382"/>
            <a:chExt cx="320273" cy="318395"/>
          </a:xfrm>
        </p:grpSpPr>
        <p:sp>
          <p:nvSpPr>
            <p:cNvPr id="12794" name="Google Shape;12794;p104"/>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104"/>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104"/>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104"/>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8" name="Google Shape;12798;p104"/>
          <p:cNvGrpSpPr/>
          <p:nvPr/>
        </p:nvGrpSpPr>
        <p:grpSpPr>
          <a:xfrm>
            <a:off x="5170480" y="3010839"/>
            <a:ext cx="261929" cy="280550"/>
            <a:chOff x="5170480" y="2934639"/>
            <a:chExt cx="261929" cy="280550"/>
          </a:xfrm>
        </p:grpSpPr>
        <p:sp>
          <p:nvSpPr>
            <p:cNvPr id="12799" name="Google Shape;12799;p104"/>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04"/>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104"/>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04"/>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104"/>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104"/>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104"/>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6" name="Google Shape;12806;p104"/>
          <p:cNvGrpSpPr/>
          <p:nvPr/>
        </p:nvGrpSpPr>
        <p:grpSpPr>
          <a:xfrm>
            <a:off x="6069423" y="2968091"/>
            <a:ext cx="362321" cy="364231"/>
            <a:chOff x="6069423" y="2891892"/>
            <a:chExt cx="362321" cy="364231"/>
          </a:xfrm>
        </p:grpSpPr>
        <p:sp>
          <p:nvSpPr>
            <p:cNvPr id="12807" name="Google Shape;12807;p104"/>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04"/>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104"/>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104"/>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04"/>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104"/>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3" name="Google Shape;12813;p104"/>
          <p:cNvGrpSpPr/>
          <p:nvPr/>
        </p:nvGrpSpPr>
        <p:grpSpPr>
          <a:xfrm>
            <a:off x="6571955" y="2995370"/>
            <a:ext cx="308878" cy="311170"/>
            <a:chOff x="6571955" y="2919170"/>
            <a:chExt cx="308878" cy="311170"/>
          </a:xfrm>
        </p:grpSpPr>
        <p:sp>
          <p:nvSpPr>
            <p:cNvPr id="12814" name="Google Shape;12814;p104"/>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104"/>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04"/>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04"/>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104"/>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104"/>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04"/>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04"/>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04"/>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04"/>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4" name="Google Shape;12824;p104"/>
          <p:cNvGrpSpPr/>
          <p:nvPr/>
        </p:nvGrpSpPr>
        <p:grpSpPr>
          <a:xfrm>
            <a:off x="7500054" y="3010935"/>
            <a:ext cx="350576" cy="280454"/>
            <a:chOff x="7500054" y="2934735"/>
            <a:chExt cx="350576" cy="280454"/>
          </a:xfrm>
        </p:grpSpPr>
        <p:sp>
          <p:nvSpPr>
            <p:cNvPr id="12825" name="Google Shape;12825;p104"/>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04"/>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04"/>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04"/>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104"/>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104"/>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104"/>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104"/>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3" name="Google Shape;12833;p104"/>
          <p:cNvGrpSpPr/>
          <p:nvPr/>
        </p:nvGrpSpPr>
        <p:grpSpPr>
          <a:xfrm>
            <a:off x="7024430" y="2950862"/>
            <a:ext cx="332012" cy="355454"/>
            <a:chOff x="7055134" y="2919170"/>
            <a:chExt cx="290321" cy="310820"/>
          </a:xfrm>
        </p:grpSpPr>
        <p:sp>
          <p:nvSpPr>
            <p:cNvPr id="12834" name="Google Shape;12834;p104"/>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104"/>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04"/>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04"/>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104"/>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104"/>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04"/>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04"/>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104"/>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104"/>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104"/>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104"/>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104"/>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104"/>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8" name="Google Shape;12848;p104"/>
          <p:cNvGrpSpPr/>
          <p:nvPr/>
        </p:nvGrpSpPr>
        <p:grpSpPr>
          <a:xfrm>
            <a:off x="7985143" y="2976813"/>
            <a:ext cx="330109" cy="347552"/>
            <a:chOff x="7985143" y="2900613"/>
            <a:chExt cx="330109" cy="347552"/>
          </a:xfrm>
        </p:grpSpPr>
        <p:sp>
          <p:nvSpPr>
            <p:cNvPr id="12849" name="Google Shape;12849;p104"/>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04"/>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104"/>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104"/>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04"/>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04"/>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104"/>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04"/>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7" name="Google Shape;12857;p104"/>
          <p:cNvGrpSpPr/>
          <p:nvPr/>
        </p:nvGrpSpPr>
        <p:grpSpPr>
          <a:xfrm>
            <a:off x="7990840" y="2511426"/>
            <a:ext cx="354363" cy="353631"/>
            <a:chOff x="7990840" y="2435226"/>
            <a:chExt cx="354363" cy="353631"/>
          </a:xfrm>
        </p:grpSpPr>
        <p:sp>
          <p:nvSpPr>
            <p:cNvPr id="12858" name="Google Shape;12858;p104"/>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04"/>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04"/>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1" name="Google Shape;12861;p104"/>
          <p:cNvGrpSpPr/>
          <p:nvPr/>
        </p:nvGrpSpPr>
        <p:grpSpPr>
          <a:xfrm>
            <a:off x="1817317" y="2556530"/>
            <a:ext cx="350958" cy="263043"/>
            <a:chOff x="1817317" y="2480330"/>
            <a:chExt cx="350958" cy="263043"/>
          </a:xfrm>
        </p:grpSpPr>
        <p:sp>
          <p:nvSpPr>
            <p:cNvPr id="12862" name="Google Shape;12862;p104"/>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104"/>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104"/>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04"/>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04"/>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7" name="Google Shape;12867;p104"/>
          <p:cNvGrpSpPr/>
          <p:nvPr/>
        </p:nvGrpSpPr>
        <p:grpSpPr>
          <a:xfrm>
            <a:off x="1341727" y="2559549"/>
            <a:ext cx="419913" cy="308109"/>
            <a:chOff x="1341727" y="2483349"/>
            <a:chExt cx="419913" cy="308109"/>
          </a:xfrm>
        </p:grpSpPr>
        <p:sp>
          <p:nvSpPr>
            <p:cNvPr id="12868" name="Google Shape;12868;p104"/>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04"/>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104"/>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1" name="Google Shape;12871;p104"/>
          <p:cNvGrpSpPr/>
          <p:nvPr/>
        </p:nvGrpSpPr>
        <p:grpSpPr>
          <a:xfrm>
            <a:off x="854332" y="2523936"/>
            <a:ext cx="376358" cy="330109"/>
            <a:chOff x="854332" y="2447736"/>
            <a:chExt cx="376358" cy="330109"/>
          </a:xfrm>
        </p:grpSpPr>
        <p:sp>
          <p:nvSpPr>
            <p:cNvPr id="12872" name="Google Shape;12872;p104"/>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104"/>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104"/>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104"/>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104"/>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104"/>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04"/>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04"/>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0" name="Google Shape;12880;p104"/>
          <p:cNvGrpSpPr/>
          <p:nvPr/>
        </p:nvGrpSpPr>
        <p:grpSpPr>
          <a:xfrm>
            <a:off x="4206763" y="2527151"/>
            <a:ext cx="322151" cy="322374"/>
            <a:chOff x="4206763" y="2450951"/>
            <a:chExt cx="322151" cy="322374"/>
          </a:xfrm>
        </p:grpSpPr>
        <p:sp>
          <p:nvSpPr>
            <p:cNvPr id="12881" name="Google Shape;12881;p104"/>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104"/>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3" name="Google Shape;12883;p104"/>
          <p:cNvGrpSpPr/>
          <p:nvPr/>
        </p:nvGrpSpPr>
        <p:grpSpPr>
          <a:xfrm>
            <a:off x="7528096" y="2526259"/>
            <a:ext cx="327976" cy="324316"/>
            <a:chOff x="7528096" y="2450059"/>
            <a:chExt cx="327976" cy="324316"/>
          </a:xfrm>
        </p:grpSpPr>
        <p:sp>
          <p:nvSpPr>
            <p:cNvPr id="12884" name="Google Shape;12884;p104"/>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104"/>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04"/>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104"/>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04"/>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9" name="Google Shape;12889;p104"/>
          <p:cNvGrpSpPr/>
          <p:nvPr/>
        </p:nvGrpSpPr>
        <p:grpSpPr>
          <a:xfrm>
            <a:off x="7077129" y="2588742"/>
            <a:ext cx="282364" cy="198619"/>
            <a:chOff x="7077129" y="2512542"/>
            <a:chExt cx="282364" cy="198619"/>
          </a:xfrm>
        </p:grpSpPr>
        <p:sp>
          <p:nvSpPr>
            <p:cNvPr id="12890" name="Google Shape;12890;p104"/>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104"/>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04"/>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04"/>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104"/>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104"/>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6" name="Google Shape;12896;p104"/>
          <p:cNvGrpSpPr/>
          <p:nvPr/>
        </p:nvGrpSpPr>
        <p:grpSpPr>
          <a:xfrm>
            <a:off x="3725461" y="2520912"/>
            <a:ext cx="334279" cy="334661"/>
            <a:chOff x="3725461" y="2444712"/>
            <a:chExt cx="334279" cy="334661"/>
          </a:xfrm>
        </p:grpSpPr>
        <p:sp>
          <p:nvSpPr>
            <p:cNvPr id="12897" name="Google Shape;12897;p104"/>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104"/>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04"/>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04"/>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04"/>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04"/>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04"/>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4" name="Google Shape;12904;p104"/>
          <p:cNvGrpSpPr/>
          <p:nvPr/>
        </p:nvGrpSpPr>
        <p:grpSpPr>
          <a:xfrm>
            <a:off x="6577238" y="2533421"/>
            <a:ext cx="332019" cy="310788"/>
            <a:chOff x="6577238" y="2457221"/>
            <a:chExt cx="332019" cy="310788"/>
          </a:xfrm>
        </p:grpSpPr>
        <p:sp>
          <p:nvSpPr>
            <p:cNvPr id="12905" name="Google Shape;12905;p104"/>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104"/>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104"/>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04"/>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04"/>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04"/>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1" name="Google Shape;12911;p104"/>
          <p:cNvGrpSpPr/>
          <p:nvPr/>
        </p:nvGrpSpPr>
        <p:grpSpPr>
          <a:xfrm>
            <a:off x="2818561" y="2515978"/>
            <a:ext cx="247892" cy="346024"/>
            <a:chOff x="2818561" y="2439778"/>
            <a:chExt cx="247892" cy="346024"/>
          </a:xfrm>
        </p:grpSpPr>
        <p:sp>
          <p:nvSpPr>
            <p:cNvPr id="12912" name="Google Shape;12912;p104"/>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104"/>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104"/>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04"/>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04"/>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104"/>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104"/>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104"/>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04"/>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104"/>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104"/>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104"/>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4" name="Google Shape;12924;p104"/>
          <p:cNvGrpSpPr/>
          <p:nvPr/>
        </p:nvGrpSpPr>
        <p:grpSpPr>
          <a:xfrm>
            <a:off x="3207778" y="2550832"/>
            <a:ext cx="419933" cy="275170"/>
            <a:chOff x="3207778" y="2474632"/>
            <a:chExt cx="419933" cy="275170"/>
          </a:xfrm>
        </p:grpSpPr>
        <p:sp>
          <p:nvSpPr>
            <p:cNvPr id="12925" name="Google Shape;12925;p104"/>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104"/>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104"/>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104"/>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04"/>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04"/>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104"/>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104"/>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04"/>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104"/>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104"/>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104"/>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104"/>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104"/>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9" name="Google Shape;12939;p104"/>
          <p:cNvGrpSpPr/>
          <p:nvPr/>
        </p:nvGrpSpPr>
        <p:grpSpPr>
          <a:xfrm>
            <a:off x="6099375" y="2532275"/>
            <a:ext cx="337684" cy="314194"/>
            <a:chOff x="6099375" y="2456075"/>
            <a:chExt cx="337684" cy="314194"/>
          </a:xfrm>
        </p:grpSpPr>
        <p:sp>
          <p:nvSpPr>
            <p:cNvPr id="12940" name="Google Shape;12940;p104"/>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04"/>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2" name="Google Shape;12942;p104"/>
          <p:cNvGrpSpPr/>
          <p:nvPr/>
        </p:nvGrpSpPr>
        <p:grpSpPr>
          <a:xfrm>
            <a:off x="2312623" y="2544784"/>
            <a:ext cx="312698" cy="286534"/>
            <a:chOff x="2312623" y="2468584"/>
            <a:chExt cx="312698" cy="286534"/>
          </a:xfrm>
        </p:grpSpPr>
        <p:sp>
          <p:nvSpPr>
            <p:cNvPr id="12943" name="Google Shape;12943;p104"/>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104"/>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104"/>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6" name="Google Shape;12946;p104"/>
          <p:cNvGrpSpPr/>
          <p:nvPr/>
        </p:nvGrpSpPr>
        <p:grpSpPr>
          <a:xfrm>
            <a:off x="5618805" y="2517124"/>
            <a:ext cx="345292" cy="342618"/>
            <a:chOff x="5618805" y="2440924"/>
            <a:chExt cx="345292" cy="342618"/>
          </a:xfrm>
        </p:grpSpPr>
        <p:sp>
          <p:nvSpPr>
            <p:cNvPr id="12947" name="Google Shape;12947;p104"/>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04"/>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104"/>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04"/>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04"/>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2" name="Google Shape;12952;p104"/>
          <p:cNvGrpSpPr/>
          <p:nvPr/>
        </p:nvGrpSpPr>
        <p:grpSpPr>
          <a:xfrm>
            <a:off x="4653179" y="2522790"/>
            <a:ext cx="377886" cy="331255"/>
            <a:chOff x="4653179" y="2446590"/>
            <a:chExt cx="377886" cy="331255"/>
          </a:xfrm>
        </p:grpSpPr>
        <p:sp>
          <p:nvSpPr>
            <p:cNvPr id="12953" name="Google Shape;12953;p104"/>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04"/>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04"/>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04"/>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7" name="Google Shape;12957;p104"/>
          <p:cNvGrpSpPr/>
          <p:nvPr/>
        </p:nvGrpSpPr>
        <p:grpSpPr>
          <a:xfrm>
            <a:off x="5184517" y="2535681"/>
            <a:ext cx="252062" cy="305122"/>
            <a:chOff x="5184517" y="2459481"/>
            <a:chExt cx="252062" cy="305122"/>
          </a:xfrm>
        </p:grpSpPr>
        <p:sp>
          <p:nvSpPr>
            <p:cNvPr id="12958" name="Google Shape;12958;p104"/>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04"/>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104"/>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104"/>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04"/>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104"/>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64" name="Google Shape;12964;p104"/>
          <p:cNvSpPr/>
          <p:nvPr/>
        </p:nvSpPr>
        <p:spPr>
          <a:xfrm>
            <a:off x="180102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65" name="Google Shape;12965;p104"/>
          <p:cNvGrpSpPr/>
          <p:nvPr/>
        </p:nvGrpSpPr>
        <p:grpSpPr>
          <a:xfrm>
            <a:off x="6155459" y="2045308"/>
            <a:ext cx="249770" cy="363849"/>
            <a:chOff x="6155459" y="1969108"/>
            <a:chExt cx="249770" cy="363849"/>
          </a:xfrm>
        </p:grpSpPr>
        <p:sp>
          <p:nvSpPr>
            <p:cNvPr id="12966" name="Google Shape;12966;p104"/>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04"/>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104"/>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104"/>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104"/>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04"/>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04"/>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104"/>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104"/>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5" name="Google Shape;12975;p104"/>
          <p:cNvGrpSpPr/>
          <p:nvPr/>
        </p:nvGrpSpPr>
        <p:grpSpPr>
          <a:xfrm>
            <a:off x="2280029" y="2046804"/>
            <a:ext cx="353631" cy="354395"/>
            <a:chOff x="2280029" y="1970604"/>
            <a:chExt cx="353631" cy="354395"/>
          </a:xfrm>
        </p:grpSpPr>
        <p:sp>
          <p:nvSpPr>
            <p:cNvPr id="12976" name="Google Shape;12976;p104"/>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04"/>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04"/>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04"/>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0" name="Google Shape;12980;p104"/>
          <p:cNvGrpSpPr/>
          <p:nvPr/>
        </p:nvGrpSpPr>
        <p:grpSpPr>
          <a:xfrm>
            <a:off x="8065100" y="2076374"/>
            <a:ext cx="255086" cy="301685"/>
            <a:chOff x="8065100" y="2000174"/>
            <a:chExt cx="255086" cy="301685"/>
          </a:xfrm>
        </p:grpSpPr>
        <p:sp>
          <p:nvSpPr>
            <p:cNvPr id="12981" name="Google Shape;12981;p104"/>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104"/>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104"/>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04"/>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5" name="Google Shape;12985;p104"/>
          <p:cNvGrpSpPr/>
          <p:nvPr/>
        </p:nvGrpSpPr>
        <p:grpSpPr>
          <a:xfrm>
            <a:off x="6633705" y="2045308"/>
            <a:ext cx="249420" cy="363849"/>
            <a:chOff x="6633705" y="1969108"/>
            <a:chExt cx="249420" cy="363849"/>
          </a:xfrm>
        </p:grpSpPr>
        <p:sp>
          <p:nvSpPr>
            <p:cNvPr id="12986" name="Google Shape;12986;p104"/>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04"/>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104"/>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104"/>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04"/>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04"/>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04"/>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04"/>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4" name="Google Shape;12994;p104"/>
          <p:cNvGrpSpPr/>
          <p:nvPr/>
        </p:nvGrpSpPr>
        <p:grpSpPr>
          <a:xfrm>
            <a:off x="5211031" y="2045308"/>
            <a:ext cx="226661" cy="363467"/>
            <a:chOff x="5211031" y="1969108"/>
            <a:chExt cx="226661" cy="363467"/>
          </a:xfrm>
        </p:grpSpPr>
        <p:sp>
          <p:nvSpPr>
            <p:cNvPr id="12995" name="Google Shape;12995;p104"/>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04"/>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7" name="Google Shape;12997;p104"/>
          <p:cNvGrpSpPr/>
          <p:nvPr/>
        </p:nvGrpSpPr>
        <p:grpSpPr>
          <a:xfrm>
            <a:off x="3712952" y="2046804"/>
            <a:ext cx="354363" cy="354395"/>
            <a:chOff x="3712952" y="1970604"/>
            <a:chExt cx="354363" cy="354395"/>
          </a:xfrm>
        </p:grpSpPr>
        <p:sp>
          <p:nvSpPr>
            <p:cNvPr id="12998" name="Google Shape;12998;p104"/>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04"/>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04"/>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04"/>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04"/>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04"/>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104"/>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104"/>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104"/>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7" name="Google Shape;13007;p104"/>
          <p:cNvGrpSpPr/>
          <p:nvPr/>
        </p:nvGrpSpPr>
        <p:grpSpPr>
          <a:xfrm>
            <a:off x="3235438" y="2046804"/>
            <a:ext cx="354363" cy="354745"/>
            <a:chOff x="3235438" y="1970604"/>
            <a:chExt cx="354363" cy="354745"/>
          </a:xfrm>
        </p:grpSpPr>
        <p:sp>
          <p:nvSpPr>
            <p:cNvPr id="13008" name="Google Shape;13008;p104"/>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04"/>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04"/>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104"/>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104"/>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04"/>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04"/>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104"/>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104"/>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104"/>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04"/>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04"/>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04"/>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1" name="Google Shape;13021;p104"/>
          <p:cNvGrpSpPr/>
          <p:nvPr/>
        </p:nvGrpSpPr>
        <p:grpSpPr>
          <a:xfrm>
            <a:off x="1329585" y="2066125"/>
            <a:ext cx="341472" cy="335074"/>
            <a:chOff x="1329585" y="1989925"/>
            <a:chExt cx="341472" cy="335074"/>
          </a:xfrm>
        </p:grpSpPr>
        <p:sp>
          <p:nvSpPr>
            <p:cNvPr id="13022" name="Google Shape;13022;p104"/>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04"/>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104"/>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5" name="Google Shape;13025;p104"/>
          <p:cNvGrpSpPr/>
          <p:nvPr/>
        </p:nvGrpSpPr>
        <p:grpSpPr>
          <a:xfrm>
            <a:off x="5591871" y="2066106"/>
            <a:ext cx="416649" cy="325597"/>
            <a:chOff x="5626763" y="2013829"/>
            <a:chExt cx="351722" cy="274788"/>
          </a:xfrm>
        </p:grpSpPr>
        <p:sp>
          <p:nvSpPr>
            <p:cNvPr id="13026" name="Google Shape;13026;p104"/>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104"/>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104"/>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104"/>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04"/>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104"/>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104"/>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04"/>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04"/>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04"/>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6" name="Google Shape;13036;p104"/>
          <p:cNvGrpSpPr/>
          <p:nvPr/>
        </p:nvGrpSpPr>
        <p:grpSpPr>
          <a:xfrm>
            <a:off x="7576605" y="2060077"/>
            <a:ext cx="276698" cy="333133"/>
            <a:chOff x="7576605" y="1983877"/>
            <a:chExt cx="276698" cy="333133"/>
          </a:xfrm>
        </p:grpSpPr>
        <p:sp>
          <p:nvSpPr>
            <p:cNvPr id="13037" name="Google Shape;13037;p104"/>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104"/>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9" name="Google Shape;13039;p104"/>
          <p:cNvGrpSpPr/>
          <p:nvPr/>
        </p:nvGrpSpPr>
        <p:grpSpPr>
          <a:xfrm>
            <a:off x="853568" y="2051738"/>
            <a:ext cx="337334" cy="353599"/>
            <a:chOff x="853568" y="1975538"/>
            <a:chExt cx="337334" cy="353599"/>
          </a:xfrm>
        </p:grpSpPr>
        <p:sp>
          <p:nvSpPr>
            <p:cNvPr id="13040" name="Google Shape;13040;p104"/>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04"/>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104"/>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104"/>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4" name="Google Shape;13044;p104"/>
          <p:cNvGrpSpPr/>
          <p:nvPr/>
        </p:nvGrpSpPr>
        <p:grpSpPr>
          <a:xfrm>
            <a:off x="2770052" y="2085828"/>
            <a:ext cx="327085" cy="277080"/>
            <a:chOff x="2770052" y="2009628"/>
            <a:chExt cx="327085" cy="277080"/>
          </a:xfrm>
        </p:grpSpPr>
        <p:sp>
          <p:nvSpPr>
            <p:cNvPr id="13045" name="Google Shape;13045;p104"/>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104"/>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7" name="Google Shape;13047;p104"/>
          <p:cNvSpPr/>
          <p:nvPr/>
        </p:nvSpPr>
        <p:spPr>
          <a:xfrm>
            <a:off x="706006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48" name="Google Shape;13048;p104"/>
          <p:cNvGrpSpPr/>
          <p:nvPr/>
        </p:nvGrpSpPr>
        <p:grpSpPr>
          <a:xfrm>
            <a:off x="4195399" y="2046804"/>
            <a:ext cx="344878" cy="343573"/>
            <a:chOff x="4195399" y="1970604"/>
            <a:chExt cx="344878" cy="343573"/>
          </a:xfrm>
        </p:grpSpPr>
        <p:sp>
          <p:nvSpPr>
            <p:cNvPr id="13049" name="Google Shape;13049;p104"/>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104"/>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104"/>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04"/>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3" name="Google Shape;13053;p104"/>
          <p:cNvGrpSpPr/>
          <p:nvPr/>
        </p:nvGrpSpPr>
        <p:grpSpPr>
          <a:xfrm>
            <a:off x="4674791" y="2053647"/>
            <a:ext cx="344528" cy="344114"/>
            <a:chOff x="4674791" y="1977447"/>
            <a:chExt cx="344528" cy="344114"/>
          </a:xfrm>
        </p:grpSpPr>
        <p:sp>
          <p:nvSpPr>
            <p:cNvPr id="13054" name="Google Shape;13054;p104"/>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04"/>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04"/>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04"/>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104"/>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104"/>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04"/>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104"/>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04"/>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104"/>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104"/>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04"/>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04"/>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104"/>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04"/>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04"/>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104"/>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104"/>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104"/>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104"/>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104"/>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104"/>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104"/>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104"/>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04"/>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104"/>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0" name="Google Shape;13080;p104"/>
          <p:cNvGrpSpPr/>
          <p:nvPr/>
        </p:nvGrpSpPr>
        <p:grpSpPr>
          <a:xfrm>
            <a:off x="6083810" y="1623497"/>
            <a:ext cx="382819" cy="310788"/>
            <a:chOff x="6083810" y="1547297"/>
            <a:chExt cx="382819" cy="310788"/>
          </a:xfrm>
        </p:grpSpPr>
        <p:sp>
          <p:nvSpPr>
            <p:cNvPr id="13081" name="Google Shape;13081;p104"/>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104"/>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104"/>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104"/>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104"/>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104"/>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104"/>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104"/>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104"/>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04"/>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04"/>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104"/>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104"/>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104"/>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104"/>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04"/>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104"/>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104"/>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9" name="Google Shape;13099;p104"/>
          <p:cNvGrpSpPr/>
          <p:nvPr/>
        </p:nvGrpSpPr>
        <p:grpSpPr>
          <a:xfrm>
            <a:off x="6558300" y="1614393"/>
            <a:ext cx="382788" cy="328613"/>
            <a:chOff x="6558300" y="1538193"/>
            <a:chExt cx="382788" cy="328613"/>
          </a:xfrm>
        </p:grpSpPr>
        <p:sp>
          <p:nvSpPr>
            <p:cNvPr id="13100" name="Google Shape;13100;p104"/>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104"/>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2" name="Google Shape;13102;p104"/>
          <p:cNvGrpSpPr/>
          <p:nvPr/>
        </p:nvGrpSpPr>
        <p:grpSpPr>
          <a:xfrm>
            <a:off x="5194002" y="1587497"/>
            <a:ext cx="259605" cy="346024"/>
            <a:chOff x="5194002" y="1511297"/>
            <a:chExt cx="259605" cy="346024"/>
          </a:xfrm>
        </p:grpSpPr>
        <p:sp>
          <p:nvSpPr>
            <p:cNvPr id="13103" name="Google Shape;13103;p104"/>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104"/>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104"/>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104"/>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7" name="Google Shape;13107;p104"/>
          <p:cNvGrpSpPr/>
          <p:nvPr/>
        </p:nvGrpSpPr>
        <p:grpSpPr>
          <a:xfrm>
            <a:off x="1394741" y="1588261"/>
            <a:ext cx="252444" cy="351722"/>
            <a:chOff x="1394741" y="1512061"/>
            <a:chExt cx="252444" cy="351722"/>
          </a:xfrm>
        </p:grpSpPr>
        <p:sp>
          <p:nvSpPr>
            <p:cNvPr id="13108" name="Google Shape;13108;p104"/>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104"/>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104"/>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104"/>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104"/>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104"/>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104"/>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04"/>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104"/>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104"/>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104"/>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04"/>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104"/>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104"/>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104"/>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04"/>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04"/>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5" name="Google Shape;13125;p104"/>
          <p:cNvGrpSpPr/>
          <p:nvPr/>
        </p:nvGrpSpPr>
        <p:grpSpPr>
          <a:xfrm>
            <a:off x="855096" y="1580685"/>
            <a:ext cx="380910" cy="339594"/>
            <a:chOff x="855096" y="1504485"/>
            <a:chExt cx="380910" cy="339594"/>
          </a:xfrm>
        </p:grpSpPr>
        <p:sp>
          <p:nvSpPr>
            <p:cNvPr id="13126" name="Google Shape;13126;p104"/>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104"/>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104"/>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104"/>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104"/>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1" name="Google Shape;13131;p104"/>
          <p:cNvGrpSpPr/>
          <p:nvPr/>
        </p:nvGrpSpPr>
        <p:grpSpPr>
          <a:xfrm>
            <a:off x="1819576" y="1587879"/>
            <a:ext cx="352103" cy="352103"/>
            <a:chOff x="1819576" y="1511679"/>
            <a:chExt cx="352103" cy="352103"/>
          </a:xfrm>
        </p:grpSpPr>
        <p:sp>
          <p:nvSpPr>
            <p:cNvPr id="13132" name="Google Shape;13132;p104"/>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104"/>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04"/>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104"/>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6" name="Google Shape;13136;p104"/>
          <p:cNvGrpSpPr/>
          <p:nvPr/>
        </p:nvGrpSpPr>
        <p:grpSpPr>
          <a:xfrm>
            <a:off x="5621097" y="1576961"/>
            <a:ext cx="371424" cy="355446"/>
            <a:chOff x="5621097" y="1500761"/>
            <a:chExt cx="371424" cy="355446"/>
          </a:xfrm>
        </p:grpSpPr>
        <p:sp>
          <p:nvSpPr>
            <p:cNvPr id="13137" name="Google Shape;13137;p104"/>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104"/>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9" name="Google Shape;13139;p104"/>
          <p:cNvGrpSpPr/>
          <p:nvPr/>
        </p:nvGrpSpPr>
        <p:grpSpPr>
          <a:xfrm>
            <a:off x="4670239" y="1617799"/>
            <a:ext cx="359679" cy="321833"/>
            <a:chOff x="4670239" y="1541599"/>
            <a:chExt cx="359679" cy="321833"/>
          </a:xfrm>
        </p:grpSpPr>
        <p:sp>
          <p:nvSpPr>
            <p:cNvPr id="13140" name="Google Shape;13140;p104"/>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104"/>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104"/>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104"/>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104"/>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5" name="Google Shape;13145;p104"/>
          <p:cNvGrpSpPr/>
          <p:nvPr/>
        </p:nvGrpSpPr>
        <p:grpSpPr>
          <a:xfrm>
            <a:off x="4212429" y="1578585"/>
            <a:ext cx="321037" cy="353822"/>
            <a:chOff x="4212429" y="1502385"/>
            <a:chExt cx="321037" cy="353822"/>
          </a:xfrm>
        </p:grpSpPr>
        <p:sp>
          <p:nvSpPr>
            <p:cNvPr id="13146" name="Google Shape;13146;p104"/>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104"/>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104"/>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104"/>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0" name="Google Shape;13150;p104"/>
          <p:cNvGrpSpPr/>
          <p:nvPr/>
        </p:nvGrpSpPr>
        <p:grpSpPr>
          <a:xfrm>
            <a:off x="2302788" y="1582181"/>
            <a:ext cx="336188" cy="335425"/>
            <a:chOff x="2302788" y="1505981"/>
            <a:chExt cx="336188" cy="335425"/>
          </a:xfrm>
        </p:grpSpPr>
        <p:sp>
          <p:nvSpPr>
            <p:cNvPr id="13151" name="Google Shape;13151;p104"/>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104"/>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104"/>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104"/>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104"/>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104"/>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104"/>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104"/>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104"/>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104"/>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104"/>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104"/>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104"/>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104"/>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04"/>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104"/>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104"/>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8" name="Google Shape;13168;p104"/>
          <p:cNvGrpSpPr/>
          <p:nvPr/>
        </p:nvGrpSpPr>
        <p:grpSpPr>
          <a:xfrm>
            <a:off x="2780301" y="1598096"/>
            <a:ext cx="333133" cy="321037"/>
            <a:chOff x="2780301" y="1521896"/>
            <a:chExt cx="333133" cy="321037"/>
          </a:xfrm>
        </p:grpSpPr>
        <p:sp>
          <p:nvSpPr>
            <p:cNvPr id="13169" name="Google Shape;13169;p104"/>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04"/>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04"/>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104"/>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104"/>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04"/>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104"/>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104"/>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104"/>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04"/>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104"/>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104"/>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104"/>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104"/>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104"/>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04"/>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104"/>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104"/>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04"/>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04"/>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9" name="Google Shape;13189;p104"/>
          <p:cNvGrpSpPr/>
          <p:nvPr/>
        </p:nvGrpSpPr>
        <p:grpSpPr>
          <a:xfrm>
            <a:off x="3316159" y="1591285"/>
            <a:ext cx="211892" cy="339594"/>
            <a:chOff x="3316159" y="1515085"/>
            <a:chExt cx="211892" cy="339594"/>
          </a:xfrm>
        </p:grpSpPr>
        <p:sp>
          <p:nvSpPr>
            <p:cNvPr id="13190" name="Google Shape;13190;p104"/>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04"/>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04"/>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93" name="Google Shape;13193;p104"/>
            <p:cNvGrpSpPr/>
            <p:nvPr/>
          </p:nvGrpSpPr>
          <p:grpSpPr>
            <a:xfrm>
              <a:off x="3316159" y="1515085"/>
              <a:ext cx="211892" cy="339594"/>
              <a:chOff x="3316159" y="1515085"/>
              <a:chExt cx="211892" cy="339594"/>
            </a:xfrm>
          </p:grpSpPr>
          <p:sp>
            <p:nvSpPr>
              <p:cNvPr id="13194" name="Google Shape;13194;p104"/>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104"/>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104"/>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04"/>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04"/>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104"/>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00" name="Google Shape;13200;p104"/>
          <p:cNvGrpSpPr/>
          <p:nvPr/>
        </p:nvGrpSpPr>
        <p:grpSpPr>
          <a:xfrm>
            <a:off x="3716358" y="1620855"/>
            <a:ext cx="361971" cy="314958"/>
            <a:chOff x="3716358" y="1544655"/>
            <a:chExt cx="361971" cy="314958"/>
          </a:xfrm>
        </p:grpSpPr>
        <p:sp>
          <p:nvSpPr>
            <p:cNvPr id="13201" name="Google Shape;13201;p104"/>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104"/>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104"/>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04"/>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104"/>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06" name="Google Shape;13206;p104"/>
            <p:cNvGrpSpPr/>
            <p:nvPr/>
          </p:nvGrpSpPr>
          <p:grpSpPr>
            <a:xfrm>
              <a:off x="3716358" y="1544655"/>
              <a:ext cx="361971" cy="314958"/>
              <a:chOff x="3716358" y="1544655"/>
              <a:chExt cx="361971" cy="314958"/>
            </a:xfrm>
          </p:grpSpPr>
          <p:sp>
            <p:nvSpPr>
              <p:cNvPr id="13207" name="Google Shape;13207;p104"/>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104"/>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104"/>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04"/>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104"/>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12" name="Google Shape;13212;p104"/>
          <p:cNvGrpSpPr/>
          <p:nvPr/>
        </p:nvGrpSpPr>
        <p:grpSpPr>
          <a:xfrm>
            <a:off x="7011924" y="1633752"/>
            <a:ext cx="499533" cy="305136"/>
            <a:chOff x="7009649" y="1541981"/>
            <a:chExt cx="524940" cy="320655"/>
          </a:xfrm>
        </p:grpSpPr>
        <p:sp>
          <p:nvSpPr>
            <p:cNvPr id="13213" name="Google Shape;13213;p104"/>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04"/>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104"/>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104"/>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104"/>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04"/>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104"/>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104"/>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1" name="Google Shape;13221;p104"/>
          <p:cNvGrpSpPr/>
          <p:nvPr/>
        </p:nvGrpSpPr>
        <p:grpSpPr>
          <a:xfrm>
            <a:off x="8034034" y="1594309"/>
            <a:ext cx="282746" cy="340358"/>
            <a:chOff x="8034034" y="1518109"/>
            <a:chExt cx="282746" cy="340358"/>
          </a:xfrm>
        </p:grpSpPr>
        <p:sp>
          <p:nvSpPr>
            <p:cNvPr id="13222" name="Google Shape;13222;p104"/>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04"/>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104"/>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104"/>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6" name="Google Shape;13226;p104"/>
          <p:cNvGrpSpPr/>
          <p:nvPr/>
        </p:nvGrpSpPr>
        <p:grpSpPr>
          <a:xfrm>
            <a:off x="7582302" y="1576134"/>
            <a:ext cx="369133" cy="360411"/>
            <a:chOff x="7582302" y="1499934"/>
            <a:chExt cx="369133" cy="360411"/>
          </a:xfrm>
        </p:grpSpPr>
        <p:sp>
          <p:nvSpPr>
            <p:cNvPr id="13227" name="Google Shape;13227;p104"/>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104"/>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104"/>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104"/>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104"/>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2" name="Google Shape;13232;p104"/>
          <p:cNvGrpSpPr/>
          <p:nvPr/>
        </p:nvGrpSpPr>
        <p:grpSpPr>
          <a:xfrm>
            <a:off x="6196089" y="3893352"/>
            <a:ext cx="346056" cy="345674"/>
            <a:chOff x="2238181" y="4120624"/>
            <a:chExt cx="346056" cy="345674"/>
          </a:xfrm>
        </p:grpSpPr>
        <p:grpSp>
          <p:nvGrpSpPr>
            <p:cNvPr id="13233" name="Google Shape;13233;p104"/>
            <p:cNvGrpSpPr/>
            <p:nvPr/>
          </p:nvGrpSpPr>
          <p:grpSpPr>
            <a:xfrm>
              <a:off x="2309155" y="4177413"/>
              <a:ext cx="203862" cy="231903"/>
              <a:chOff x="1512725" y="258500"/>
              <a:chExt cx="4570900" cy="5199625"/>
            </a:xfrm>
          </p:grpSpPr>
          <p:sp>
            <p:nvSpPr>
              <p:cNvPr id="13234" name="Google Shape;13234;p104"/>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04"/>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36" name="Google Shape;13236;p104"/>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37" name="Google Shape;13237;p104"/>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926"/>
        <p:cNvGrpSpPr/>
        <p:nvPr/>
      </p:nvGrpSpPr>
      <p:grpSpPr>
        <a:xfrm>
          <a:off x="0" y="0"/>
          <a:ext cx="0" cy="0"/>
          <a:chOff x="0" y="0"/>
          <a:chExt cx="0" cy="0"/>
        </a:xfrm>
      </p:grpSpPr>
      <p:sp>
        <p:nvSpPr>
          <p:cNvPr id="927" name="Google Shape;927;p53"/>
          <p:cNvSpPr txBox="1">
            <a:spLocks noGrp="1"/>
          </p:cNvSpPr>
          <p:nvPr>
            <p:ph type="title"/>
          </p:nvPr>
        </p:nvSpPr>
        <p:spPr>
          <a:xfrm>
            <a:off x="1130100" y="3782025"/>
            <a:ext cx="4169400" cy="59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You can enter a subtitle here if you need it</a:t>
            </a:r>
            <a:endParaRPr dirty="0"/>
          </a:p>
        </p:txBody>
      </p:sp>
      <p:sp>
        <p:nvSpPr>
          <p:cNvPr id="928" name="Google Shape;928;p53"/>
          <p:cNvSpPr txBox="1">
            <a:spLocks noGrp="1"/>
          </p:cNvSpPr>
          <p:nvPr>
            <p:ph type="title" idx="2"/>
          </p:nvPr>
        </p:nvSpPr>
        <p:spPr>
          <a:xfrm>
            <a:off x="1089025" y="2235375"/>
            <a:ext cx="4054500" cy="14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a:t>Business </a:t>
            </a:r>
            <a:r>
              <a:rPr lang="en" sz="4000" dirty="0">
                <a:solidFill>
                  <a:schemeClr val="dk2"/>
                </a:solidFill>
              </a:rPr>
              <a:t>overview</a:t>
            </a:r>
            <a:endParaRPr sz="4000" dirty="0">
              <a:solidFill>
                <a:schemeClr val="dk2"/>
              </a:solidFill>
            </a:endParaRPr>
          </a:p>
        </p:txBody>
      </p:sp>
      <p:sp>
        <p:nvSpPr>
          <p:cNvPr id="929" name="Google Shape;929;p53"/>
          <p:cNvSpPr txBox="1">
            <a:spLocks noGrp="1"/>
          </p:cNvSpPr>
          <p:nvPr>
            <p:ph type="title" idx="3"/>
          </p:nvPr>
        </p:nvSpPr>
        <p:spPr>
          <a:xfrm>
            <a:off x="1057212" y="762675"/>
            <a:ext cx="2111700" cy="14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pic>
        <p:nvPicPr>
          <p:cNvPr id="930" name="Google Shape;930;p53"/>
          <p:cNvPicPr preferRelativeResize="0"/>
          <p:nvPr/>
        </p:nvPicPr>
        <p:blipFill rotWithShape="1">
          <a:blip r:embed="rId3">
            <a:alphaModFix/>
          </a:blip>
          <a:srcRect l="24450" r="22465"/>
          <a:stretch/>
        </p:blipFill>
        <p:spPr>
          <a:xfrm>
            <a:off x="5003625" y="152400"/>
            <a:ext cx="4710302" cy="4991101"/>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gradFill>
          <a:gsLst>
            <a:gs pos="0">
              <a:srgbClr val="EFEFEF"/>
            </a:gs>
            <a:gs pos="25000">
              <a:srgbClr val="F8C896"/>
            </a:gs>
            <a:gs pos="50000">
              <a:srgbClr val="CA7BFF"/>
            </a:gs>
            <a:gs pos="75000">
              <a:srgbClr val="FF7BFF"/>
            </a:gs>
            <a:gs pos="88000">
              <a:srgbClr val="ADADFF"/>
            </a:gs>
            <a:gs pos="100000">
              <a:srgbClr val="89FFFF"/>
            </a:gs>
          </a:gsLst>
          <a:lin ang="5400700" scaled="0"/>
        </a:gradFill>
        <a:effectLst/>
      </p:bgPr>
    </p:bg>
    <p:spTree>
      <p:nvGrpSpPr>
        <p:cNvPr id="1" name="Shape 934"/>
        <p:cNvGrpSpPr/>
        <p:nvPr/>
      </p:nvGrpSpPr>
      <p:grpSpPr>
        <a:xfrm>
          <a:off x="0" y="0"/>
          <a:ext cx="0" cy="0"/>
          <a:chOff x="0" y="0"/>
          <a:chExt cx="0" cy="0"/>
        </a:xfrm>
      </p:grpSpPr>
      <p:sp>
        <p:nvSpPr>
          <p:cNvPr id="935" name="Google Shape;935;p54"/>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Market trends</a:t>
            </a:r>
            <a:endParaRPr sz="3000"/>
          </a:p>
        </p:txBody>
      </p:sp>
      <p:sp>
        <p:nvSpPr>
          <p:cNvPr id="936" name="Google Shape;936;p54"/>
          <p:cNvSpPr txBox="1"/>
          <p:nvPr/>
        </p:nvSpPr>
        <p:spPr>
          <a:xfrm>
            <a:off x="713225" y="1421075"/>
            <a:ext cx="22365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Bungee"/>
                <a:ea typeface="Bungee"/>
                <a:cs typeface="Bungee"/>
                <a:sym typeface="Bungee"/>
              </a:rPr>
              <a:t>Mercury</a:t>
            </a:r>
            <a:endParaRPr sz="1600">
              <a:solidFill>
                <a:schemeClr val="dk1"/>
              </a:solidFill>
              <a:latin typeface="Bungee"/>
              <a:ea typeface="Bungee"/>
              <a:cs typeface="Bungee"/>
              <a:sym typeface="Bungee"/>
            </a:endParaRPr>
          </a:p>
        </p:txBody>
      </p:sp>
      <p:sp>
        <p:nvSpPr>
          <p:cNvPr id="937" name="Google Shape;937;p54"/>
          <p:cNvSpPr txBox="1"/>
          <p:nvPr/>
        </p:nvSpPr>
        <p:spPr>
          <a:xfrm>
            <a:off x="713225" y="1910875"/>
            <a:ext cx="2236500" cy="735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lt2"/>
              </a:buClr>
              <a:buSzPts val="1100"/>
              <a:buFont typeface="Arial"/>
              <a:buNone/>
            </a:pPr>
            <a:r>
              <a:rPr lang="en">
                <a:solidFill>
                  <a:schemeClr val="dk1"/>
                </a:solidFill>
                <a:latin typeface="Anaheim"/>
                <a:ea typeface="Anaheim"/>
                <a:cs typeface="Anaheim"/>
                <a:sym typeface="Anaheim"/>
              </a:rPr>
              <a:t>It’s the closest planet to the Sun and the smallest in the Solar System</a:t>
            </a:r>
            <a:endParaRPr>
              <a:solidFill>
                <a:schemeClr val="dk1"/>
              </a:solidFill>
              <a:latin typeface="Anaheim"/>
              <a:ea typeface="Anaheim"/>
              <a:cs typeface="Anaheim"/>
              <a:sym typeface="Anaheim"/>
            </a:endParaRPr>
          </a:p>
        </p:txBody>
      </p:sp>
      <p:sp>
        <p:nvSpPr>
          <p:cNvPr id="938" name="Google Shape;938;p54"/>
          <p:cNvSpPr txBox="1"/>
          <p:nvPr/>
        </p:nvSpPr>
        <p:spPr>
          <a:xfrm>
            <a:off x="713225" y="2791575"/>
            <a:ext cx="22365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Bungee"/>
                <a:ea typeface="Bungee"/>
                <a:cs typeface="Bungee"/>
                <a:sym typeface="Bungee"/>
              </a:rPr>
              <a:t>Jupiter</a:t>
            </a:r>
            <a:endParaRPr sz="1600">
              <a:solidFill>
                <a:schemeClr val="dk1"/>
              </a:solidFill>
              <a:latin typeface="Bungee"/>
              <a:ea typeface="Bungee"/>
              <a:cs typeface="Bungee"/>
              <a:sym typeface="Bungee"/>
            </a:endParaRPr>
          </a:p>
        </p:txBody>
      </p:sp>
      <p:sp>
        <p:nvSpPr>
          <p:cNvPr id="939" name="Google Shape;939;p54"/>
          <p:cNvSpPr txBox="1"/>
          <p:nvPr/>
        </p:nvSpPr>
        <p:spPr>
          <a:xfrm>
            <a:off x="713225" y="3282850"/>
            <a:ext cx="2236500" cy="735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Anaheim"/>
                <a:ea typeface="Anaheim"/>
                <a:cs typeface="Anaheim"/>
                <a:sym typeface="Anaheim"/>
              </a:rPr>
              <a:t>Jupiter is a gas giant and the biggest planet in the Solar System</a:t>
            </a:r>
            <a:endParaRPr>
              <a:solidFill>
                <a:schemeClr val="dk1"/>
              </a:solidFill>
              <a:latin typeface="Anaheim"/>
              <a:ea typeface="Anaheim"/>
              <a:cs typeface="Anaheim"/>
              <a:sym typeface="Anaheim"/>
            </a:endParaRPr>
          </a:p>
        </p:txBody>
      </p:sp>
      <p:pic>
        <p:nvPicPr>
          <p:cNvPr id="940" name="Google Shape;940;p54" title="Chart">
            <a:hlinkClick r:id="rId3"/>
          </p:cNvPr>
          <p:cNvPicPr preferRelativeResize="0"/>
          <p:nvPr/>
        </p:nvPicPr>
        <p:blipFill>
          <a:blip r:embed="rId4">
            <a:alphaModFix/>
          </a:blip>
          <a:stretch>
            <a:fillRect/>
          </a:stretch>
        </p:blipFill>
        <p:spPr>
          <a:xfrm>
            <a:off x="3478400" y="1097975"/>
            <a:ext cx="4952376" cy="3062201"/>
          </a:xfrm>
          <a:prstGeom prst="rect">
            <a:avLst/>
          </a:prstGeom>
          <a:noFill/>
          <a:ln>
            <a:noFill/>
          </a:ln>
        </p:spPr>
      </p:pic>
      <p:sp>
        <p:nvSpPr>
          <p:cNvPr id="941" name="Google Shape;941;p54"/>
          <p:cNvSpPr txBox="1"/>
          <p:nvPr/>
        </p:nvSpPr>
        <p:spPr>
          <a:xfrm>
            <a:off x="714300" y="4246475"/>
            <a:ext cx="7717500" cy="362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100" dirty="0">
                <a:solidFill>
                  <a:schemeClr val="dk1"/>
                </a:solidFill>
                <a:latin typeface="Anaheim"/>
                <a:ea typeface="Anaheim"/>
                <a:cs typeface="Anaheim"/>
                <a:sym typeface="Anaheim"/>
              </a:rPr>
              <a:t>Follow the link in the graph to modify its data and then paste the new one here. </a:t>
            </a:r>
            <a:r>
              <a:rPr lang="en" sz="1100" b="1" dirty="0">
                <a:solidFill>
                  <a:schemeClr val="dk1"/>
                </a:solidFill>
                <a:uFill>
                  <a:noFill/>
                </a:uFill>
                <a:latin typeface="Anaheim"/>
                <a:ea typeface="Anaheim"/>
                <a:cs typeface="Anaheim"/>
                <a:sym typeface="Anaheim"/>
              </a:rPr>
              <a:t>For more info, click here</a:t>
            </a:r>
            <a:endParaRPr sz="1000" b="1" dirty="0">
              <a:solidFill>
                <a:schemeClr val="dk1"/>
              </a:solidFill>
              <a:latin typeface="Anaheim"/>
              <a:ea typeface="Anaheim"/>
              <a:cs typeface="Anaheim"/>
              <a:sym typeface="Anaheim"/>
            </a:endParaRPr>
          </a:p>
        </p:txBody>
      </p:sp>
      <p:sp>
        <p:nvSpPr>
          <p:cNvPr id="942" name="Google Shape;942;p54"/>
          <p:cNvSpPr/>
          <p:nvPr/>
        </p:nvSpPr>
        <p:spPr>
          <a:xfrm>
            <a:off x="2078775" y="1576475"/>
            <a:ext cx="189000" cy="189000"/>
          </a:xfrm>
          <a:prstGeom prst="ellipse">
            <a:avLst/>
          </a:prstGeom>
          <a:solidFill>
            <a:srgbClr val="00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4"/>
          <p:cNvSpPr/>
          <p:nvPr/>
        </p:nvSpPr>
        <p:spPr>
          <a:xfrm>
            <a:off x="2078775" y="2960925"/>
            <a:ext cx="189000" cy="189000"/>
          </a:xfrm>
          <a:prstGeom prst="rect">
            <a:avLst/>
          </a:prstGeom>
          <a:solidFill>
            <a:srgbClr val="FF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47"/>
        <p:cNvGrpSpPr/>
        <p:nvPr/>
      </p:nvGrpSpPr>
      <p:grpSpPr>
        <a:xfrm>
          <a:off x="0" y="0"/>
          <a:ext cx="0" cy="0"/>
          <a:chOff x="0" y="0"/>
          <a:chExt cx="0" cy="0"/>
        </a:xfrm>
      </p:grpSpPr>
      <p:sp>
        <p:nvSpPr>
          <p:cNvPr id="948" name="Google Shape;948;p55"/>
          <p:cNvSpPr txBox="1">
            <a:spLocks noGrp="1"/>
          </p:cNvSpPr>
          <p:nvPr>
            <p:ph type="title"/>
          </p:nvPr>
        </p:nvSpPr>
        <p:spPr>
          <a:xfrm>
            <a:off x="713175" y="1397325"/>
            <a:ext cx="333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rPr>
              <a:t>problem</a:t>
            </a:r>
            <a:endParaRPr>
              <a:solidFill>
                <a:schemeClr val="dk2"/>
              </a:solidFill>
            </a:endParaRPr>
          </a:p>
        </p:txBody>
      </p:sp>
      <p:sp>
        <p:nvSpPr>
          <p:cNvPr id="949" name="Google Shape;949;p55"/>
          <p:cNvSpPr txBox="1">
            <a:spLocks noGrp="1"/>
          </p:cNvSpPr>
          <p:nvPr>
            <p:ph type="body" idx="1"/>
          </p:nvPr>
        </p:nvSpPr>
        <p:spPr>
          <a:xfrm>
            <a:off x="713175" y="2049369"/>
            <a:ext cx="3337500" cy="16968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a:t>Mercury is the closest planet to the Sun and the smallest one in the Solar System—it’s only a bit larger than the Moon. The planet’s name has nothing to do with the liquid metal, since Mercury was named after the Roman messenger god</a:t>
            </a:r>
            <a:endParaRPr/>
          </a:p>
        </p:txBody>
      </p:sp>
      <p:sp>
        <p:nvSpPr>
          <p:cNvPr id="950" name="Google Shape;950;p55"/>
          <p:cNvSpPr txBox="1">
            <a:spLocks noGrp="1"/>
          </p:cNvSpPr>
          <p:nvPr>
            <p:ph type="body" idx="2"/>
          </p:nvPr>
        </p:nvSpPr>
        <p:spPr>
          <a:xfrm>
            <a:off x="5093275" y="2049300"/>
            <a:ext cx="3337500" cy="16968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dirty="0"/>
              <a:t>Venus has a beautiful name and is the second planet from the Sun. It’s terribly hot—even hotter than Mercury—and its atmosphere is extremely poisonous. It’s the second-brightest natural object in the night sky after the Moon</a:t>
            </a:r>
            <a:endParaRPr dirty="0"/>
          </a:p>
        </p:txBody>
      </p:sp>
      <p:sp>
        <p:nvSpPr>
          <p:cNvPr id="951" name="Google Shape;951;p55"/>
          <p:cNvSpPr txBox="1">
            <a:spLocks noGrp="1"/>
          </p:cNvSpPr>
          <p:nvPr>
            <p:ph type="title" idx="3"/>
          </p:nvPr>
        </p:nvSpPr>
        <p:spPr>
          <a:xfrm>
            <a:off x="5093275" y="1397325"/>
            <a:ext cx="333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solution</a:t>
            </a:r>
            <a:endParaRPr/>
          </a:p>
        </p:txBody>
      </p:sp>
      <p:grpSp>
        <p:nvGrpSpPr>
          <p:cNvPr id="952" name="Google Shape;952;p55"/>
          <p:cNvGrpSpPr/>
          <p:nvPr/>
        </p:nvGrpSpPr>
        <p:grpSpPr>
          <a:xfrm>
            <a:off x="1075050" y="4853313"/>
            <a:ext cx="879047" cy="99600"/>
            <a:chOff x="419050" y="328650"/>
            <a:chExt cx="879047" cy="99600"/>
          </a:xfrm>
        </p:grpSpPr>
        <p:sp>
          <p:nvSpPr>
            <p:cNvPr id="953" name="Google Shape;953;p55"/>
            <p:cNvSpPr/>
            <p:nvPr/>
          </p:nvSpPr>
          <p:spPr>
            <a:xfrm>
              <a:off x="419050"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5"/>
            <p:cNvSpPr/>
            <p:nvPr/>
          </p:nvSpPr>
          <p:spPr>
            <a:xfrm>
              <a:off x="808773"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5"/>
            <p:cNvSpPr/>
            <p:nvPr/>
          </p:nvSpPr>
          <p:spPr>
            <a:xfrm>
              <a:off x="1198497" y="328650"/>
              <a:ext cx="99600" cy="99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59"/>
        <p:cNvGrpSpPr/>
        <p:nvPr/>
      </p:nvGrpSpPr>
      <p:grpSpPr>
        <a:xfrm>
          <a:off x="0" y="0"/>
          <a:ext cx="0" cy="0"/>
          <a:chOff x="0" y="0"/>
          <a:chExt cx="0" cy="0"/>
        </a:xfrm>
      </p:grpSpPr>
      <p:sp>
        <p:nvSpPr>
          <p:cNvPr id="960" name="Google Shape;960;p56"/>
          <p:cNvSpPr txBox="1">
            <a:spLocks noGrp="1"/>
          </p:cNvSpPr>
          <p:nvPr>
            <p:ph type="title"/>
          </p:nvPr>
        </p:nvSpPr>
        <p:spPr>
          <a:xfrm>
            <a:off x="2061900" y="1627086"/>
            <a:ext cx="23364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961" name="Google Shape;961;p56"/>
          <p:cNvSpPr txBox="1">
            <a:spLocks noGrp="1"/>
          </p:cNvSpPr>
          <p:nvPr>
            <p:ph type="subTitle" idx="1"/>
          </p:nvPr>
        </p:nvSpPr>
        <p:spPr>
          <a:xfrm>
            <a:off x="2061900" y="2077288"/>
            <a:ext cx="2336400" cy="952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 It’s full of iron oxide dust, which gives the planet its reddish cast</a:t>
            </a:r>
            <a:endParaRPr/>
          </a:p>
        </p:txBody>
      </p:sp>
      <p:sp>
        <p:nvSpPr>
          <p:cNvPr id="962" name="Google Shape;962;p56"/>
          <p:cNvSpPr txBox="1">
            <a:spLocks noGrp="1"/>
          </p:cNvSpPr>
          <p:nvPr>
            <p:ph type="title" idx="2"/>
          </p:nvPr>
        </p:nvSpPr>
        <p:spPr>
          <a:xfrm>
            <a:off x="4745700" y="1627087"/>
            <a:ext cx="23364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963" name="Google Shape;963;p56"/>
          <p:cNvSpPr txBox="1">
            <a:spLocks noGrp="1"/>
          </p:cNvSpPr>
          <p:nvPr>
            <p:ph type="subTitle" idx="3"/>
          </p:nvPr>
        </p:nvSpPr>
        <p:spPr>
          <a:xfrm>
            <a:off x="4745700" y="2077288"/>
            <a:ext cx="2336400" cy="952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biggest planet in the Solar System and the fourth-brightest object in the night sky</a:t>
            </a:r>
            <a:endParaRPr/>
          </a:p>
        </p:txBody>
      </p:sp>
      <p:sp>
        <p:nvSpPr>
          <p:cNvPr id="964" name="Google Shape;964;p56"/>
          <p:cNvSpPr txBox="1">
            <a:spLocks noGrp="1"/>
          </p:cNvSpPr>
          <p:nvPr>
            <p:ph type="title" idx="4"/>
          </p:nvPr>
        </p:nvSpPr>
        <p:spPr>
          <a:xfrm>
            <a:off x="3426625" y="3203887"/>
            <a:ext cx="23364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965" name="Google Shape;965;p56"/>
          <p:cNvSpPr txBox="1">
            <a:spLocks noGrp="1"/>
          </p:cNvSpPr>
          <p:nvPr>
            <p:ph type="subTitle" idx="5"/>
          </p:nvPr>
        </p:nvSpPr>
        <p:spPr>
          <a:xfrm>
            <a:off x="3426625" y="3654088"/>
            <a:ext cx="2336400" cy="952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 is the farthest planet from the Sun and the fourth-largest by diameter in the Solar System</a:t>
            </a:r>
            <a:endParaRPr/>
          </a:p>
        </p:txBody>
      </p:sp>
      <p:sp>
        <p:nvSpPr>
          <p:cNvPr id="966" name="Google Shape;966;p56"/>
          <p:cNvSpPr txBox="1">
            <a:spLocks noGrp="1"/>
          </p:cNvSpPr>
          <p:nvPr>
            <p:ph type="title" idx="6"/>
          </p:nvPr>
        </p:nvSpPr>
        <p:spPr>
          <a:xfrm>
            <a:off x="2061900" y="537213"/>
            <a:ext cx="50202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rPr>
              <a:t>competitors</a:t>
            </a:r>
            <a:endParaRPr>
              <a:solidFill>
                <a:schemeClr val="dk2"/>
              </a:solidFill>
            </a:endParaRPr>
          </a:p>
        </p:txBody>
      </p:sp>
      <p:sp>
        <p:nvSpPr>
          <p:cNvPr id="967" name="Google Shape;967;p56"/>
          <p:cNvSpPr/>
          <p:nvPr/>
        </p:nvSpPr>
        <p:spPr>
          <a:xfrm rot="10800000" flipH="1">
            <a:off x="8646375" y="3587625"/>
            <a:ext cx="263100" cy="2223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68" name="Google Shape;968;p56"/>
          <p:cNvPicPr preferRelativeResize="0"/>
          <p:nvPr/>
        </p:nvPicPr>
        <p:blipFill rotWithShape="1">
          <a:blip r:embed="rId3">
            <a:alphaModFix/>
          </a:blip>
          <a:srcRect l="41940" r="3011"/>
          <a:stretch/>
        </p:blipFill>
        <p:spPr>
          <a:xfrm>
            <a:off x="-318475" y="1627075"/>
            <a:ext cx="3442800" cy="3518076"/>
          </a:xfrm>
          <a:prstGeom prst="rect">
            <a:avLst/>
          </a:prstGeom>
          <a:noFill/>
          <a:ln>
            <a:noFill/>
          </a:ln>
        </p:spPr>
      </p:pic>
    </p:spTree>
  </p:cSld>
  <p:clrMapOvr>
    <a:masterClrMapping/>
  </p:clrMapOvr>
</p:sld>
</file>

<file path=ppt/theme/theme1.xml><?xml version="1.0" encoding="utf-8"?>
<a:theme xmlns:a="http://schemas.openxmlformats.org/drawingml/2006/main" name="Headphones Brand Business Plan by Slidesgo">
  <a:themeElements>
    <a:clrScheme name="Simple Light">
      <a:dk1>
        <a:srgbClr val="3C3D41"/>
      </a:dk1>
      <a:lt1>
        <a:srgbClr val="FFFFFF"/>
      </a:lt1>
      <a:dk2>
        <a:srgbClr val="B4B1B1"/>
      </a:dk2>
      <a:lt2>
        <a:srgbClr val="F3F3F3"/>
      </a:lt2>
      <a:accent1>
        <a:srgbClr val="F6B26B"/>
      </a:accent1>
      <a:accent2>
        <a:srgbClr val="FF00FF"/>
      </a:accent2>
      <a:accent3>
        <a:srgbClr val="00FFFF"/>
      </a:accent3>
      <a:accent4>
        <a:srgbClr val="9900FF"/>
      </a:accent4>
      <a:accent5>
        <a:srgbClr val="FFFFFF"/>
      </a:accent5>
      <a:accent6>
        <a:srgbClr val="FFFFFF"/>
      </a:accent6>
      <a:hlink>
        <a:srgbClr val="43434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TotalTime>
  <Words>1784</Words>
  <Application>Microsoft Office PowerPoint</Application>
  <PresentationFormat>全屏显示(16:9)</PresentationFormat>
  <Paragraphs>318</Paragraphs>
  <Slides>53</Slides>
  <Notes>53</Notes>
  <HiddenSlides>0</HiddenSlides>
  <MMClips>0</MMClips>
  <ScaleCrop>false</ScaleCrop>
  <HeadingPairs>
    <vt:vector size="6" baseType="variant">
      <vt:variant>
        <vt:lpstr>已用的字体</vt:lpstr>
      </vt:variant>
      <vt:variant>
        <vt:i4>13</vt:i4>
      </vt:variant>
      <vt:variant>
        <vt:lpstr>主题</vt:lpstr>
      </vt:variant>
      <vt:variant>
        <vt:i4>3</vt:i4>
      </vt:variant>
      <vt:variant>
        <vt:lpstr>幻灯片标题</vt:lpstr>
      </vt:variant>
      <vt:variant>
        <vt:i4>53</vt:i4>
      </vt:variant>
    </vt:vector>
  </HeadingPairs>
  <TitlesOfParts>
    <vt:vector size="69" baseType="lpstr">
      <vt:lpstr>Roboto</vt:lpstr>
      <vt:lpstr>Roboto Medium</vt:lpstr>
      <vt:lpstr>Proxima Nova</vt:lpstr>
      <vt:lpstr>Rubik</vt:lpstr>
      <vt:lpstr>Amatic SC</vt:lpstr>
      <vt:lpstr>Bungee</vt:lpstr>
      <vt:lpstr>Anaheim</vt:lpstr>
      <vt:lpstr>Roboto Light</vt:lpstr>
      <vt:lpstr>Calibri</vt:lpstr>
      <vt:lpstr>Rozha One</vt:lpstr>
      <vt:lpstr>Tahoma</vt:lpstr>
      <vt:lpstr>Rubik SemiBold</vt:lpstr>
      <vt:lpstr>Arial</vt:lpstr>
      <vt:lpstr>Headphones Brand Business Plan by Slidesgo</vt:lpstr>
      <vt:lpstr>Slidesgo Final Pages</vt:lpstr>
      <vt:lpstr>1_Slidesgo Final Pages</vt:lpstr>
      <vt:lpstr>Headphones Brand Business Plan</vt:lpstr>
      <vt:lpstr>Contents of this template</vt:lpstr>
      <vt:lpstr>Table of contents</vt:lpstr>
      <vt:lpstr>Mission Statement</vt:lpstr>
      <vt:lpstr>Our company</vt:lpstr>
      <vt:lpstr>You can enter a subtitle here if you need it</vt:lpstr>
      <vt:lpstr>Market trends</vt:lpstr>
      <vt:lpstr>problem</vt:lpstr>
      <vt:lpstr>MARS</vt:lpstr>
      <vt:lpstr>Them</vt:lpstr>
      <vt:lpstr>Awesome words</vt:lpstr>
      <vt:lpstr>You can enter a subtitle here if you need it</vt:lpstr>
      <vt:lpstr>target</vt:lpstr>
      <vt:lpstr>150,000</vt:lpstr>
      <vt:lpstr>Market size</vt:lpstr>
      <vt:lpstr>Market share</vt:lpstr>
      <vt:lpstr>Competition analysis</vt:lpstr>
      <vt:lpstr>You can enter a subtitle here if you need it</vt:lpstr>
      <vt:lpstr>Mars</vt:lpstr>
      <vt:lpstr>Break-even analysis</vt:lpstr>
      <vt:lpstr>basic</vt:lpstr>
      <vt:lpstr>Channel 1</vt:lpstr>
      <vt:lpstr>PowerPoint 演示文稿</vt:lpstr>
      <vt:lpstr>Advertising &amp; promotion </vt:lpstr>
      <vt:lpstr>—Someone Famous</vt:lpstr>
      <vt:lpstr>You can enter a subtitle here if you need it</vt:lpstr>
      <vt:lpstr>Anne Robson</vt:lpstr>
      <vt:lpstr>ORGANIZATIONAL CHART</vt:lpstr>
      <vt:lpstr>Local partners</vt:lpstr>
      <vt:lpstr>You can enter a subtitle here if you need it</vt:lpstr>
      <vt:lpstr>Our process</vt:lpstr>
      <vt:lpstr>A picture always reinforces the concept</vt:lpstr>
      <vt:lpstr>You can enter a subtitle here if you need it</vt:lpstr>
      <vt:lpstr>Predicted growth</vt:lpstr>
      <vt:lpstr>1m</vt:lpstr>
      <vt:lpstr>Our website</vt:lpstr>
      <vt:lpstr>thanks!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Headphones Brand Business Plan</dc:title>
  <cp:lastModifiedBy>刘 龙</cp:lastModifiedBy>
  <cp:revision>3</cp:revision>
  <dcterms:modified xsi:type="dcterms:W3CDTF">2022-08-21T13:46:22Z</dcterms:modified>
</cp:coreProperties>
</file>