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4" r:id="rId1"/>
    <p:sldMasterId id="2147483675" r:id="rId2"/>
  </p:sldMasterIdLst>
  <p:notesMasterIdLst>
    <p:notesMasterId r:id="rId47"/>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9" r:id="rId32"/>
    <p:sldId id="291" r:id="rId33"/>
    <p:sldId id="292" r:id="rId34"/>
    <p:sldId id="293" r:id="rId35"/>
    <p:sldId id="294" r:id="rId36"/>
    <p:sldId id="295" r:id="rId37"/>
    <p:sldId id="296" r:id="rId38"/>
    <p:sldId id="297" r:id="rId39"/>
    <p:sldId id="298" r:id="rId40"/>
    <p:sldId id="299" r:id="rId41"/>
    <p:sldId id="300" r:id="rId42"/>
    <p:sldId id="301" r:id="rId43"/>
    <p:sldId id="302" r:id="rId44"/>
    <p:sldId id="303" r:id="rId45"/>
    <p:sldId id="309" r:id="rId4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7998605-8380-420A-8DBB-4BA339E0AFD3}">
  <a:tblStyle styleId="{37998605-8380-420A-8DBB-4BA339E0AFD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0" d="100"/>
          <a:sy n="80" d="100"/>
        </p:scale>
        <p:origin x="156" y="6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7"/>
        <p:cNvGrpSpPr/>
        <p:nvPr/>
      </p:nvGrpSpPr>
      <p:grpSpPr>
        <a:xfrm>
          <a:off x="0" y="0"/>
          <a:ext cx="0" cy="0"/>
          <a:chOff x="0" y="0"/>
          <a:chExt cx="0" cy="0"/>
        </a:xfrm>
      </p:grpSpPr>
      <p:sp>
        <p:nvSpPr>
          <p:cNvPr id="1728" name="Google Shape;172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9" name="Google Shape;172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6"/>
        <p:cNvGrpSpPr/>
        <p:nvPr/>
      </p:nvGrpSpPr>
      <p:grpSpPr>
        <a:xfrm>
          <a:off x="0" y="0"/>
          <a:ext cx="0" cy="0"/>
          <a:chOff x="0" y="0"/>
          <a:chExt cx="0" cy="0"/>
        </a:xfrm>
      </p:grpSpPr>
      <p:sp>
        <p:nvSpPr>
          <p:cNvPr id="1867" name="Google Shape;1867;ga9a408e0fc_0_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8" name="Google Shape;1868;ga9a408e0fc_0_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2"/>
        <p:cNvGrpSpPr/>
        <p:nvPr/>
      </p:nvGrpSpPr>
      <p:grpSpPr>
        <a:xfrm>
          <a:off x="0" y="0"/>
          <a:ext cx="0" cy="0"/>
          <a:chOff x="0" y="0"/>
          <a:chExt cx="0" cy="0"/>
        </a:xfrm>
      </p:grpSpPr>
      <p:sp>
        <p:nvSpPr>
          <p:cNvPr id="1873" name="Google Shape;1873;ga9a408e0fc_0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4" name="Google Shape;1874;ga9a408e0fc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1"/>
        <p:cNvGrpSpPr/>
        <p:nvPr/>
      </p:nvGrpSpPr>
      <p:grpSpPr>
        <a:xfrm>
          <a:off x="0" y="0"/>
          <a:ext cx="0" cy="0"/>
          <a:chOff x="0" y="0"/>
          <a:chExt cx="0" cy="0"/>
        </a:xfrm>
      </p:grpSpPr>
      <p:sp>
        <p:nvSpPr>
          <p:cNvPr id="1892" name="Google Shape;1892;ga9a408e0fc_0_1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3" name="Google Shape;1893;ga9a408e0fc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0"/>
        <p:cNvGrpSpPr/>
        <p:nvPr/>
      </p:nvGrpSpPr>
      <p:grpSpPr>
        <a:xfrm>
          <a:off x="0" y="0"/>
          <a:ext cx="0" cy="0"/>
          <a:chOff x="0" y="0"/>
          <a:chExt cx="0" cy="0"/>
        </a:xfrm>
      </p:grpSpPr>
      <p:sp>
        <p:nvSpPr>
          <p:cNvPr id="1951" name="Google Shape;1951;ga9a408e0fc_0_214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2" name="Google Shape;1952;ga9a408e0fc_0_214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3"/>
        <p:cNvGrpSpPr/>
        <p:nvPr/>
      </p:nvGrpSpPr>
      <p:grpSpPr>
        <a:xfrm>
          <a:off x="0" y="0"/>
          <a:ext cx="0" cy="0"/>
          <a:chOff x="0" y="0"/>
          <a:chExt cx="0" cy="0"/>
        </a:xfrm>
      </p:grpSpPr>
      <p:sp>
        <p:nvSpPr>
          <p:cNvPr id="1964" name="Google Shape;1964;ga9a408e0fc_0_2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5" name="Google Shape;1965;ga9a408e0fc_0_2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4"/>
        <p:cNvGrpSpPr/>
        <p:nvPr/>
      </p:nvGrpSpPr>
      <p:grpSpPr>
        <a:xfrm>
          <a:off x="0" y="0"/>
          <a:ext cx="0" cy="0"/>
          <a:chOff x="0" y="0"/>
          <a:chExt cx="0" cy="0"/>
        </a:xfrm>
      </p:grpSpPr>
      <p:sp>
        <p:nvSpPr>
          <p:cNvPr id="1985" name="Google Shape;1985;ga9a408e0fc_0_2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6" name="Google Shape;1986;ga9a408e0fc_0_2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9"/>
        <p:cNvGrpSpPr/>
        <p:nvPr/>
      </p:nvGrpSpPr>
      <p:grpSpPr>
        <a:xfrm>
          <a:off x="0" y="0"/>
          <a:ext cx="0" cy="0"/>
          <a:chOff x="0" y="0"/>
          <a:chExt cx="0" cy="0"/>
        </a:xfrm>
      </p:grpSpPr>
      <p:sp>
        <p:nvSpPr>
          <p:cNvPr id="2010" name="Google Shape;2010;ga9a408e0fc_0_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1" name="Google Shape;2011;ga9a408e0fc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1"/>
        <p:cNvGrpSpPr/>
        <p:nvPr/>
      </p:nvGrpSpPr>
      <p:grpSpPr>
        <a:xfrm>
          <a:off x="0" y="0"/>
          <a:ext cx="0" cy="0"/>
          <a:chOff x="0" y="0"/>
          <a:chExt cx="0" cy="0"/>
        </a:xfrm>
      </p:grpSpPr>
      <p:sp>
        <p:nvSpPr>
          <p:cNvPr id="2032" name="Google Shape;2032;ga9a408e0fc_0_3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3" name="Google Shape;2033;ga9a408e0fc_0_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6"/>
        <p:cNvGrpSpPr/>
        <p:nvPr/>
      </p:nvGrpSpPr>
      <p:grpSpPr>
        <a:xfrm>
          <a:off x="0" y="0"/>
          <a:ext cx="0" cy="0"/>
          <a:chOff x="0" y="0"/>
          <a:chExt cx="0" cy="0"/>
        </a:xfrm>
      </p:grpSpPr>
      <p:sp>
        <p:nvSpPr>
          <p:cNvPr id="2037" name="Google Shape;2037;ga9a408e0fc_0_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8" name="Google Shape;2038;ga9a408e0fc_0_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8"/>
        <p:cNvGrpSpPr/>
        <p:nvPr/>
      </p:nvGrpSpPr>
      <p:grpSpPr>
        <a:xfrm>
          <a:off x="0" y="0"/>
          <a:ext cx="0" cy="0"/>
          <a:chOff x="0" y="0"/>
          <a:chExt cx="0" cy="0"/>
        </a:xfrm>
      </p:grpSpPr>
      <p:sp>
        <p:nvSpPr>
          <p:cNvPr id="2059" name="Google Shape;2059;ga9a408e0fc_0_4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0" name="Google Shape;2060;ga9a408e0fc_0_4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a124037d4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a124037d4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8"/>
        <p:cNvGrpSpPr/>
        <p:nvPr/>
      </p:nvGrpSpPr>
      <p:grpSpPr>
        <a:xfrm>
          <a:off x="0" y="0"/>
          <a:ext cx="0" cy="0"/>
          <a:chOff x="0" y="0"/>
          <a:chExt cx="0" cy="0"/>
        </a:xfrm>
      </p:grpSpPr>
      <p:sp>
        <p:nvSpPr>
          <p:cNvPr id="2099" name="Google Shape;2099;ga9a408e0fc_0_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0" name="Google Shape;2100;ga9a408e0fc_0_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4"/>
        <p:cNvGrpSpPr/>
        <p:nvPr/>
      </p:nvGrpSpPr>
      <p:grpSpPr>
        <a:xfrm>
          <a:off x="0" y="0"/>
          <a:ext cx="0" cy="0"/>
          <a:chOff x="0" y="0"/>
          <a:chExt cx="0" cy="0"/>
        </a:xfrm>
      </p:grpSpPr>
      <p:sp>
        <p:nvSpPr>
          <p:cNvPr id="2105" name="Google Shape;2105;ga9a408e0fc_0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6" name="Google Shape;2106;ga9a408e0fc_0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5"/>
        <p:cNvGrpSpPr/>
        <p:nvPr/>
      </p:nvGrpSpPr>
      <p:grpSpPr>
        <a:xfrm>
          <a:off x="0" y="0"/>
          <a:ext cx="0" cy="0"/>
          <a:chOff x="0" y="0"/>
          <a:chExt cx="0" cy="0"/>
        </a:xfrm>
      </p:grpSpPr>
      <p:sp>
        <p:nvSpPr>
          <p:cNvPr id="2126" name="Google Shape;2126;ga9a408e0fc_0_5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7" name="Google Shape;2127;ga9a408e0fc_0_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1"/>
        <p:cNvGrpSpPr/>
        <p:nvPr/>
      </p:nvGrpSpPr>
      <p:grpSpPr>
        <a:xfrm>
          <a:off x="0" y="0"/>
          <a:ext cx="0" cy="0"/>
          <a:chOff x="0" y="0"/>
          <a:chExt cx="0" cy="0"/>
        </a:xfrm>
      </p:grpSpPr>
      <p:sp>
        <p:nvSpPr>
          <p:cNvPr id="2132" name="Google Shape;2132;ga9a408e0fc_0_5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3" name="Google Shape;2133;ga9a408e0fc_0_5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3"/>
        <p:cNvGrpSpPr/>
        <p:nvPr/>
      </p:nvGrpSpPr>
      <p:grpSpPr>
        <a:xfrm>
          <a:off x="0" y="0"/>
          <a:ext cx="0" cy="0"/>
          <a:chOff x="0" y="0"/>
          <a:chExt cx="0" cy="0"/>
        </a:xfrm>
      </p:grpSpPr>
      <p:sp>
        <p:nvSpPr>
          <p:cNvPr id="2154" name="Google Shape;2154;ga124037d43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5" name="Google Shape;2155;ga124037d43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0"/>
        <p:cNvGrpSpPr/>
        <p:nvPr/>
      </p:nvGrpSpPr>
      <p:grpSpPr>
        <a:xfrm>
          <a:off x="0" y="0"/>
          <a:ext cx="0" cy="0"/>
          <a:chOff x="0" y="0"/>
          <a:chExt cx="0" cy="0"/>
        </a:xfrm>
      </p:grpSpPr>
      <p:sp>
        <p:nvSpPr>
          <p:cNvPr id="2161" name="Google Shape;2161;ga9a408e0fc_0_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2" name="Google Shape;2162;ga9a408e0fc_0_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4"/>
        <p:cNvGrpSpPr/>
        <p:nvPr/>
      </p:nvGrpSpPr>
      <p:grpSpPr>
        <a:xfrm>
          <a:off x="0" y="0"/>
          <a:ext cx="0" cy="0"/>
          <a:chOff x="0" y="0"/>
          <a:chExt cx="0" cy="0"/>
        </a:xfrm>
      </p:grpSpPr>
      <p:sp>
        <p:nvSpPr>
          <p:cNvPr id="2185" name="Google Shape;2185;ga9a408e0fc_0_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6" name="Google Shape;2186;ga9a408e0fc_0_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0"/>
        <p:cNvGrpSpPr/>
        <p:nvPr/>
      </p:nvGrpSpPr>
      <p:grpSpPr>
        <a:xfrm>
          <a:off x="0" y="0"/>
          <a:ext cx="0" cy="0"/>
          <a:chOff x="0" y="0"/>
          <a:chExt cx="0" cy="0"/>
        </a:xfrm>
      </p:grpSpPr>
      <p:sp>
        <p:nvSpPr>
          <p:cNvPr id="2211" name="Google Shape;2211;ga9a408e0fc_0_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12" name="Google Shape;2212;ga9a408e0fc_0_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1"/>
        <p:cNvGrpSpPr/>
        <p:nvPr/>
      </p:nvGrpSpPr>
      <p:grpSpPr>
        <a:xfrm>
          <a:off x="0" y="0"/>
          <a:ext cx="0" cy="0"/>
          <a:chOff x="0" y="0"/>
          <a:chExt cx="0" cy="0"/>
        </a:xfrm>
      </p:grpSpPr>
      <p:sp>
        <p:nvSpPr>
          <p:cNvPr id="2222" name="Google Shape;2222;ga124037d43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3" name="Google Shape;2223;ga124037d43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9"/>
        <p:cNvGrpSpPr/>
        <p:nvPr/>
      </p:nvGrpSpPr>
      <p:grpSpPr>
        <a:xfrm>
          <a:off x="0" y="0"/>
          <a:ext cx="0" cy="0"/>
          <a:chOff x="0" y="0"/>
          <a:chExt cx="0" cy="0"/>
        </a:xfrm>
      </p:grpSpPr>
      <p:sp>
        <p:nvSpPr>
          <p:cNvPr id="2240" name="Google Shape;2240;ga9a408e0fc_0_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1" name="Google Shape;2241;ga9a408e0fc_0_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3"/>
        <p:cNvGrpSpPr/>
        <p:nvPr/>
      </p:nvGrpSpPr>
      <p:grpSpPr>
        <a:xfrm>
          <a:off x="0" y="0"/>
          <a:ext cx="0" cy="0"/>
          <a:chOff x="0" y="0"/>
          <a:chExt cx="0" cy="0"/>
        </a:xfrm>
      </p:grpSpPr>
      <p:sp>
        <p:nvSpPr>
          <p:cNvPr id="1764" name="Google Shape;1764;ga9a408e0fc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5" name="Google Shape;1765;ga9a408e0fc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8"/>
        <p:cNvGrpSpPr/>
        <p:nvPr/>
      </p:nvGrpSpPr>
      <p:grpSpPr>
        <a:xfrm>
          <a:off x="0" y="0"/>
          <a:ext cx="0" cy="0"/>
          <a:chOff x="0" y="0"/>
          <a:chExt cx="0" cy="0"/>
        </a:xfrm>
      </p:grpSpPr>
      <p:sp>
        <p:nvSpPr>
          <p:cNvPr id="2349" name="Google Shape;2349;ga9a408e0fc_0_110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0" name="Google Shape;2350;ga9a408e0fc_0_11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2"/>
        <p:cNvGrpSpPr/>
        <p:nvPr/>
      </p:nvGrpSpPr>
      <p:grpSpPr>
        <a:xfrm>
          <a:off x="0" y="0"/>
          <a:ext cx="0" cy="0"/>
          <a:chOff x="0" y="0"/>
          <a:chExt cx="0" cy="0"/>
        </a:xfrm>
      </p:grpSpPr>
      <p:sp>
        <p:nvSpPr>
          <p:cNvPr id="2383" name="Google Shape;2383;ga9a408e0fc_0_11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4" name="Google Shape;2384;ga9a408e0fc_0_11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9"/>
        <p:cNvGrpSpPr/>
        <p:nvPr/>
      </p:nvGrpSpPr>
      <p:grpSpPr>
        <a:xfrm>
          <a:off x="0" y="0"/>
          <a:ext cx="0" cy="0"/>
          <a:chOff x="0" y="0"/>
          <a:chExt cx="0" cy="0"/>
        </a:xfrm>
      </p:grpSpPr>
      <p:sp>
        <p:nvSpPr>
          <p:cNvPr id="2720" name="Google Shape;2720;ga9a408e0fc_0_114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1" name="Google Shape;2721;ga9a408e0fc_0_11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19"/>
        <p:cNvGrpSpPr/>
        <p:nvPr/>
      </p:nvGrpSpPr>
      <p:grpSpPr>
        <a:xfrm>
          <a:off x="0" y="0"/>
          <a:ext cx="0" cy="0"/>
          <a:chOff x="0" y="0"/>
          <a:chExt cx="0" cy="0"/>
        </a:xfrm>
      </p:grpSpPr>
      <p:sp>
        <p:nvSpPr>
          <p:cNvPr id="9220" name="Google Shape;9220;ga9a408e0fc_0_179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1" name="Google Shape;9221;ga9a408e0fc_0_17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6"/>
        <p:cNvGrpSpPr/>
        <p:nvPr/>
      </p:nvGrpSpPr>
      <p:grpSpPr>
        <a:xfrm>
          <a:off x="0" y="0"/>
          <a:ext cx="0" cy="0"/>
          <a:chOff x="0" y="0"/>
          <a:chExt cx="0" cy="0"/>
        </a:xfrm>
      </p:grpSpPr>
      <p:sp>
        <p:nvSpPr>
          <p:cNvPr id="9647" name="Google Shape;9647;ga9a408e0fc_0_183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8" name="Google Shape;9648;ga9a408e0fc_0_18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9"/>
        <p:cNvGrpSpPr/>
        <p:nvPr/>
      </p:nvGrpSpPr>
      <p:grpSpPr>
        <a:xfrm>
          <a:off x="0" y="0"/>
          <a:ext cx="0" cy="0"/>
          <a:chOff x="0" y="0"/>
          <a:chExt cx="0" cy="0"/>
        </a:xfrm>
      </p:grpSpPr>
      <p:sp>
        <p:nvSpPr>
          <p:cNvPr id="9810" name="Google Shape;9810;ga9a408e0fc_0_185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1" name="Google Shape;9811;ga9a408e0fc_0_18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1"/>
        <p:cNvGrpSpPr/>
        <p:nvPr/>
      </p:nvGrpSpPr>
      <p:grpSpPr>
        <a:xfrm>
          <a:off x="0" y="0"/>
          <a:ext cx="0" cy="0"/>
          <a:chOff x="0" y="0"/>
          <a:chExt cx="0" cy="0"/>
        </a:xfrm>
      </p:grpSpPr>
      <p:sp>
        <p:nvSpPr>
          <p:cNvPr id="10212" name="Google Shape;10212;ga9a408e0fc_0_189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13" name="Google Shape;10213;ga9a408e0fc_0_189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2"/>
        <p:cNvGrpSpPr/>
        <p:nvPr/>
      </p:nvGrpSpPr>
      <p:grpSpPr>
        <a:xfrm>
          <a:off x="0" y="0"/>
          <a:ext cx="0" cy="0"/>
          <a:chOff x="0" y="0"/>
          <a:chExt cx="0" cy="0"/>
        </a:xfrm>
      </p:grpSpPr>
      <p:sp>
        <p:nvSpPr>
          <p:cNvPr id="10583" name="Google Shape;10583;ga9a408e0fc_0_19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4" name="Google Shape;10584;ga9a408e0fc_0_19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4"/>
        <p:cNvGrpSpPr/>
        <p:nvPr/>
      </p:nvGrpSpPr>
      <p:grpSpPr>
        <a:xfrm>
          <a:off x="0" y="0"/>
          <a:ext cx="0" cy="0"/>
          <a:chOff x="0" y="0"/>
          <a:chExt cx="0" cy="0"/>
        </a:xfrm>
      </p:grpSpPr>
      <p:sp>
        <p:nvSpPr>
          <p:cNvPr id="10885" name="Google Shape;10885;ga9a408e0fc_0_196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86" name="Google Shape;10886;ga9a408e0fc_0_19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6"/>
        <p:cNvGrpSpPr/>
        <p:nvPr/>
      </p:nvGrpSpPr>
      <p:grpSpPr>
        <a:xfrm>
          <a:off x="0" y="0"/>
          <a:ext cx="0" cy="0"/>
          <a:chOff x="0" y="0"/>
          <a:chExt cx="0" cy="0"/>
        </a:xfrm>
      </p:grpSpPr>
      <p:sp>
        <p:nvSpPr>
          <p:cNvPr id="11177" name="Google Shape;11177;ga9a408e0fc_0_199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8" name="Google Shape;11178;ga9a408e0fc_0_19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9"/>
        <p:cNvGrpSpPr/>
        <p:nvPr/>
      </p:nvGrpSpPr>
      <p:grpSpPr>
        <a:xfrm>
          <a:off x="0" y="0"/>
          <a:ext cx="0" cy="0"/>
          <a:chOff x="0" y="0"/>
          <a:chExt cx="0" cy="0"/>
        </a:xfrm>
      </p:grpSpPr>
      <p:sp>
        <p:nvSpPr>
          <p:cNvPr id="1770" name="Google Shape;1770;ga124037d4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1" name="Google Shape;1771;ga124037d4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2"/>
        <p:cNvGrpSpPr/>
        <p:nvPr/>
      </p:nvGrpSpPr>
      <p:grpSpPr>
        <a:xfrm>
          <a:off x="0" y="0"/>
          <a:ext cx="0" cy="0"/>
          <a:chOff x="0" y="0"/>
          <a:chExt cx="0" cy="0"/>
        </a:xfrm>
      </p:grpSpPr>
      <p:sp>
        <p:nvSpPr>
          <p:cNvPr id="11533" name="Google Shape;11533;ga9a408e0fc_0_202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34" name="Google Shape;11534;ga9a408e0fc_0_202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9"/>
        <p:cNvGrpSpPr/>
        <p:nvPr/>
      </p:nvGrpSpPr>
      <p:grpSpPr>
        <a:xfrm>
          <a:off x="0" y="0"/>
          <a:ext cx="0" cy="0"/>
          <a:chOff x="0" y="0"/>
          <a:chExt cx="0" cy="0"/>
        </a:xfrm>
      </p:grpSpPr>
      <p:sp>
        <p:nvSpPr>
          <p:cNvPr id="11950" name="Google Shape;11950;ga9a408e0fc_0_206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1" name="Google Shape;11951;ga9a408e0fc_0_206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88"/>
        <p:cNvGrpSpPr/>
        <p:nvPr/>
      </p:nvGrpSpPr>
      <p:grpSpPr>
        <a:xfrm>
          <a:off x="0" y="0"/>
          <a:ext cx="0" cy="0"/>
          <a:chOff x="0" y="0"/>
          <a:chExt cx="0" cy="0"/>
        </a:xfrm>
      </p:grpSpPr>
      <p:sp>
        <p:nvSpPr>
          <p:cNvPr id="12289" name="Google Shape;12289;ga9a408e0fc_0_210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0" name="Google Shape;12290;ga9a408e0fc_0_21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76"/>
        <p:cNvGrpSpPr/>
        <p:nvPr/>
      </p:nvGrpSpPr>
      <p:grpSpPr>
        <a:xfrm>
          <a:off x="0" y="0"/>
          <a:ext cx="0" cy="0"/>
          <a:chOff x="0" y="0"/>
          <a:chExt cx="0" cy="0"/>
        </a:xfrm>
      </p:grpSpPr>
      <p:sp>
        <p:nvSpPr>
          <p:cNvPr id="12477" name="Google Shape;12477;ga9a408e0fc_0_212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78" name="Google Shape;12478;ga9a408e0fc_0_21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6"/>
        <p:cNvGrpSpPr/>
        <p:nvPr/>
      </p:nvGrpSpPr>
      <p:grpSpPr>
        <a:xfrm>
          <a:off x="0" y="0"/>
          <a:ext cx="0" cy="0"/>
          <a:chOff x="0" y="0"/>
          <a:chExt cx="0" cy="0"/>
        </a:xfrm>
      </p:grpSpPr>
      <p:sp>
        <p:nvSpPr>
          <p:cNvPr id="1777" name="Google Shape;1777;ga9a408e0fc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8" name="Google Shape;1778;ga9a408e0fc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4"/>
        <p:cNvGrpSpPr/>
        <p:nvPr/>
      </p:nvGrpSpPr>
      <p:grpSpPr>
        <a:xfrm>
          <a:off x="0" y="0"/>
          <a:ext cx="0" cy="0"/>
          <a:chOff x="0" y="0"/>
          <a:chExt cx="0" cy="0"/>
        </a:xfrm>
      </p:grpSpPr>
      <p:sp>
        <p:nvSpPr>
          <p:cNvPr id="1795" name="Google Shape;1795;ga9a408e0fc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6" name="Google Shape;1796;ga9a408e0fc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9"/>
        <p:cNvGrpSpPr/>
        <p:nvPr/>
      </p:nvGrpSpPr>
      <p:grpSpPr>
        <a:xfrm>
          <a:off x="0" y="0"/>
          <a:ext cx="0" cy="0"/>
          <a:chOff x="0" y="0"/>
          <a:chExt cx="0" cy="0"/>
        </a:xfrm>
      </p:grpSpPr>
      <p:sp>
        <p:nvSpPr>
          <p:cNvPr id="1810" name="Google Shape;1810;ga9a408e0fc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1" name="Google Shape;1811;ga9a408e0fc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5"/>
        <p:cNvGrpSpPr/>
        <p:nvPr/>
      </p:nvGrpSpPr>
      <p:grpSpPr>
        <a:xfrm>
          <a:off x="0" y="0"/>
          <a:ext cx="0" cy="0"/>
          <a:chOff x="0" y="0"/>
          <a:chExt cx="0" cy="0"/>
        </a:xfrm>
      </p:grpSpPr>
      <p:sp>
        <p:nvSpPr>
          <p:cNvPr id="1816" name="Google Shape;1816;ga9a408e0fc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7" name="Google Shape;1817;ga9a408e0fc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6"/>
        <p:cNvGrpSpPr/>
        <p:nvPr/>
      </p:nvGrpSpPr>
      <p:grpSpPr>
        <a:xfrm>
          <a:off x="0" y="0"/>
          <a:ext cx="0" cy="0"/>
          <a:chOff x="0" y="0"/>
          <a:chExt cx="0" cy="0"/>
        </a:xfrm>
      </p:grpSpPr>
      <p:sp>
        <p:nvSpPr>
          <p:cNvPr id="1837" name="Google Shape;1837;ga9a408e0fc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8" name="Google Shape;1838;ga9a408e0fc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540000" y="2102675"/>
            <a:ext cx="6174900" cy="2052600"/>
          </a:xfrm>
          <a:prstGeom prst="rect">
            <a:avLst/>
          </a:prstGeom>
        </p:spPr>
        <p:txBody>
          <a:bodyPr spcFirstLastPara="1" wrap="square" lIns="91425" tIns="91425" rIns="91425" bIns="91425" anchor="ctr" anchorCtr="0">
            <a:noAutofit/>
          </a:bodyPr>
          <a:lstStyle>
            <a:lvl1pPr lvl="0" algn="l">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540000" y="4034625"/>
            <a:ext cx="4129500" cy="396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6"/>
              </a:buClr>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txBox="1">
            <a:spLocks noGrp="1"/>
          </p:cNvSpPr>
          <p:nvPr>
            <p:ph type="title" idx="2" hasCustomPrompt="1"/>
          </p:nvPr>
        </p:nvSpPr>
        <p:spPr>
          <a:xfrm>
            <a:off x="540000" y="712275"/>
            <a:ext cx="3127800" cy="1265400"/>
          </a:xfrm>
          <a:prstGeom prst="rect">
            <a:avLst/>
          </a:prstGeom>
          <a:effectLst>
            <a:outerShdw dist="95250" dir="2400000" algn="bl" rotWithShape="0">
              <a:schemeClr val="dk2"/>
            </a:outerShdw>
          </a:effectLst>
        </p:spPr>
        <p:txBody>
          <a:bodyPr spcFirstLastPara="1" wrap="square" lIns="91425" tIns="91425" rIns="91425" bIns="91425" anchor="ctr" anchorCtr="0">
            <a:noAutofit/>
          </a:bodyPr>
          <a:lstStyle>
            <a:lvl1pPr lvl="0" algn="l" rtl="0">
              <a:spcBef>
                <a:spcPts val="0"/>
              </a:spcBef>
              <a:spcAft>
                <a:spcPts val="0"/>
              </a:spcAft>
              <a:buSzPts val="12000"/>
              <a:buNone/>
              <a:defRPr sz="10000">
                <a:solidFill>
                  <a:srgbClr val="FFFFFF"/>
                </a:solidFill>
                <a:latin typeface="Lobster"/>
                <a:ea typeface="Lobster"/>
                <a:cs typeface="Lobster"/>
                <a:sym typeface="Lobster"/>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2" name="Google Shape;12;p2"/>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272175" y="2411500"/>
            <a:ext cx="6725" cy="36150"/>
          </a:xfrm>
          <a:custGeom>
            <a:avLst/>
            <a:gdLst/>
            <a:ahLst/>
            <a:cxnLst/>
            <a:rect l="l" t="t" r="r" b="b"/>
            <a:pathLst>
              <a:path w="269" h="1446" extrusionOk="0">
                <a:moveTo>
                  <a:pt x="0" y="1"/>
                </a:moveTo>
                <a:lnTo>
                  <a:pt x="0" y="1446"/>
                </a:lnTo>
                <a:lnTo>
                  <a:pt x="269" y="1446"/>
                </a:lnTo>
                <a:lnTo>
                  <a:pt x="269"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272175" y="2471900"/>
            <a:ext cx="6725" cy="36150"/>
          </a:xfrm>
          <a:custGeom>
            <a:avLst/>
            <a:gdLst/>
            <a:ahLst/>
            <a:cxnLst/>
            <a:rect l="l" t="t" r="r" b="b"/>
            <a:pathLst>
              <a:path w="269" h="1446" extrusionOk="0">
                <a:moveTo>
                  <a:pt x="0" y="0"/>
                </a:moveTo>
                <a:lnTo>
                  <a:pt x="0" y="1445"/>
                </a:lnTo>
                <a:lnTo>
                  <a:pt x="269" y="1445"/>
                </a:lnTo>
                <a:lnTo>
                  <a:pt x="269"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287650" y="2456400"/>
            <a:ext cx="36150" cy="6750"/>
          </a:xfrm>
          <a:custGeom>
            <a:avLst/>
            <a:gdLst/>
            <a:ahLst/>
            <a:cxnLst/>
            <a:rect l="l" t="t" r="r" b="b"/>
            <a:pathLst>
              <a:path w="1446" h="270" extrusionOk="0">
                <a:moveTo>
                  <a:pt x="0" y="1"/>
                </a:moveTo>
                <a:lnTo>
                  <a:pt x="0" y="269"/>
                </a:lnTo>
                <a:lnTo>
                  <a:pt x="1446" y="269"/>
                </a:lnTo>
                <a:lnTo>
                  <a:pt x="1446"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973800" y="1710825"/>
            <a:ext cx="6750" cy="36675"/>
          </a:xfrm>
          <a:custGeom>
            <a:avLst/>
            <a:gdLst/>
            <a:ahLst/>
            <a:cxnLst/>
            <a:rect l="l" t="t" r="r" b="b"/>
            <a:pathLst>
              <a:path w="270" h="1467" extrusionOk="0">
                <a:moveTo>
                  <a:pt x="1" y="1"/>
                </a:moveTo>
                <a:lnTo>
                  <a:pt x="1" y="1467"/>
                </a:lnTo>
                <a:lnTo>
                  <a:pt x="269" y="1467"/>
                </a:lnTo>
                <a:lnTo>
                  <a:pt x="269"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973800" y="1771725"/>
            <a:ext cx="6750" cy="36150"/>
          </a:xfrm>
          <a:custGeom>
            <a:avLst/>
            <a:gdLst/>
            <a:ahLst/>
            <a:cxnLst/>
            <a:rect l="l" t="t" r="r" b="b"/>
            <a:pathLst>
              <a:path w="270" h="1446" extrusionOk="0">
                <a:moveTo>
                  <a:pt x="1" y="1"/>
                </a:moveTo>
                <a:lnTo>
                  <a:pt x="1" y="1446"/>
                </a:lnTo>
                <a:lnTo>
                  <a:pt x="269" y="1446"/>
                </a:lnTo>
                <a:lnTo>
                  <a:pt x="269"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989300" y="1756250"/>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928900" y="1756250"/>
            <a:ext cx="36150" cy="6225"/>
          </a:xfrm>
          <a:custGeom>
            <a:avLst/>
            <a:gdLst/>
            <a:ahLst/>
            <a:cxnLst/>
            <a:rect l="l" t="t" r="r" b="b"/>
            <a:pathLst>
              <a:path w="1446" h="249" extrusionOk="0">
                <a:moveTo>
                  <a:pt x="1" y="0"/>
                </a:moveTo>
                <a:lnTo>
                  <a:pt x="1" y="248"/>
                </a:lnTo>
                <a:lnTo>
                  <a:pt x="1446" y="248"/>
                </a:lnTo>
                <a:lnTo>
                  <a:pt x="1446"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215575" y="4852550"/>
            <a:ext cx="6225" cy="36150"/>
          </a:xfrm>
          <a:custGeom>
            <a:avLst/>
            <a:gdLst/>
            <a:ahLst/>
            <a:cxnLst/>
            <a:rect l="l" t="t" r="r" b="b"/>
            <a:pathLst>
              <a:path w="249" h="1446" extrusionOk="0">
                <a:moveTo>
                  <a:pt x="0" y="1"/>
                </a:moveTo>
                <a:lnTo>
                  <a:pt x="0" y="1446"/>
                </a:lnTo>
                <a:lnTo>
                  <a:pt x="248" y="1446"/>
                </a:lnTo>
                <a:lnTo>
                  <a:pt x="248"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215575" y="4912950"/>
            <a:ext cx="6225" cy="36150"/>
          </a:xfrm>
          <a:custGeom>
            <a:avLst/>
            <a:gdLst/>
            <a:ahLst/>
            <a:cxnLst/>
            <a:rect l="l" t="t" r="r" b="b"/>
            <a:pathLst>
              <a:path w="249" h="1446" extrusionOk="0">
                <a:moveTo>
                  <a:pt x="0" y="0"/>
                </a:moveTo>
                <a:lnTo>
                  <a:pt x="0" y="1445"/>
                </a:lnTo>
                <a:lnTo>
                  <a:pt x="248" y="1445"/>
                </a:lnTo>
                <a:lnTo>
                  <a:pt x="248"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4230550" y="4897450"/>
            <a:ext cx="36650" cy="6750"/>
          </a:xfrm>
          <a:custGeom>
            <a:avLst/>
            <a:gdLst/>
            <a:ahLst/>
            <a:cxnLst/>
            <a:rect l="l" t="t" r="r" b="b"/>
            <a:pathLst>
              <a:path w="1466" h="270" extrusionOk="0">
                <a:moveTo>
                  <a:pt x="0" y="1"/>
                </a:moveTo>
                <a:lnTo>
                  <a:pt x="0" y="269"/>
                </a:lnTo>
                <a:lnTo>
                  <a:pt x="1466" y="269"/>
                </a:lnTo>
                <a:lnTo>
                  <a:pt x="1466"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170150" y="4897450"/>
            <a:ext cx="36675" cy="6750"/>
          </a:xfrm>
          <a:custGeom>
            <a:avLst/>
            <a:gdLst/>
            <a:ahLst/>
            <a:cxnLst/>
            <a:rect l="l" t="t" r="r" b="b"/>
            <a:pathLst>
              <a:path w="1467" h="270" extrusionOk="0">
                <a:moveTo>
                  <a:pt x="1" y="1"/>
                </a:moveTo>
                <a:lnTo>
                  <a:pt x="1" y="269"/>
                </a:lnTo>
                <a:lnTo>
                  <a:pt x="1466" y="269"/>
                </a:lnTo>
                <a:lnTo>
                  <a:pt x="1466"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712700" y="4555238"/>
            <a:ext cx="6725" cy="36150"/>
          </a:xfrm>
          <a:custGeom>
            <a:avLst/>
            <a:gdLst/>
            <a:ahLst/>
            <a:cxnLst/>
            <a:rect l="l" t="t" r="r" b="b"/>
            <a:pathLst>
              <a:path w="269" h="1446" extrusionOk="0">
                <a:moveTo>
                  <a:pt x="0" y="0"/>
                </a:moveTo>
                <a:lnTo>
                  <a:pt x="0" y="1445"/>
                </a:lnTo>
                <a:lnTo>
                  <a:pt x="268" y="1445"/>
                </a:lnTo>
                <a:lnTo>
                  <a:pt x="26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712700" y="4615613"/>
            <a:ext cx="6725" cy="36150"/>
          </a:xfrm>
          <a:custGeom>
            <a:avLst/>
            <a:gdLst/>
            <a:ahLst/>
            <a:cxnLst/>
            <a:rect l="l" t="t" r="r" b="b"/>
            <a:pathLst>
              <a:path w="269" h="1446" extrusionOk="0">
                <a:moveTo>
                  <a:pt x="0" y="1"/>
                </a:moveTo>
                <a:lnTo>
                  <a:pt x="0" y="1446"/>
                </a:lnTo>
                <a:lnTo>
                  <a:pt x="268" y="1446"/>
                </a:lnTo>
                <a:lnTo>
                  <a:pt x="26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29;p2"/>
          <p:cNvGrpSpPr/>
          <p:nvPr/>
        </p:nvGrpSpPr>
        <p:grpSpPr>
          <a:xfrm>
            <a:off x="3946939" y="13"/>
            <a:ext cx="5196737" cy="2730818"/>
            <a:chOff x="5038800" y="2304250"/>
            <a:chExt cx="2338450" cy="1228825"/>
          </a:xfrm>
        </p:grpSpPr>
        <p:sp>
          <p:nvSpPr>
            <p:cNvPr id="30" name="Google Shape;30;p2"/>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5038800" y="3526350"/>
              <a:ext cx="36150" cy="6725"/>
            </a:xfrm>
            <a:custGeom>
              <a:avLst/>
              <a:gdLst/>
              <a:ahLst/>
              <a:cxnLst/>
              <a:rect l="l" t="t" r="r" b="b"/>
              <a:pathLst>
                <a:path w="1446" h="269" extrusionOk="0">
                  <a:moveTo>
                    <a:pt x="1" y="0"/>
                  </a:moveTo>
                  <a:lnTo>
                    <a:pt x="1" y="269"/>
                  </a:lnTo>
                  <a:lnTo>
                    <a:pt x="1446" y="269"/>
                  </a:lnTo>
                  <a:lnTo>
                    <a:pt x="144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2"/>
          <p:cNvSpPr/>
          <p:nvPr/>
        </p:nvSpPr>
        <p:spPr>
          <a:xfrm>
            <a:off x="3728175" y="46001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667800" y="46001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6227275" y="2456400"/>
            <a:ext cx="36150" cy="6750"/>
          </a:xfrm>
          <a:custGeom>
            <a:avLst/>
            <a:gdLst/>
            <a:ahLst/>
            <a:cxnLst/>
            <a:rect l="l" t="t" r="r" b="b"/>
            <a:pathLst>
              <a:path w="1446" h="270" extrusionOk="0">
                <a:moveTo>
                  <a:pt x="0" y="1"/>
                </a:moveTo>
                <a:lnTo>
                  <a:pt x="0" y="269"/>
                </a:lnTo>
                <a:lnTo>
                  <a:pt x="1445" y="269"/>
                </a:lnTo>
                <a:lnTo>
                  <a:pt x="1445"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75950" y="-156975"/>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5280922" y="0"/>
            <a:ext cx="3863048" cy="2163391"/>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5792574" y="0"/>
            <a:ext cx="3351435" cy="1876877"/>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14075" y="38575"/>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6350" y="5847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58050" y="9357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 name="Google Shape;73;p2"/>
          <p:cNvGrpSpPr/>
          <p:nvPr/>
        </p:nvGrpSpPr>
        <p:grpSpPr>
          <a:xfrm>
            <a:off x="5228461" y="1050350"/>
            <a:ext cx="710256" cy="709652"/>
            <a:chOff x="1173800" y="3346750"/>
            <a:chExt cx="617775" cy="617250"/>
          </a:xfrm>
        </p:grpSpPr>
        <p:sp>
          <p:nvSpPr>
            <p:cNvPr id="74" name="Google Shape;74;p2"/>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2"/>
          <p:cNvGrpSpPr/>
          <p:nvPr/>
        </p:nvGrpSpPr>
        <p:grpSpPr>
          <a:xfrm>
            <a:off x="7720305" y="2553502"/>
            <a:ext cx="883705" cy="251957"/>
            <a:chOff x="2152825" y="1658100"/>
            <a:chExt cx="452625" cy="129050"/>
          </a:xfrm>
        </p:grpSpPr>
        <p:sp>
          <p:nvSpPr>
            <p:cNvPr id="91" name="Google Shape;91;p2"/>
            <p:cNvSpPr/>
            <p:nvPr/>
          </p:nvSpPr>
          <p:spPr>
            <a:xfrm>
              <a:off x="2152825" y="1658100"/>
              <a:ext cx="320500" cy="58325"/>
            </a:xfrm>
            <a:custGeom>
              <a:avLst/>
              <a:gdLst/>
              <a:ahLst/>
              <a:cxnLst/>
              <a:rect l="l" t="t" r="r" b="b"/>
              <a:pathLst>
                <a:path w="12820" h="2333" extrusionOk="0">
                  <a:moveTo>
                    <a:pt x="5140" y="0"/>
                  </a:moveTo>
                  <a:lnTo>
                    <a:pt x="2601" y="2065"/>
                  </a:lnTo>
                  <a:lnTo>
                    <a:pt x="124" y="62"/>
                  </a:lnTo>
                  <a:lnTo>
                    <a:pt x="0" y="207"/>
                  </a:lnTo>
                  <a:lnTo>
                    <a:pt x="2601" y="2333"/>
                  </a:lnTo>
                  <a:lnTo>
                    <a:pt x="5140" y="269"/>
                  </a:lnTo>
                  <a:lnTo>
                    <a:pt x="7680" y="2333"/>
                  </a:lnTo>
                  <a:lnTo>
                    <a:pt x="10219" y="269"/>
                  </a:lnTo>
                  <a:lnTo>
                    <a:pt x="12696" y="2271"/>
                  </a:lnTo>
                  <a:lnTo>
                    <a:pt x="12820" y="2106"/>
                  </a:lnTo>
                  <a:lnTo>
                    <a:pt x="10219" y="0"/>
                  </a:lnTo>
                  <a:lnTo>
                    <a:pt x="7680" y="2065"/>
                  </a:lnTo>
                  <a:lnTo>
                    <a:pt x="5140"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284425" y="1728800"/>
              <a:ext cx="321025" cy="58350"/>
            </a:xfrm>
            <a:custGeom>
              <a:avLst/>
              <a:gdLst/>
              <a:ahLst/>
              <a:cxnLst/>
              <a:rect l="l" t="t" r="r" b="b"/>
              <a:pathLst>
                <a:path w="12841" h="2334" extrusionOk="0">
                  <a:moveTo>
                    <a:pt x="5161" y="0"/>
                  </a:moveTo>
                  <a:lnTo>
                    <a:pt x="2622" y="2065"/>
                  </a:lnTo>
                  <a:lnTo>
                    <a:pt x="145" y="62"/>
                  </a:lnTo>
                  <a:lnTo>
                    <a:pt x="0" y="227"/>
                  </a:lnTo>
                  <a:lnTo>
                    <a:pt x="2622" y="2333"/>
                  </a:lnTo>
                  <a:lnTo>
                    <a:pt x="5161" y="269"/>
                  </a:lnTo>
                  <a:lnTo>
                    <a:pt x="7700" y="2333"/>
                  </a:lnTo>
                  <a:lnTo>
                    <a:pt x="10240" y="269"/>
                  </a:lnTo>
                  <a:lnTo>
                    <a:pt x="12717" y="2271"/>
                  </a:lnTo>
                  <a:lnTo>
                    <a:pt x="12841" y="2106"/>
                  </a:lnTo>
                  <a:lnTo>
                    <a:pt x="10240" y="0"/>
                  </a:lnTo>
                  <a:lnTo>
                    <a:pt x="7700" y="2065"/>
                  </a:lnTo>
                  <a:lnTo>
                    <a:pt x="5161"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93;p2"/>
          <p:cNvGrpSpPr/>
          <p:nvPr/>
        </p:nvGrpSpPr>
        <p:grpSpPr>
          <a:xfrm>
            <a:off x="6202455" y="3133977"/>
            <a:ext cx="883705" cy="251957"/>
            <a:chOff x="2152825" y="1658100"/>
            <a:chExt cx="452625" cy="129050"/>
          </a:xfrm>
        </p:grpSpPr>
        <p:sp>
          <p:nvSpPr>
            <p:cNvPr id="94" name="Google Shape;94;p2"/>
            <p:cNvSpPr/>
            <p:nvPr/>
          </p:nvSpPr>
          <p:spPr>
            <a:xfrm>
              <a:off x="2152825" y="1658100"/>
              <a:ext cx="320500" cy="58325"/>
            </a:xfrm>
            <a:custGeom>
              <a:avLst/>
              <a:gdLst/>
              <a:ahLst/>
              <a:cxnLst/>
              <a:rect l="l" t="t" r="r" b="b"/>
              <a:pathLst>
                <a:path w="12820" h="2333" extrusionOk="0">
                  <a:moveTo>
                    <a:pt x="5140" y="0"/>
                  </a:moveTo>
                  <a:lnTo>
                    <a:pt x="2601" y="2065"/>
                  </a:lnTo>
                  <a:lnTo>
                    <a:pt x="124" y="62"/>
                  </a:lnTo>
                  <a:lnTo>
                    <a:pt x="0" y="207"/>
                  </a:lnTo>
                  <a:lnTo>
                    <a:pt x="2601" y="2333"/>
                  </a:lnTo>
                  <a:lnTo>
                    <a:pt x="5140" y="269"/>
                  </a:lnTo>
                  <a:lnTo>
                    <a:pt x="7680" y="2333"/>
                  </a:lnTo>
                  <a:lnTo>
                    <a:pt x="10219" y="269"/>
                  </a:lnTo>
                  <a:lnTo>
                    <a:pt x="12696" y="2271"/>
                  </a:lnTo>
                  <a:lnTo>
                    <a:pt x="12820" y="2106"/>
                  </a:lnTo>
                  <a:lnTo>
                    <a:pt x="10219" y="0"/>
                  </a:lnTo>
                  <a:lnTo>
                    <a:pt x="7680" y="2065"/>
                  </a:lnTo>
                  <a:lnTo>
                    <a:pt x="5140"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284425" y="1728800"/>
              <a:ext cx="321025" cy="58350"/>
            </a:xfrm>
            <a:custGeom>
              <a:avLst/>
              <a:gdLst/>
              <a:ahLst/>
              <a:cxnLst/>
              <a:rect l="l" t="t" r="r" b="b"/>
              <a:pathLst>
                <a:path w="12841" h="2334" extrusionOk="0">
                  <a:moveTo>
                    <a:pt x="5161" y="0"/>
                  </a:moveTo>
                  <a:lnTo>
                    <a:pt x="2622" y="2065"/>
                  </a:lnTo>
                  <a:lnTo>
                    <a:pt x="145" y="62"/>
                  </a:lnTo>
                  <a:lnTo>
                    <a:pt x="0" y="227"/>
                  </a:lnTo>
                  <a:lnTo>
                    <a:pt x="2622" y="2333"/>
                  </a:lnTo>
                  <a:lnTo>
                    <a:pt x="5161" y="269"/>
                  </a:lnTo>
                  <a:lnTo>
                    <a:pt x="7700" y="2333"/>
                  </a:lnTo>
                  <a:lnTo>
                    <a:pt x="10240" y="269"/>
                  </a:lnTo>
                  <a:lnTo>
                    <a:pt x="12717" y="2271"/>
                  </a:lnTo>
                  <a:lnTo>
                    <a:pt x="12841" y="2106"/>
                  </a:lnTo>
                  <a:lnTo>
                    <a:pt x="10240" y="0"/>
                  </a:lnTo>
                  <a:lnTo>
                    <a:pt x="7700" y="2065"/>
                  </a:lnTo>
                  <a:lnTo>
                    <a:pt x="5161"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2"/>
          <p:cNvSpPr/>
          <p:nvPr/>
        </p:nvSpPr>
        <p:spPr>
          <a:xfrm>
            <a:off x="-36700" y="3608625"/>
            <a:ext cx="803187" cy="1692814"/>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 name="Google Shape;97;p2"/>
          <p:cNvGrpSpPr/>
          <p:nvPr/>
        </p:nvGrpSpPr>
        <p:grpSpPr>
          <a:xfrm>
            <a:off x="7155274" y="3789013"/>
            <a:ext cx="1330842" cy="1332037"/>
            <a:chOff x="1808575" y="2693875"/>
            <a:chExt cx="558450" cy="558975"/>
          </a:xfrm>
        </p:grpSpPr>
        <p:sp>
          <p:nvSpPr>
            <p:cNvPr id="98" name="Google Shape;98;p2"/>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706"/>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707"/>
        <p:cNvGrpSpPr/>
        <p:nvPr/>
      </p:nvGrpSpPr>
      <p:grpSpPr>
        <a:xfrm>
          <a:off x="0" y="0"/>
          <a:ext cx="0" cy="0"/>
          <a:chOff x="0" y="0"/>
          <a:chExt cx="0" cy="0"/>
        </a:xfrm>
      </p:grpSpPr>
      <p:sp>
        <p:nvSpPr>
          <p:cNvPr id="708" name="Google Shape;708;p13"/>
          <p:cNvSpPr txBox="1">
            <a:spLocks noGrp="1"/>
          </p:cNvSpPr>
          <p:nvPr>
            <p:ph type="subTitle" idx="1"/>
          </p:nvPr>
        </p:nvSpPr>
        <p:spPr>
          <a:xfrm>
            <a:off x="3394025" y="1923050"/>
            <a:ext cx="23559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709" name="Google Shape;709;p13"/>
          <p:cNvSpPr txBox="1">
            <a:spLocks noGrp="1"/>
          </p:cNvSpPr>
          <p:nvPr>
            <p:ph type="subTitle" idx="2"/>
          </p:nvPr>
        </p:nvSpPr>
        <p:spPr>
          <a:xfrm>
            <a:off x="3394025" y="2280050"/>
            <a:ext cx="23559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10" name="Google Shape;710;p13"/>
          <p:cNvSpPr txBox="1">
            <a:spLocks noGrp="1"/>
          </p:cNvSpPr>
          <p:nvPr>
            <p:ph type="subTitle" idx="3"/>
          </p:nvPr>
        </p:nvSpPr>
        <p:spPr>
          <a:xfrm>
            <a:off x="681525" y="1923050"/>
            <a:ext cx="23559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711" name="Google Shape;711;p13"/>
          <p:cNvSpPr txBox="1">
            <a:spLocks noGrp="1"/>
          </p:cNvSpPr>
          <p:nvPr>
            <p:ph type="subTitle" idx="4"/>
          </p:nvPr>
        </p:nvSpPr>
        <p:spPr>
          <a:xfrm>
            <a:off x="681575" y="2280050"/>
            <a:ext cx="23559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12" name="Google Shape;712;p13"/>
          <p:cNvSpPr txBox="1">
            <a:spLocks noGrp="1"/>
          </p:cNvSpPr>
          <p:nvPr>
            <p:ph type="subTitle" idx="5"/>
          </p:nvPr>
        </p:nvSpPr>
        <p:spPr>
          <a:xfrm>
            <a:off x="3394025" y="3627875"/>
            <a:ext cx="23559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713" name="Google Shape;713;p13"/>
          <p:cNvSpPr txBox="1">
            <a:spLocks noGrp="1"/>
          </p:cNvSpPr>
          <p:nvPr>
            <p:ph type="subTitle" idx="6"/>
          </p:nvPr>
        </p:nvSpPr>
        <p:spPr>
          <a:xfrm>
            <a:off x="3394025" y="3984875"/>
            <a:ext cx="23559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14" name="Google Shape;714;p13"/>
          <p:cNvSpPr txBox="1">
            <a:spLocks noGrp="1"/>
          </p:cNvSpPr>
          <p:nvPr>
            <p:ph type="subTitle" idx="7"/>
          </p:nvPr>
        </p:nvSpPr>
        <p:spPr>
          <a:xfrm>
            <a:off x="681525" y="3627875"/>
            <a:ext cx="23559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715" name="Google Shape;715;p13"/>
          <p:cNvSpPr txBox="1">
            <a:spLocks noGrp="1"/>
          </p:cNvSpPr>
          <p:nvPr>
            <p:ph type="subTitle" idx="8"/>
          </p:nvPr>
        </p:nvSpPr>
        <p:spPr>
          <a:xfrm>
            <a:off x="681525" y="3984900"/>
            <a:ext cx="23559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16" name="Google Shape;716;p13"/>
          <p:cNvSpPr txBox="1">
            <a:spLocks noGrp="1"/>
          </p:cNvSpPr>
          <p:nvPr>
            <p:ph type="subTitle" idx="9"/>
          </p:nvPr>
        </p:nvSpPr>
        <p:spPr>
          <a:xfrm>
            <a:off x="6106550" y="1923050"/>
            <a:ext cx="23559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717" name="Google Shape;717;p13"/>
          <p:cNvSpPr txBox="1">
            <a:spLocks noGrp="1"/>
          </p:cNvSpPr>
          <p:nvPr>
            <p:ph type="subTitle" idx="13"/>
          </p:nvPr>
        </p:nvSpPr>
        <p:spPr>
          <a:xfrm>
            <a:off x="6106475" y="2280050"/>
            <a:ext cx="23559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18" name="Google Shape;718;p13"/>
          <p:cNvSpPr txBox="1">
            <a:spLocks noGrp="1"/>
          </p:cNvSpPr>
          <p:nvPr>
            <p:ph type="subTitle" idx="14"/>
          </p:nvPr>
        </p:nvSpPr>
        <p:spPr>
          <a:xfrm>
            <a:off x="6106550" y="3627875"/>
            <a:ext cx="23559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719" name="Google Shape;719;p13"/>
          <p:cNvSpPr txBox="1">
            <a:spLocks noGrp="1"/>
          </p:cNvSpPr>
          <p:nvPr>
            <p:ph type="subTitle" idx="15"/>
          </p:nvPr>
        </p:nvSpPr>
        <p:spPr>
          <a:xfrm>
            <a:off x="6106475" y="3984875"/>
            <a:ext cx="23559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720" name="Google Shape;720;p13"/>
          <p:cNvSpPr txBox="1">
            <a:spLocks noGrp="1"/>
          </p:cNvSpPr>
          <p:nvPr>
            <p:ph type="title"/>
          </p:nvPr>
        </p:nvSpPr>
        <p:spPr>
          <a:xfrm>
            <a:off x="2564575" y="445025"/>
            <a:ext cx="4014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1pPr>
            <a:lvl2pPr lvl="1" rtl="0">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2pPr>
            <a:lvl3pPr lvl="2" rtl="0">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3pPr>
            <a:lvl4pPr lvl="3" rtl="0">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4pPr>
            <a:lvl5pPr lvl="4" rtl="0">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5pPr>
            <a:lvl6pPr lvl="5" rtl="0">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6pPr>
            <a:lvl7pPr lvl="6" rtl="0">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7pPr>
            <a:lvl8pPr lvl="7" rtl="0">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8pPr>
            <a:lvl9pPr lvl="8" rtl="0">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9pPr>
          </a:lstStyle>
          <a:p>
            <a:endParaRPr/>
          </a:p>
        </p:txBody>
      </p:sp>
      <p:sp>
        <p:nvSpPr>
          <p:cNvPr id="721" name="Google Shape;721;p13"/>
          <p:cNvSpPr txBox="1">
            <a:spLocks noGrp="1"/>
          </p:cNvSpPr>
          <p:nvPr>
            <p:ph type="title" idx="16" hasCustomPrompt="1"/>
          </p:nvPr>
        </p:nvSpPr>
        <p:spPr>
          <a:xfrm>
            <a:off x="1359725" y="1239700"/>
            <a:ext cx="999600" cy="743100"/>
          </a:xfrm>
          <a:prstGeom prst="rect">
            <a:avLst/>
          </a:prstGeom>
          <a:effectLst>
            <a:outerShdw dist="38100" dir="2400000" algn="bl" rotWithShape="0">
              <a:schemeClr val="dk2"/>
            </a:outerShdw>
          </a:effectLst>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chemeClr val="accent3"/>
                </a:solidFill>
                <a:latin typeface="Lobster"/>
                <a:ea typeface="Lobster"/>
                <a:cs typeface="Lobster"/>
                <a:sym typeface="Lobster"/>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22" name="Google Shape;722;p13"/>
          <p:cNvSpPr txBox="1">
            <a:spLocks noGrp="1"/>
          </p:cNvSpPr>
          <p:nvPr>
            <p:ph type="title" idx="17" hasCustomPrompt="1"/>
          </p:nvPr>
        </p:nvSpPr>
        <p:spPr>
          <a:xfrm>
            <a:off x="1359725" y="2944600"/>
            <a:ext cx="999600" cy="743100"/>
          </a:xfrm>
          <a:prstGeom prst="rect">
            <a:avLst/>
          </a:prstGeom>
          <a:effectLst>
            <a:outerShdw dist="38100" dir="2400000" algn="bl" rotWithShape="0">
              <a:schemeClr val="dk2"/>
            </a:outerShdw>
          </a:effectLst>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chemeClr val="accent3"/>
                </a:solidFill>
                <a:latin typeface="Lobster"/>
                <a:ea typeface="Lobster"/>
                <a:cs typeface="Lobster"/>
                <a:sym typeface="Lobster"/>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23" name="Google Shape;723;p13"/>
          <p:cNvSpPr txBox="1">
            <a:spLocks noGrp="1"/>
          </p:cNvSpPr>
          <p:nvPr>
            <p:ph type="title" idx="18" hasCustomPrompt="1"/>
          </p:nvPr>
        </p:nvSpPr>
        <p:spPr>
          <a:xfrm>
            <a:off x="4072138" y="1239700"/>
            <a:ext cx="999600" cy="743100"/>
          </a:xfrm>
          <a:prstGeom prst="rect">
            <a:avLst/>
          </a:prstGeom>
          <a:effectLst>
            <a:outerShdw dist="38100" dir="2400000" algn="bl" rotWithShape="0">
              <a:schemeClr val="dk2"/>
            </a:outerShdw>
          </a:effectLst>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chemeClr val="accent3"/>
                </a:solidFill>
                <a:latin typeface="Lobster"/>
                <a:ea typeface="Lobster"/>
                <a:cs typeface="Lobster"/>
                <a:sym typeface="Lobster"/>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24" name="Google Shape;724;p13"/>
          <p:cNvSpPr txBox="1">
            <a:spLocks noGrp="1"/>
          </p:cNvSpPr>
          <p:nvPr>
            <p:ph type="title" idx="19" hasCustomPrompt="1"/>
          </p:nvPr>
        </p:nvSpPr>
        <p:spPr>
          <a:xfrm>
            <a:off x="4072200" y="2944600"/>
            <a:ext cx="999600" cy="743100"/>
          </a:xfrm>
          <a:prstGeom prst="rect">
            <a:avLst/>
          </a:prstGeom>
          <a:effectLst>
            <a:outerShdw dist="38100" dir="2400000" algn="bl" rotWithShape="0">
              <a:schemeClr val="dk2"/>
            </a:outerShdw>
          </a:effectLst>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chemeClr val="accent3"/>
                </a:solidFill>
                <a:latin typeface="Lobster"/>
                <a:ea typeface="Lobster"/>
                <a:cs typeface="Lobster"/>
                <a:sym typeface="Lobster"/>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25" name="Google Shape;725;p13"/>
          <p:cNvSpPr txBox="1">
            <a:spLocks noGrp="1"/>
          </p:cNvSpPr>
          <p:nvPr>
            <p:ph type="title" idx="20" hasCustomPrompt="1"/>
          </p:nvPr>
        </p:nvSpPr>
        <p:spPr>
          <a:xfrm>
            <a:off x="6784625" y="1239700"/>
            <a:ext cx="999600" cy="743100"/>
          </a:xfrm>
          <a:prstGeom prst="rect">
            <a:avLst/>
          </a:prstGeom>
          <a:effectLst>
            <a:outerShdw dist="38100" dir="2400000" algn="bl" rotWithShape="0">
              <a:schemeClr val="dk2"/>
            </a:outerShdw>
          </a:effectLst>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chemeClr val="accent3"/>
                </a:solidFill>
                <a:latin typeface="Lobster"/>
                <a:ea typeface="Lobster"/>
                <a:cs typeface="Lobster"/>
                <a:sym typeface="Lobster"/>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26" name="Google Shape;726;p13"/>
          <p:cNvSpPr txBox="1">
            <a:spLocks noGrp="1"/>
          </p:cNvSpPr>
          <p:nvPr>
            <p:ph type="title" idx="21" hasCustomPrompt="1"/>
          </p:nvPr>
        </p:nvSpPr>
        <p:spPr>
          <a:xfrm>
            <a:off x="6784625" y="2944600"/>
            <a:ext cx="999600" cy="743100"/>
          </a:xfrm>
          <a:prstGeom prst="rect">
            <a:avLst/>
          </a:prstGeom>
          <a:effectLst>
            <a:outerShdw dist="38100" dir="2400000" algn="bl" rotWithShape="0">
              <a:schemeClr val="dk2"/>
            </a:outerShdw>
          </a:effectLst>
        </p:spPr>
        <p:txBody>
          <a:bodyPr spcFirstLastPara="1" wrap="square" lIns="91425" tIns="91425" rIns="91425" bIns="91425" anchor="ctr" anchorCtr="0">
            <a:noAutofit/>
          </a:bodyPr>
          <a:lstStyle>
            <a:lvl1pPr lvl="0" algn="ctr" rtl="0">
              <a:spcBef>
                <a:spcPts val="0"/>
              </a:spcBef>
              <a:spcAft>
                <a:spcPts val="0"/>
              </a:spcAft>
              <a:buSzPts val="3600"/>
              <a:buNone/>
              <a:defRPr sz="4800">
                <a:solidFill>
                  <a:schemeClr val="accent3"/>
                </a:solidFill>
                <a:latin typeface="Lobster"/>
                <a:ea typeface="Lobster"/>
                <a:cs typeface="Lobster"/>
                <a:sym typeface="Lobster"/>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grpSp>
        <p:nvGrpSpPr>
          <p:cNvPr id="727" name="Google Shape;727;p13"/>
          <p:cNvGrpSpPr/>
          <p:nvPr/>
        </p:nvGrpSpPr>
        <p:grpSpPr>
          <a:xfrm>
            <a:off x="113520" y="-336942"/>
            <a:ext cx="1219041" cy="1207498"/>
            <a:chOff x="1808575" y="2693875"/>
            <a:chExt cx="558450" cy="558975"/>
          </a:xfrm>
        </p:grpSpPr>
        <p:sp>
          <p:nvSpPr>
            <p:cNvPr id="728" name="Google Shape;728;p13"/>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3"/>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3"/>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3"/>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3"/>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3"/>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3"/>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3"/>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3"/>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3"/>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 name="Google Shape;738;p13"/>
          <p:cNvSpPr/>
          <p:nvPr/>
        </p:nvSpPr>
        <p:spPr>
          <a:xfrm>
            <a:off x="1794550" y="-84325"/>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3"/>
          <p:cNvSpPr/>
          <p:nvPr/>
        </p:nvSpPr>
        <p:spPr>
          <a:xfrm>
            <a:off x="1424200" y="180900"/>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3"/>
          <p:cNvSpPr/>
          <p:nvPr/>
        </p:nvSpPr>
        <p:spPr>
          <a:xfrm>
            <a:off x="1332550" y="7102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 name="Google Shape;741;p13"/>
          <p:cNvGrpSpPr/>
          <p:nvPr/>
        </p:nvGrpSpPr>
        <p:grpSpPr>
          <a:xfrm>
            <a:off x="8495060" y="-333743"/>
            <a:ext cx="819170" cy="818474"/>
            <a:chOff x="1173800" y="3346750"/>
            <a:chExt cx="617775" cy="617250"/>
          </a:xfrm>
        </p:grpSpPr>
        <p:sp>
          <p:nvSpPr>
            <p:cNvPr id="742" name="Google Shape;742;p13"/>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3"/>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3"/>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3"/>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3"/>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3"/>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3"/>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3"/>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3"/>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3"/>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3"/>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3"/>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3"/>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3"/>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3"/>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3"/>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13"/>
          <p:cNvGrpSpPr/>
          <p:nvPr/>
        </p:nvGrpSpPr>
        <p:grpSpPr>
          <a:xfrm>
            <a:off x="6257200" y="4791650"/>
            <a:ext cx="97050" cy="97050"/>
            <a:chOff x="6257200" y="4791650"/>
            <a:chExt cx="97050" cy="97050"/>
          </a:xfrm>
        </p:grpSpPr>
        <p:sp>
          <p:nvSpPr>
            <p:cNvPr id="759" name="Google Shape;759;p13"/>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13"/>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3"/>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3"/>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 name="Google Shape;763;p13"/>
          <p:cNvGrpSpPr/>
          <p:nvPr/>
        </p:nvGrpSpPr>
        <p:grpSpPr>
          <a:xfrm>
            <a:off x="2718350" y="4762975"/>
            <a:ext cx="97050" cy="97050"/>
            <a:chOff x="6257200" y="4791650"/>
            <a:chExt cx="97050" cy="97050"/>
          </a:xfrm>
        </p:grpSpPr>
        <p:sp>
          <p:nvSpPr>
            <p:cNvPr id="764" name="Google Shape;764;p13"/>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3"/>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3"/>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13"/>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13"/>
          <p:cNvGrpSpPr/>
          <p:nvPr/>
        </p:nvGrpSpPr>
        <p:grpSpPr>
          <a:xfrm>
            <a:off x="4179750" y="4900650"/>
            <a:ext cx="97050" cy="97050"/>
            <a:chOff x="6257200" y="4791650"/>
            <a:chExt cx="97050" cy="97050"/>
          </a:xfrm>
        </p:grpSpPr>
        <p:sp>
          <p:nvSpPr>
            <p:cNvPr id="769" name="Google Shape;769;p13"/>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3"/>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13"/>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13"/>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13"/>
          <p:cNvGrpSpPr/>
          <p:nvPr/>
        </p:nvGrpSpPr>
        <p:grpSpPr>
          <a:xfrm>
            <a:off x="7475000" y="4997700"/>
            <a:ext cx="97050" cy="97050"/>
            <a:chOff x="6257200" y="4791650"/>
            <a:chExt cx="97050" cy="97050"/>
          </a:xfrm>
        </p:grpSpPr>
        <p:sp>
          <p:nvSpPr>
            <p:cNvPr id="774" name="Google Shape;774;p13"/>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3"/>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3"/>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13"/>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 name="Google Shape;778;p13"/>
          <p:cNvSpPr/>
          <p:nvPr/>
        </p:nvSpPr>
        <p:spPr>
          <a:xfrm rot="-1800052">
            <a:off x="7895909" y="-458513"/>
            <a:ext cx="1055352" cy="2224282"/>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779"/>
        <p:cNvGrpSpPr/>
        <p:nvPr/>
      </p:nvGrpSpPr>
      <p:grpSpPr>
        <a:xfrm>
          <a:off x="0" y="0"/>
          <a:ext cx="0" cy="0"/>
          <a:chOff x="0" y="0"/>
          <a:chExt cx="0" cy="0"/>
        </a:xfrm>
      </p:grpSpPr>
      <p:sp>
        <p:nvSpPr>
          <p:cNvPr id="780" name="Google Shape;780;p14"/>
          <p:cNvSpPr txBox="1">
            <a:spLocks noGrp="1"/>
          </p:cNvSpPr>
          <p:nvPr>
            <p:ph type="title"/>
          </p:nvPr>
        </p:nvSpPr>
        <p:spPr>
          <a:xfrm>
            <a:off x="1991025" y="445025"/>
            <a:ext cx="51618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Lato"/>
                <a:ea typeface="Lato"/>
                <a:cs typeface="Lato"/>
                <a:sym typeface="Lato"/>
              </a:defRPr>
            </a:lvl2pPr>
            <a:lvl3pPr lvl="2">
              <a:spcBef>
                <a:spcPts val="0"/>
              </a:spcBef>
              <a:spcAft>
                <a:spcPts val="0"/>
              </a:spcAft>
              <a:buSzPts val="3000"/>
              <a:buNone/>
              <a:defRPr>
                <a:latin typeface="Lato"/>
                <a:ea typeface="Lato"/>
                <a:cs typeface="Lato"/>
                <a:sym typeface="Lato"/>
              </a:defRPr>
            </a:lvl3pPr>
            <a:lvl4pPr lvl="3">
              <a:spcBef>
                <a:spcPts val="0"/>
              </a:spcBef>
              <a:spcAft>
                <a:spcPts val="0"/>
              </a:spcAft>
              <a:buSzPts val="3000"/>
              <a:buNone/>
              <a:defRPr>
                <a:latin typeface="Lato"/>
                <a:ea typeface="Lato"/>
                <a:cs typeface="Lato"/>
                <a:sym typeface="Lato"/>
              </a:defRPr>
            </a:lvl4pPr>
            <a:lvl5pPr lvl="4">
              <a:spcBef>
                <a:spcPts val="0"/>
              </a:spcBef>
              <a:spcAft>
                <a:spcPts val="0"/>
              </a:spcAft>
              <a:buSzPts val="3000"/>
              <a:buNone/>
              <a:defRPr>
                <a:latin typeface="Lato"/>
                <a:ea typeface="Lato"/>
                <a:cs typeface="Lato"/>
                <a:sym typeface="Lato"/>
              </a:defRPr>
            </a:lvl5pPr>
            <a:lvl6pPr lvl="5">
              <a:spcBef>
                <a:spcPts val="0"/>
              </a:spcBef>
              <a:spcAft>
                <a:spcPts val="0"/>
              </a:spcAft>
              <a:buSzPts val="3000"/>
              <a:buNone/>
              <a:defRPr>
                <a:latin typeface="Lato"/>
                <a:ea typeface="Lato"/>
                <a:cs typeface="Lato"/>
                <a:sym typeface="Lato"/>
              </a:defRPr>
            </a:lvl6pPr>
            <a:lvl7pPr lvl="6">
              <a:spcBef>
                <a:spcPts val="0"/>
              </a:spcBef>
              <a:spcAft>
                <a:spcPts val="0"/>
              </a:spcAft>
              <a:buSzPts val="3000"/>
              <a:buNone/>
              <a:defRPr>
                <a:latin typeface="Lato"/>
                <a:ea typeface="Lato"/>
                <a:cs typeface="Lato"/>
                <a:sym typeface="Lato"/>
              </a:defRPr>
            </a:lvl7pPr>
            <a:lvl8pPr lvl="7">
              <a:spcBef>
                <a:spcPts val="0"/>
              </a:spcBef>
              <a:spcAft>
                <a:spcPts val="0"/>
              </a:spcAft>
              <a:buSzPts val="3000"/>
              <a:buNone/>
              <a:defRPr>
                <a:latin typeface="Lato"/>
                <a:ea typeface="Lato"/>
                <a:cs typeface="Lato"/>
                <a:sym typeface="Lato"/>
              </a:defRPr>
            </a:lvl8pPr>
            <a:lvl9pPr lvl="8">
              <a:spcBef>
                <a:spcPts val="0"/>
              </a:spcBef>
              <a:spcAft>
                <a:spcPts val="0"/>
              </a:spcAft>
              <a:buSzPts val="3000"/>
              <a:buNone/>
              <a:defRPr>
                <a:latin typeface="Lato"/>
                <a:ea typeface="Lato"/>
                <a:cs typeface="Lato"/>
                <a:sym typeface="Lato"/>
              </a:defRPr>
            </a:lvl9pPr>
          </a:lstStyle>
          <a:p>
            <a:endParaRPr/>
          </a:p>
        </p:txBody>
      </p:sp>
      <p:sp>
        <p:nvSpPr>
          <p:cNvPr id="781" name="Google Shape;781;p14"/>
          <p:cNvSpPr txBox="1">
            <a:spLocks noGrp="1"/>
          </p:cNvSpPr>
          <p:nvPr>
            <p:ph type="subTitle" idx="1"/>
          </p:nvPr>
        </p:nvSpPr>
        <p:spPr>
          <a:xfrm>
            <a:off x="2745750" y="1833525"/>
            <a:ext cx="3652500" cy="2348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dk2"/>
              </a:buClr>
              <a:buSzPts val="1400"/>
              <a:buChar char="●"/>
              <a:defRPr sz="1400"/>
            </a:lvl1pPr>
            <a:lvl2pPr lvl="1">
              <a:spcBef>
                <a:spcPts val="100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a:endParaRPr/>
          </a:p>
        </p:txBody>
      </p:sp>
      <p:sp>
        <p:nvSpPr>
          <p:cNvPr id="782" name="Google Shape;782;p14"/>
          <p:cNvSpPr/>
          <p:nvPr/>
        </p:nvSpPr>
        <p:spPr>
          <a:xfrm rot="4499820">
            <a:off x="342717" y="-880492"/>
            <a:ext cx="1779625" cy="3750774"/>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 name="Google Shape;783;p14"/>
          <p:cNvGrpSpPr/>
          <p:nvPr/>
        </p:nvGrpSpPr>
        <p:grpSpPr>
          <a:xfrm>
            <a:off x="372757" y="3194441"/>
            <a:ext cx="1844002" cy="1845624"/>
            <a:chOff x="1808575" y="2693875"/>
            <a:chExt cx="558450" cy="558975"/>
          </a:xfrm>
        </p:grpSpPr>
        <p:sp>
          <p:nvSpPr>
            <p:cNvPr id="784" name="Google Shape;784;p14"/>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4"/>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14"/>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14"/>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4"/>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4"/>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4"/>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4"/>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4"/>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4"/>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14"/>
          <p:cNvGrpSpPr/>
          <p:nvPr/>
        </p:nvGrpSpPr>
        <p:grpSpPr>
          <a:xfrm>
            <a:off x="7114141" y="635495"/>
            <a:ext cx="1199101" cy="1198021"/>
            <a:chOff x="1173800" y="3346750"/>
            <a:chExt cx="617775" cy="617250"/>
          </a:xfrm>
        </p:grpSpPr>
        <p:sp>
          <p:nvSpPr>
            <p:cNvPr id="795" name="Google Shape;795;p14"/>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4"/>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4"/>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4"/>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4"/>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4"/>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4"/>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4"/>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4"/>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14"/>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14"/>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4"/>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4"/>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4"/>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4"/>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4"/>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 name="Google Shape;811;p14"/>
          <p:cNvSpPr/>
          <p:nvPr/>
        </p:nvSpPr>
        <p:spPr>
          <a:xfrm flipH="1">
            <a:off x="-47099" y="0"/>
            <a:ext cx="2038129" cy="1141397"/>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4"/>
          <p:cNvSpPr/>
          <p:nvPr/>
        </p:nvSpPr>
        <p:spPr>
          <a:xfrm rot="4499820">
            <a:off x="6861642" y="2464933"/>
            <a:ext cx="1779625" cy="3750774"/>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4"/>
          <p:cNvSpPr/>
          <p:nvPr/>
        </p:nvSpPr>
        <p:spPr>
          <a:xfrm rot="10800000" flipH="1">
            <a:off x="7152826" y="4032800"/>
            <a:ext cx="2038129" cy="1141397"/>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1">
  <p:cSld name="CUSTOM_3">
    <p:spTree>
      <p:nvGrpSpPr>
        <p:cNvPr id="1" name="Shape 814"/>
        <p:cNvGrpSpPr/>
        <p:nvPr/>
      </p:nvGrpSpPr>
      <p:grpSpPr>
        <a:xfrm>
          <a:off x="0" y="0"/>
          <a:ext cx="0" cy="0"/>
          <a:chOff x="0" y="0"/>
          <a:chExt cx="0" cy="0"/>
        </a:xfrm>
      </p:grpSpPr>
      <p:sp>
        <p:nvSpPr>
          <p:cNvPr id="815" name="Google Shape;815;p15"/>
          <p:cNvSpPr txBox="1">
            <a:spLocks noGrp="1"/>
          </p:cNvSpPr>
          <p:nvPr>
            <p:ph type="title"/>
          </p:nvPr>
        </p:nvSpPr>
        <p:spPr>
          <a:xfrm>
            <a:off x="2468875" y="445025"/>
            <a:ext cx="42063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Lato"/>
                <a:ea typeface="Lato"/>
                <a:cs typeface="Lato"/>
                <a:sym typeface="Lato"/>
              </a:defRPr>
            </a:lvl2pPr>
            <a:lvl3pPr lvl="2">
              <a:spcBef>
                <a:spcPts val="0"/>
              </a:spcBef>
              <a:spcAft>
                <a:spcPts val="0"/>
              </a:spcAft>
              <a:buSzPts val="3000"/>
              <a:buNone/>
              <a:defRPr>
                <a:latin typeface="Lato"/>
                <a:ea typeface="Lato"/>
                <a:cs typeface="Lato"/>
                <a:sym typeface="Lato"/>
              </a:defRPr>
            </a:lvl3pPr>
            <a:lvl4pPr lvl="3">
              <a:spcBef>
                <a:spcPts val="0"/>
              </a:spcBef>
              <a:spcAft>
                <a:spcPts val="0"/>
              </a:spcAft>
              <a:buSzPts val="3000"/>
              <a:buNone/>
              <a:defRPr>
                <a:latin typeface="Lato"/>
                <a:ea typeface="Lato"/>
                <a:cs typeface="Lato"/>
                <a:sym typeface="Lato"/>
              </a:defRPr>
            </a:lvl4pPr>
            <a:lvl5pPr lvl="4">
              <a:spcBef>
                <a:spcPts val="0"/>
              </a:spcBef>
              <a:spcAft>
                <a:spcPts val="0"/>
              </a:spcAft>
              <a:buSzPts val="3000"/>
              <a:buNone/>
              <a:defRPr>
                <a:latin typeface="Lato"/>
                <a:ea typeface="Lato"/>
                <a:cs typeface="Lato"/>
                <a:sym typeface="Lato"/>
              </a:defRPr>
            </a:lvl5pPr>
            <a:lvl6pPr lvl="5">
              <a:spcBef>
                <a:spcPts val="0"/>
              </a:spcBef>
              <a:spcAft>
                <a:spcPts val="0"/>
              </a:spcAft>
              <a:buSzPts val="3000"/>
              <a:buNone/>
              <a:defRPr>
                <a:latin typeface="Lato"/>
                <a:ea typeface="Lato"/>
                <a:cs typeface="Lato"/>
                <a:sym typeface="Lato"/>
              </a:defRPr>
            </a:lvl6pPr>
            <a:lvl7pPr lvl="6">
              <a:spcBef>
                <a:spcPts val="0"/>
              </a:spcBef>
              <a:spcAft>
                <a:spcPts val="0"/>
              </a:spcAft>
              <a:buSzPts val="3000"/>
              <a:buNone/>
              <a:defRPr>
                <a:latin typeface="Lato"/>
                <a:ea typeface="Lato"/>
                <a:cs typeface="Lato"/>
                <a:sym typeface="Lato"/>
              </a:defRPr>
            </a:lvl7pPr>
            <a:lvl8pPr lvl="7">
              <a:spcBef>
                <a:spcPts val="0"/>
              </a:spcBef>
              <a:spcAft>
                <a:spcPts val="0"/>
              </a:spcAft>
              <a:buSzPts val="3000"/>
              <a:buNone/>
              <a:defRPr>
                <a:latin typeface="Lato"/>
                <a:ea typeface="Lato"/>
                <a:cs typeface="Lato"/>
                <a:sym typeface="Lato"/>
              </a:defRPr>
            </a:lvl8pPr>
            <a:lvl9pPr lvl="8">
              <a:spcBef>
                <a:spcPts val="0"/>
              </a:spcBef>
              <a:spcAft>
                <a:spcPts val="0"/>
              </a:spcAft>
              <a:buSzPts val="3000"/>
              <a:buNone/>
              <a:defRPr>
                <a:latin typeface="Lato"/>
                <a:ea typeface="Lato"/>
                <a:cs typeface="Lato"/>
                <a:sym typeface="Lato"/>
              </a:defRPr>
            </a:lvl9pPr>
          </a:lstStyle>
          <a:p>
            <a:endParaRPr/>
          </a:p>
        </p:txBody>
      </p:sp>
      <p:sp>
        <p:nvSpPr>
          <p:cNvPr id="816" name="Google Shape;816;p15"/>
          <p:cNvSpPr txBox="1">
            <a:spLocks noGrp="1"/>
          </p:cNvSpPr>
          <p:nvPr>
            <p:ph type="subTitle" idx="1"/>
          </p:nvPr>
        </p:nvSpPr>
        <p:spPr>
          <a:xfrm>
            <a:off x="3625775" y="28679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817" name="Google Shape;817;p15"/>
          <p:cNvSpPr txBox="1">
            <a:spLocks noGrp="1"/>
          </p:cNvSpPr>
          <p:nvPr>
            <p:ph type="subTitle" idx="2"/>
          </p:nvPr>
        </p:nvSpPr>
        <p:spPr>
          <a:xfrm>
            <a:off x="3625775" y="32249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18" name="Google Shape;818;p15"/>
          <p:cNvSpPr txBox="1">
            <a:spLocks noGrp="1"/>
          </p:cNvSpPr>
          <p:nvPr>
            <p:ph type="subTitle" idx="3"/>
          </p:nvPr>
        </p:nvSpPr>
        <p:spPr>
          <a:xfrm>
            <a:off x="913325" y="28679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819" name="Google Shape;819;p15"/>
          <p:cNvSpPr txBox="1">
            <a:spLocks noGrp="1"/>
          </p:cNvSpPr>
          <p:nvPr>
            <p:ph type="subTitle" idx="4"/>
          </p:nvPr>
        </p:nvSpPr>
        <p:spPr>
          <a:xfrm>
            <a:off x="913325" y="32249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820" name="Google Shape;820;p15"/>
          <p:cNvSpPr txBox="1">
            <a:spLocks noGrp="1"/>
          </p:cNvSpPr>
          <p:nvPr>
            <p:ph type="subTitle" idx="5"/>
          </p:nvPr>
        </p:nvSpPr>
        <p:spPr>
          <a:xfrm>
            <a:off x="6338323" y="28679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821" name="Google Shape;821;p15"/>
          <p:cNvSpPr txBox="1">
            <a:spLocks noGrp="1"/>
          </p:cNvSpPr>
          <p:nvPr>
            <p:ph type="subTitle" idx="6"/>
          </p:nvPr>
        </p:nvSpPr>
        <p:spPr>
          <a:xfrm>
            <a:off x="6338263" y="32249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822" name="Google Shape;822;p15"/>
          <p:cNvGrpSpPr/>
          <p:nvPr/>
        </p:nvGrpSpPr>
        <p:grpSpPr>
          <a:xfrm rot="5400000">
            <a:off x="7306273" y="3305792"/>
            <a:ext cx="2395334" cy="1280098"/>
            <a:chOff x="5150275" y="2304250"/>
            <a:chExt cx="2226975" cy="1190125"/>
          </a:xfrm>
        </p:grpSpPr>
        <p:sp>
          <p:nvSpPr>
            <p:cNvPr id="823" name="Google Shape;823;p15"/>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5"/>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15"/>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15"/>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5"/>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5"/>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15"/>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15"/>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5"/>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5"/>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5"/>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5"/>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5"/>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5"/>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5"/>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5"/>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5"/>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5"/>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5"/>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5"/>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5"/>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5"/>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5"/>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5"/>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5"/>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5"/>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5"/>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5"/>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5"/>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5"/>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5"/>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5"/>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5"/>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 name="Google Shape;856;p15"/>
          <p:cNvSpPr/>
          <p:nvPr/>
        </p:nvSpPr>
        <p:spPr>
          <a:xfrm>
            <a:off x="604050" y="423115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5"/>
          <p:cNvSpPr/>
          <p:nvPr/>
        </p:nvSpPr>
        <p:spPr>
          <a:xfrm>
            <a:off x="650850" y="4497475"/>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5"/>
          <p:cNvSpPr/>
          <p:nvPr/>
        </p:nvSpPr>
        <p:spPr>
          <a:xfrm>
            <a:off x="196325" y="4581800"/>
            <a:ext cx="407725" cy="394050"/>
          </a:xfrm>
          <a:custGeom>
            <a:avLst/>
            <a:gdLst/>
            <a:ahLst/>
            <a:cxnLst/>
            <a:rect l="l" t="t" r="r" b="b"/>
            <a:pathLst>
              <a:path w="16309" h="15762" extrusionOk="0">
                <a:moveTo>
                  <a:pt x="15377" y="0"/>
                </a:moveTo>
                <a:cubicBezTo>
                  <a:pt x="15228" y="0"/>
                  <a:pt x="15073" y="58"/>
                  <a:pt x="14935" y="197"/>
                </a:cubicBezTo>
                <a:lnTo>
                  <a:pt x="464" y="14668"/>
                </a:lnTo>
                <a:cubicBezTo>
                  <a:pt x="0" y="15115"/>
                  <a:pt x="453" y="15761"/>
                  <a:pt x="949" y="15761"/>
                </a:cubicBezTo>
                <a:cubicBezTo>
                  <a:pt x="1094" y="15761"/>
                  <a:pt x="1242" y="15706"/>
                  <a:pt x="1372" y="15576"/>
                </a:cubicBezTo>
                <a:lnTo>
                  <a:pt x="15864" y="1105"/>
                </a:lnTo>
                <a:cubicBezTo>
                  <a:pt x="16309" y="644"/>
                  <a:pt x="15874" y="0"/>
                  <a:pt x="15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5"/>
          <p:cNvSpPr/>
          <p:nvPr/>
        </p:nvSpPr>
        <p:spPr>
          <a:xfrm>
            <a:off x="7864000" y="17985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5"/>
          <p:cNvSpPr/>
          <p:nvPr/>
        </p:nvSpPr>
        <p:spPr>
          <a:xfrm>
            <a:off x="7785375" y="625350"/>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5"/>
          <p:cNvSpPr/>
          <p:nvPr/>
        </p:nvSpPr>
        <p:spPr>
          <a:xfrm>
            <a:off x="8400138" y="50975"/>
            <a:ext cx="407725" cy="394050"/>
          </a:xfrm>
          <a:custGeom>
            <a:avLst/>
            <a:gdLst/>
            <a:ahLst/>
            <a:cxnLst/>
            <a:rect l="l" t="t" r="r" b="b"/>
            <a:pathLst>
              <a:path w="16309" h="15762" extrusionOk="0">
                <a:moveTo>
                  <a:pt x="15377" y="0"/>
                </a:moveTo>
                <a:cubicBezTo>
                  <a:pt x="15228" y="0"/>
                  <a:pt x="15073" y="58"/>
                  <a:pt x="14935" y="197"/>
                </a:cubicBezTo>
                <a:lnTo>
                  <a:pt x="464" y="14668"/>
                </a:lnTo>
                <a:cubicBezTo>
                  <a:pt x="0" y="15115"/>
                  <a:pt x="453" y="15761"/>
                  <a:pt x="949" y="15761"/>
                </a:cubicBezTo>
                <a:cubicBezTo>
                  <a:pt x="1094" y="15761"/>
                  <a:pt x="1242" y="15706"/>
                  <a:pt x="1372" y="15576"/>
                </a:cubicBezTo>
                <a:lnTo>
                  <a:pt x="15864" y="1105"/>
                </a:lnTo>
                <a:cubicBezTo>
                  <a:pt x="16309" y="644"/>
                  <a:pt x="15874" y="0"/>
                  <a:pt x="153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 name="Google Shape;862;p15"/>
          <p:cNvGrpSpPr/>
          <p:nvPr/>
        </p:nvGrpSpPr>
        <p:grpSpPr>
          <a:xfrm>
            <a:off x="6257200" y="4791650"/>
            <a:ext cx="97050" cy="97050"/>
            <a:chOff x="6257200" y="4791650"/>
            <a:chExt cx="97050" cy="97050"/>
          </a:xfrm>
        </p:grpSpPr>
        <p:sp>
          <p:nvSpPr>
            <p:cNvPr id="863" name="Google Shape;863;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867;p15"/>
          <p:cNvGrpSpPr/>
          <p:nvPr/>
        </p:nvGrpSpPr>
        <p:grpSpPr>
          <a:xfrm>
            <a:off x="2718350" y="4762975"/>
            <a:ext cx="97050" cy="97050"/>
            <a:chOff x="6257200" y="4791650"/>
            <a:chExt cx="97050" cy="97050"/>
          </a:xfrm>
        </p:grpSpPr>
        <p:sp>
          <p:nvSpPr>
            <p:cNvPr id="868" name="Google Shape;868;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15"/>
          <p:cNvGrpSpPr/>
          <p:nvPr/>
        </p:nvGrpSpPr>
        <p:grpSpPr>
          <a:xfrm>
            <a:off x="4179750" y="4900650"/>
            <a:ext cx="97050" cy="97050"/>
            <a:chOff x="6257200" y="4791650"/>
            <a:chExt cx="97050" cy="97050"/>
          </a:xfrm>
        </p:grpSpPr>
        <p:sp>
          <p:nvSpPr>
            <p:cNvPr id="873" name="Google Shape;873;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15"/>
          <p:cNvGrpSpPr/>
          <p:nvPr/>
        </p:nvGrpSpPr>
        <p:grpSpPr>
          <a:xfrm>
            <a:off x="7475000" y="4997700"/>
            <a:ext cx="97050" cy="97050"/>
            <a:chOff x="6257200" y="4791650"/>
            <a:chExt cx="97050" cy="97050"/>
          </a:xfrm>
        </p:grpSpPr>
        <p:sp>
          <p:nvSpPr>
            <p:cNvPr id="878" name="Google Shape;878;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15"/>
          <p:cNvGrpSpPr/>
          <p:nvPr/>
        </p:nvGrpSpPr>
        <p:grpSpPr>
          <a:xfrm>
            <a:off x="3396600" y="4270150"/>
            <a:ext cx="97050" cy="97050"/>
            <a:chOff x="6257200" y="4791650"/>
            <a:chExt cx="97050" cy="97050"/>
          </a:xfrm>
        </p:grpSpPr>
        <p:sp>
          <p:nvSpPr>
            <p:cNvPr id="883" name="Google Shape;883;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15"/>
          <p:cNvGrpSpPr/>
          <p:nvPr/>
        </p:nvGrpSpPr>
        <p:grpSpPr>
          <a:xfrm>
            <a:off x="1929875" y="4730300"/>
            <a:ext cx="97050" cy="97050"/>
            <a:chOff x="6257200" y="4791650"/>
            <a:chExt cx="97050" cy="97050"/>
          </a:xfrm>
        </p:grpSpPr>
        <p:sp>
          <p:nvSpPr>
            <p:cNvPr id="888" name="Google Shape;888;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15"/>
          <p:cNvGrpSpPr/>
          <p:nvPr/>
        </p:nvGrpSpPr>
        <p:grpSpPr>
          <a:xfrm>
            <a:off x="6726275" y="294725"/>
            <a:ext cx="97050" cy="97050"/>
            <a:chOff x="6257200" y="4791650"/>
            <a:chExt cx="97050" cy="97050"/>
          </a:xfrm>
        </p:grpSpPr>
        <p:sp>
          <p:nvSpPr>
            <p:cNvPr id="893" name="Google Shape;893;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15"/>
          <p:cNvGrpSpPr/>
          <p:nvPr/>
        </p:nvGrpSpPr>
        <p:grpSpPr>
          <a:xfrm>
            <a:off x="7190850" y="1017725"/>
            <a:ext cx="97050" cy="97050"/>
            <a:chOff x="6257200" y="4791650"/>
            <a:chExt cx="97050" cy="97050"/>
          </a:xfrm>
        </p:grpSpPr>
        <p:sp>
          <p:nvSpPr>
            <p:cNvPr id="898" name="Google Shape;898;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15"/>
          <p:cNvGrpSpPr/>
          <p:nvPr/>
        </p:nvGrpSpPr>
        <p:grpSpPr>
          <a:xfrm>
            <a:off x="6031550" y="4173100"/>
            <a:ext cx="97050" cy="97050"/>
            <a:chOff x="6257200" y="4791650"/>
            <a:chExt cx="97050" cy="97050"/>
          </a:xfrm>
        </p:grpSpPr>
        <p:sp>
          <p:nvSpPr>
            <p:cNvPr id="903" name="Google Shape;903;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15"/>
          <p:cNvGrpSpPr/>
          <p:nvPr/>
        </p:nvGrpSpPr>
        <p:grpSpPr>
          <a:xfrm rot="-5400000">
            <a:off x="-557678" y="557914"/>
            <a:ext cx="2395334" cy="1280098"/>
            <a:chOff x="5150275" y="2304250"/>
            <a:chExt cx="2226975" cy="1190125"/>
          </a:xfrm>
        </p:grpSpPr>
        <p:sp>
          <p:nvSpPr>
            <p:cNvPr id="908" name="Google Shape;908;p15"/>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5"/>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5"/>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5"/>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5"/>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5"/>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5"/>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5"/>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5"/>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5"/>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5"/>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5"/>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5"/>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5"/>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5"/>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5"/>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5"/>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15"/>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15"/>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5"/>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5"/>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5"/>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15"/>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15"/>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5"/>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5"/>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5"/>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5"/>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5"/>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5"/>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5"/>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5"/>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5"/>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15"/>
          <p:cNvGrpSpPr/>
          <p:nvPr/>
        </p:nvGrpSpPr>
        <p:grpSpPr>
          <a:xfrm>
            <a:off x="1980975" y="1177425"/>
            <a:ext cx="97050" cy="97050"/>
            <a:chOff x="6257200" y="4791650"/>
            <a:chExt cx="97050" cy="97050"/>
          </a:xfrm>
        </p:grpSpPr>
        <p:sp>
          <p:nvSpPr>
            <p:cNvPr id="942" name="Google Shape;942;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 name="Google Shape;946;p15"/>
          <p:cNvGrpSpPr/>
          <p:nvPr/>
        </p:nvGrpSpPr>
        <p:grpSpPr>
          <a:xfrm>
            <a:off x="1642400" y="1017725"/>
            <a:ext cx="97050" cy="97050"/>
            <a:chOff x="6257200" y="4791650"/>
            <a:chExt cx="97050" cy="97050"/>
          </a:xfrm>
        </p:grpSpPr>
        <p:sp>
          <p:nvSpPr>
            <p:cNvPr id="947" name="Google Shape;947;p15"/>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5"/>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5"/>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5"/>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CUSTOM_10">
    <p:spTree>
      <p:nvGrpSpPr>
        <p:cNvPr id="1" name="Shape 951"/>
        <p:cNvGrpSpPr/>
        <p:nvPr/>
      </p:nvGrpSpPr>
      <p:grpSpPr>
        <a:xfrm>
          <a:off x="0" y="0"/>
          <a:ext cx="0" cy="0"/>
          <a:chOff x="0" y="0"/>
          <a:chExt cx="0" cy="0"/>
        </a:xfrm>
      </p:grpSpPr>
      <p:sp>
        <p:nvSpPr>
          <p:cNvPr id="952" name="Google Shape;952;p16"/>
          <p:cNvSpPr txBox="1">
            <a:spLocks noGrp="1"/>
          </p:cNvSpPr>
          <p:nvPr>
            <p:ph type="title"/>
          </p:nvPr>
        </p:nvSpPr>
        <p:spPr>
          <a:xfrm>
            <a:off x="2564575" y="445025"/>
            <a:ext cx="40149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Lato"/>
                <a:ea typeface="Lato"/>
                <a:cs typeface="Lato"/>
                <a:sym typeface="Lato"/>
              </a:defRPr>
            </a:lvl2pPr>
            <a:lvl3pPr lvl="2">
              <a:spcBef>
                <a:spcPts val="0"/>
              </a:spcBef>
              <a:spcAft>
                <a:spcPts val="0"/>
              </a:spcAft>
              <a:buSzPts val="3000"/>
              <a:buNone/>
              <a:defRPr>
                <a:latin typeface="Lato"/>
                <a:ea typeface="Lato"/>
                <a:cs typeface="Lato"/>
                <a:sym typeface="Lato"/>
              </a:defRPr>
            </a:lvl3pPr>
            <a:lvl4pPr lvl="3">
              <a:spcBef>
                <a:spcPts val="0"/>
              </a:spcBef>
              <a:spcAft>
                <a:spcPts val="0"/>
              </a:spcAft>
              <a:buSzPts val="3000"/>
              <a:buNone/>
              <a:defRPr>
                <a:latin typeface="Lato"/>
                <a:ea typeface="Lato"/>
                <a:cs typeface="Lato"/>
                <a:sym typeface="Lato"/>
              </a:defRPr>
            </a:lvl4pPr>
            <a:lvl5pPr lvl="4">
              <a:spcBef>
                <a:spcPts val="0"/>
              </a:spcBef>
              <a:spcAft>
                <a:spcPts val="0"/>
              </a:spcAft>
              <a:buSzPts val="3000"/>
              <a:buNone/>
              <a:defRPr>
                <a:latin typeface="Lato"/>
                <a:ea typeface="Lato"/>
                <a:cs typeface="Lato"/>
                <a:sym typeface="Lato"/>
              </a:defRPr>
            </a:lvl5pPr>
            <a:lvl6pPr lvl="5">
              <a:spcBef>
                <a:spcPts val="0"/>
              </a:spcBef>
              <a:spcAft>
                <a:spcPts val="0"/>
              </a:spcAft>
              <a:buSzPts val="3000"/>
              <a:buNone/>
              <a:defRPr>
                <a:latin typeface="Lato"/>
                <a:ea typeface="Lato"/>
                <a:cs typeface="Lato"/>
                <a:sym typeface="Lato"/>
              </a:defRPr>
            </a:lvl6pPr>
            <a:lvl7pPr lvl="6">
              <a:spcBef>
                <a:spcPts val="0"/>
              </a:spcBef>
              <a:spcAft>
                <a:spcPts val="0"/>
              </a:spcAft>
              <a:buSzPts val="3000"/>
              <a:buNone/>
              <a:defRPr>
                <a:latin typeface="Lato"/>
                <a:ea typeface="Lato"/>
                <a:cs typeface="Lato"/>
                <a:sym typeface="Lato"/>
              </a:defRPr>
            </a:lvl7pPr>
            <a:lvl8pPr lvl="7">
              <a:spcBef>
                <a:spcPts val="0"/>
              </a:spcBef>
              <a:spcAft>
                <a:spcPts val="0"/>
              </a:spcAft>
              <a:buSzPts val="3000"/>
              <a:buNone/>
              <a:defRPr>
                <a:latin typeface="Lato"/>
                <a:ea typeface="Lato"/>
                <a:cs typeface="Lato"/>
                <a:sym typeface="Lato"/>
              </a:defRPr>
            </a:lvl8pPr>
            <a:lvl9pPr lvl="8">
              <a:spcBef>
                <a:spcPts val="0"/>
              </a:spcBef>
              <a:spcAft>
                <a:spcPts val="0"/>
              </a:spcAft>
              <a:buSzPts val="3000"/>
              <a:buNone/>
              <a:defRPr>
                <a:latin typeface="Lato"/>
                <a:ea typeface="Lato"/>
                <a:cs typeface="Lato"/>
                <a:sym typeface="Lato"/>
              </a:defRPr>
            </a:lvl9pPr>
          </a:lstStyle>
          <a:p>
            <a:endParaRPr/>
          </a:p>
        </p:txBody>
      </p:sp>
      <p:grpSp>
        <p:nvGrpSpPr>
          <p:cNvPr id="953" name="Google Shape;953;p16"/>
          <p:cNvGrpSpPr/>
          <p:nvPr/>
        </p:nvGrpSpPr>
        <p:grpSpPr>
          <a:xfrm>
            <a:off x="6371020" y="-50"/>
            <a:ext cx="2772584" cy="1481706"/>
            <a:chOff x="5150275" y="2304250"/>
            <a:chExt cx="2226975" cy="1190125"/>
          </a:xfrm>
        </p:grpSpPr>
        <p:sp>
          <p:nvSpPr>
            <p:cNvPr id="954" name="Google Shape;954;p16"/>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6"/>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6"/>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6"/>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6"/>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6"/>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6"/>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6"/>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6"/>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6"/>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6"/>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6"/>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6"/>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6"/>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6"/>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6"/>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6"/>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6"/>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6"/>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6"/>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6"/>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6"/>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6"/>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6"/>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6"/>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6"/>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6"/>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6"/>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6"/>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6"/>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6"/>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6"/>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6"/>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 name="Google Shape;987;p16"/>
          <p:cNvSpPr/>
          <p:nvPr/>
        </p:nvSpPr>
        <p:spPr>
          <a:xfrm>
            <a:off x="6979735" y="0"/>
            <a:ext cx="2164179" cy="1211987"/>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6"/>
          <p:cNvSpPr/>
          <p:nvPr/>
        </p:nvSpPr>
        <p:spPr>
          <a:xfrm>
            <a:off x="7266385" y="0"/>
            <a:ext cx="1877579" cy="1051485"/>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 name="Google Shape;989;p16"/>
          <p:cNvGrpSpPr/>
          <p:nvPr/>
        </p:nvGrpSpPr>
        <p:grpSpPr>
          <a:xfrm>
            <a:off x="301002" y="145618"/>
            <a:ext cx="996286" cy="995439"/>
            <a:chOff x="1173800" y="3346750"/>
            <a:chExt cx="617775" cy="617250"/>
          </a:xfrm>
        </p:grpSpPr>
        <p:sp>
          <p:nvSpPr>
            <p:cNvPr id="990" name="Google Shape;990;p16"/>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6"/>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6"/>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6"/>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6"/>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6"/>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6"/>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6"/>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6"/>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6"/>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6"/>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6"/>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6"/>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6"/>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6"/>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6"/>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 name="Google Shape;1006;p16"/>
          <p:cNvSpPr/>
          <p:nvPr/>
        </p:nvSpPr>
        <p:spPr>
          <a:xfrm flipH="1">
            <a:off x="-56487" y="417175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6"/>
          <p:cNvSpPr/>
          <p:nvPr/>
        </p:nvSpPr>
        <p:spPr>
          <a:xfrm flipH="1">
            <a:off x="336763" y="4367300"/>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6"/>
          <p:cNvSpPr/>
          <p:nvPr/>
        </p:nvSpPr>
        <p:spPr>
          <a:xfrm flipH="1">
            <a:off x="657188" y="4913513"/>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6"/>
          <p:cNvSpPr/>
          <p:nvPr/>
        </p:nvSpPr>
        <p:spPr>
          <a:xfrm>
            <a:off x="8749975" y="408580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6"/>
          <p:cNvSpPr/>
          <p:nvPr/>
        </p:nvSpPr>
        <p:spPr>
          <a:xfrm>
            <a:off x="8488100" y="4281350"/>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6"/>
          <p:cNvSpPr/>
          <p:nvPr/>
        </p:nvSpPr>
        <p:spPr>
          <a:xfrm>
            <a:off x="8167675" y="4827563"/>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CUSTOM_4">
    <p:spTree>
      <p:nvGrpSpPr>
        <p:cNvPr id="1" name="Shape 1012"/>
        <p:cNvGrpSpPr/>
        <p:nvPr/>
      </p:nvGrpSpPr>
      <p:grpSpPr>
        <a:xfrm>
          <a:off x="0" y="0"/>
          <a:ext cx="0" cy="0"/>
          <a:chOff x="0" y="0"/>
          <a:chExt cx="0" cy="0"/>
        </a:xfrm>
      </p:grpSpPr>
      <p:sp>
        <p:nvSpPr>
          <p:cNvPr id="1013" name="Google Shape;1013;p17"/>
          <p:cNvSpPr txBox="1">
            <a:spLocks noGrp="1"/>
          </p:cNvSpPr>
          <p:nvPr>
            <p:ph type="title"/>
          </p:nvPr>
        </p:nvSpPr>
        <p:spPr>
          <a:xfrm>
            <a:off x="2918550" y="2834088"/>
            <a:ext cx="3306900" cy="49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100"/>
              <a:buNone/>
              <a:defRPr/>
            </a:lvl1pPr>
            <a:lvl2pPr lvl="1" rtl="0">
              <a:spcBef>
                <a:spcPts val="160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014" name="Google Shape;1014;p17"/>
          <p:cNvSpPr txBox="1">
            <a:spLocks noGrp="1"/>
          </p:cNvSpPr>
          <p:nvPr>
            <p:ph type="subTitle" idx="1"/>
          </p:nvPr>
        </p:nvSpPr>
        <p:spPr>
          <a:xfrm>
            <a:off x="1726650" y="1811700"/>
            <a:ext cx="5690700" cy="72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200"/>
              <a:buNon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1015" name="Google Shape;1015;p17"/>
          <p:cNvGrpSpPr/>
          <p:nvPr/>
        </p:nvGrpSpPr>
        <p:grpSpPr>
          <a:xfrm flipH="1">
            <a:off x="56612" y="-18859"/>
            <a:ext cx="4047972" cy="2163290"/>
            <a:chOff x="5150275" y="2304250"/>
            <a:chExt cx="2226975" cy="1190125"/>
          </a:xfrm>
        </p:grpSpPr>
        <p:sp>
          <p:nvSpPr>
            <p:cNvPr id="1016" name="Google Shape;1016;p17"/>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7"/>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7"/>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7"/>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7"/>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7"/>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7"/>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7"/>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7"/>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7"/>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7"/>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7"/>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7"/>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7"/>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7"/>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7"/>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7"/>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7"/>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7"/>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7"/>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7"/>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7"/>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7"/>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7"/>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7"/>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7"/>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7"/>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7"/>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7"/>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7"/>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7"/>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7"/>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7"/>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 name="Google Shape;1049;p17"/>
          <p:cNvSpPr/>
          <p:nvPr/>
        </p:nvSpPr>
        <p:spPr>
          <a:xfrm flipH="1">
            <a:off x="-11" y="0"/>
            <a:ext cx="3729887" cy="1663834"/>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7"/>
          <p:cNvSpPr/>
          <p:nvPr/>
        </p:nvSpPr>
        <p:spPr>
          <a:xfrm flipH="1">
            <a:off x="15" y="0"/>
            <a:ext cx="2989327" cy="1333508"/>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 name="Google Shape;1051;p17"/>
          <p:cNvGrpSpPr/>
          <p:nvPr/>
        </p:nvGrpSpPr>
        <p:grpSpPr>
          <a:xfrm>
            <a:off x="2918550" y="4232050"/>
            <a:ext cx="97050" cy="97050"/>
            <a:chOff x="6257200" y="4791650"/>
            <a:chExt cx="97050" cy="97050"/>
          </a:xfrm>
        </p:grpSpPr>
        <p:sp>
          <p:nvSpPr>
            <p:cNvPr id="1052" name="Google Shape;1052;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 name="Google Shape;1056;p17"/>
          <p:cNvGrpSpPr/>
          <p:nvPr/>
        </p:nvGrpSpPr>
        <p:grpSpPr>
          <a:xfrm>
            <a:off x="4179750" y="4900650"/>
            <a:ext cx="97050" cy="97050"/>
            <a:chOff x="6257200" y="4791650"/>
            <a:chExt cx="97050" cy="97050"/>
          </a:xfrm>
        </p:grpSpPr>
        <p:sp>
          <p:nvSpPr>
            <p:cNvPr id="1057" name="Google Shape;1057;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17"/>
          <p:cNvGrpSpPr/>
          <p:nvPr/>
        </p:nvGrpSpPr>
        <p:grpSpPr>
          <a:xfrm>
            <a:off x="1929875" y="4730300"/>
            <a:ext cx="97050" cy="97050"/>
            <a:chOff x="6257200" y="4791650"/>
            <a:chExt cx="97050" cy="97050"/>
          </a:xfrm>
        </p:grpSpPr>
        <p:sp>
          <p:nvSpPr>
            <p:cNvPr id="1062" name="Google Shape;1062;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17"/>
          <p:cNvGrpSpPr/>
          <p:nvPr/>
        </p:nvGrpSpPr>
        <p:grpSpPr>
          <a:xfrm>
            <a:off x="1696275" y="3628075"/>
            <a:ext cx="97050" cy="97050"/>
            <a:chOff x="6257200" y="4791650"/>
            <a:chExt cx="97050" cy="97050"/>
          </a:xfrm>
        </p:grpSpPr>
        <p:sp>
          <p:nvSpPr>
            <p:cNvPr id="1067" name="Google Shape;1067;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17"/>
          <p:cNvGrpSpPr/>
          <p:nvPr/>
        </p:nvGrpSpPr>
        <p:grpSpPr>
          <a:xfrm>
            <a:off x="609175" y="3655125"/>
            <a:ext cx="97050" cy="97050"/>
            <a:chOff x="6257200" y="4791650"/>
            <a:chExt cx="97050" cy="97050"/>
          </a:xfrm>
        </p:grpSpPr>
        <p:sp>
          <p:nvSpPr>
            <p:cNvPr id="1072" name="Google Shape;1072;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 name="Google Shape;1076;p17"/>
          <p:cNvGrpSpPr/>
          <p:nvPr/>
        </p:nvGrpSpPr>
        <p:grpSpPr>
          <a:xfrm>
            <a:off x="747225" y="4461988"/>
            <a:ext cx="97050" cy="97050"/>
            <a:chOff x="6257200" y="4791650"/>
            <a:chExt cx="97050" cy="97050"/>
          </a:xfrm>
        </p:grpSpPr>
        <p:sp>
          <p:nvSpPr>
            <p:cNvPr id="1077" name="Google Shape;1077;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 name="Google Shape;1081;p17"/>
          <p:cNvGrpSpPr/>
          <p:nvPr/>
        </p:nvGrpSpPr>
        <p:grpSpPr>
          <a:xfrm>
            <a:off x="947650" y="2566700"/>
            <a:ext cx="97050" cy="97050"/>
            <a:chOff x="6257200" y="4791650"/>
            <a:chExt cx="97050" cy="97050"/>
          </a:xfrm>
        </p:grpSpPr>
        <p:sp>
          <p:nvSpPr>
            <p:cNvPr id="1082" name="Google Shape;1082;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17"/>
          <p:cNvGrpSpPr/>
          <p:nvPr/>
        </p:nvGrpSpPr>
        <p:grpSpPr>
          <a:xfrm>
            <a:off x="7106525" y="1159725"/>
            <a:ext cx="97050" cy="97050"/>
            <a:chOff x="6257200" y="4791650"/>
            <a:chExt cx="97050" cy="97050"/>
          </a:xfrm>
        </p:grpSpPr>
        <p:sp>
          <p:nvSpPr>
            <p:cNvPr id="1087" name="Google Shape;1087;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7"/>
          <p:cNvGrpSpPr/>
          <p:nvPr/>
        </p:nvGrpSpPr>
        <p:grpSpPr>
          <a:xfrm>
            <a:off x="8379475" y="369425"/>
            <a:ext cx="97050" cy="97050"/>
            <a:chOff x="6257200" y="4791650"/>
            <a:chExt cx="97050" cy="97050"/>
          </a:xfrm>
        </p:grpSpPr>
        <p:sp>
          <p:nvSpPr>
            <p:cNvPr id="1092" name="Google Shape;1092;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17"/>
          <p:cNvGrpSpPr/>
          <p:nvPr/>
        </p:nvGrpSpPr>
        <p:grpSpPr>
          <a:xfrm>
            <a:off x="7272475" y="416400"/>
            <a:ext cx="97050" cy="97050"/>
            <a:chOff x="6257200" y="4791650"/>
            <a:chExt cx="97050" cy="97050"/>
          </a:xfrm>
        </p:grpSpPr>
        <p:sp>
          <p:nvSpPr>
            <p:cNvPr id="1097" name="Google Shape;1097;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17"/>
          <p:cNvGrpSpPr/>
          <p:nvPr/>
        </p:nvGrpSpPr>
        <p:grpSpPr>
          <a:xfrm>
            <a:off x="4722650" y="734438"/>
            <a:ext cx="97050" cy="97050"/>
            <a:chOff x="6257200" y="4791650"/>
            <a:chExt cx="97050" cy="97050"/>
          </a:xfrm>
        </p:grpSpPr>
        <p:sp>
          <p:nvSpPr>
            <p:cNvPr id="1102" name="Google Shape;1102;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 name="Google Shape;1106;p17"/>
          <p:cNvGrpSpPr/>
          <p:nvPr/>
        </p:nvGrpSpPr>
        <p:grpSpPr>
          <a:xfrm>
            <a:off x="5880350" y="940700"/>
            <a:ext cx="97050" cy="97050"/>
            <a:chOff x="6257200" y="4791650"/>
            <a:chExt cx="97050" cy="97050"/>
          </a:xfrm>
        </p:grpSpPr>
        <p:sp>
          <p:nvSpPr>
            <p:cNvPr id="1107" name="Google Shape;1107;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17"/>
          <p:cNvGrpSpPr/>
          <p:nvPr/>
        </p:nvGrpSpPr>
        <p:grpSpPr>
          <a:xfrm>
            <a:off x="8248050" y="2495138"/>
            <a:ext cx="97050" cy="97050"/>
            <a:chOff x="6257200" y="4791650"/>
            <a:chExt cx="97050" cy="97050"/>
          </a:xfrm>
        </p:grpSpPr>
        <p:sp>
          <p:nvSpPr>
            <p:cNvPr id="1112" name="Google Shape;1112;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17"/>
          <p:cNvGrpSpPr/>
          <p:nvPr/>
        </p:nvGrpSpPr>
        <p:grpSpPr>
          <a:xfrm>
            <a:off x="8414000" y="1751813"/>
            <a:ext cx="97050" cy="97050"/>
            <a:chOff x="6257200" y="4791650"/>
            <a:chExt cx="97050" cy="97050"/>
          </a:xfrm>
        </p:grpSpPr>
        <p:sp>
          <p:nvSpPr>
            <p:cNvPr id="1117" name="Google Shape;1117;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 name="Google Shape;1121;p17"/>
          <p:cNvGrpSpPr/>
          <p:nvPr/>
        </p:nvGrpSpPr>
        <p:grpSpPr>
          <a:xfrm rot="10800000" flipH="1">
            <a:off x="5096115" y="2980211"/>
            <a:ext cx="4047972" cy="2163290"/>
            <a:chOff x="5150275" y="2304250"/>
            <a:chExt cx="2226975" cy="1190125"/>
          </a:xfrm>
        </p:grpSpPr>
        <p:sp>
          <p:nvSpPr>
            <p:cNvPr id="1122" name="Google Shape;1122;p17"/>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7"/>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7"/>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7"/>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7"/>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7"/>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7"/>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7"/>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7"/>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7"/>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7"/>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7"/>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7"/>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7"/>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7"/>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7"/>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7"/>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7"/>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7"/>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7"/>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7"/>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7"/>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7"/>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7"/>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7"/>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7"/>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7"/>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7"/>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7"/>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7"/>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7"/>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7"/>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7"/>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 name="Google Shape;1155;p17"/>
          <p:cNvSpPr/>
          <p:nvPr/>
        </p:nvSpPr>
        <p:spPr>
          <a:xfrm rot="10800000" flipH="1">
            <a:off x="5603050" y="3563983"/>
            <a:ext cx="3540888" cy="1579515"/>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7"/>
          <p:cNvSpPr/>
          <p:nvPr/>
        </p:nvSpPr>
        <p:spPr>
          <a:xfrm rot="10800000" flipH="1">
            <a:off x="6306065" y="3877530"/>
            <a:ext cx="2838007" cy="1265968"/>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 name="Google Shape;1157;p17"/>
          <p:cNvGrpSpPr/>
          <p:nvPr/>
        </p:nvGrpSpPr>
        <p:grpSpPr>
          <a:xfrm>
            <a:off x="5925375" y="4013325"/>
            <a:ext cx="97050" cy="97050"/>
            <a:chOff x="6257200" y="4791650"/>
            <a:chExt cx="97050" cy="97050"/>
          </a:xfrm>
        </p:grpSpPr>
        <p:sp>
          <p:nvSpPr>
            <p:cNvPr id="1158" name="Google Shape;1158;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17"/>
          <p:cNvGrpSpPr/>
          <p:nvPr/>
        </p:nvGrpSpPr>
        <p:grpSpPr>
          <a:xfrm>
            <a:off x="4276800" y="3725125"/>
            <a:ext cx="97050" cy="97050"/>
            <a:chOff x="6257200" y="4791650"/>
            <a:chExt cx="97050" cy="97050"/>
          </a:xfrm>
        </p:grpSpPr>
        <p:sp>
          <p:nvSpPr>
            <p:cNvPr id="1163" name="Google Shape;1163;p17"/>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7"/>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7"/>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7"/>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8">
    <p:spTree>
      <p:nvGrpSpPr>
        <p:cNvPr id="1" name="Shape 1167"/>
        <p:cNvGrpSpPr/>
        <p:nvPr/>
      </p:nvGrpSpPr>
      <p:grpSpPr>
        <a:xfrm>
          <a:off x="0" y="0"/>
          <a:ext cx="0" cy="0"/>
          <a:chOff x="0" y="0"/>
          <a:chExt cx="0" cy="0"/>
        </a:xfrm>
      </p:grpSpPr>
      <p:sp>
        <p:nvSpPr>
          <p:cNvPr id="1168" name="Google Shape;1168;p18"/>
          <p:cNvSpPr txBox="1">
            <a:spLocks noGrp="1"/>
          </p:cNvSpPr>
          <p:nvPr>
            <p:ph type="subTitle" idx="1"/>
          </p:nvPr>
        </p:nvSpPr>
        <p:spPr>
          <a:xfrm flipH="1">
            <a:off x="4707500" y="2835213"/>
            <a:ext cx="3090600" cy="583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169" name="Google Shape;1169;p18"/>
          <p:cNvSpPr txBox="1">
            <a:spLocks noGrp="1"/>
          </p:cNvSpPr>
          <p:nvPr>
            <p:ph type="title"/>
          </p:nvPr>
        </p:nvSpPr>
        <p:spPr>
          <a:xfrm flipH="1">
            <a:off x="5444000" y="1724488"/>
            <a:ext cx="2354100" cy="1193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500"/>
              <a:buNone/>
              <a:defRPr sz="3600"/>
            </a:lvl1pPr>
            <a:lvl2pPr lvl="1" algn="l" rtl="0">
              <a:spcBef>
                <a:spcPts val="0"/>
              </a:spcBef>
              <a:spcAft>
                <a:spcPts val="0"/>
              </a:spcAft>
              <a:buSzPts val="3500"/>
              <a:buNone/>
              <a:defRPr sz="3500"/>
            </a:lvl2pPr>
            <a:lvl3pPr lvl="2" algn="l" rtl="0">
              <a:spcBef>
                <a:spcPts val="0"/>
              </a:spcBef>
              <a:spcAft>
                <a:spcPts val="0"/>
              </a:spcAft>
              <a:buSzPts val="3500"/>
              <a:buNone/>
              <a:defRPr sz="3500"/>
            </a:lvl3pPr>
            <a:lvl4pPr lvl="3" algn="l" rtl="0">
              <a:spcBef>
                <a:spcPts val="0"/>
              </a:spcBef>
              <a:spcAft>
                <a:spcPts val="0"/>
              </a:spcAft>
              <a:buSzPts val="3500"/>
              <a:buNone/>
              <a:defRPr sz="3500"/>
            </a:lvl4pPr>
            <a:lvl5pPr lvl="4" algn="l" rtl="0">
              <a:spcBef>
                <a:spcPts val="0"/>
              </a:spcBef>
              <a:spcAft>
                <a:spcPts val="0"/>
              </a:spcAft>
              <a:buSzPts val="3500"/>
              <a:buNone/>
              <a:defRPr sz="3500"/>
            </a:lvl5pPr>
            <a:lvl6pPr lvl="5" algn="l" rtl="0">
              <a:spcBef>
                <a:spcPts val="0"/>
              </a:spcBef>
              <a:spcAft>
                <a:spcPts val="0"/>
              </a:spcAft>
              <a:buSzPts val="3500"/>
              <a:buNone/>
              <a:defRPr sz="3500"/>
            </a:lvl6pPr>
            <a:lvl7pPr lvl="6" algn="l" rtl="0">
              <a:spcBef>
                <a:spcPts val="0"/>
              </a:spcBef>
              <a:spcAft>
                <a:spcPts val="0"/>
              </a:spcAft>
              <a:buSzPts val="3500"/>
              <a:buNone/>
              <a:defRPr sz="3500"/>
            </a:lvl7pPr>
            <a:lvl8pPr lvl="7" algn="l" rtl="0">
              <a:spcBef>
                <a:spcPts val="0"/>
              </a:spcBef>
              <a:spcAft>
                <a:spcPts val="0"/>
              </a:spcAft>
              <a:buSzPts val="3500"/>
              <a:buNone/>
              <a:defRPr sz="3500"/>
            </a:lvl8pPr>
            <a:lvl9pPr lvl="8" algn="l" rtl="0">
              <a:spcBef>
                <a:spcPts val="0"/>
              </a:spcBef>
              <a:spcAft>
                <a:spcPts val="0"/>
              </a:spcAft>
              <a:buSzPts val="3500"/>
              <a:buNone/>
              <a:defRPr sz="3500"/>
            </a:lvl9pPr>
          </a:lstStyle>
          <a:p>
            <a:endParaRPr/>
          </a:p>
        </p:txBody>
      </p:sp>
      <p:grpSp>
        <p:nvGrpSpPr>
          <p:cNvPr id="1170" name="Google Shape;1170;p18"/>
          <p:cNvGrpSpPr/>
          <p:nvPr/>
        </p:nvGrpSpPr>
        <p:grpSpPr>
          <a:xfrm>
            <a:off x="1868304" y="294386"/>
            <a:ext cx="2000926" cy="2002807"/>
            <a:chOff x="1808575" y="2693875"/>
            <a:chExt cx="558450" cy="558975"/>
          </a:xfrm>
        </p:grpSpPr>
        <p:sp>
          <p:nvSpPr>
            <p:cNvPr id="1171" name="Google Shape;1171;p18"/>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8"/>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8"/>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8"/>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8"/>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8"/>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8"/>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8"/>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8"/>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8"/>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 name="Google Shape;1181;p18"/>
          <p:cNvGrpSpPr/>
          <p:nvPr/>
        </p:nvGrpSpPr>
        <p:grpSpPr>
          <a:xfrm>
            <a:off x="7505404" y="3959687"/>
            <a:ext cx="1098589" cy="1097594"/>
            <a:chOff x="1173800" y="3346750"/>
            <a:chExt cx="617775" cy="617250"/>
          </a:xfrm>
        </p:grpSpPr>
        <p:sp>
          <p:nvSpPr>
            <p:cNvPr id="1182" name="Google Shape;1182;p18"/>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8"/>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8"/>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8"/>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8"/>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8"/>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8"/>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8"/>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8"/>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8"/>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8"/>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8"/>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8"/>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8"/>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8"/>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8"/>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 name="Google Shape;1198;p18"/>
          <p:cNvSpPr/>
          <p:nvPr/>
        </p:nvSpPr>
        <p:spPr>
          <a:xfrm rot="-1242950">
            <a:off x="7122499" y="-834922"/>
            <a:ext cx="1864408" cy="3929466"/>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8"/>
          <p:cNvSpPr/>
          <p:nvPr/>
        </p:nvSpPr>
        <p:spPr>
          <a:xfrm>
            <a:off x="475950" y="-156975"/>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8"/>
          <p:cNvSpPr/>
          <p:nvPr/>
        </p:nvSpPr>
        <p:spPr>
          <a:xfrm>
            <a:off x="214075" y="38575"/>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8"/>
          <p:cNvSpPr/>
          <p:nvPr/>
        </p:nvSpPr>
        <p:spPr>
          <a:xfrm>
            <a:off x="-106350" y="5847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 name="Google Shape;1202;p18"/>
          <p:cNvGrpSpPr/>
          <p:nvPr/>
        </p:nvGrpSpPr>
        <p:grpSpPr>
          <a:xfrm>
            <a:off x="5366280" y="584802"/>
            <a:ext cx="883705" cy="251957"/>
            <a:chOff x="2152825" y="1658100"/>
            <a:chExt cx="452625" cy="129050"/>
          </a:xfrm>
        </p:grpSpPr>
        <p:sp>
          <p:nvSpPr>
            <p:cNvPr id="1203" name="Google Shape;1203;p18"/>
            <p:cNvSpPr/>
            <p:nvPr/>
          </p:nvSpPr>
          <p:spPr>
            <a:xfrm>
              <a:off x="2152825" y="1658100"/>
              <a:ext cx="320500" cy="58325"/>
            </a:xfrm>
            <a:custGeom>
              <a:avLst/>
              <a:gdLst/>
              <a:ahLst/>
              <a:cxnLst/>
              <a:rect l="l" t="t" r="r" b="b"/>
              <a:pathLst>
                <a:path w="12820" h="2333" extrusionOk="0">
                  <a:moveTo>
                    <a:pt x="5140" y="0"/>
                  </a:moveTo>
                  <a:lnTo>
                    <a:pt x="2601" y="2065"/>
                  </a:lnTo>
                  <a:lnTo>
                    <a:pt x="124" y="62"/>
                  </a:lnTo>
                  <a:lnTo>
                    <a:pt x="0" y="207"/>
                  </a:lnTo>
                  <a:lnTo>
                    <a:pt x="2601" y="2333"/>
                  </a:lnTo>
                  <a:lnTo>
                    <a:pt x="5140" y="269"/>
                  </a:lnTo>
                  <a:lnTo>
                    <a:pt x="7680" y="2333"/>
                  </a:lnTo>
                  <a:lnTo>
                    <a:pt x="10219" y="269"/>
                  </a:lnTo>
                  <a:lnTo>
                    <a:pt x="12696" y="2271"/>
                  </a:lnTo>
                  <a:lnTo>
                    <a:pt x="12820" y="2106"/>
                  </a:lnTo>
                  <a:lnTo>
                    <a:pt x="10219" y="0"/>
                  </a:lnTo>
                  <a:lnTo>
                    <a:pt x="7680" y="2065"/>
                  </a:lnTo>
                  <a:lnTo>
                    <a:pt x="5140"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8"/>
            <p:cNvSpPr/>
            <p:nvPr/>
          </p:nvSpPr>
          <p:spPr>
            <a:xfrm>
              <a:off x="2284425" y="1728800"/>
              <a:ext cx="321025" cy="58350"/>
            </a:xfrm>
            <a:custGeom>
              <a:avLst/>
              <a:gdLst/>
              <a:ahLst/>
              <a:cxnLst/>
              <a:rect l="l" t="t" r="r" b="b"/>
              <a:pathLst>
                <a:path w="12841" h="2334" extrusionOk="0">
                  <a:moveTo>
                    <a:pt x="5161" y="0"/>
                  </a:moveTo>
                  <a:lnTo>
                    <a:pt x="2622" y="2065"/>
                  </a:lnTo>
                  <a:lnTo>
                    <a:pt x="145" y="62"/>
                  </a:lnTo>
                  <a:lnTo>
                    <a:pt x="0" y="227"/>
                  </a:lnTo>
                  <a:lnTo>
                    <a:pt x="2622" y="2333"/>
                  </a:lnTo>
                  <a:lnTo>
                    <a:pt x="5161" y="269"/>
                  </a:lnTo>
                  <a:lnTo>
                    <a:pt x="7700" y="2333"/>
                  </a:lnTo>
                  <a:lnTo>
                    <a:pt x="10240" y="269"/>
                  </a:lnTo>
                  <a:lnTo>
                    <a:pt x="12717" y="2271"/>
                  </a:lnTo>
                  <a:lnTo>
                    <a:pt x="12841" y="2106"/>
                  </a:lnTo>
                  <a:lnTo>
                    <a:pt x="10240" y="0"/>
                  </a:lnTo>
                  <a:lnTo>
                    <a:pt x="7700" y="2065"/>
                  </a:lnTo>
                  <a:lnTo>
                    <a:pt x="5161"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 name="Google Shape;1205;p18"/>
          <p:cNvSpPr/>
          <p:nvPr/>
        </p:nvSpPr>
        <p:spPr>
          <a:xfrm>
            <a:off x="5112191" y="4110687"/>
            <a:ext cx="626769" cy="113923"/>
          </a:xfrm>
          <a:custGeom>
            <a:avLst/>
            <a:gdLst/>
            <a:ahLst/>
            <a:cxnLst/>
            <a:rect l="l" t="t" r="r" b="b"/>
            <a:pathLst>
              <a:path w="12841" h="2334" extrusionOk="0">
                <a:moveTo>
                  <a:pt x="5161" y="0"/>
                </a:moveTo>
                <a:lnTo>
                  <a:pt x="2622" y="2065"/>
                </a:lnTo>
                <a:lnTo>
                  <a:pt x="145" y="62"/>
                </a:lnTo>
                <a:lnTo>
                  <a:pt x="0" y="227"/>
                </a:lnTo>
                <a:lnTo>
                  <a:pt x="2622" y="2333"/>
                </a:lnTo>
                <a:lnTo>
                  <a:pt x="5161" y="269"/>
                </a:lnTo>
                <a:lnTo>
                  <a:pt x="7700" y="2333"/>
                </a:lnTo>
                <a:lnTo>
                  <a:pt x="10240" y="269"/>
                </a:lnTo>
                <a:lnTo>
                  <a:pt x="12717" y="2271"/>
                </a:lnTo>
                <a:lnTo>
                  <a:pt x="12841" y="2106"/>
                </a:lnTo>
                <a:lnTo>
                  <a:pt x="10240" y="0"/>
                </a:lnTo>
                <a:lnTo>
                  <a:pt x="7700" y="2065"/>
                </a:lnTo>
                <a:lnTo>
                  <a:pt x="5161"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8"/>
          <p:cNvSpPr/>
          <p:nvPr/>
        </p:nvSpPr>
        <p:spPr>
          <a:xfrm>
            <a:off x="4818255" y="3887502"/>
            <a:ext cx="625744" cy="113874"/>
          </a:xfrm>
          <a:custGeom>
            <a:avLst/>
            <a:gdLst/>
            <a:ahLst/>
            <a:cxnLst/>
            <a:rect l="l" t="t" r="r" b="b"/>
            <a:pathLst>
              <a:path w="12820" h="2333" extrusionOk="0">
                <a:moveTo>
                  <a:pt x="5140" y="0"/>
                </a:moveTo>
                <a:lnTo>
                  <a:pt x="2601" y="2065"/>
                </a:lnTo>
                <a:lnTo>
                  <a:pt x="124" y="62"/>
                </a:lnTo>
                <a:lnTo>
                  <a:pt x="0" y="207"/>
                </a:lnTo>
                <a:lnTo>
                  <a:pt x="2601" y="2333"/>
                </a:lnTo>
                <a:lnTo>
                  <a:pt x="5140" y="269"/>
                </a:lnTo>
                <a:lnTo>
                  <a:pt x="7680" y="2333"/>
                </a:lnTo>
                <a:lnTo>
                  <a:pt x="10219" y="269"/>
                </a:lnTo>
                <a:lnTo>
                  <a:pt x="12696" y="2271"/>
                </a:lnTo>
                <a:lnTo>
                  <a:pt x="12820" y="2106"/>
                </a:lnTo>
                <a:lnTo>
                  <a:pt x="10219" y="0"/>
                </a:lnTo>
                <a:lnTo>
                  <a:pt x="7680" y="2065"/>
                </a:lnTo>
                <a:lnTo>
                  <a:pt x="5140"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8"/>
          <p:cNvSpPr/>
          <p:nvPr/>
        </p:nvSpPr>
        <p:spPr>
          <a:xfrm rot="-1134335">
            <a:off x="179782" y="1782270"/>
            <a:ext cx="1864399" cy="3929446"/>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208"/>
        <p:cNvGrpSpPr/>
        <p:nvPr/>
      </p:nvGrpSpPr>
      <p:grpSpPr>
        <a:xfrm>
          <a:off x="0" y="0"/>
          <a:ext cx="0" cy="0"/>
          <a:chOff x="0" y="0"/>
          <a:chExt cx="0" cy="0"/>
        </a:xfrm>
      </p:grpSpPr>
      <p:sp>
        <p:nvSpPr>
          <p:cNvPr id="1209" name="Google Shape;1209;p19"/>
          <p:cNvSpPr txBox="1">
            <a:spLocks noGrp="1"/>
          </p:cNvSpPr>
          <p:nvPr>
            <p:ph type="title"/>
          </p:nvPr>
        </p:nvSpPr>
        <p:spPr>
          <a:xfrm>
            <a:off x="540000" y="445025"/>
            <a:ext cx="80640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atin typeface="Lato"/>
                <a:ea typeface="Lato"/>
                <a:cs typeface="Lato"/>
                <a:sym typeface="Lato"/>
              </a:defRPr>
            </a:lvl2pPr>
            <a:lvl3pPr lvl="2">
              <a:spcBef>
                <a:spcPts val="0"/>
              </a:spcBef>
              <a:spcAft>
                <a:spcPts val="0"/>
              </a:spcAft>
              <a:buSzPts val="3000"/>
              <a:buNone/>
              <a:defRPr>
                <a:latin typeface="Lato"/>
                <a:ea typeface="Lato"/>
                <a:cs typeface="Lato"/>
                <a:sym typeface="Lato"/>
              </a:defRPr>
            </a:lvl3pPr>
            <a:lvl4pPr lvl="3">
              <a:spcBef>
                <a:spcPts val="0"/>
              </a:spcBef>
              <a:spcAft>
                <a:spcPts val="0"/>
              </a:spcAft>
              <a:buSzPts val="3000"/>
              <a:buNone/>
              <a:defRPr>
                <a:latin typeface="Lato"/>
                <a:ea typeface="Lato"/>
                <a:cs typeface="Lato"/>
                <a:sym typeface="Lato"/>
              </a:defRPr>
            </a:lvl4pPr>
            <a:lvl5pPr lvl="4">
              <a:spcBef>
                <a:spcPts val="0"/>
              </a:spcBef>
              <a:spcAft>
                <a:spcPts val="0"/>
              </a:spcAft>
              <a:buSzPts val="3000"/>
              <a:buNone/>
              <a:defRPr>
                <a:latin typeface="Lato"/>
                <a:ea typeface="Lato"/>
                <a:cs typeface="Lato"/>
                <a:sym typeface="Lato"/>
              </a:defRPr>
            </a:lvl5pPr>
            <a:lvl6pPr lvl="5">
              <a:spcBef>
                <a:spcPts val="0"/>
              </a:spcBef>
              <a:spcAft>
                <a:spcPts val="0"/>
              </a:spcAft>
              <a:buSzPts val="3000"/>
              <a:buNone/>
              <a:defRPr>
                <a:latin typeface="Lato"/>
                <a:ea typeface="Lato"/>
                <a:cs typeface="Lato"/>
                <a:sym typeface="Lato"/>
              </a:defRPr>
            </a:lvl6pPr>
            <a:lvl7pPr lvl="6">
              <a:spcBef>
                <a:spcPts val="0"/>
              </a:spcBef>
              <a:spcAft>
                <a:spcPts val="0"/>
              </a:spcAft>
              <a:buSzPts val="3000"/>
              <a:buNone/>
              <a:defRPr>
                <a:latin typeface="Lato"/>
                <a:ea typeface="Lato"/>
                <a:cs typeface="Lato"/>
                <a:sym typeface="Lato"/>
              </a:defRPr>
            </a:lvl7pPr>
            <a:lvl8pPr lvl="7">
              <a:spcBef>
                <a:spcPts val="0"/>
              </a:spcBef>
              <a:spcAft>
                <a:spcPts val="0"/>
              </a:spcAft>
              <a:buSzPts val="3000"/>
              <a:buNone/>
              <a:defRPr>
                <a:latin typeface="Lato"/>
                <a:ea typeface="Lato"/>
                <a:cs typeface="Lato"/>
                <a:sym typeface="Lato"/>
              </a:defRPr>
            </a:lvl8pPr>
            <a:lvl9pPr lvl="8">
              <a:spcBef>
                <a:spcPts val="0"/>
              </a:spcBef>
              <a:spcAft>
                <a:spcPts val="0"/>
              </a:spcAft>
              <a:buSzPts val="3000"/>
              <a:buNone/>
              <a:defRPr>
                <a:latin typeface="Lato"/>
                <a:ea typeface="Lato"/>
                <a:cs typeface="Lato"/>
                <a:sym typeface="Lato"/>
              </a:defRPr>
            </a:lvl9pPr>
          </a:lstStyle>
          <a:p>
            <a:endParaRPr/>
          </a:p>
        </p:txBody>
      </p:sp>
      <p:sp>
        <p:nvSpPr>
          <p:cNvPr id="1210" name="Google Shape;1210;p19"/>
          <p:cNvSpPr txBox="1">
            <a:spLocks noGrp="1"/>
          </p:cNvSpPr>
          <p:nvPr>
            <p:ph type="subTitle" idx="1"/>
          </p:nvPr>
        </p:nvSpPr>
        <p:spPr>
          <a:xfrm>
            <a:off x="5150275" y="18350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11" name="Google Shape;1211;p19"/>
          <p:cNvSpPr txBox="1">
            <a:spLocks noGrp="1"/>
          </p:cNvSpPr>
          <p:nvPr>
            <p:ph type="subTitle" idx="2"/>
          </p:nvPr>
        </p:nvSpPr>
        <p:spPr>
          <a:xfrm>
            <a:off x="5150275" y="21920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12" name="Google Shape;1212;p19"/>
          <p:cNvSpPr txBox="1">
            <a:spLocks noGrp="1"/>
          </p:cNvSpPr>
          <p:nvPr>
            <p:ph type="subTitle" idx="3"/>
          </p:nvPr>
        </p:nvSpPr>
        <p:spPr>
          <a:xfrm>
            <a:off x="2101325" y="18350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13" name="Google Shape;1213;p19"/>
          <p:cNvSpPr txBox="1">
            <a:spLocks noGrp="1"/>
          </p:cNvSpPr>
          <p:nvPr>
            <p:ph type="subTitle" idx="4"/>
          </p:nvPr>
        </p:nvSpPr>
        <p:spPr>
          <a:xfrm>
            <a:off x="2101325" y="21920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14" name="Google Shape;1214;p19"/>
          <p:cNvSpPr txBox="1">
            <a:spLocks noGrp="1"/>
          </p:cNvSpPr>
          <p:nvPr>
            <p:ph type="subTitle" idx="5"/>
          </p:nvPr>
        </p:nvSpPr>
        <p:spPr>
          <a:xfrm>
            <a:off x="5150275" y="36279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15" name="Google Shape;1215;p19"/>
          <p:cNvSpPr txBox="1">
            <a:spLocks noGrp="1"/>
          </p:cNvSpPr>
          <p:nvPr>
            <p:ph type="subTitle" idx="6"/>
          </p:nvPr>
        </p:nvSpPr>
        <p:spPr>
          <a:xfrm>
            <a:off x="5150275" y="39849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16" name="Google Shape;1216;p19"/>
          <p:cNvSpPr txBox="1">
            <a:spLocks noGrp="1"/>
          </p:cNvSpPr>
          <p:nvPr>
            <p:ph type="subTitle" idx="7"/>
          </p:nvPr>
        </p:nvSpPr>
        <p:spPr>
          <a:xfrm>
            <a:off x="2101325" y="36279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17" name="Google Shape;1217;p19"/>
          <p:cNvSpPr txBox="1">
            <a:spLocks noGrp="1"/>
          </p:cNvSpPr>
          <p:nvPr>
            <p:ph type="subTitle" idx="8"/>
          </p:nvPr>
        </p:nvSpPr>
        <p:spPr>
          <a:xfrm>
            <a:off x="2101325" y="39849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18" name="Google Shape;1218;p19"/>
          <p:cNvSpPr/>
          <p:nvPr/>
        </p:nvSpPr>
        <p:spPr>
          <a:xfrm rot="-5400000">
            <a:off x="-890586" y="890638"/>
            <a:ext cx="4048415" cy="2267201"/>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9"/>
          <p:cNvSpPr/>
          <p:nvPr/>
        </p:nvSpPr>
        <p:spPr>
          <a:xfrm rot="5400000">
            <a:off x="6019364" y="2032087"/>
            <a:ext cx="4048415" cy="2267201"/>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9"/>
          <p:cNvSpPr/>
          <p:nvPr/>
        </p:nvSpPr>
        <p:spPr>
          <a:xfrm rot="5400000">
            <a:off x="6671601" y="2684379"/>
            <a:ext cx="3212221" cy="1798914"/>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9"/>
          <p:cNvSpPr/>
          <p:nvPr/>
        </p:nvSpPr>
        <p:spPr>
          <a:xfrm rot="-5400000">
            <a:off x="-706629" y="706634"/>
            <a:ext cx="3212221" cy="1798914"/>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9"/>
          <p:cNvSpPr/>
          <p:nvPr/>
        </p:nvSpPr>
        <p:spPr>
          <a:xfrm rot="9455210">
            <a:off x="8412046" y="-327020"/>
            <a:ext cx="728283" cy="1534944"/>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9"/>
          <p:cNvSpPr/>
          <p:nvPr/>
        </p:nvSpPr>
        <p:spPr>
          <a:xfrm rot="9455210">
            <a:off x="43071" y="3862618"/>
            <a:ext cx="728283" cy="1534944"/>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CUSTOM_5_1">
    <p:spTree>
      <p:nvGrpSpPr>
        <p:cNvPr id="1" name="Shape 1224"/>
        <p:cNvGrpSpPr/>
        <p:nvPr/>
      </p:nvGrpSpPr>
      <p:grpSpPr>
        <a:xfrm>
          <a:off x="0" y="0"/>
          <a:ext cx="0" cy="0"/>
          <a:chOff x="0" y="0"/>
          <a:chExt cx="0" cy="0"/>
        </a:xfrm>
      </p:grpSpPr>
      <p:sp>
        <p:nvSpPr>
          <p:cNvPr id="1225" name="Google Shape;1225;p20"/>
          <p:cNvSpPr txBox="1">
            <a:spLocks noGrp="1"/>
          </p:cNvSpPr>
          <p:nvPr>
            <p:ph type="title"/>
          </p:nvPr>
        </p:nvSpPr>
        <p:spPr>
          <a:xfrm>
            <a:off x="2860450" y="445025"/>
            <a:ext cx="3423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Lato"/>
                <a:ea typeface="Lato"/>
                <a:cs typeface="Lato"/>
                <a:sym typeface="Lato"/>
              </a:defRPr>
            </a:lvl2pPr>
            <a:lvl3pPr lvl="2" rtl="0">
              <a:spcBef>
                <a:spcPts val="0"/>
              </a:spcBef>
              <a:spcAft>
                <a:spcPts val="0"/>
              </a:spcAft>
              <a:buSzPts val="3000"/>
              <a:buNone/>
              <a:defRPr>
                <a:latin typeface="Lato"/>
                <a:ea typeface="Lato"/>
                <a:cs typeface="Lato"/>
                <a:sym typeface="Lato"/>
              </a:defRPr>
            </a:lvl3pPr>
            <a:lvl4pPr lvl="3" rtl="0">
              <a:spcBef>
                <a:spcPts val="0"/>
              </a:spcBef>
              <a:spcAft>
                <a:spcPts val="0"/>
              </a:spcAft>
              <a:buSzPts val="3000"/>
              <a:buNone/>
              <a:defRPr>
                <a:latin typeface="Lato"/>
                <a:ea typeface="Lato"/>
                <a:cs typeface="Lato"/>
                <a:sym typeface="Lato"/>
              </a:defRPr>
            </a:lvl4pPr>
            <a:lvl5pPr lvl="4" rtl="0">
              <a:spcBef>
                <a:spcPts val="0"/>
              </a:spcBef>
              <a:spcAft>
                <a:spcPts val="0"/>
              </a:spcAft>
              <a:buSzPts val="3000"/>
              <a:buNone/>
              <a:defRPr>
                <a:latin typeface="Lato"/>
                <a:ea typeface="Lato"/>
                <a:cs typeface="Lato"/>
                <a:sym typeface="Lato"/>
              </a:defRPr>
            </a:lvl5pPr>
            <a:lvl6pPr lvl="5" rtl="0">
              <a:spcBef>
                <a:spcPts val="0"/>
              </a:spcBef>
              <a:spcAft>
                <a:spcPts val="0"/>
              </a:spcAft>
              <a:buSzPts val="3000"/>
              <a:buNone/>
              <a:defRPr>
                <a:latin typeface="Lato"/>
                <a:ea typeface="Lato"/>
                <a:cs typeface="Lato"/>
                <a:sym typeface="Lato"/>
              </a:defRPr>
            </a:lvl6pPr>
            <a:lvl7pPr lvl="6" rtl="0">
              <a:spcBef>
                <a:spcPts val="0"/>
              </a:spcBef>
              <a:spcAft>
                <a:spcPts val="0"/>
              </a:spcAft>
              <a:buSzPts val="3000"/>
              <a:buNone/>
              <a:defRPr>
                <a:latin typeface="Lato"/>
                <a:ea typeface="Lato"/>
                <a:cs typeface="Lato"/>
                <a:sym typeface="Lato"/>
              </a:defRPr>
            </a:lvl7pPr>
            <a:lvl8pPr lvl="7" rtl="0">
              <a:spcBef>
                <a:spcPts val="0"/>
              </a:spcBef>
              <a:spcAft>
                <a:spcPts val="0"/>
              </a:spcAft>
              <a:buSzPts val="3000"/>
              <a:buNone/>
              <a:defRPr>
                <a:latin typeface="Lato"/>
                <a:ea typeface="Lato"/>
                <a:cs typeface="Lato"/>
                <a:sym typeface="Lato"/>
              </a:defRPr>
            </a:lvl8pPr>
            <a:lvl9pPr lvl="8" rtl="0">
              <a:spcBef>
                <a:spcPts val="0"/>
              </a:spcBef>
              <a:spcAft>
                <a:spcPts val="0"/>
              </a:spcAft>
              <a:buSzPts val="3000"/>
              <a:buNone/>
              <a:defRPr>
                <a:latin typeface="Lato"/>
                <a:ea typeface="Lato"/>
                <a:cs typeface="Lato"/>
                <a:sym typeface="Lato"/>
              </a:defRPr>
            </a:lvl9pPr>
          </a:lstStyle>
          <a:p>
            <a:endParaRPr/>
          </a:p>
        </p:txBody>
      </p:sp>
      <p:sp>
        <p:nvSpPr>
          <p:cNvPr id="1226" name="Google Shape;1226;p20"/>
          <p:cNvSpPr txBox="1">
            <a:spLocks noGrp="1"/>
          </p:cNvSpPr>
          <p:nvPr>
            <p:ph type="subTitle" idx="1"/>
          </p:nvPr>
        </p:nvSpPr>
        <p:spPr>
          <a:xfrm>
            <a:off x="3625750" y="1932338"/>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27" name="Google Shape;1227;p20"/>
          <p:cNvSpPr txBox="1">
            <a:spLocks noGrp="1"/>
          </p:cNvSpPr>
          <p:nvPr>
            <p:ph type="subTitle" idx="2"/>
          </p:nvPr>
        </p:nvSpPr>
        <p:spPr>
          <a:xfrm>
            <a:off x="3625750" y="2289338"/>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28" name="Google Shape;1228;p20"/>
          <p:cNvSpPr txBox="1">
            <a:spLocks noGrp="1"/>
          </p:cNvSpPr>
          <p:nvPr>
            <p:ph type="subTitle" idx="3"/>
          </p:nvPr>
        </p:nvSpPr>
        <p:spPr>
          <a:xfrm>
            <a:off x="913300" y="1932338"/>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29" name="Google Shape;1229;p20"/>
          <p:cNvSpPr txBox="1">
            <a:spLocks noGrp="1"/>
          </p:cNvSpPr>
          <p:nvPr>
            <p:ph type="subTitle" idx="4"/>
          </p:nvPr>
        </p:nvSpPr>
        <p:spPr>
          <a:xfrm>
            <a:off x="913300" y="2289338"/>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30" name="Google Shape;1230;p20"/>
          <p:cNvSpPr txBox="1">
            <a:spLocks noGrp="1"/>
          </p:cNvSpPr>
          <p:nvPr>
            <p:ph type="subTitle" idx="5"/>
          </p:nvPr>
        </p:nvSpPr>
        <p:spPr>
          <a:xfrm>
            <a:off x="6338298" y="1932338"/>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31" name="Google Shape;1231;p20"/>
          <p:cNvSpPr txBox="1">
            <a:spLocks noGrp="1"/>
          </p:cNvSpPr>
          <p:nvPr>
            <p:ph type="subTitle" idx="6"/>
          </p:nvPr>
        </p:nvSpPr>
        <p:spPr>
          <a:xfrm>
            <a:off x="6338238" y="2289338"/>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32" name="Google Shape;1232;p20"/>
          <p:cNvSpPr txBox="1">
            <a:spLocks noGrp="1"/>
          </p:cNvSpPr>
          <p:nvPr>
            <p:ph type="subTitle" idx="7"/>
          </p:nvPr>
        </p:nvSpPr>
        <p:spPr>
          <a:xfrm>
            <a:off x="3625750" y="36279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33" name="Google Shape;1233;p20"/>
          <p:cNvSpPr txBox="1">
            <a:spLocks noGrp="1"/>
          </p:cNvSpPr>
          <p:nvPr>
            <p:ph type="subTitle" idx="8"/>
          </p:nvPr>
        </p:nvSpPr>
        <p:spPr>
          <a:xfrm>
            <a:off x="3625750" y="39849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34" name="Google Shape;1234;p20"/>
          <p:cNvSpPr txBox="1">
            <a:spLocks noGrp="1"/>
          </p:cNvSpPr>
          <p:nvPr>
            <p:ph type="subTitle" idx="9"/>
          </p:nvPr>
        </p:nvSpPr>
        <p:spPr>
          <a:xfrm>
            <a:off x="913300" y="36279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35" name="Google Shape;1235;p20"/>
          <p:cNvSpPr txBox="1">
            <a:spLocks noGrp="1"/>
          </p:cNvSpPr>
          <p:nvPr>
            <p:ph type="subTitle" idx="13"/>
          </p:nvPr>
        </p:nvSpPr>
        <p:spPr>
          <a:xfrm>
            <a:off x="913300" y="39849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
        <p:nvSpPr>
          <p:cNvPr id="1236" name="Google Shape;1236;p20"/>
          <p:cNvSpPr txBox="1">
            <a:spLocks noGrp="1"/>
          </p:cNvSpPr>
          <p:nvPr>
            <p:ph type="subTitle" idx="14"/>
          </p:nvPr>
        </p:nvSpPr>
        <p:spPr>
          <a:xfrm>
            <a:off x="6338298" y="3627900"/>
            <a:ext cx="1892400" cy="35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algn="ctr"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algn="ctr"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237" name="Google Shape;1237;p20"/>
          <p:cNvSpPr txBox="1">
            <a:spLocks noGrp="1"/>
          </p:cNvSpPr>
          <p:nvPr>
            <p:ph type="subTitle" idx="15"/>
          </p:nvPr>
        </p:nvSpPr>
        <p:spPr>
          <a:xfrm>
            <a:off x="6338238" y="3984900"/>
            <a:ext cx="18924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238" name="Google Shape;1238;p20"/>
          <p:cNvGrpSpPr/>
          <p:nvPr/>
        </p:nvGrpSpPr>
        <p:grpSpPr>
          <a:xfrm>
            <a:off x="5999000" y="-39543"/>
            <a:ext cx="3175221" cy="1696880"/>
            <a:chOff x="5150275" y="2304250"/>
            <a:chExt cx="2226975" cy="1190125"/>
          </a:xfrm>
        </p:grpSpPr>
        <p:sp>
          <p:nvSpPr>
            <p:cNvPr id="1239" name="Google Shape;1239;p20"/>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0"/>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0"/>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0"/>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0"/>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0"/>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0"/>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0"/>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0"/>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0"/>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0"/>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0"/>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0"/>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0"/>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0"/>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0"/>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0"/>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0"/>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0"/>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0"/>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0"/>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0"/>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0"/>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0"/>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0"/>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0"/>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0"/>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0"/>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0"/>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0"/>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0"/>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0"/>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0"/>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20"/>
          <p:cNvSpPr/>
          <p:nvPr/>
        </p:nvSpPr>
        <p:spPr>
          <a:xfrm>
            <a:off x="7216843" y="0"/>
            <a:ext cx="1927212" cy="1079280"/>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20"/>
          <p:cNvGrpSpPr/>
          <p:nvPr/>
        </p:nvGrpSpPr>
        <p:grpSpPr>
          <a:xfrm flipH="1">
            <a:off x="0" y="-39543"/>
            <a:ext cx="3175221" cy="1696880"/>
            <a:chOff x="5150275" y="2304250"/>
            <a:chExt cx="2226975" cy="1190125"/>
          </a:xfrm>
        </p:grpSpPr>
        <p:sp>
          <p:nvSpPr>
            <p:cNvPr id="1274" name="Google Shape;1274;p20"/>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0"/>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0"/>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0"/>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0"/>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0"/>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0"/>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0"/>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0"/>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0"/>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0"/>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0"/>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0"/>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0"/>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0"/>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0"/>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0"/>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0"/>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0"/>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0"/>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0"/>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0"/>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0"/>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0"/>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0"/>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0"/>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0"/>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0"/>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0"/>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0"/>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0"/>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0"/>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0"/>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 name="Google Shape;1307;p20"/>
          <p:cNvSpPr/>
          <p:nvPr/>
        </p:nvSpPr>
        <p:spPr>
          <a:xfrm flipH="1">
            <a:off x="-157" y="0"/>
            <a:ext cx="1927212" cy="1079280"/>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CUSTOM_1">
    <p:spTree>
      <p:nvGrpSpPr>
        <p:cNvPr id="1" name="Shape 1308"/>
        <p:cNvGrpSpPr/>
        <p:nvPr/>
      </p:nvGrpSpPr>
      <p:grpSpPr>
        <a:xfrm>
          <a:off x="0" y="0"/>
          <a:ext cx="0" cy="0"/>
          <a:chOff x="0" y="0"/>
          <a:chExt cx="0" cy="0"/>
        </a:xfrm>
      </p:grpSpPr>
      <p:sp>
        <p:nvSpPr>
          <p:cNvPr id="1309" name="Google Shape;1309;p21"/>
          <p:cNvSpPr txBox="1">
            <a:spLocks noGrp="1"/>
          </p:cNvSpPr>
          <p:nvPr>
            <p:ph type="title"/>
          </p:nvPr>
        </p:nvSpPr>
        <p:spPr>
          <a:xfrm>
            <a:off x="2938205" y="974475"/>
            <a:ext cx="3267600" cy="7167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lvl1pPr>
            <a:lvl2pPr lvl="1" rtl="0">
              <a:spcBef>
                <a:spcPts val="0"/>
              </a:spcBef>
              <a:spcAft>
                <a:spcPts val="0"/>
              </a:spcAft>
              <a:buSzPts val="3000"/>
              <a:buNone/>
              <a:defRPr>
                <a:latin typeface="Open Sans"/>
                <a:ea typeface="Open Sans"/>
                <a:cs typeface="Open Sans"/>
                <a:sym typeface="Open Sans"/>
              </a:defRPr>
            </a:lvl2pPr>
            <a:lvl3pPr lvl="2" rtl="0">
              <a:spcBef>
                <a:spcPts val="0"/>
              </a:spcBef>
              <a:spcAft>
                <a:spcPts val="0"/>
              </a:spcAft>
              <a:buSzPts val="3000"/>
              <a:buNone/>
              <a:defRPr>
                <a:latin typeface="Open Sans"/>
                <a:ea typeface="Open Sans"/>
                <a:cs typeface="Open Sans"/>
                <a:sym typeface="Open Sans"/>
              </a:defRPr>
            </a:lvl3pPr>
            <a:lvl4pPr lvl="3" rtl="0">
              <a:spcBef>
                <a:spcPts val="0"/>
              </a:spcBef>
              <a:spcAft>
                <a:spcPts val="0"/>
              </a:spcAft>
              <a:buSzPts val="3000"/>
              <a:buNone/>
              <a:defRPr>
                <a:latin typeface="Open Sans"/>
                <a:ea typeface="Open Sans"/>
                <a:cs typeface="Open Sans"/>
                <a:sym typeface="Open Sans"/>
              </a:defRPr>
            </a:lvl4pPr>
            <a:lvl5pPr lvl="4" rtl="0">
              <a:spcBef>
                <a:spcPts val="0"/>
              </a:spcBef>
              <a:spcAft>
                <a:spcPts val="0"/>
              </a:spcAft>
              <a:buSzPts val="3000"/>
              <a:buNone/>
              <a:defRPr>
                <a:latin typeface="Open Sans"/>
                <a:ea typeface="Open Sans"/>
                <a:cs typeface="Open Sans"/>
                <a:sym typeface="Open Sans"/>
              </a:defRPr>
            </a:lvl5pPr>
            <a:lvl6pPr lvl="5" rtl="0">
              <a:spcBef>
                <a:spcPts val="0"/>
              </a:spcBef>
              <a:spcAft>
                <a:spcPts val="0"/>
              </a:spcAft>
              <a:buSzPts val="3000"/>
              <a:buNone/>
              <a:defRPr>
                <a:latin typeface="Open Sans"/>
                <a:ea typeface="Open Sans"/>
                <a:cs typeface="Open Sans"/>
                <a:sym typeface="Open Sans"/>
              </a:defRPr>
            </a:lvl6pPr>
            <a:lvl7pPr lvl="6" rtl="0">
              <a:spcBef>
                <a:spcPts val="0"/>
              </a:spcBef>
              <a:spcAft>
                <a:spcPts val="0"/>
              </a:spcAft>
              <a:buSzPts val="3000"/>
              <a:buNone/>
              <a:defRPr>
                <a:latin typeface="Open Sans"/>
                <a:ea typeface="Open Sans"/>
                <a:cs typeface="Open Sans"/>
                <a:sym typeface="Open Sans"/>
              </a:defRPr>
            </a:lvl7pPr>
            <a:lvl8pPr lvl="7" rtl="0">
              <a:spcBef>
                <a:spcPts val="0"/>
              </a:spcBef>
              <a:spcAft>
                <a:spcPts val="0"/>
              </a:spcAft>
              <a:buSzPts val="3000"/>
              <a:buNone/>
              <a:defRPr>
                <a:latin typeface="Open Sans"/>
                <a:ea typeface="Open Sans"/>
                <a:cs typeface="Open Sans"/>
                <a:sym typeface="Open Sans"/>
              </a:defRPr>
            </a:lvl8pPr>
            <a:lvl9pPr lvl="8" rtl="0">
              <a:spcBef>
                <a:spcPts val="0"/>
              </a:spcBef>
              <a:spcAft>
                <a:spcPts val="0"/>
              </a:spcAft>
              <a:buSzPts val="3000"/>
              <a:buNone/>
              <a:defRPr>
                <a:latin typeface="Open Sans"/>
                <a:ea typeface="Open Sans"/>
                <a:cs typeface="Open Sans"/>
                <a:sym typeface="Open Sans"/>
              </a:defRPr>
            </a:lvl9pPr>
          </a:lstStyle>
          <a:p>
            <a:endParaRPr/>
          </a:p>
        </p:txBody>
      </p:sp>
      <p:sp>
        <p:nvSpPr>
          <p:cNvPr id="1310" name="Google Shape;1310;p21"/>
          <p:cNvSpPr txBox="1">
            <a:spLocks noGrp="1"/>
          </p:cNvSpPr>
          <p:nvPr>
            <p:ph type="subTitle" idx="1"/>
          </p:nvPr>
        </p:nvSpPr>
        <p:spPr>
          <a:xfrm>
            <a:off x="2983301" y="1622325"/>
            <a:ext cx="3177300" cy="109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spcBef>
                <a:spcPts val="0"/>
              </a:spcBef>
              <a:spcAft>
                <a:spcPts val="0"/>
              </a:spcAft>
              <a:buClr>
                <a:schemeClr val="dk2"/>
              </a:buClr>
              <a:buSzPts val="1400"/>
              <a:buNone/>
              <a:defRPr>
                <a:solidFill>
                  <a:schemeClr val="dk2"/>
                </a:solidFill>
              </a:defRPr>
            </a:lvl2pPr>
            <a:lvl3pPr lvl="2" algn="ctr" rtl="0">
              <a:spcBef>
                <a:spcPts val="1600"/>
              </a:spcBef>
              <a:spcAft>
                <a:spcPts val="0"/>
              </a:spcAft>
              <a:buClr>
                <a:schemeClr val="dk2"/>
              </a:buClr>
              <a:buSzPts val="1400"/>
              <a:buNone/>
              <a:defRPr>
                <a:solidFill>
                  <a:schemeClr val="dk2"/>
                </a:solidFill>
              </a:defRPr>
            </a:lvl3pPr>
            <a:lvl4pPr lvl="3" algn="ctr" rtl="0">
              <a:spcBef>
                <a:spcPts val="1600"/>
              </a:spcBef>
              <a:spcAft>
                <a:spcPts val="0"/>
              </a:spcAft>
              <a:buClr>
                <a:schemeClr val="dk2"/>
              </a:buClr>
              <a:buSzPts val="1400"/>
              <a:buNone/>
              <a:defRPr>
                <a:solidFill>
                  <a:schemeClr val="dk2"/>
                </a:solidFill>
              </a:defRPr>
            </a:lvl4pPr>
            <a:lvl5pPr lvl="4" algn="ctr" rtl="0">
              <a:spcBef>
                <a:spcPts val="1600"/>
              </a:spcBef>
              <a:spcAft>
                <a:spcPts val="0"/>
              </a:spcAft>
              <a:buClr>
                <a:schemeClr val="dk2"/>
              </a:buClr>
              <a:buSzPts val="1400"/>
              <a:buNone/>
              <a:defRPr>
                <a:solidFill>
                  <a:schemeClr val="dk2"/>
                </a:solidFill>
              </a:defRPr>
            </a:lvl5pPr>
            <a:lvl6pPr lvl="5" algn="ctr" rtl="0">
              <a:spcBef>
                <a:spcPts val="1600"/>
              </a:spcBef>
              <a:spcAft>
                <a:spcPts val="0"/>
              </a:spcAft>
              <a:buClr>
                <a:schemeClr val="dk2"/>
              </a:buClr>
              <a:buSzPts val="1400"/>
              <a:buNone/>
              <a:defRPr>
                <a:solidFill>
                  <a:schemeClr val="dk2"/>
                </a:solidFill>
              </a:defRPr>
            </a:lvl6pPr>
            <a:lvl7pPr lvl="6" algn="ctr" rtl="0">
              <a:spcBef>
                <a:spcPts val="1600"/>
              </a:spcBef>
              <a:spcAft>
                <a:spcPts val="0"/>
              </a:spcAft>
              <a:buClr>
                <a:schemeClr val="dk2"/>
              </a:buClr>
              <a:buSzPts val="1400"/>
              <a:buNone/>
              <a:defRPr>
                <a:solidFill>
                  <a:schemeClr val="dk2"/>
                </a:solidFill>
              </a:defRPr>
            </a:lvl7pPr>
            <a:lvl8pPr lvl="7" algn="ctr" rtl="0">
              <a:spcBef>
                <a:spcPts val="1600"/>
              </a:spcBef>
              <a:spcAft>
                <a:spcPts val="0"/>
              </a:spcAft>
              <a:buClr>
                <a:schemeClr val="dk2"/>
              </a:buClr>
              <a:buSzPts val="1400"/>
              <a:buNone/>
              <a:defRPr>
                <a:solidFill>
                  <a:schemeClr val="dk2"/>
                </a:solidFill>
              </a:defRPr>
            </a:lvl8pPr>
            <a:lvl9pPr lvl="8" algn="ctr" rtl="0">
              <a:spcBef>
                <a:spcPts val="1600"/>
              </a:spcBef>
              <a:spcAft>
                <a:spcPts val="1600"/>
              </a:spcAft>
              <a:buClr>
                <a:schemeClr val="dk2"/>
              </a:buClr>
              <a:buSzPts val="1400"/>
              <a:buNone/>
              <a:defRPr>
                <a:solidFill>
                  <a:schemeClr val="dk2"/>
                </a:solidFill>
              </a:defRPr>
            </a:lvl9pPr>
          </a:lstStyle>
          <a:p>
            <a:endParaRPr/>
          </a:p>
        </p:txBody>
      </p:sp>
      <p:sp>
        <p:nvSpPr>
          <p:cNvPr id="1311" name="Google Shape;1311;p21"/>
          <p:cNvSpPr txBox="1">
            <a:spLocks noGrp="1"/>
          </p:cNvSpPr>
          <p:nvPr>
            <p:ph type="subTitle" idx="2"/>
          </p:nvPr>
        </p:nvSpPr>
        <p:spPr>
          <a:xfrm>
            <a:off x="2676905" y="3744400"/>
            <a:ext cx="3790200" cy="27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100"/>
            </a:lvl1pPr>
            <a:lvl2pPr lvl="1" algn="ctr" rtl="0">
              <a:spcBef>
                <a:spcPts val="1600"/>
              </a:spcBef>
              <a:spcAft>
                <a:spcPts val="0"/>
              </a:spcAft>
              <a:buClr>
                <a:schemeClr val="dk2"/>
              </a:buClr>
              <a:buSzPts val="1400"/>
              <a:buNone/>
              <a:defRPr>
                <a:solidFill>
                  <a:schemeClr val="dk2"/>
                </a:solidFill>
              </a:defRPr>
            </a:lvl2pPr>
            <a:lvl3pPr lvl="2" algn="ctr" rtl="0">
              <a:spcBef>
                <a:spcPts val="1600"/>
              </a:spcBef>
              <a:spcAft>
                <a:spcPts val="0"/>
              </a:spcAft>
              <a:buClr>
                <a:schemeClr val="dk2"/>
              </a:buClr>
              <a:buSzPts val="1400"/>
              <a:buNone/>
              <a:defRPr>
                <a:solidFill>
                  <a:schemeClr val="dk2"/>
                </a:solidFill>
              </a:defRPr>
            </a:lvl3pPr>
            <a:lvl4pPr lvl="3" algn="ctr" rtl="0">
              <a:spcBef>
                <a:spcPts val="1600"/>
              </a:spcBef>
              <a:spcAft>
                <a:spcPts val="0"/>
              </a:spcAft>
              <a:buClr>
                <a:schemeClr val="dk2"/>
              </a:buClr>
              <a:buSzPts val="1400"/>
              <a:buNone/>
              <a:defRPr>
                <a:solidFill>
                  <a:schemeClr val="dk2"/>
                </a:solidFill>
              </a:defRPr>
            </a:lvl4pPr>
            <a:lvl5pPr lvl="4" algn="ctr" rtl="0">
              <a:spcBef>
                <a:spcPts val="1600"/>
              </a:spcBef>
              <a:spcAft>
                <a:spcPts val="0"/>
              </a:spcAft>
              <a:buClr>
                <a:schemeClr val="dk2"/>
              </a:buClr>
              <a:buSzPts val="1400"/>
              <a:buNone/>
              <a:defRPr>
                <a:solidFill>
                  <a:schemeClr val="dk2"/>
                </a:solidFill>
              </a:defRPr>
            </a:lvl5pPr>
            <a:lvl6pPr lvl="5" algn="ctr" rtl="0">
              <a:spcBef>
                <a:spcPts val="1600"/>
              </a:spcBef>
              <a:spcAft>
                <a:spcPts val="0"/>
              </a:spcAft>
              <a:buClr>
                <a:schemeClr val="dk2"/>
              </a:buClr>
              <a:buSzPts val="1400"/>
              <a:buNone/>
              <a:defRPr>
                <a:solidFill>
                  <a:schemeClr val="dk2"/>
                </a:solidFill>
              </a:defRPr>
            </a:lvl6pPr>
            <a:lvl7pPr lvl="6" algn="ctr" rtl="0">
              <a:spcBef>
                <a:spcPts val="1600"/>
              </a:spcBef>
              <a:spcAft>
                <a:spcPts val="0"/>
              </a:spcAft>
              <a:buClr>
                <a:schemeClr val="dk2"/>
              </a:buClr>
              <a:buSzPts val="1400"/>
              <a:buNone/>
              <a:defRPr>
                <a:solidFill>
                  <a:schemeClr val="dk2"/>
                </a:solidFill>
              </a:defRPr>
            </a:lvl7pPr>
            <a:lvl8pPr lvl="7" algn="ctr" rtl="0">
              <a:spcBef>
                <a:spcPts val="1600"/>
              </a:spcBef>
              <a:spcAft>
                <a:spcPts val="0"/>
              </a:spcAft>
              <a:buClr>
                <a:schemeClr val="dk2"/>
              </a:buClr>
              <a:buSzPts val="1400"/>
              <a:buNone/>
              <a:defRPr>
                <a:solidFill>
                  <a:schemeClr val="dk2"/>
                </a:solidFill>
              </a:defRPr>
            </a:lvl8pPr>
            <a:lvl9pPr lvl="8" algn="ctr" rtl="0">
              <a:spcBef>
                <a:spcPts val="1600"/>
              </a:spcBef>
              <a:spcAft>
                <a:spcPts val="1600"/>
              </a:spcAft>
              <a:buClr>
                <a:schemeClr val="dk2"/>
              </a:buClr>
              <a:buSzPts val="1400"/>
              <a:buNone/>
              <a:defRPr>
                <a:solidFill>
                  <a:schemeClr val="dk2"/>
                </a:solidFill>
              </a:defRPr>
            </a:lvl9pPr>
          </a:lstStyle>
          <a:p>
            <a:endParaRPr/>
          </a:p>
        </p:txBody>
      </p:sp>
      <p:sp>
        <p:nvSpPr>
          <p:cNvPr id="1312" name="Google Shape;1312;p21"/>
          <p:cNvSpPr txBox="1"/>
          <p:nvPr/>
        </p:nvSpPr>
        <p:spPr>
          <a:xfrm>
            <a:off x="3027725" y="3140175"/>
            <a:ext cx="3088500" cy="716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rgbClr val="FFFFFF"/>
                </a:solidFill>
                <a:latin typeface="Lato"/>
                <a:ea typeface="Lato"/>
                <a:cs typeface="Lato"/>
                <a:sym typeface="Lato"/>
              </a:rPr>
              <a:t>CREDITS: This presentation template was created by </a:t>
            </a:r>
            <a:r>
              <a:rPr lang="en" sz="1100" b="1">
                <a:solidFill>
                  <a:srgbClr val="FFFFFF"/>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100">
                <a:solidFill>
                  <a:srgbClr val="FFFFFF"/>
                </a:solidFill>
                <a:latin typeface="Lato"/>
                <a:ea typeface="Lato"/>
                <a:cs typeface="Lato"/>
                <a:sym typeface="Lato"/>
              </a:rPr>
              <a:t>, including icons by </a:t>
            </a:r>
            <a:r>
              <a:rPr lang="en" sz="1100" b="1">
                <a:solidFill>
                  <a:srgbClr val="FFFFFF"/>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100">
                <a:solidFill>
                  <a:srgbClr val="FFFFFF"/>
                </a:solidFill>
                <a:latin typeface="Lato"/>
                <a:ea typeface="Lato"/>
                <a:cs typeface="Lato"/>
                <a:sym typeface="Lato"/>
              </a:rPr>
              <a:t>, infographics &amp; images by </a:t>
            </a:r>
            <a:r>
              <a:rPr lang="en" sz="1100" b="1">
                <a:solidFill>
                  <a:srgbClr val="FFFFFF"/>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endParaRPr sz="1100" b="1">
              <a:solidFill>
                <a:srgbClr val="FFFFFF"/>
              </a:solidFill>
              <a:latin typeface="Lato"/>
              <a:ea typeface="Lato"/>
              <a:cs typeface="Lato"/>
              <a:sym typeface="Lato"/>
            </a:endParaRPr>
          </a:p>
        </p:txBody>
      </p:sp>
      <p:grpSp>
        <p:nvGrpSpPr>
          <p:cNvPr id="1313" name="Google Shape;1313;p21"/>
          <p:cNvGrpSpPr/>
          <p:nvPr/>
        </p:nvGrpSpPr>
        <p:grpSpPr>
          <a:xfrm>
            <a:off x="1328168" y="2264971"/>
            <a:ext cx="1182298" cy="1181355"/>
            <a:chOff x="1173800" y="3346750"/>
            <a:chExt cx="617775" cy="617250"/>
          </a:xfrm>
        </p:grpSpPr>
        <p:sp>
          <p:nvSpPr>
            <p:cNvPr id="1314" name="Google Shape;1314;p21"/>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1"/>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1"/>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1"/>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1"/>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1"/>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1"/>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1"/>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1"/>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1"/>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1"/>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1"/>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1"/>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1"/>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1"/>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1"/>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21"/>
          <p:cNvGrpSpPr/>
          <p:nvPr/>
        </p:nvGrpSpPr>
        <p:grpSpPr>
          <a:xfrm rot="-5400000">
            <a:off x="-1045317" y="1045627"/>
            <a:ext cx="4490472" cy="2399768"/>
            <a:chOff x="5150275" y="2304250"/>
            <a:chExt cx="2226975" cy="1190125"/>
          </a:xfrm>
        </p:grpSpPr>
        <p:sp>
          <p:nvSpPr>
            <p:cNvPr id="1331" name="Google Shape;1331;p21"/>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1"/>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1"/>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1"/>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1"/>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1"/>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1"/>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1"/>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1"/>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1"/>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1"/>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1"/>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1"/>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1"/>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1"/>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1"/>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1"/>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1"/>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1"/>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1"/>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1"/>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1"/>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1"/>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1"/>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1"/>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1"/>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1"/>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1"/>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1"/>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1"/>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1"/>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1"/>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1"/>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 name="Google Shape;1364;p21"/>
          <p:cNvSpPr/>
          <p:nvPr/>
        </p:nvSpPr>
        <p:spPr>
          <a:xfrm rot="-5400000">
            <a:off x="-592540" y="592570"/>
            <a:ext cx="2693496" cy="1508417"/>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1"/>
          <p:cNvSpPr/>
          <p:nvPr/>
        </p:nvSpPr>
        <p:spPr>
          <a:xfrm rot="1057606" flipH="1">
            <a:off x="-56327" y="-687089"/>
            <a:ext cx="1779650" cy="3750828"/>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1"/>
          <p:cNvSpPr/>
          <p:nvPr/>
        </p:nvSpPr>
        <p:spPr>
          <a:xfrm>
            <a:off x="1342025" y="396870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1"/>
          <p:cNvSpPr/>
          <p:nvPr/>
        </p:nvSpPr>
        <p:spPr>
          <a:xfrm>
            <a:off x="842988" y="4333263"/>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1"/>
          <p:cNvSpPr/>
          <p:nvPr/>
        </p:nvSpPr>
        <p:spPr>
          <a:xfrm>
            <a:off x="1665888" y="42386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 name="Google Shape;1369;p21"/>
          <p:cNvGrpSpPr/>
          <p:nvPr/>
        </p:nvGrpSpPr>
        <p:grpSpPr>
          <a:xfrm>
            <a:off x="7006114" y="4102403"/>
            <a:ext cx="773565" cy="774180"/>
            <a:chOff x="1808575" y="2693875"/>
            <a:chExt cx="558450" cy="558975"/>
          </a:xfrm>
        </p:grpSpPr>
        <p:sp>
          <p:nvSpPr>
            <p:cNvPr id="1370" name="Google Shape;1370;p21"/>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1"/>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1"/>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1"/>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1"/>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1"/>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1"/>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1"/>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1"/>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1"/>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21"/>
          <p:cNvGrpSpPr/>
          <p:nvPr/>
        </p:nvGrpSpPr>
        <p:grpSpPr>
          <a:xfrm rot="5400000" flipH="1">
            <a:off x="5539868" y="1093734"/>
            <a:ext cx="4697581" cy="2510450"/>
            <a:chOff x="5150275" y="2304250"/>
            <a:chExt cx="2226975" cy="1190125"/>
          </a:xfrm>
        </p:grpSpPr>
        <p:sp>
          <p:nvSpPr>
            <p:cNvPr id="1381" name="Google Shape;1381;p21"/>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1"/>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1"/>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1"/>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1"/>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1"/>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1"/>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1"/>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1"/>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1"/>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1"/>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1"/>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1"/>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1"/>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1"/>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1"/>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1"/>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1"/>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1"/>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1"/>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1"/>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1"/>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1"/>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1"/>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1"/>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1"/>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1"/>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1"/>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1"/>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1"/>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1"/>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1"/>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1"/>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 name="Google Shape;1414;p21"/>
          <p:cNvSpPr/>
          <p:nvPr/>
        </p:nvSpPr>
        <p:spPr>
          <a:xfrm rot="5400000" flipH="1">
            <a:off x="6116338" y="854289"/>
            <a:ext cx="3881509" cy="2173815"/>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1"/>
          <p:cNvSpPr/>
          <p:nvPr/>
        </p:nvSpPr>
        <p:spPr>
          <a:xfrm rot="-1057606">
            <a:off x="7529973" y="-414864"/>
            <a:ext cx="1779650" cy="3750828"/>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1"/>
          <p:cNvSpPr/>
          <p:nvPr/>
        </p:nvSpPr>
        <p:spPr>
          <a:xfrm>
            <a:off x="6673600" y="3178725"/>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1"/>
          <p:cNvSpPr/>
          <p:nvPr/>
        </p:nvSpPr>
        <p:spPr>
          <a:xfrm>
            <a:off x="6847963" y="27843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1"/>
          <p:cNvSpPr/>
          <p:nvPr/>
        </p:nvSpPr>
        <p:spPr>
          <a:xfrm>
            <a:off x="7570300" y="3060725"/>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1"/>
          <p:cNvSpPr/>
          <p:nvPr/>
        </p:nvSpPr>
        <p:spPr>
          <a:xfrm>
            <a:off x="7189063" y="3178713"/>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8"/>
        <p:cNvGrpSpPr/>
        <p:nvPr/>
      </p:nvGrpSpPr>
      <p:grpSpPr>
        <a:xfrm>
          <a:off x="0" y="0"/>
          <a:ext cx="0" cy="0"/>
          <a:chOff x="0" y="0"/>
          <a:chExt cx="0" cy="0"/>
        </a:xfrm>
      </p:grpSpPr>
      <p:sp>
        <p:nvSpPr>
          <p:cNvPr id="109" name="Google Shape;109;p3"/>
          <p:cNvSpPr txBox="1">
            <a:spLocks noGrp="1"/>
          </p:cNvSpPr>
          <p:nvPr>
            <p:ph type="title"/>
          </p:nvPr>
        </p:nvSpPr>
        <p:spPr>
          <a:xfrm>
            <a:off x="2379900" y="2248788"/>
            <a:ext cx="43842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grpSp>
        <p:nvGrpSpPr>
          <p:cNvPr id="110" name="Google Shape;110;p3"/>
          <p:cNvGrpSpPr/>
          <p:nvPr/>
        </p:nvGrpSpPr>
        <p:grpSpPr>
          <a:xfrm rot="10800000">
            <a:off x="329" y="3383315"/>
            <a:ext cx="3293696" cy="1760195"/>
            <a:chOff x="5150275" y="2304250"/>
            <a:chExt cx="2226975" cy="1190125"/>
          </a:xfrm>
        </p:grpSpPr>
        <p:sp>
          <p:nvSpPr>
            <p:cNvPr id="111" name="Google Shape;111;p3"/>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 name="Google Shape;144;p3"/>
          <p:cNvSpPr/>
          <p:nvPr/>
        </p:nvSpPr>
        <p:spPr>
          <a:xfrm rot="10800000">
            <a:off x="-67" y="3703727"/>
            <a:ext cx="2571078" cy="1439775"/>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rot="10800000">
            <a:off x="33" y="3894398"/>
            <a:ext cx="2230457" cy="1249104"/>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 name="Google Shape;146;p3"/>
          <p:cNvGrpSpPr/>
          <p:nvPr/>
        </p:nvGrpSpPr>
        <p:grpSpPr>
          <a:xfrm>
            <a:off x="4808855" y="1"/>
            <a:ext cx="4334807" cy="2316578"/>
            <a:chOff x="5150275" y="2304250"/>
            <a:chExt cx="2226975" cy="1190125"/>
          </a:xfrm>
        </p:grpSpPr>
        <p:sp>
          <p:nvSpPr>
            <p:cNvPr id="147" name="Google Shape;147;p3"/>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 name="Google Shape;180;p3"/>
          <p:cNvSpPr/>
          <p:nvPr/>
        </p:nvSpPr>
        <p:spPr>
          <a:xfrm>
            <a:off x="5760334" y="0"/>
            <a:ext cx="3383667" cy="1894927"/>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6208488" y="0"/>
            <a:ext cx="2935457" cy="1643920"/>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rot="4499820">
            <a:off x="342717" y="-880492"/>
            <a:ext cx="1779625" cy="3750774"/>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rot="4499820">
            <a:off x="6861642" y="2464933"/>
            <a:ext cx="1779625" cy="3750774"/>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CUSTOM_9">
    <p:spTree>
      <p:nvGrpSpPr>
        <p:cNvPr id="1" name="Shape 1420"/>
        <p:cNvGrpSpPr/>
        <p:nvPr/>
      </p:nvGrpSpPr>
      <p:grpSpPr>
        <a:xfrm>
          <a:off x="0" y="0"/>
          <a:ext cx="0" cy="0"/>
          <a:chOff x="0" y="0"/>
          <a:chExt cx="0" cy="0"/>
        </a:xfrm>
      </p:grpSpPr>
      <p:sp>
        <p:nvSpPr>
          <p:cNvPr id="1421" name="Google Shape;1421;p22"/>
          <p:cNvSpPr txBox="1">
            <a:spLocks noGrp="1"/>
          </p:cNvSpPr>
          <p:nvPr>
            <p:ph type="title"/>
          </p:nvPr>
        </p:nvSpPr>
        <p:spPr>
          <a:xfrm>
            <a:off x="2340100" y="445025"/>
            <a:ext cx="44637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atin typeface="Lato"/>
                <a:ea typeface="Lato"/>
                <a:cs typeface="Lato"/>
                <a:sym typeface="Lato"/>
              </a:defRPr>
            </a:lvl2pPr>
            <a:lvl3pPr lvl="2" rtl="0">
              <a:spcBef>
                <a:spcPts val="0"/>
              </a:spcBef>
              <a:spcAft>
                <a:spcPts val="0"/>
              </a:spcAft>
              <a:buSzPts val="3000"/>
              <a:buNone/>
              <a:defRPr>
                <a:latin typeface="Lato"/>
                <a:ea typeface="Lato"/>
                <a:cs typeface="Lato"/>
                <a:sym typeface="Lato"/>
              </a:defRPr>
            </a:lvl3pPr>
            <a:lvl4pPr lvl="3" rtl="0">
              <a:spcBef>
                <a:spcPts val="0"/>
              </a:spcBef>
              <a:spcAft>
                <a:spcPts val="0"/>
              </a:spcAft>
              <a:buSzPts val="3000"/>
              <a:buNone/>
              <a:defRPr>
                <a:latin typeface="Lato"/>
                <a:ea typeface="Lato"/>
                <a:cs typeface="Lato"/>
                <a:sym typeface="Lato"/>
              </a:defRPr>
            </a:lvl4pPr>
            <a:lvl5pPr lvl="4" rtl="0">
              <a:spcBef>
                <a:spcPts val="0"/>
              </a:spcBef>
              <a:spcAft>
                <a:spcPts val="0"/>
              </a:spcAft>
              <a:buSzPts val="3000"/>
              <a:buNone/>
              <a:defRPr>
                <a:latin typeface="Lato"/>
                <a:ea typeface="Lato"/>
                <a:cs typeface="Lato"/>
                <a:sym typeface="Lato"/>
              </a:defRPr>
            </a:lvl5pPr>
            <a:lvl6pPr lvl="5" rtl="0">
              <a:spcBef>
                <a:spcPts val="0"/>
              </a:spcBef>
              <a:spcAft>
                <a:spcPts val="0"/>
              </a:spcAft>
              <a:buSzPts val="3000"/>
              <a:buNone/>
              <a:defRPr>
                <a:latin typeface="Lato"/>
                <a:ea typeface="Lato"/>
                <a:cs typeface="Lato"/>
                <a:sym typeface="Lato"/>
              </a:defRPr>
            </a:lvl6pPr>
            <a:lvl7pPr lvl="6" rtl="0">
              <a:spcBef>
                <a:spcPts val="0"/>
              </a:spcBef>
              <a:spcAft>
                <a:spcPts val="0"/>
              </a:spcAft>
              <a:buSzPts val="3000"/>
              <a:buNone/>
              <a:defRPr>
                <a:latin typeface="Lato"/>
                <a:ea typeface="Lato"/>
                <a:cs typeface="Lato"/>
                <a:sym typeface="Lato"/>
              </a:defRPr>
            </a:lvl7pPr>
            <a:lvl8pPr lvl="7" rtl="0">
              <a:spcBef>
                <a:spcPts val="0"/>
              </a:spcBef>
              <a:spcAft>
                <a:spcPts val="0"/>
              </a:spcAft>
              <a:buSzPts val="3000"/>
              <a:buNone/>
              <a:defRPr>
                <a:latin typeface="Lato"/>
                <a:ea typeface="Lato"/>
                <a:cs typeface="Lato"/>
                <a:sym typeface="Lato"/>
              </a:defRPr>
            </a:lvl8pPr>
            <a:lvl9pPr lvl="8" rtl="0">
              <a:spcBef>
                <a:spcPts val="0"/>
              </a:spcBef>
              <a:spcAft>
                <a:spcPts val="0"/>
              </a:spcAft>
              <a:buSzPts val="3000"/>
              <a:buNone/>
              <a:defRPr>
                <a:latin typeface="Lato"/>
                <a:ea typeface="Lato"/>
                <a:cs typeface="Lato"/>
                <a:sym typeface="Lato"/>
              </a:defRPr>
            </a:lvl9pPr>
          </a:lstStyle>
          <a:p>
            <a:endParaRPr/>
          </a:p>
        </p:txBody>
      </p:sp>
      <p:sp>
        <p:nvSpPr>
          <p:cNvPr id="1422" name="Google Shape;1422;p22"/>
          <p:cNvSpPr txBox="1">
            <a:spLocks noGrp="1"/>
          </p:cNvSpPr>
          <p:nvPr>
            <p:ph type="subTitle" idx="1"/>
          </p:nvPr>
        </p:nvSpPr>
        <p:spPr>
          <a:xfrm>
            <a:off x="685075" y="1932338"/>
            <a:ext cx="1892400" cy="35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2500"/>
              <a:buFont typeface="Oswald Regular"/>
              <a:buNone/>
              <a:defRPr sz="2000">
                <a:solidFill>
                  <a:schemeClr val="dk1"/>
                </a:solidFill>
                <a:latin typeface="Oswald Regular"/>
                <a:ea typeface="Oswald Regular"/>
                <a:cs typeface="Oswald Regular"/>
                <a:sym typeface="Oswald Regular"/>
              </a:defRPr>
            </a:lvl1pPr>
            <a:lvl2pPr lvl="1"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2pPr>
            <a:lvl3pPr lvl="2"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3pPr>
            <a:lvl4pPr lvl="3"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4pPr>
            <a:lvl5pPr lvl="4"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5pPr>
            <a:lvl6pPr lvl="5"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6pPr>
            <a:lvl7pPr lvl="6"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7pPr>
            <a:lvl8pPr lvl="7" rtl="0">
              <a:spcBef>
                <a:spcPts val="1600"/>
              </a:spcBef>
              <a:spcAft>
                <a:spcPts val="0"/>
              </a:spcAft>
              <a:buClr>
                <a:schemeClr val="dk1"/>
              </a:buClr>
              <a:buSzPts val="2500"/>
              <a:buFont typeface="Oswald Regular"/>
              <a:buNone/>
              <a:defRPr sz="2500">
                <a:solidFill>
                  <a:schemeClr val="dk1"/>
                </a:solidFill>
                <a:latin typeface="Oswald Regular"/>
                <a:ea typeface="Oswald Regular"/>
                <a:cs typeface="Oswald Regular"/>
                <a:sym typeface="Oswald Regular"/>
              </a:defRPr>
            </a:lvl8pPr>
            <a:lvl9pPr lvl="8" rtl="0">
              <a:spcBef>
                <a:spcPts val="1600"/>
              </a:spcBef>
              <a:spcAft>
                <a:spcPts val="1600"/>
              </a:spcAft>
              <a:buClr>
                <a:schemeClr val="dk1"/>
              </a:buClr>
              <a:buSzPts val="2500"/>
              <a:buFont typeface="Oswald Regular"/>
              <a:buNone/>
              <a:defRPr sz="2500">
                <a:solidFill>
                  <a:schemeClr val="dk1"/>
                </a:solidFill>
                <a:latin typeface="Oswald Regular"/>
                <a:ea typeface="Oswald Regular"/>
                <a:cs typeface="Oswald Regular"/>
                <a:sym typeface="Oswald Regular"/>
              </a:defRPr>
            </a:lvl9pPr>
          </a:lstStyle>
          <a:p>
            <a:endParaRPr/>
          </a:p>
        </p:txBody>
      </p:sp>
      <p:sp>
        <p:nvSpPr>
          <p:cNvPr id="1423" name="Google Shape;1423;p22"/>
          <p:cNvSpPr txBox="1">
            <a:spLocks noGrp="1"/>
          </p:cNvSpPr>
          <p:nvPr>
            <p:ph type="subTitle" idx="2"/>
          </p:nvPr>
        </p:nvSpPr>
        <p:spPr>
          <a:xfrm>
            <a:off x="530575" y="2289350"/>
            <a:ext cx="4218900" cy="2314200"/>
          </a:xfrm>
          <a:prstGeom prst="rect">
            <a:avLst/>
          </a:prstGeom>
        </p:spPr>
        <p:txBody>
          <a:bodyPr spcFirstLastPara="1" wrap="square" lIns="91425" tIns="91425" rIns="91425" bIns="91425" anchor="t" anchorCtr="0">
            <a:noAutofit/>
          </a:bodyPr>
          <a:lstStyle>
            <a:lvl1pPr marR="50800" lvl="0" rtl="0">
              <a:lnSpc>
                <a:spcPct val="166000"/>
              </a:lnSpc>
              <a:spcBef>
                <a:spcPts val="0"/>
              </a:spcBef>
              <a:spcAft>
                <a:spcPts val="0"/>
              </a:spcAft>
              <a:buClr>
                <a:srgbClr val="FFFFFF"/>
              </a:buClr>
              <a:buSzPts val="1400"/>
              <a:buChar char="●"/>
              <a:defRPr sz="1400">
                <a:solidFill>
                  <a:srgbClr val="FFFFFF"/>
                </a:solidFill>
              </a:defRPr>
            </a:lvl1pPr>
            <a:lvl2pPr lvl="1" algn="ctr" rtl="0">
              <a:spcBef>
                <a:spcPts val="0"/>
              </a:spcBef>
              <a:spcAft>
                <a:spcPts val="0"/>
              </a:spcAft>
              <a:buSzPts val="1400"/>
              <a:buChar char="○"/>
              <a:defRPr/>
            </a:lvl2pPr>
            <a:lvl3pPr lvl="2" algn="ctr" rtl="0">
              <a:spcBef>
                <a:spcPts val="1600"/>
              </a:spcBef>
              <a:spcAft>
                <a:spcPts val="0"/>
              </a:spcAft>
              <a:buSzPts val="1400"/>
              <a:buChar char="■"/>
              <a:defRPr/>
            </a:lvl3pPr>
            <a:lvl4pPr lvl="3" algn="ctr" rtl="0">
              <a:spcBef>
                <a:spcPts val="1600"/>
              </a:spcBef>
              <a:spcAft>
                <a:spcPts val="0"/>
              </a:spcAft>
              <a:buSzPts val="1400"/>
              <a:buChar char="●"/>
              <a:defRPr/>
            </a:lvl4pPr>
            <a:lvl5pPr lvl="4" algn="ctr" rtl="0">
              <a:spcBef>
                <a:spcPts val="1600"/>
              </a:spcBef>
              <a:spcAft>
                <a:spcPts val="0"/>
              </a:spcAft>
              <a:buSzPts val="1400"/>
              <a:buChar char="○"/>
              <a:defRPr/>
            </a:lvl5pPr>
            <a:lvl6pPr lvl="5" algn="ctr" rtl="0">
              <a:spcBef>
                <a:spcPts val="1600"/>
              </a:spcBef>
              <a:spcAft>
                <a:spcPts val="0"/>
              </a:spcAft>
              <a:buSzPts val="1400"/>
              <a:buChar char="■"/>
              <a:defRPr/>
            </a:lvl6pPr>
            <a:lvl7pPr lvl="6" algn="ctr" rtl="0">
              <a:spcBef>
                <a:spcPts val="1600"/>
              </a:spcBef>
              <a:spcAft>
                <a:spcPts val="0"/>
              </a:spcAft>
              <a:buSzPts val="1400"/>
              <a:buChar char="●"/>
              <a:defRPr/>
            </a:lvl7pPr>
            <a:lvl8pPr lvl="7" algn="ctr" rtl="0">
              <a:spcBef>
                <a:spcPts val="1600"/>
              </a:spcBef>
              <a:spcAft>
                <a:spcPts val="0"/>
              </a:spcAft>
              <a:buSzPts val="1400"/>
              <a:buChar char="○"/>
              <a:defRPr/>
            </a:lvl8pPr>
            <a:lvl9pPr lvl="8" algn="ctr" rtl="0">
              <a:spcBef>
                <a:spcPts val="1600"/>
              </a:spcBef>
              <a:spcAft>
                <a:spcPts val="1600"/>
              </a:spcAft>
              <a:buSzPts val="1400"/>
              <a:buChar char="■"/>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7">
    <p:spTree>
      <p:nvGrpSpPr>
        <p:cNvPr id="1" name="Shape 1499"/>
        <p:cNvGrpSpPr/>
        <p:nvPr/>
      </p:nvGrpSpPr>
      <p:grpSpPr>
        <a:xfrm>
          <a:off x="0" y="0"/>
          <a:ext cx="0" cy="0"/>
          <a:chOff x="0" y="0"/>
          <a:chExt cx="0" cy="0"/>
        </a:xfrm>
      </p:grpSpPr>
      <p:grpSp>
        <p:nvGrpSpPr>
          <p:cNvPr id="1500" name="Google Shape;1500;p24"/>
          <p:cNvGrpSpPr/>
          <p:nvPr/>
        </p:nvGrpSpPr>
        <p:grpSpPr>
          <a:xfrm flipH="1">
            <a:off x="-257716" y="13"/>
            <a:ext cx="4949007" cy="2644815"/>
            <a:chOff x="5150275" y="2304250"/>
            <a:chExt cx="2226975" cy="1190125"/>
          </a:xfrm>
        </p:grpSpPr>
        <p:sp>
          <p:nvSpPr>
            <p:cNvPr id="1501" name="Google Shape;1501;p24"/>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4"/>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4"/>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4"/>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4"/>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4"/>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4"/>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4"/>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4"/>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4"/>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4"/>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4"/>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4"/>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4"/>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4"/>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4"/>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4"/>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4"/>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4"/>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4"/>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4"/>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4"/>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4"/>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4"/>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4"/>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4"/>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4"/>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4"/>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4"/>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4"/>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4"/>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4"/>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4"/>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4" name="Google Shape;1534;p24"/>
          <p:cNvSpPr/>
          <p:nvPr/>
        </p:nvSpPr>
        <p:spPr>
          <a:xfrm flipH="1">
            <a:off x="-258011" y="0"/>
            <a:ext cx="3863048" cy="2163391"/>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4"/>
          <p:cNvSpPr/>
          <p:nvPr/>
        </p:nvSpPr>
        <p:spPr>
          <a:xfrm flipH="1">
            <a:off x="-258050" y="0"/>
            <a:ext cx="3351435" cy="1876877"/>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 name="Google Shape;1536;p24"/>
          <p:cNvGrpSpPr/>
          <p:nvPr/>
        </p:nvGrpSpPr>
        <p:grpSpPr>
          <a:xfrm flipH="1">
            <a:off x="2164719" y="3811463"/>
            <a:ext cx="1330842" cy="1332037"/>
            <a:chOff x="1808575" y="2693875"/>
            <a:chExt cx="558450" cy="558975"/>
          </a:xfrm>
        </p:grpSpPr>
        <p:sp>
          <p:nvSpPr>
            <p:cNvPr id="1537" name="Google Shape;1537;p24"/>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4"/>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4"/>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4"/>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4"/>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4"/>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4"/>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4"/>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4"/>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4"/>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7" name="Google Shape;1547;p24"/>
          <p:cNvSpPr/>
          <p:nvPr/>
        </p:nvSpPr>
        <p:spPr>
          <a:xfrm rot="1374767" flipH="1">
            <a:off x="8401055" y="3814653"/>
            <a:ext cx="803203" cy="1692848"/>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8" name="Google Shape;1548;p24"/>
          <p:cNvGrpSpPr/>
          <p:nvPr/>
        </p:nvGrpSpPr>
        <p:grpSpPr>
          <a:xfrm flipH="1">
            <a:off x="281950" y="2553502"/>
            <a:ext cx="883705" cy="251957"/>
            <a:chOff x="2152825" y="1658100"/>
            <a:chExt cx="452625" cy="129050"/>
          </a:xfrm>
        </p:grpSpPr>
        <p:sp>
          <p:nvSpPr>
            <p:cNvPr id="1549" name="Google Shape;1549;p24"/>
            <p:cNvSpPr/>
            <p:nvPr/>
          </p:nvSpPr>
          <p:spPr>
            <a:xfrm>
              <a:off x="2152825" y="1658100"/>
              <a:ext cx="320500" cy="58325"/>
            </a:xfrm>
            <a:custGeom>
              <a:avLst/>
              <a:gdLst/>
              <a:ahLst/>
              <a:cxnLst/>
              <a:rect l="l" t="t" r="r" b="b"/>
              <a:pathLst>
                <a:path w="12820" h="2333" extrusionOk="0">
                  <a:moveTo>
                    <a:pt x="5140" y="0"/>
                  </a:moveTo>
                  <a:lnTo>
                    <a:pt x="2601" y="2065"/>
                  </a:lnTo>
                  <a:lnTo>
                    <a:pt x="124" y="62"/>
                  </a:lnTo>
                  <a:lnTo>
                    <a:pt x="0" y="207"/>
                  </a:lnTo>
                  <a:lnTo>
                    <a:pt x="2601" y="2333"/>
                  </a:lnTo>
                  <a:lnTo>
                    <a:pt x="5140" y="269"/>
                  </a:lnTo>
                  <a:lnTo>
                    <a:pt x="7680" y="2333"/>
                  </a:lnTo>
                  <a:lnTo>
                    <a:pt x="10219" y="269"/>
                  </a:lnTo>
                  <a:lnTo>
                    <a:pt x="12696" y="2271"/>
                  </a:lnTo>
                  <a:lnTo>
                    <a:pt x="12820" y="2106"/>
                  </a:lnTo>
                  <a:lnTo>
                    <a:pt x="10219" y="0"/>
                  </a:lnTo>
                  <a:lnTo>
                    <a:pt x="7680" y="2065"/>
                  </a:lnTo>
                  <a:lnTo>
                    <a:pt x="5140"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4"/>
            <p:cNvSpPr/>
            <p:nvPr/>
          </p:nvSpPr>
          <p:spPr>
            <a:xfrm>
              <a:off x="2284425" y="1728800"/>
              <a:ext cx="321025" cy="58350"/>
            </a:xfrm>
            <a:custGeom>
              <a:avLst/>
              <a:gdLst/>
              <a:ahLst/>
              <a:cxnLst/>
              <a:rect l="l" t="t" r="r" b="b"/>
              <a:pathLst>
                <a:path w="12841" h="2334" extrusionOk="0">
                  <a:moveTo>
                    <a:pt x="5161" y="0"/>
                  </a:moveTo>
                  <a:lnTo>
                    <a:pt x="2622" y="2065"/>
                  </a:lnTo>
                  <a:lnTo>
                    <a:pt x="145" y="62"/>
                  </a:lnTo>
                  <a:lnTo>
                    <a:pt x="0" y="227"/>
                  </a:lnTo>
                  <a:lnTo>
                    <a:pt x="2622" y="2333"/>
                  </a:lnTo>
                  <a:lnTo>
                    <a:pt x="5161" y="269"/>
                  </a:lnTo>
                  <a:lnTo>
                    <a:pt x="7700" y="2333"/>
                  </a:lnTo>
                  <a:lnTo>
                    <a:pt x="10240" y="269"/>
                  </a:lnTo>
                  <a:lnTo>
                    <a:pt x="12717" y="2271"/>
                  </a:lnTo>
                  <a:lnTo>
                    <a:pt x="12841" y="2106"/>
                  </a:lnTo>
                  <a:lnTo>
                    <a:pt x="10240" y="0"/>
                  </a:lnTo>
                  <a:lnTo>
                    <a:pt x="7700" y="2065"/>
                  </a:lnTo>
                  <a:lnTo>
                    <a:pt x="5161"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24"/>
          <p:cNvGrpSpPr/>
          <p:nvPr/>
        </p:nvGrpSpPr>
        <p:grpSpPr>
          <a:xfrm flipH="1">
            <a:off x="7094375" y="4658502"/>
            <a:ext cx="883705" cy="251957"/>
            <a:chOff x="2152825" y="1658100"/>
            <a:chExt cx="452625" cy="129050"/>
          </a:xfrm>
        </p:grpSpPr>
        <p:sp>
          <p:nvSpPr>
            <p:cNvPr id="1552" name="Google Shape;1552;p24"/>
            <p:cNvSpPr/>
            <p:nvPr/>
          </p:nvSpPr>
          <p:spPr>
            <a:xfrm>
              <a:off x="2152825" y="1658100"/>
              <a:ext cx="320500" cy="58325"/>
            </a:xfrm>
            <a:custGeom>
              <a:avLst/>
              <a:gdLst/>
              <a:ahLst/>
              <a:cxnLst/>
              <a:rect l="l" t="t" r="r" b="b"/>
              <a:pathLst>
                <a:path w="12820" h="2333" extrusionOk="0">
                  <a:moveTo>
                    <a:pt x="5140" y="0"/>
                  </a:moveTo>
                  <a:lnTo>
                    <a:pt x="2601" y="2065"/>
                  </a:lnTo>
                  <a:lnTo>
                    <a:pt x="124" y="62"/>
                  </a:lnTo>
                  <a:lnTo>
                    <a:pt x="0" y="207"/>
                  </a:lnTo>
                  <a:lnTo>
                    <a:pt x="2601" y="2333"/>
                  </a:lnTo>
                  <a:lnTo>
                    <a:pt x="5140" y="269"/>
                  </a:lnTo>
                  <a:lnTo>
                    <a:pt x="7680" y="2333"/>
                  </a:lnTo>
                  <a:lnTo>
                    <a:pt x="10219" y="269"/>
                  </a:lnTo>
                  <a:lnTo>
                    <a:pt x="12696" y="2271"/>
                  </a:lnTo>
                  <a:lnTo>
                    <a:pt x="12820" y="2106"/>
                  </a:lnTo>
                  <a:lnTo>
                    <a:pt x="10219" y="0"/>
                  </a:lnTo>
                  <a:lnTo>
                    <a:pt x="7680" y="2065"/>
                  </a:lnTo>
                  <a:lnTo>
                    <a:pt x="5140"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4"/>
            <p:cNvSpPr/>
            <p:nvPr/>
          </p:nvSpPr>
          <p:spPr>
            <a:xfrm>
              <a:off x="2284425" y="1728800"/>
              <a:ext cx="321025" cy="58350"/>
            </a:xfrm>
            <a:custGeom>
              <a:avLst/>
              <a:gdLst/>
              <a:ahLst/>
              <a:cxnLst/>
              <a:rect l="l" t="t" r="r" b="b"/>
              <a:pathLst>
                <a:path w="12841" h="2334" extrusionOk="0">
                  <a:moveTo>
                    <a:pt x="5161" y="0"/>
                  </a:moveTo>
                  <a:lnTo>
                    <a:pt x="2622" y="2065"/>
                  </a:lnTo>
                  <a:lnTo>
                    <a:pt x="145" y="62"/>
                  </a:lnTo>
                  <a:lnTo>
                    <a:pt x="0" y="227"/>
                  </a:lnTo>
                  <a:lnTo>
                    <a:pt x="2622" y="2333"/>
                  </a:lnTo>
                  <a:lnTo>
                    <a:pt x="5161" y="269"/>
                  </a:lnTo>
                  <a:lnTo>
                    <a:pt x="7700" y="2333"/>
                  </a:lnTo>
                  <a:lnTo>
                    <a:pt x="10240" y="269"/>
                  </a:lnTo>
                  <a:lnTo>
                    <a:pt x="12717" y="2271"/>
                  </a:lnTo>
                  <a:lnTo>
                    <a:pt x="12841" y="2106"/>
                  </a:lnTo>
                  <a:lnTo>
                    <a:pt x="10240" y="0"/>
                  </a:lnTo>
                  <a:lnTo>
                    <a:pt x="7700" y="2065"/>
                  </a:lnTo>
                  <a:lnTo>
                    <a:pt x="5161"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24"/>
          <p:cNvGrpSpPr/>
          <p:nvPr/>
        </p:nvGrpSpPr>
        <p:grpSpPr>
          <a:xfrm flipH="1">
            <a:off x="6930198" y="196023"/>
            <a:ext cx="1379059" cy="1377887"/>
            <a:chOff x="1173800" y="3346750"/>
            <a:chExt cx="617775" cy="617250"/>
          </a:xfrm>
        </p:grpSpPr>
        <p:sp>
          <p:nvSpPr>
            <p:cNvPr id="1555" name="Google Shape;1555;p24"/>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4"/>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4"/>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4"/>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4"/>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4"/>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4"/>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4"/>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4"/>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4"/>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4"/>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4"/>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4"/>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4"/>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4"/>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4"/>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2">
  <p:cSld name="CUSTOM_7_1">
    <p:spTree>
      <p:nvGrpSpPr>
        <p:cNvPr id="1" name="Shape 1571"/>
        <p:cNvGrpSpPr/>
        <p:nvPr/>
      </p:nvGrpSpPr>
      <p:grpSpPr>
        <a:xfrm>
          <a:off x="0" y="0"/>
          <a:ext cx="0" cy="0"/>
          <a:chOff x="0" y="0"/>
          <a:chExt cx="0" cy="0"/>
        </a:xfrm>
      </p:grpSpPr>
      <p:sp>
        <p:nvSpPr>
          <p:cNvPr id="1572" name="Google Shape;1572;p25"/>
          <p:cNvSpPr/>
          <p:nvPr/>
        </p:nvSpPr>
        <p:spPr>
          <a:xfrm flipH="1">
            <a:off x="7870985" y="-156975"/>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5"/>
          <p:cNvSpPr/>
          <p:nvPr/>
        </p:nvSpPr>
        <p:spPr>
          <a:xfrm flipH="1">
            <a:off x="8264235" y="38575"/>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5"/>
          <p:cNvSpPr/>
          <p:nvPr/>
        </p:nvSpPr>
        <p:spPr>
          <a:xfrm flipH="1">
            <a:off x="8584660" y="5847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5"/>
          <p:cNvSpPr/>
          <p:nvPr/>
        </p:nvSpPr>
        <p:spPr>
          <a:xfrm flipH="1">
            <a:off x="8736360" y="9357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5"/>
          <p:cNvSpPr/>
          <p:nvPr/>
        </p:nvSpPr>
        <p:spPr>
          <a:xfrm flipH="1">
            <a:off x="10" y="3764175"/>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5"/>
          <p:cNvSpPr/>
          <p:nvPr/>
        </p:nvSpPr>
        <p:spPr>
          <a:xfrm flipH="1">
            <a:off x="393260" y="3959725"/>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5"/>
          <p:cNvSpPr/>
          <p:nvPr/>
        </p:nvSpPr>
        <p:spPr>
          <a:xfrm flipH="1">
            <a:off x="713685" y="450593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5"/>
          <p:cNvSpPr/>
          <p:nvPr/>
        </p:nvSpPr>
        <p:spPr>
          <a:xfrm flipH="1">
            <a:off x="865385" y="485693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0" name="Google Shape;1580;p25"/>
          <p:cNvGrpSpPr/>
          <p:nvPr/>
        </p:nvGrpSpPr>
        <p:grpSpPr>
          <a:xfrm flipH="1">
            <a:off x="452" y="-66"/>
            <a:ext cx="2942725" cy="1572631"/>
            <a:chOff x="5150275" y="2304250"/>
            <a:chExt cx="2226975" cy="1190125"/>
          </a:xfrm>
        </p:grpSpPr>
        <p:sp>
          <p:nvSpPr>
            <p:cNvPr id="1581" name="Google Shape;1581;p25"/>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5"/>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5"/>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5"/>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5"/>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5"/>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5"/>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5"/>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5"/>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5"/>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5"/>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5"/>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5"/>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5"/>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5"/>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5"/>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5"/>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5"/>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5"/>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5"/>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5"/>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5"/>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5"/>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5"/>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5"/>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5"/>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5"/>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5"/>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5"/>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5"/>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5"/>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5"/>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5"/>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 name="Google Shape;1614;p25"/>
          <p:cNvSpPr/>
          <p:nvPr/>
        </p:nvSpPr>
        <p:spPr>
          <a:xfrm flipH="1">
            <a:off x="1" y="0"/>
            <a:ext cx="2375119" cy="1330118"/>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5" name="Google Shape;1615;p25"/>
          <p:cNvGrpSpPr/>
          <p:nvPr/>
        </p:nvGrpSpPr>
        <p:grpSpPr>
          <a:xfrm rot="10800000" flipH="1">
            <a:off x="6200813" y="3570859"/>
            <a:ext cx="2942725" cy="1572631"/>
            <a:chOff x="5150275" y="2304250"/>
            <a:chExt cx="2226975" cy="1190125"/>
          </a:xfrm>
        </p:grpSpPr>
        <p:sp>
          <p:nvSpPr>
            <p:cNvPr id="1616" name="Google Shape;1616;p25"/>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5"/>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5"/>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5"/>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5"/>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5"/>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5"/>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5"/>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5"/>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5"/>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5"/>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5"/>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5"/>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5"/>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5"/>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5"/>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5"/>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5"/>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5"/>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5"/>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5"/>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5"/>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5"/>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5"/>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5"/>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5"/>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5"/>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5"/>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5"/>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5"/>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5"/>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5"/>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5"/>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9" name="Google Shape;1649;p25"/>
          <p:cNvSpPr/>
          <p:nvPr/>
        </p:nvSpPr>
        <p:spPr>
          <a:xfrm rot="10800000" flipH="1">
            <a:off x="6768871" y="3813306"/>
            <a:ext cx="2375119" cy="1330118"/>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3">
  <p:cSld name="CUSTOM_7_1_1">
    <p:spTree>
      <p:nvGrpSpPr>
        <p:cNvPr id="1" name="Shape 1650"/>
        <p:cNvGrpSpPr/>
        <p:nvPr/>
      </p:nvGrpSpPr>
      <p:grpSpPr>
        <a:xfrm>
          <a:off x="0" y="0"/>
          <a:ext cx="0" cy="0"/>
          <a:chOff x="0" y="0"/>
          <a:chExt cx="0" cy="0"/>
        </a:xfrm>
      </p:grpSpPr>
      <p:grpSp>
        <p:nvGrpSpPr>
          <p:cNvPr id="1651" name="Google Shape;1651;p26"/>
          <p:cNvGrpSpPr/>
          <p:nvPr/>
        </p:nvGrpSpPr>
        <p:grpSpPr>
          <a:xfrm rot="5400000" flipH="1">
            <a:off x="6509761" y="800236"/>
            <a:ext cx="3433550" cy="1834935"/>
            <a:chOff x="5150275" y="2304250"/>
            <a:chExt cx="2226975" cy="1190125"/>
          </a:xfrm>
        </p:grpSpPr>
        <p:sp>
          <p:nvSpPr>
            <p:cNvPr id="1652" name="Google Shape;1652;p26"/>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6"/>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6"/>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6"/>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6"/>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6"/>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6"/>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6"/>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6"/>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6"/>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6"/>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6"/>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6"/>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6"/>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6"/>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6"/>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6"/>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6"/>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6"/>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6"/>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6"/>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6"/>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6"/>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6"/>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6"/>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6"/>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6"/>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6"/>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6"/>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6"/>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6"/>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6"/>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6"/>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5" name="Google Shape;1685;p26"/>
          <p:cNvSpPr/>
          <p:nvPr/>
        </p:nvSpPr>
        <p:spPr>
          <a:xfrm rot="5400000" flipH="1">
            <a:off x="6982149" y="609728"/>
            <a:ext cx="2771426" cy="1551974"/>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6" name="Google Shape;1686;p26"/>
          <p:cNvGrpSpPr/>
          <p:nvPr/>
        </p:nvGrpSpPr>
        <p:grpSpPr>
          <a:xfrm rot="-5400000" flipH="1">
            <a:off x="-799314" y="2508334"/>
            <a:ext cx="3433550" cy="1834935"/>
            <a:chOff x="5150275" y="2304250"/>
            <a:chExt cx="2226975" cy="1190125"/>
          </a:xfrm>
        </p:grpSpPr>
        <p:sp>
          <p:nvSpPr>
            <p:cNvPr id="1687" name="Google Shape;1687;p26"/>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6"/>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6"/>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6"/>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6"/>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6"/>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6"/>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6"/>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6"/>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6"/>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6"/>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6"/>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6"/>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6"/>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6"/>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6"/>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6"/>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6"/>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6"/>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6"/>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6"/>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6"/>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6"/>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6"/>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6"/>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6"/>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6"/>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6"/>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6"/>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6"/>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6"/>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6"/>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6"/>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0" name="Google Shape;1720;p26"/>
          <p:cNvSpPr/>
          <p:nvPr/>
        </p:nvSpPr>
        <p:spPr>
          <a:xfrm rot="-5400000" flipH="1">
            <a:off x="-609578" y="2981804"/>
            <a:ext cx="2771426" cy="1551974"/>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6"/>
          <p:cNvSpPr/>
          <p:nvPr/>
        </p:nvSpPr>
        <p:spPr>
          <a:xfrm rot="2416693" flipH="1">
            <a:off x="7252301" y="3025074"/>
            <a:ext cx="1533888" cy="3232854"/>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6"/>
          <p:cNvSpPr/>
          <p:nvPr/>
        </p:nvSpPr>
        <p:spPr>
          <a:xfrm rot="4950210">
            <a:off x="9180" y="-1232558"/>
            <a:ext cx="1533915" cy="3232912"/>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2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5"/>
        <p:cNvGrpSpPr/>
        <p:nvPr/>
      </p:nvGrpSpPr>
      <p:grpSpPr>
        <a:xfrm>
          <a:off x="0" y="0"/>
          <a:ext cx="0" cy="0"/>
          <a:chOff x="0" y="0"/>
          <a:chExt cx="0" cy="0"/>
        </a:xfrm>
      </p:grpSpPr>
      <p:sp>
        <p:nvSpPr>
          <p:cNvPr id="226" name="Google Shape;226;p5"/>
          <p:cNvSpPr txBox="1">
            <a:spLocks noGrp="1"/>
          </p:cNvSpPr>
          <p:nvPr>
            <p:ph type="title"/>
          </p:nvPr>
        </p:nvSpPr>
        <p:spPr>
          <a:xfrm>
            <a:off x="2691800" y="445025"/>
            <a:ext cx="3760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27" name="Google Shape;227;p5"/>
          <p:cNvSpPr txBox="1">
            <a:spLocks noGrp="1"/>
          </p:cNvSpPr>
          <p:nvPr>
            <p:ph type="subTitle" idx="1"/>
          </p:nvPr>
        </p:nvSpPr>
        <p:spPr>
          <a:xfrm>
            <a:off x="1346697" y="3543868"/>
            <a:ext cx="2798700" cy="59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228" name="Google Shape;228;p5"/>
          <p:cNvSpPr txBox="1">
            <a:spLocks noGrp="1"/>
          </p:cNvSpPr>
          <p:nvPr>
            <p:ph type="subTitle" idx="2"/>
          </p:nvPr>
        </p:nvSpPr>
        <p:spPr>
          <a:xfrm>
            <a:off x="1346650" y="3187250"/>
            <a:ext cx="2745600" cy="3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1pPr>
            <a:lvl2pPr lvl="1"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2pPr>
            <a:lvl3pPr lvl="2"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3pPr>
            <a:lvl4pPr lvl="3"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4pPr>
            <a:lvl5pPr lvl="4"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5pPr>
            <a:lvl6pPr lvl="5"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6pPr>
            <a:lvl7pPr lvl="6"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7pPr>
            <a:lvl8pPr lvl="7"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8pPr>
            <a:lvl9pPr lvl="8"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9pPr>
          </a:lstStyle>
          <a:p>
            <a:endParaRPr/>
          </a:p>
        </p:txBody>
      </p:sp>
      <p:sp>
        <p:nvSpPr>
          <p:cNvPr id="229" name="Google Shape;229;p5"/>
          <p:cNvSpPr txBox="1">
            <a:spLocks noGrp="1"/>
          </p:cNvSpPr>
          <p:nvPr>
            <p:ph type="subTitle" idx="3"/>
          </p:nvPr>
        </p:nvSpPr>
        <p:spPr>
          <a:xfrm>
            <a:off x="4988775" y="3543875"/>
            <a:ext cx="2798700" cy="59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0"/>
              </a:spcBef>
              <a:spcAft>
                <a:spcPts val="0"/>
              </a:spcAft>
              <a:buNone/>
              <a:defRPr sz="1400"/>
            </a:lvl2pPr>
            <a:lvl3pPr lvl="2" algn="ctr" rtl="0">
              <a:lnSpc>
                <a:spcPct val="100000"/>
              </a:lnSpc>
              <a:spcBef>
                <a:spcPts val="0"/>
              </a:spcBef>
              <a:spcAft>
                <a:spcPts val="0"/>
              </a:spcAft>
              <a:buNone/>
              <a:defRPr sz="1400"/>
            </a:lvl3pPr>
            <a:lvl4pPr lvl="3" algn="ctr" rtl="0">
              <a:lnSpc>
                <a:spcPct val="100000"/>
              </a:lnSpc>
              <a:spcBef>
                <a:spcPts val="0"/>
              </a:spcBef>
              <a:spcAft>
                <a:spcPts val="0"/>
              </a:spcAft>
              <a:buNone/>
              <a:defRPr sz="1400"/>
            </a:lvl4pPr>
            <a:lvl5pPr lvl="4" algn="ctr" rtl="0">
              <a:lnSpc>
                <a:spcPct val="100000"/>
              </a:lnSpc>
              <a:spcBef>
                <a:spcPts val="0"/>
              </a:spcBef>
              <a:spcAft>
                <a:spcPts val="0"/>
              </a:spcAft>
              <a:buNone/>
              <a:defRPr sz="1400"/>
            </a:lvl5pPr>
            <a:lvl6pPr lvl="5" algn="ctr" rtl="0">
              <a:lnSpc>
                <a:spcPct val="100000"/>
              </a:lnSpc>
              <a:spcBef>
                <a:spcPts val="0"/>
              </a:spcBef>
              <a:spcAft>
                <a:spcPts val="0"/>
              </a:spcAft>
              <a:buNone/>
              <a:defRPr sz="1400"/>
            </a:lvl6pPr>
            <a:lvl7pPr lvl="6" algn="ctr" rtl="0">
              <a:lnSpc>
                <a:spcPct val="100000"/>
              </a:lnSpc>
              <a:spcBef>
                <a:spcPts val="0"/>
              </a:spcBef>
              <a:spcAft>
                <a:spcPts val="0"/>
              </a:spcAft>
              <a:buNone/>
              <a:defRPr sz="1400"/>
            </a:lvl7pPr>
            <a:lvl8pPr lvl="7" algn="ctr" rtl="0">
              <a:lnSpc>
                <a:spcPct val="100000"/>
              </a:lnSpc>
              <a:spcBef>
                <a:spcPts val="0"/>
              </a:spcBef>
              <a:spcAft>
                <a:spcPts val="0"/>
              </a:spcAft>
              <a:buNone/>
              <a:defRPr sz="1400"/>
            </a:lvl8pPr>
            <a:lvl9pPr lvl="8" algn="ctr" rtl="0">
              <a:lnSpc>
                <a:spcPct val="100000"/>
              </a:lnSpc>
              <a:spcBef>
                <a:spcPts val="0"/>
              </a:spcBef>
              <a:spcAft>
                <a:spcPts val="0"/>
              </a:spcAft>
              <a:buNone/>
              <a:defRPr sz="1400"/>
            </a:lvl9pPr>
          </a:lstStyle>
          <a:p>
            <a:endParaRPr/>
          </a:p>
        </p:txBody>
      </p:sp>
      <p:sp>
        <p:nvSpPr>
          <p:cNvPr id="230" name="Google Shape;230;p5"/>
          <p:cNvSpPr txBox="1">
            <a:spLocks noGrp="1"/>
          </p:cNvSpPr>
          <p:nvPr>
            <p:ph type="subTitle" idx="4"/>
          </p:nvPr>
        </p:nvSpPr>
        <p:spPr>
          <a:xfrm>
            <a:off x="5051750" y="3187250"/>
            <a:ext cx="2745600" cy="36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1pPr>
            <a:lvl2pPr lvl="1"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2pPr>
            <a:lvl3pPr lvl="2"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3pPr>
            <a:lvl4pPr lvl="3"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4pPr>
            <a:lvl5pPr lvl="4"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5pPr>
            <a:lvl6pPr lvl="5"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6pPr>
            <a:lvl7pPr lvl="6"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7pPr>
            <a:lvl8pPr lvl="7"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8pPr>
            <a:lvl9pPr lvl="8" algn="ctr" rtl="0">
              <a:lnSpc>
                <a:spcPct val="100000"/>
              </a:lnSpc>
              <a:spcBef>
                <a:spcPts val="0"/>
              </a:spcBef>
              <a:spcAft>
                <a:spcPts val="0"/>
              </a:spcAft>
              <a:buNone/>
              <a:defRPr sz="2000">
                <a:solidFill>
                  <a:schemeClr val="dk1"/>
                </a:solidFill>
                <a:latin typeface="Oswald Regular"/>
                <a:ea typeface="Oswald Regular"/>
                <a:cs typeface="Oswald Regular"/>
                <a:sym typeface="Oswald Regular"/>
              </a:defRPr>
            </a:lvl9pPr>
          </a:lstStyle>
          <a:p>
            <a:endParaRPr/>
          </a:p>
        </p:txBody>
      </p:sp>
      <p:grpSp>
        <p:nvGrpSpPr>
          <p:cNvPr id="231" name="Google Shape;231;p5"/>
          <p:cNvGrpSpPr/>
          <p:nvPr/>
        </p:nvGrpSpPr>
        <p:grpSpPr>
          <a:xfrm flipH="1">
            <a:off x="94" y="-45"/>
            <a:ext cx="2573938" cy="1375546"/>
            <a:chOff x="5150275" y="2304250"/>
            <a:chExt cx="2226975" cy="1190125"/>
          </a:xfrm>
        </p:grpSpPr>
        <p:sp>
          <p:nvSpPr>
            <p:cNvPr id="232" name="Google Shape;232;p5"/>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5"/>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5"/>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5"/>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5"/>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5"/>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5"/>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5"/>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5"/>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5"/>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5"/>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5"/>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5"/>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5"/>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5"/>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5"/>
          <p:cNvSpPr/>
          <p:nvPr/>
        </p:nvSpPr>
        <p:spPr>
          <a:xfrm flipH="1">
            <a:off x="-58" y="0"/>
            <a:ext cx="1817353" cy="1017757"/>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 name="Google Shape;266;p5"/>
          <p:cNvGrpSpPr/>
          <p:nvPr/>
        </p:nvGrpSpPr>
        <p:grpSpPr>
          <a:xfrm rot="10800000" flipH="1">
            <a:off x="6569910" y="3767959"/>
            <a:ext cx="2573938" cy="1375546"/>
            <a:chOff x="5150275" y="2304250"/>
            <a:chExt cx="2226975" cy="1190125"/>
          </a:xfrm>
        </p:grpSpPr>
        <p:sp>
          <p:nvSpPr>
            <p:cNvPr id="267" name="Google Shape;267;p5"/>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5"/>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5"/>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5"/>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5"/>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5"/>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5"/>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5"/>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5"/>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5"/>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5"/>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5"/>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5"/>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5"/>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5"/>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5"/>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5"/>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5"/>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5"/>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5"/>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5"/>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5"/>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5"/>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5"/>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5"/>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5"/>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5"/>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5"/>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5"/>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5"/>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5"/>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5"/>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5"/>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 name="Google Shape;300;p5"/>
          <p:cNvSpPr/>
          <p:nvPr/>
        </p:nvSpPr>
        <p:spPr>
          <a:xfrm rot="10800000" flipH="1">
            <a:off x="7326647" y="4125703"/>
            <a:ext cx="1817353" cy="1017757"/>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1" name="Google Shape;301;p5"/>
          <p:cNvGrpSpPr/>
          <p:nvPr/>
        </p:nvGrpSpPr>
        <p:grpSpPr>
          <a:xfrm>
            <a:off x="8116445" y="-63079"/>
            <a:ext cx="1081724" cy="1080805"/>
            <a:chOff x="1173800" y="3346750"/>
            <a:chExt cx="617775" cy="617250"/>
          </a:xfrm>
        </p:grpSpPr>
        <p:sp>
          <p:nvSpPr>
            <p:cNvPr id="302" name="Google Shape;302;p5"/>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5"/>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5"/>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5"/>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5"/>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5"/>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5"/>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5"/>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5"/>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5"/>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5"/>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5"/>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5"/>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5"/>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5"/>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5"/>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 name="Google Shape;318;p5"/>
          <p:cNvGrpSpPr/>
          <p:nvPr/>
        </p:nvGrpSpPr>
        <p:grpSpPr>
          <a:xfrm>
            <a:off x="-40927" y="4022017"/>
            <a:ext cx="1161855" cy="1162947"/>
            <a:chOff x="1808575" y="2693875"/>
            <a:chExt cx="558450" cy="558975"/>
          </a:xfrm>
        </p:grpSpPr>
        <p:sp>
          <p:nvSpPr>
            <p:cNvPr id="319" name="Google Shape;319;p5"/>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5"/>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5"/>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5"/>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5"/>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5"/>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 name="Google Shape;329;p5"/>
          <p:cNvSpPr/>
          <p:nvPr/>
        </p:nvSpPr>
        <p:spPr>
          <a:xfrm>
            <a:off x="8101250" y="226560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8572738" y="1752075"/>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8543713" y="2213513"/>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5"/>
          <p:cNvSpPr/>
          <p:nvPr/>
        </p:nvSpPr>
        <p:spPr>
          <a:xfrm>
            <a:off x="455675" y="195085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5"/>
          <p:cNvSpPr/>
          <p:nvPr/>
        </p:nvSpPr>
        <p:spPr>
          <a:xfrm>
            <a:off x="193800" y="2146400"/>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5"/>
          <p:cNvSpPr/>
          <p:nvPr/>
        </p:nvSpPr>
        <p:spPr>
          <a:xfrm>
            <a:off x="-126625" y="2692613"/>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35"/>
        <p:cNvGrpSpPr/>
        <p:nvPr/>
      </p:nvGrpSpPr>
      <p:grpSpPr>
        <a:xfrm>
          <a:off x="0" y="0"/>
          <a:ext cx="0" cy="0"/>
          <a:chOff x="0" y="0"/>
          <a:chExt cx="0" cy="0"/>
        </a:xfrm>
      </p:grpSpPr>
      <p:sp>
        <p:nvSpPr>
          <p:cNvPr id="336" name="Google Shape;336;p6"/>
          <p:cNvSpPr txBox="1">
            <a:spLocks noGrp="1"/>
          </p:cNvSpPr>
          <p:nvPr>
            <p:ph type="title"/>
          </p:nvPr>
        </p:nvSpPr>
        <p:spPr>
          <a:xfrm>
            <a:off x="2475525" y="445025"/>
            <a:ext cx="41931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337" name="Google Shape;337;p6"/>
          <p:cNvGrpSpPr/>
          <p:nvPr/>
        </p:nvGrpSpPr>
        <p:grpSpPr>
          <a:xfrm flipH="1">
            <a:off x="313" y="22"/>
            <a:ext cx="2477510" cy="1324014"/>
            <a:chOff x="5150275" y="2304250"/>
            <a:chExt cx="2226975" cy="1190125"/>
          </a:xfrm>
        </p:grpSpPr>
        <p:sp>
          <p:nvSpPr>
            <p:cNvPr id="338" name="Google Shape;338;p6"/>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6"/>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6"/>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6"/>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6"/>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6"/>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6"/>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6"/>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6"/>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6"/>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6"/>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6"/>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6"/>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6"/>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6"/>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6"/>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6"/>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6"/>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6"/>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6"/>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6"/>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6"/>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6"/>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6"/>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6"/>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6"/>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6"/>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6"/>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6"/>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6"/>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6"/>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6"/>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6"/>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1" name="Google Shape;371;p6"/>
          <p:cNvSpPr/>
          <p:nvPr/>
        </p:nvSpPr>
        <p:spPr>
          <a:xfrm flipH="1">
            <a:off x="233" y="0"/>
            <a:ext cx="1933870" cy="1083009"/>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6"/>
          <p:cNvSpPr/>
          <p:nvPr/>
        </p:nvSpPr>
        <p:spPr>
          <a:xfrm flipH="1">
            <a:off x="132" y="0"/>
            <a:ext cx="1677836" cy="939625"/>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6"/>
          <p:cNvSpPr/>
          <p:nvPr/>
        </p:nvSpPr>
        <p:spPr>
          <a:xfrm rot="3663235">
            <a:off x="8336287" y="3782963"/>
            <a:ext cx="728270" cy="1534918"/>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 name="Google Shape;374;p6"/>
          <p:cNvGrpSpPr/>
          <p:nvPr/>
        </p:nvGrpSpPr>
        <p:grpSpPr>
          <a:xfrm>
            <a:off x="8217399" y="-438612"/>
            <a:ext cx="1330842" cy="1332037"/>
            <a:chOff x="1808575" y="2693875"/>
            <a:chExt cx="558450" cy="558975"/>
          </a:xfrm>
        </p:grpSpPr>
        <p:sp>
          <p:nvSpPr>
            <p:cNvPr id="375" name="Google Shape;375;p6"/>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6"/>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6"/>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6"/>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6"/>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6"/>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6"/>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6"/>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6"/>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6"/>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6"/>
          <p:cNvGrpSpPr/>
          <p:nvPr/>
        </p:nvGrpSpPr>
        <p:grpSpPr>
          <a:xfrm>
            <a:off x="7001168" y="193077"/>
            <a:ext cx="883705" cy="251957"/>
            <a:chOff x="2152825" y="1658100"/>
            <a:chExt cx="452625" cy="129050"/>
          </a:xfrm>
        </p:grpSpPr>
        <p:sp>
          <p:nvSpPr>
            <p:cNvPr id="386" name="Google Shape;386;p6"/>
            <p:cNvSpPr/>
            <p:nvPr/>
          </p:nvSpPr>
          <p:spPr>
            <a:xfrm>
              <a:off x="2152825" y="1658100"/>
              <a:ext cx="320500" cy="58325"/>
            </a:xfrm>
            <a:custGeom>
              <a:avLst/>
              <a:gdLst/>
              <a:ahLst/>
              <a:cxnLst/>
              <a:rect l="l" t="t" r="r" b="b"/>
              <a:pathLst>
                <a:path w="12820" h="2333" extrusionOk="0">
                  <a:moveTo>
                    <a:pt x="5140" y="0"/>
                  </a:moveTo>
                  <a:lnTo>
                    <a:pt x="2601" y="2065"/>
                  </a:lnTo>
                  <a:lnTo>
                    <a:pt x="124" y="62"/>
                  </a:lnTo>
                  <a:lnTo>
                    <a:pt x="0" y="207"/>
                  </a:lnTo>
                  <a:lnTo>
                    <a:pt x="2601" y="2333"/>
                  </a:lnTo>
                  <a:lnTo>
                    <a:pt x="5140" y="269"/>
                  </a:lnTo>
                  <a:lnTo>
                    <a:pt x="7680" y="2333"/>
                  </a:lnTo>
                  <a:lnTo>
                    <a:pt x="10219" y="269"/>
                  </a:lnTo>
                  <a:lnTo>
                    <a:pt x="12696" y="2271"/>
                  </a:lnTo>
                  <a:lnTo>
                    <a:pt x="12820" y="2106"/>
                  </a:lnTo>
                  <a:lnTo>
                    <a:pt x="10219" y="0"/>
                  </a:lnTo>
                  <a:lnTo>
                    <a:pt x="7680" y="2065"/>
                  </a:lnTo>
                  <a:lnTo>
                    <a:pt x="5140"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6"/>
            <p:cNvSpPr/>
            <p:nvPr/>
          </p:nvSpPr>
          <p:spPr>
            <a:xfrm>
              <a:off x="2284425" y="1728800"/>
              <a:ext cx="321025" cy="58350"/>
            </a:xfrm>
            <a:custGeom>
              <a:avLst/>
              <a:gdLst/>
              <a:ahLst/>
              <a:cxnLst/>
              <a:rect l="l" t="t" r="r" b="b"/>
              <a:pathLst>
                <a:path w="12841" h="2334" extrusionOk="0">
                  <a:moveTo>
                    <a:pt x="5161" y="0"/>
                  </a:moveTo>
                  <a:lnTo>
                    <a:pt x="2622" y="2065"/>
                  </a:lnTo>
                  <a:lnTo>
                    <a:pt x="145" y="62"/>
                  </a:lnTo>
                  <a:lnTo>
                    <a:pt x="0" y="227"/>
                  </a:lnTo>
                  <a:lnTo>
                    <a:pt x="2622" y="2333"/>
                  </a:lnTo>
                  <a:lnTo>
                    <a:pt x="5161" y="269"/>
                  </a:lnTo>
                  <a:lnTo>
                    <a:pt x="7700" y="2333"/>
                  </a:lnTo>
                  <a:lnTo>
                    <a:pt x="10240" y="269"/>
                  </a:lnTo>
                  <a:lnTo>
                    <a:pt x="12717" y="2271"/>
                  </a:lnTo>
                  <a:lnTo>
                    <a:pt x="12841" y="2106"/>
                  </a:lnTo>
                  <a:lnTo>
                    <a:pt x="10240" y="0"/>
                  </a:lnTo>
                  <a:lnTo>
                    <a:pt x="7700" y="2065"/>
                  </a:lnTo>
                  <a:lnTo>
                    <a:pt x="5161"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 name="Google Shape;388;p6"/>
          <p:cNvSpPr/>
          <p:nvPr/>
        </p:nvSpPr>
        <p:spPr>
          <a:xfrm rot="9455210">
            <a:off x="43071" y="3862618"/>
            <a:ext cx="728283" cy="1534944"/>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89"/>
        <p:cNvGrpSpPr/>
        <p:nvPr/>
      </p:nvGrpSpPr>
      <p:grpSpPr>
        <a:xfrm>
          <a:off x="0" y="0"/>
          <a:ext cx="0" cy="0"/>
          <a:chOff x="0" y="0"/>
          <a:chExt cx="0" cy="0"/>
        </a:xfrm>
      </p:grpSpPr>
      <p:sp>
        <p:nvSpPr>
          <p:cNvPr id="390" name="Google Shape;390;p7"/>
          <p:cNvSpPr txBox="1">
            <a:spLocks noGrp="1"/>
          </p:cNvSpPr>
          <p:nvPr>
            <p:ph type="title"/>
          </p:nvPr>
        </p:nvSpPr>
        <p:spPr>
          <a:xfrm>
            <a:off x="4141450" y="1803313"/>
            <a:ext cx="2808000" cy="1220700"/>
          </a:xfrm>
          <a:prstGeom prst="rect">
            <a:avLst/>
          </a:prstGeom>
        </p:spPr>
        <p:txBody>
          <a:bodyPr spcFirstLastPara="1" wrap="square" lIns="91425" tIns="91425" rIns="91425" bIns="91425" anchor="b" anchorCtr="0">
            <a:noAutofit/>
          </a:bodyPr>
          <a:lstStyle>
            <a:lvl1pPr lvl="0" algn="l">
              <a:spcBef>
                <a:spcPts val="0"/>
              </a:spcBef>
              <a:spcAft>
                <a:spcPts val="0"/>
              </a:spcAft>
              <a:buSzPts val="2400"/>
              <a:buNone/>
              <a:defRPr sz="36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391" name="Google Shape;391;p7"/>
          <p:cNvSpPr txBox="1">
            <a:spLocks noGrp="1"/>
          </p:cNvSpPr>
          <p:nvPr>
            <p:ph type="body" idx="1"/>
          </p:nvPr>
        </p:nvSpPr>
        <p:spPr>
          <a:xfrm>
            <a:off x="4141450" y="2854438"/>
            <a:ext cx="3544200" cy="6147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grpSp>
        <p:nvGrpSpPr>
          <p:cNvPr id="392" name="Google Shape;392;p7"/>
          <p:cNvGrpSpPr/>
          <p:nvPr/>
        </p:nvGrpSpPr>
        <p:grpSpPr>
          <a:xfrm>
            <a:off x="1870049" y="890101"/>
            <a:ext cx="1219543" cy="1220690"/>
            <a:chOff x="1808575" y="2693875"/>
            <a:chExt cx="558450" cy="558975"/>
          </a:xfrm>
        </p:grpSpPr>
        <p:sp>
          <p:nvSpPr>
            <p:cNvPr id="393" name="Google Shape;393;p7"/>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7"/>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7"/>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7"/>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7"/>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7"/>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7"/>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7"/>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7"/>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7"/>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7"/>
          <p:cNvGrpSpPr/>
          <p:nvPr/>
        </p:nvGrpSpPr>
        <p:grpSpPr>
          <a:xfrm>
            <a:off x="6058505" y="316022"/>
            <a:ext cx="1014139" cy="1013216"/>
            <a:chOff x="1173800" y="3346750"/>
            <a:chExt cx="617775" cy="617250"/>
          </a:xfrm>
        </p:grpSpPr>
        <p:sp>
          <p:nvSpPr>
            <p:cNvPr id="404" name="Google Shape;404;p7"/>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7"/>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7"/>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7"/>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7"/>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7"/>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7"/>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7"/>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7"/>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7"/>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7"/>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7"/>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7"/>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7"/>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7"/>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7"/>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 name="Google Shape;420;p7"/>
          <p:cNvSpPr/>
          <p:nvPr/>
        </p:nvSpPr>
        <p:spPr>
          <a:xfrm>
            <a:off x="8566175" y="148325"/>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7"/>
          <p:cNvSpPr/>
          <p:nvPr/>
        </p:nvSpPr>
        <p:spPr>
          <a:xfrm>
            <a:off x="8304300" y="343875"/>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7"/>
          <p:cNvSpPr/>
          <p:nvPr/>
        </p:nvSpPr>
        <p:spPr>
          <a:xfrm>
            <a:off x="7983875" y="8900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7"/>
          <p:cNvSpPr/>
          <p:nvPr/>
        </p:nvSpPr>
        <p:spPr>
          <a:xfrm>
            <a:off x="7650275" y="368495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7"/>
          <p:cNvSpPr/>
          <p:nvPr/>
        </p:nvSpPr>
        <p:spPr>
          <a:xfrm>
            <a:off x="7879525" y="3290625"/>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7"/>
          <p:cNvSpPr/>
          <p:nvPr/>
        </p:nvSpPr>
        <p:spPr>
          <a:xfrm>
            <a:off x="7559100" y="4241663"/>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 name="Google Shape;426;p7"/>
          <p:cNvGrpSpPr/>
          <p:nvPr/>
        </p:nvGrpSpPr>
        <p:grpSpPr>
          <a:xfrm rot="-5400000" flipH="1">
            <a:off x="-952575" y="925685"/>
            <a:ext cx="5196737" cy="3291776"/>
            <a:chOff x="5038800" y="2304250"/>
            <a:chExt cx="2338450" cy="1228825"/>
          </a:xfrm>
        </p:grpSpPr>
        <p:sp>
          <p:nvSpPr>
            <p:cNvPr id="427" name="Google Shape;427;p7"/>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7"/>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7"/>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7"/>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7"/>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7"/>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7"/>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7"/>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7"/>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7"/>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7"/>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7"/>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7"/>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7"/>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7"/>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7"/>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7"/>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7"/>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7"/>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7"/>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7"/>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7"/>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7"/>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7"/>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7"/>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7"/>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7"/>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7"/>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7"/>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7"/>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7"/>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7"/>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7"/>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7"/>
            <p:cNvSpPr/>
            <p:nvPr/>
          </p:nvSpPr>
          <p:spPr>
            <a:xfrm>
              <a:off x="5038800" y="3526350"/>
              <a:ext cx="36150" cy="6725"/>
            </a:xfrm>
            <a:custGeom>
              <a:avLst/>
              <a:gdLst/>
              <a:ahLst/>
              <a:cxnLst/>
              <a:rect l="l" t="t" r="r" b="b"/>
              <a:pathLst>
                <a:path w="1446" h="269" extrusionOk="0">
                  <a:moveTo>
                    <a:pt x="1" y="0"/>
                  </a:moveTo>
                  <a:lnTo>
                    <a:pt x="1" y="269"/>
                  </a:lnTo>
                  <a:lnTo>
                    <a:pt x="1446" y="269"/>
                  </a:lnTo>
                  <a:lnTo>
                    <a:pt x="144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 name="Google Shape;461;p7"/>
          <p:cNvSpPr/>
          <p:nvPr/>
        </p:nvSpPr>
        <p:spPr>
          <a:xfrm rot="-5400000" flipH="1">
            <a:off x="-627593" y="1934788"/>
            <a:ext cx="3863048" cy="2607866"/>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7"/>
          <p:cNvSpPr/>
          <p:nvPr/>
        </p:nvSpPr>
        <p:spPr>
          <a:xfrm rot="-5400000" flipH="1">
            <a:off x="-544492" y="2363340"/>
            <a:ext cx="3351435" cy="2262455"/>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7"/>
          <p:cNvSpPr/>
          <p:nvPr/>
        </p:nvSpPr>
        <p:spPr>
          <a:xfrm>
            <a:off x="6627825" y="44460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7"/>
          <p:cNvSpPr/>
          <p:nvPr/>
        </p:nvSpPr>
        <p:spPr>
          <a:xfrm>
            <a:off x="6627825" y="45069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7"/>
          <p:cNvSpPr/>
          <p:nvPr/>
        </p:nvSpPr>
        <p:spPr>
          <a:xfrm>
            <a:off x="6643300" y="44914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7"/>
          <p:cNvSpPr/>
          <p:nvPr/>
        </p:nvSpPr>
        <p:spPr>
          <a:xfrm>
            <a:off x="6582400" y="44914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 name="Google Shape;467;p7"/>
          <p:cNvGrpSpPr/>
          <p:nvPr/>
        </p:nvGrpSpPr>
        <p:grpSpPr>
          <a:xfrm>
            <a:off x="4495350" y="4506950"/>
            <a:ext cx="97050" cy="96550"/>
            <a:chOff x="4495350" y="4506950"/>
            <a:chExt cx="97050" cy="96550"/>
          </a:xfrm>
        </p:grpSpPr>
        <p:sp>
          <p:nvSpPr>
            <p:cNvPr id="468" name="Google Shape;468;p7"/>
            <p:cNvSpPr/>
            <p:nvPr/>
          </p:nvSpPr>
          <p:spPr>
            <a:xfrm>
              <a:off x="4540775" y="4506950"/>
              <a:ext cx="6225" cy="36150"/>
            </a:xfrm>
            <a:custGeom>
              <a:avLst/>
              <a:gdLst/>
              <a:ahLst/>
              <a:cxnLst/>
              <a:rect l="l" t="t" r="r" b="b"/>
              <a:pathLst>
                <a:path w="249" h="1446" extrusionOk="0">
                  <a:moveTo>
                    <a:pt x="0" y="1"/>
                  </a:moveTo>
                  <a:lnTo>
                    <a:pt x="0" y="1446"/>
                  </a:lnTo>
                  <a:lnTo>
                    <a:pt x="248" y="1446"/>
                  </a:lnTo>
                  <a:lnTo>
                    <a:pt x="248"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7"/>
            <p:cNvSpPr/>
            <p:nvPr/>
          </p:nvSpPr>
          <p:spPr>
            <a:xfrm>
              <a:off x="4540775" y="4567350"/>
              <a:ext cx="6225" cy="36150"/>
            </a:xfrm>
            <a:custGeom>
              <a:avLst/>
              <a:gdLst/>
              <a:ahLst/>
              <a:cxnLst/>
              <a:rect l="l" t="t" r="r" b="b"/>
              <a:pathLst>
                <a:path w="249" h="1446" extrusionOk="0">
                  <a:moveTo>
                    <a:pt x="0" y="0"/>
                  </a:moveTo>
                  <a:lnTo>
                    <a:pt x="0" y="1445"/>
                  </a:lnTo>
                  <a:lnTo>
                    <a:pt x="248" y="1445"/>
                  </a:lnTo>
                  <a:lnTo>
                    <a:pt x="248" y="0"/>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7"/>
            <p:cNvSpPr/>
            <p:nvPr/>
          </p:nvSpPr>
          <p:spPr>
            <a:xfrm>
              <a:off x="4555750" y="4551850"/>
              <a:ext cx="36650" cy="6750"/>
            </a:xfrm>
            <a:custGeom>
              <a:avLst/>
              <a:gdLst/>
              <a:ahLst/>
              <a:cxnLst/>
              <a:rect l="l" t="t" r="r" b="b"/>
              <a:pathLst>
                <a:path w="1466" h="270" extrusionOk="0">
                  <a:moveTo>
                    <a:pt x="0" y="1"/>
                  </a:moveTo>
                  <a:lnTo>
                    <a:pt x="0" y="269"/>
                  </a:lnTo>
                  <a:lnTo>
                    <a:pt x="1466" y="269"/>
                  </a:lnTo>
                  <a:lnTo>
                    <a:pt x="1466"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7"/>
            <p:cNvSpPr/>
            <p:nvPr/>
          </p:nvSpPr>
          <p:spPr>
            <a:xfrm>
              <a:off x="4495350" y="4551850"/>
              <a:ext cx="36675" cy="6750"/>
            </a:xfrm>
            <a:custGeom>
              <a:avLst/>
              <a:gdLst/>
              <a:ahLst/>
              <a:cxnLst/>
              <a:rect l="l" t="t" r="r" b="b"/>
              <a:pathLst>
                <a:path w="1467" h="270" extrusionOk="0">
                  <a:moveTo>
                    <a:pt x="1" y="1"/>
                  </a:moveTo>
                  <a:lnTo>
                    <a:pt x="1" y="269"/>
                  </a:lnTo>
                  <a:lnTo>
                    <a:pt x="1466" y="269"/>
                  </a:lnTo>
                  <a:lnTo>
                    <a:pt x="1466" y="1"/>
                  </a:ln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7"/>
          <p:cNvGrpSpPr/>
          <p:nvPr/>
        </p:nvGrpSpPr>
        <p:grpSpPr>
          <a:xfrm>
            <a:off x="3428875" y="4506950"/>
            <a:ext cx="96525" cy="96525"/>
            <a:chOff x="3993000" y="4209638"/>
            <a:chExt cx="96525" cy="96525"/>
          </a:xfrm>
        </p:grpSpPr>
        <p:sp>
          <p:nvSpPr>
            <p:cNvPr id="473" name="Google Shape;473;p7"/>
            <p:cNvSpPr/>
            <p:nvPr/>
          </p:nvSpPr>
          <p:spPr>
            <a:xfrm>
              <a:off x="4037900" y="4209638"/>
              <a:ext cx="6725" cy="36150"/>
            </a:xfrm>
            <a:custGeom>
              <a:avLst/>
              <a:gdLst/>
              <a:ahLst/>
              <a:cxnLst/>
              <a:rect l="l" t="t" r="r" b="b"/>
              <a:pathLst>
                <a:path w="269" h="1446" extrusionOk="0">
                  <a:moveTo>
                    <a:pt x="0" y="0"/>
                  </a:moveTo>
                  <a:lnTo>
                    <a:pt x="0" y="1445"/>
                  </a:lnTo>
                  <a:lnTo>
                    <a:pt x="268" y="1445"/>
                  </a:lnTo>
                  <a:lnTo>
                    <a:pt x="26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7"/>
            <p:cNvSpPr/>
            <p:nvPr/>
          </p:nvSpPr>
          <p:spPr>
            <a:xfrm>
              <a:off x="4037900" y="4270013"/>
              <a:ext cx="6725" cy="36150"/>
            </a:xfrm>
            <a:custGeom>
              <a:avLst/>
              <a:gdLst/>
              <a:ahLst/>
              <a:cxnLst/>
              <a:rect l="l" t="t" r="r" b="b"/>
              <a:pathLst>
                <a:path w="269" h="1446" extrusionOk="0">
                  <a:moveTo>
                    <a:pt x="0" y="1"/>
                  </a:moveTo>
                  <a:lnTo>
                    <a:pt x="0" y="1446"/>
                  </a:lnTo>
                  <a:lnTo>
                    <a:pt x="268" y="1446"/>
                  </a:lnTo>
                  <a:lnTo>
                    <a:pt x="26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7"/>
            <p:cNvSpPr/>
            <p:nvPr/>
          </p:nvSpPr>
          <p:spPr>
            <a:xfrm>
              <a:off x="4053375"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7"/>
            <p:cNvSpPr/>
            <p:nvPr/>
          </p:nvSpPr>
          <p:spPr>
            <a:xfrm>
              <a:off x="3993000"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 name="Google Shape;477;p7"/>
          <p:cNvGrpSpPr/>
          <p:nvPr/>
        </p:nvGrpSpPr>
        <p:grpSpPr>
          <a:xfrm>
            <a:off x="5035225" y="4145138"/>
            <a:ext cx="96525" cy="96525"/>
            <a:chOff x="3993000" y="4209638"/>
            <a:chExt cx="96525" cy="96525"/>
          </a:xfrm>
        </p:grpSpPr>
        <p:sp>
          <p:nvSpPr>
            <p:cNvPr id="478" name="Google Shape;478;p7"/>
            <p:cNvSpPr/>
            <p:nvPr/>
          </p:nvSpPr>
          <p:spPr>
            <a:xfrm>
              <a:off x="4037900" y="4209638"/>
              <a:ext cx="6725" cy="36150"/>
            </a:xfrm>
            <a:custGeom>
              <a:avLst/>
              <a:gdLst/>
              <a:ahLst/>
              <a:cxnLst/>
              <a:rect l="l" t="t" r="r" b="b"/>
              <a:pathLst>
                <a:path w="269" h="1446" extrusionOk="0">
                  <a:moveTo>
                    <a:pt x="0" y="0"/>
                  </a:moveTo>
                  <a:lnTo>
                    <a:pt x="0" y="1445"/>
                  </a:lnTo>
                  <a:lnTo>
                    <a:pt x="268" y="1445"/>
                  </a:lnTo>
                  <a:lnTo>
                    <a:pt x="26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7"/>
            <p:cNvSpPr/>
            <p:nvPr/>
          </p:nvSpPr>
          <p:spPr>
            <a:xfrm>
              <a:off x="4037900" y="4270013"/>
              <a:ext cx="6725" cy="36150"/>
            </a:xfrm>
            <a:custGeom>
              <a:avLst/>
              <a:gdLst/>
              <a:ahLst/>
              <a:cxnLst/>
              <a:rect l="l" t="t" r="r" b="b"/>
              <a:pathLst>
                <a:path w="269" h="1446" extrusionOk="0">
                  <a:moveTo>
                    <a:pt x="0" y="1"/>
                  </a:moveTo>
                  <a:lnTo>
                    <a:pt x="0" y="1446"/>
                  </a:lnTo>
                  <a:lnTo>
                    <a:pt x="268" y="1446"/>
                  </a:lnTo>
                  <a:lnTo>
                    <a:pt x="26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7"/>
            <p:cNvSpPr/>
            <p:nvPr/>
          </p:nvSpPr>
          <p:spPr>
            <a:xfrm>
              <a:off x="4053375"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7"/>
            <p:cNvSpPr/>
            <p:nvPr/>
          </p:nvSpPr>
          <p:spPr>
            <a:xfrm>
              <a:off x="3993000"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7"/>
          <p:cNvGrpSpPr/>
          <p:nvPr/>
        </p:nvGrpSpPr>
        <p:grpSpPr>
          <a:xfrm>
            <a:off x="1597525" y="890088"/>
            <a:ext cx="96525" cy="96525"/>
            <a:chOff x="3993000" y="4209638"/>
            <a:chExt cx="96525" cy="96525"/>
          </a:xfrm>
        </p:grpSpPr>
        <p:sp>
          <p:nvSpPr>
            <p:cNvPr id="483" name="Google Shape;483;p7"/>
            <p:cNvSpPr/>
            <p:nvPr/>
          </p:nvSpPr>
          <p:spPr>
            <a:xfrm>
              <a:off x="4037900" y="4209638"/>
              <a:ext cx="6725" cy="36150"/>
            </a:xfrm>
            <a:custGeom>
              <a:avLst/>
              <a:gdLst/>
              <a:ahLst/>
              <a:cxnLst/>
              <a:rect l="l" t="t" r="r" b="b"/>
              <a:pathLst>
                <a:path w="269" h="1446" extrusionOk="0">
                  <a:moveTo>
                    <a:pt x="0" y="0"/>
                  </a:moveTo>
                  <a:lnTo>
                    <a:pt x="0" y="1445"/>
                  </a:lnTo>
                  <a:lnTo>
                    <a:pt x="268" y="1445"/>
                  </a:lnTo>
                  <a:lnTo>
                    <a:pt x="26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7"/>
            <p:cNvSpPr/>
            <p:nvPr/>
          </p:nvSpPr>
          <p:spPr>
            <a:xfrm>
              <a:off x="4037900" y="4270013"/>
              <a:ext cx="6725" cy="36150"/>
            </a:xfrm>
            <a:custGeom>
              <a:avLst/>
              <a:gdLst/>
              <a:ahLst/>
              <a:cxnLst/>
              <a:rect l="l" t="t" r="r" b="b"/>
              <a:pathLst>
                <a:path w="269" h="1446" extrusionOk="0">
                  <a:moveTo>
                    <a:pt x="0" y="1"/>
                  </a:moveTo>
                  <a:lnTo>
                    <a:pt x="0" y="1446"/>
                  </a:lnTo>
                  <a:lnTo>
                    <a:pt x="268" y="1446"/>
                  </a:lnTo>
                  <a:lnTo>
                    <a:pt x="26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7"/>
            <p:cNvSpPr/>
            <p:nvPr/>
          </p:nvSpPr>
          <p:spPr>
            <a:xfrm>
              <a:off x="4053375"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7"/>
            <p:cNvSpPr/>
            <p:nvPr/>
          </p:nvSpPr>
          <p:spPr>
            <a:xfrm>
              <a:off x="3993000"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 name="Google Shape;487;p7"/>
          <p:cNvGrpSpPr/>
          <p:nvPr/>
        </p:nvGrpSpPr>
        <p:grpSpPr>
          <a:xfrm>
            <a:off x="2473575" y="364725"/>
            <a:ext cx="96525" cy="96525"/>
            <a:chOff x="3993000" y="4209638"/>
            <a:chExt cx="96525" cy="96525"/>
          </a:xfrm>
        </p:grpSpPr>
        <p:sp>
          <p:nvSpPr>
            <p:cNvPr id="488" name="Google Shape;488;p7"/>
            <p:cNvSpPr/>
            <p:nvPr/>
          </p:nvSpPr>
          <p:spPr>
            <a:xfrm>
              <a:off x="4037900" y="4209638"/>
              <a:ext cx="6725" cy="36150"/>
            </a:xfrm>
            <a:custGeom>
              <a:avLst/>
              <a:gdLst/>
              <a:ahLst/>
              <a:cxnLst/>
              <a:rect l="l" t="t" r="r" b="b"/>
              <a:pathLst>
                <a:path w="269" h="1446" extrusionOk="0">
                  <a:moveTo>
                    <a:pt x="0" y="0"/>
                  </a:moveTo>
                  <a:lnTo>
                    <a:pt x="0" y="1445"/>
                  </a:lnTo>
                  <a:lnTo>
                    <a:pt x="268" y="1445"/>
                  </a:lnTo>
                  <a:lnTo>
                    <a:pt x="26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7"/>
            <p:cNvSpPr/>
            <p:nvPr/>
          </p:nvSpPr>
          <p:spPr>
            <a:xfrm>
              <a:off x="4037900" y="4270013"/>
              <a:ext cx="6725" cy="36150"/>
            </a:xfrm>
            <a:custGeom>
              <a:avLst/>
              <a:gdLst/>
              <a:ahLst/>
              <a:cxnLst/>
              <a:rect l="l" t="t" r="r" b="b"/>
              <a:pathLst>
                <a:path w="269" h="1446" extrusionOk="0">
                  <a:moveTo>
                    <a:pt x="0" y="1"/>
                  </a:moveTo>
                  <a:lnTo>
                    <a:pt x="0" y="1446"/>
                  </a:lnTo>
                  <a:lnTo>
                    <a:pt x="268" y="1446"/>
                  </a:lnTo>
                  <a:lnTo>
                    <a:pt x="26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7"/>
            <p:cNvSpPr/>
            <p:nvPr/>
          </p:nvSpPr>
          <p:spPr>
            <a:xfrm>
              <a:off x="4053375"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7"/>
            <p:cNvSpPr/>
            <p:nvPr/>
          </p:nvSpPr>
          <p:spPr>
            <a:xfrm>
              <a:off x="3993000"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 name="Google Shape;492;p7"/>
          <p:cNvGrpSpPr/>
          <p:nvPr/>
        </p:nvGrpSpPr>
        <p:grpSpPr>
          <a:xfrm>
            <a:off x="2607875" y="2581425"/>
            <a:ext cx="96525" cy="96525"/>
            <a:chOff x="3993000" y="4209638"/>
            <a:chExt cx="96525" cy="96525"/>
          </a:xfrm>
        </p:grpSpPr>
        <p:sp>
          <p:nvSpPr>
            <p:cNvPr id="493" name="Google Shape;493;p7"/>
            <p:cNvSpPr/>
            <p:nvPr/>
          </p:nvSpPr>
          <p:spPr>
            <a:xfrm>
              <a:off x="4037900" y="4209638"/>
              <a:ext cx="6725" cy="36150"/>
            </a:xfrm>
            <a:custGeom>
              <a:avLst/>
              <a:gdLst/>
              <a:ahLst/>
              <a:cxnLst/>
              <a:rect l="l" t="t" r="r" b="b"/>
              <a:pathLst>
                <a:path w="269" h="1446" extrusionOk="0">
                  <a:moveTo>
                    <a:pt x="0" y="0"/>
                  </a:moveTo>
                  <a:lnTo>
                    <a:pt x="0" y="1445"/>
                  </a:lnTo>
                  <a:lnTo>
                    <a:pt x="268" y="1445"/>
                  </a:lnTo>
                  <a:lnTo>
                    <a:pt x="26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7"/>
            <p:cNvSpPr/>
            <p:nvPr/>
          </p:nvSpPr>
          <p:spPr>
            <a:xfrm>
              <a:off x="4037900" y="4270013"/>
              <a:ext cx="6725" cy="36150"/>
            </a:xfrm>
            <a:custGeom>
              <a:avLst/>
              <a:gdLst/>
              <a:ahLst/>
              <a:cxnLst/>
              <a:rect l="l" t="t" r="r" b="b"/>
              <a:pathLst>
                <a:path w="269" h="1446" extrusionOk="0">
                  <a:moveTo>
                    <a:pt x="0" y="1"/>
                  </a:moveTo>
                  <a:lnTo>
                    <a:pt x="0" y="1446"/>
                  </a:lnTo>
                  <a:lnTo>
                    <a:pt x="268" y="1446"/>
                  </a:lnTo>
                  <a:lnTo>
                    <a:pt x="26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7"/>
            <p:cNvSpPr/>
            <p:nvPr/>
          </p:nvSpPr>
          <p:spPr>
            <a:xfrm>
              <a:off x="4053375"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7"/>
            <p:cNvSpPr/>
            <p:nvPr/>
          </p:nvSpPr>
          <p:spPr>
            <a:xfrm>
              <a:off x="3993000"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 name="Google Shape;497;p7"/>
          <p:cNvGrpSpPr/>
          <p:nvPr/>
        </p:nvGrpSpPr>
        <p:grpSpPr>
          <a:xfrm>
            <a:off x="2959625" y="3901363"/>
            <a:ext cx="96525" cy="96525"/>
            <a:chOff x="3993000" y="4209638"/>
            <a:chExt cx="96525" cy="96525"/>
          </a:xfrm>
        </p:grpSpPr>
        <p:sp>
          <p:nvSpPr>
            <p:cNvPr id="498" name="Google Shape;498;p7"/>
            <p:cNvSpPr/>
            <p:nvPr/>
          </p:nvSpPr>
          <p:spPr>
            <a:xfrm>
              <a:off x="4037900" y="4209638"/>
              <a:ext cx="6725" cy="36150"/>
            </a:xfrm>
            <a:custGeom>
              <a:avLst/>
              <a:gdLst/>
              <a:ahLst/>
              <a:cxnLst/>
              <a:rect l="l" t="t" r="r" b="b"/>
              <a:pathLst>
                <a:path w="269" h="1446" extrusionOk="0">
                  <a:moveTo>
                    <a:pt x="0" y="0"/>
                  </a:moveTo>
                  <a:lnTo>
                    <a:pt x="0" y="1445"/>
                  </a:lnTo>
                  <a:lnTo>
                    <a:pt x="268" y="1445"/>
                  </a:lnTo>
                  <a:lnTo>
                    <a:pt x="26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7"/>
            <p:cNvSpPr/>
            <p:nvPr/>
          </p:nvSpPr>
          <p:spPr>
            <a:xfrm>
              <a:off x="4037900" y="4270013"/>
              <a:ext cx="6725" cy="36150"/>
            </a:xfrm>
            <a:custGeom>
              <a:avLst/>
              <a:gdLst/>
              <a:ahLst/>
              <a:cxnLst/>
              <a:rect l="l" t="t" r="r" b="b"/>
              <a:pathLst>
                <a:path w="269" h="1446" extrusionOk="0">
                  <a:moveTo>
                    <a:pt x="0" y="1"/>
                  </a:moveTo>
                  <a:lnTo>
                    <a:pt x="0" y="1446"/>
                  </a:lnTo>
                  <a:lnTo>
                    <a:pt x="268" y="1446"/>
                  </a:lnTo>
                  <a:lnTo>
                    <a:pt x="26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7"/>
            <p:cNvSpPr/>
            <p:nvPr/>
          </p:nvSpPr>
          <p:spPr>
            <a:xfrm>
              <a:off x="4053375"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7"/>
            <p:cNvSpPr/>
            <p:nvPr/>
          </p:nvSpPr>
          <p:spPr>
            <a:xfrm>
              <a:off x="3993000" y="4254538"/>
              <a:ext cx="36150" cy="6725"/>
            </a:xfrm>
            <a:custGeom>
              <a:avLst/>
              <a:gdLst/>
              <a:ahLst/>
              <a:cxnLst/>
              <a:rect l="l" t="t" r="r" b="b"/>
              <a:pathLst>
                <a:path w="1446" h="269" extrusionOk="0">
                  <a:moveTo>
                    <a:pt x="0" y="0"/>
                  </a:moveTo>
                  <a:lnTo>
                    <a:pt x="0" y="269"/>
                  </a:lnTo>
                  <a:lnTo>
                    <a:pt x="1445" y="269"/>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 name="Google Shape;502;p7"/>
          <p:cNvSpPr/>
          <p:nvPr/>
        </p:nvSpPr>
        <p:spPr>
          <a:xfrm>
            <a:off x="4703575" y="8195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7"/>
          <p:cNvSpPr/>
          <p:nvPr/>
        </p:nvSpPr>
        <p:spPr>
          <a:xfrm>
            <a:off x="4607600" y="566550"/>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7"/>
          <p:cNvSpPr/>
          <p:nvPr/>
        </p:nvSpPr>
        <p:spPr>
          <a:xfrm>
            <a:off x="4098500" y="56653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05"/>
        <p:cNvGrpSpPr/>
        <p:nvPr/>
      </p:nvGrpSpPr>
      <p:grpSpPr>
        <a:xfrm>
          <a:off x="0" y="0"/>
          <a:ext cx="0" cy="0"/>
          <a:chOff x="0" y="0"/>
          <a:chExt cx="0" cy="0"/>
        </a:xfrm>
      </p:grpSpPr>
      <p:sp>
        <p:nvSpPr>
          <p:cNvPr id="506" name="Google Shape;506;p8"/>
          <p:cNvSpPr txBox="1">
            <a:spLocks noGrp="1"/>
          </p:cNvSpPr>
          <p:nvPr>
            <p:ph type="title"/>
          </p:nvPr>
        </p:nvSpPr>
        <p:spPr>
          <a:xfrm>
            <a:off x="540050" y="1664375"/>
            <a:ext cx="8064000" cy="1598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507" name="Google Shape;507;p8"/>
          <p:cNvSpPr txBox="1">
            <a:spLocks noGrp="1"/>
          </p:cNvSpPr>
          <p:nvPr>
            <p:ph type="subTitle" idx="1"/>
          </p:nvPr>
        </p:nvSpPr>
        <p:spPr>
          <a:xfrm>
            <a:off x="1740150" y="3092425"/>
            <a:ext cx="5663700" cy="386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1400"/>
            </a:lvl1pPr>
            <a:lvl2pPr lvl="1" algn="ctr" rtl="0">
              <a:lnSpc>
                <a:spcPct val="100000"/>
              </a:lnSpc>
              <a:spcBef>
                <a:spcPts val="160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grpSp>
        <p:nvGrpSpPr>
          <p:cNvPr id="508" name="Google Shape;508;p8"/>
          <p:cNvGrpSpPr/>
          <p:nvPr/>
        </p:nvGrpSpPr>
        <p:grpSpPr>
          <a:xfrm rot="10800000">
            <a:off x="-10" y="3370927"/>
            <a:ext cx="3316857" cy="1772572"/>
            <a:chOff x="5150275" y="2304250"/>
            <a:chExt cx="2226975" cy="1190125"/>
          </a:xfrm>
        </p:grpSpPr>
        <p:sp>
          <p:nvSpPr>
            <p:cNvPr id="509" name="Google Shape;509;p8"/>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8"/>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8"/>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8"/>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8"/>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8"/>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8"/>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8"/>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8"/>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8"/>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8"/>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8"/>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8"/>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8"/>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8"/>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8"/>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8"/>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8"/>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8"/>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8"/>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8"/>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8"/>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8"/>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8"/>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8"/>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8"/>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8"/>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8"/>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8"/>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8"/>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8"/>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8"/>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8"/>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 name="Google Shape;542;p8"/>
          <p:cNvSpPr/>
          <p:nvPr/>
        </p:nvSpPr>
        <p:spPr>
          <a:xfrm rot="4673466">
            <a:off x="7142919" y="2745600"/>
            <a:ext cx="1256738" cy="3542102"/>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 name="Google Shape;543;p8"/>
          <p:cNvGrpSpPr/>
          <p:nvPr/>
        </p:nvGrpSpPr>
        <p:grpSpPr>
          <a:xfrm>
            <a:off x="5018680" y="3757405"/>
            <a:ext cx="998676" cy="999615"/>
            <a:chOff x="1808575" y="2693875"/>
            <a:chExt cx="558450" cy="558975"/>
          </a:xfrm>
        </p:grpSpPr>
        <p:sp>
          <p:nvSpPr>
            <p:cNvPr id="544" name="Google Shape;544;p8"/>
            <p:cNvSpPr/>
            <p:nvPr/>
          </p:nvSpPr>
          <p:spPr>
            <a:xfrm>
              <a:off x="1834900" y="2720200"/>
              <a:ext cx="134200" cy="134725"/>
            </a:xfrm>
            <a:custGeom>
              <a:avLst/>
              <a:gdLst/>
              <a:ahLst/>
              <a:cxnLst/>
              <a:rect l="l" t="t" r="r" b="b"/>
              <a:pathLst>
                <a:path w="5368" h="5389" extrusionOk="0">
                  <a:moveTo>
                    <a:pt x="5368" y="1"/>
                  </a:moveTo>
                  <a:lnTo>
                    <a:pt x="5368" y="1"/>
                  </a:lnTo>
                  <a:cubicBezTo>
                    <a:pt x="3015" y="1116"/>
                    <a:pt x="1115" y="3015"/>
                    <a:pt x="1" y="5389"/>
                  </a:cubicBezTo>
                  <a:lnTo>
                    <a:pt x="53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8"/>
            <p:cNvSpPr/>
            <p:nvPr/>
          </p:nvSpPr>
          <p:spPr>
            <a:xfrm>
              <a:off x="1808575" y="2693875"/>
              <a:ext cx="272525" cy="272525"/>
            </a:xfrm>
            <a:custGeom>
              <a:avLst/>
              <a:gdLst/>
              <a:ahLst/>
              <a:cxnLst/>
              <a:rect l="l" t="t" r="r" b="b"/>
              <a:pathLst>
                <a:path w="10901" h="10901" extrusionOk="0">
                  <a:moveTo>
                    <a:pt x="10901" y="1"/>
                  </a:moveTo>
                  <a:lnTo>
                    <a:pt x="10901" y="1"/>
                  </a:lnTo>
                  <a:cubicBezTo>
                    <a:pt x="10529" y="22"/>
                    <a:pt x="10157" y="42"/>
                    <a:pt x="9786" y="84"/>
                  </a:cubicBezTo>
                  <a:lnTo>
                    <a:pt x="83" y="9807"/>
                  </a:lnTo>
                  <a:cubicBezTo>
                    <a:pt x="42" y="10158"/>
                    <a:pt x="21" y="10529"/>
                    <a:pt x="1" y="10901"/>
                  </a:cubicBezTo>
                  <a:lnTo>
                    <a:pt x="1090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8"/>
            <p:cNvSpPr/>
            <p:nvPr/>
          </p:nvSpPr>
          <p:spPr>
            <a:xfrm>
              <a:off x="1812700" y="2698525"/>
              <a:ext cx="344775" cy="344775"/>
            </a:xfrm>
            <a:custGeom>
              <a:avLst/>
              <a:gdLst/>
              <a:ahLst/>
              <a:cxnLst/>
              <a:rect l="l" t="t" r="r" b="b"/>
              <a:pathLst>
                <a:path w="13791" h="13791" extrusionOk="0">
                  <a:moveTo>
                    <a:pt x="12945" y="1"/>
                  </a:moveTo>
                  <a:lnTo>
                    <a:pt x="1" y="12944"/>
                  </a:lnTo>
                  <a:cubicBezTo>
                    <a:pt x="42" y="13233"/>
                    <a:pt x="125" y="13502"/>
                    <a:pt x="187" y="13791"/>
                  </a:cubicBezTo>
                  <a:lnTo>
                    <a:pt x="13791" y="166"/>
                  </a:lnTo>
                  <a:cubicBezTo>
                    <a:pt x="13523" y="104"/>
                    <a:pt x="13234" y="42"/>
                    <a:pt x="12945"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8"/>
            <p:cNvSpPr/>
            <p:nvPr/>
          </p:nvSpPr>
          <p:spPr>
            <a:xfrm>
              <a:off x="1832850" y="2718650"/>
              <a:ext cx="386575" cy="386075"/>
            </a:xfrm>
            <a:custGeom>
              <a:avLst/>
              <a:gdLst/>
              <a:ahLst/>
              <a:cxnLst/>
              <a:rect l="l" t="t" r="r" b="b"/>
              <a:pathLst>
                <a:path w="15463" h="15443" extrusionOk="0">
                  <a:moveTo>
                    <a:pt x="14760" y="1"/>
                  </a:moveTo>
                  <a:lnTo>
                    <a:pt x="0" y="14761"/>
                  </a:lnTo>
                  <a:cubicBezTo>
                    <a:pt x="103" y="14988"/>
                    <a:pt x="227" y="15215"/>
                    <a:pt x="330" y="15442"/>
                  </a:cubicBezTo>
                  <a:lnTo>
                    <a:pt x="15462" y="331"/>
                  </a:lnTo>
                  <a:cubicBezTo>
                    <a:pt x="15235" y="207"/>
                    <a:pt x="15008" y="83"/>
                    <a:pt x="14760"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8"/>
            <p:cNvSpPr/>
            <p:nvPr/>
          </p:nvSpPr>
          <p:spPr>
            <a:xfrm>
              <a:off x="1864325" y="2750150"/>
              <a:ext cx="405675" cy="405150"/>
            </a:xfrm>
            <a:custGeom>
              <a:avLst/>
              <a:gdLst/>
              <a:ahLst/>
              <a:cxnLst/>
              <a:rect l="l" t="t" r="r" b="b"/>
              <a:pathLst>
                <a:path w="16227" h="16206" extrusionOk="0">
                  <a:moveTo>
                    <a:pt x="15648" y="0"/>
                  </a:moveTo>
                  <a:lnTo>
                    <a:pt x="0" y="15648"/>
                  </a:lnTo>
                  <a:cubicBezTo>
                    <a:pt x="165" y="15834"/>
                    <a:pt x="310" y="16020"/>
                    <a:pt x="475" y="16205"/>
                  </a:cubicBezTo>
                  <a:lnTo>
                    <a:pt x="16226" y="454"/>
                  </a:lnTo>
                  <a:cubicBezTo>
                    <a:pt x="16040" y="289"/>
                    <a:pt x="15855" y="145"/>
                    <a:pt x="15648"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8"/>
            <p:cNvSpPr/>
            <p:nvPr/>
          </p:nvSpPr>
          <p:spPr>
            <a:xfrm>
              <a:off x="1906125" y="2791425"/>
              <a:ext cx="405150" cy="405150"/>
            </a:xfrm>
            <a:custGeom>
              <a:avLst/>
              <a:gdLst/>
              <a:ahLst/>
              <a:cxnLst/>
              <a:rect l="l" t="t" r="r" b="b"/>
              <a:pathLst>
                <a:path w="16206" h="16206" extrusionOk="0">
                  <a:moveTo>
                    <a:pt x="15752" y="1"/>
                  </a:moveTo>
                  <a:lnTo>
                    <a:pt x="0" y="15752"/>
                  </a:lnTo>
                  <a:cubicBezTo>
                    <a:pt x="166" y="15917"/>
                    <a:pt x="372" y="16061"/>
                    <a:pt x="558" y="16206"/>
                  </a:cubicBezTo>
                  <a:lnTo>
                    <a:pt x="16206" y="558"/>
                  </a:lnTo>
                  <a:cubicBezTo>
                    <a:pt x="16061" y="372"/>
                    <a:pt x="15896" y="186"/>
                    <a:pt x="1575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8"/>
            <p:cNvSpPr/>
            <p:nvPr/>
          </p:nvSpPr>
          <p:spPr>
            <a:xfrm>
              <a:off x="1956700" y="2842000"/>
              <a:ext cx="386575" cy="386575"/>
            </a:xfrm>
            <a:custGeom>
              <a:avLst/>
              <a:gdLst/>
              <a:ahLst/>
              <a:cxnLst/>
              <a:rect l="l" t="t" r="r" b="b"/>
              <a:pathLst>
                <a:path w="15463" h="15463" extrusionOk="0">
                  <a:moveTo>
                    <a:pt x="15132" y="1"/>
                  </a:moveTo>
                  <a:lnTo>
                    <a:pt x="1" y="15112"/>
                  </a:lnTo>
                  <a:cubicBezTo>
                    <a:pt x="228" y="15236"/>
                    <a:pt x="455" y="15360"/>
                    <a:pt x="702" y="15463"/>
                  </a:cubicBezTo>
                  <a:lnTo>
                    <a:pt x="15463" y="682"/>
                  </a:lnTo>
                  <a:cubicBezTo>
                    <a:pt x="15339" y="455"/>
                    <a:pt x="15236" y="228"/>
                    <a:pt x="15132" y="1"/>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8"/>
            <p:cNvSpPr/>
            <p:nvPr/>
          </p:nvSpPr>
          <p:spPr>
            <a:xfrm>
              <a:off x="2018125" y="2903425"/>
              <a:ext cx="344775" cy="344775"/>
            </a:xfrm>
            <a:custGeom>
              <a:avLst/>
              <a:gdLst/>
              <a:ahLst/>
              <a:cxnLst/>
              <a:rect l="l" t="t" r="r" b="b"/>
              <a:pathLst>
                <a:path w="13791" h="13791" extrusionOk="0">
                  <a:moveTo>
                    <a:pt x="13604" y="0"/>
                  </a:moveTo>
                  <a:lnTo>
                    <a:pt x="0" y="13625"/>
                  </a:lnTo>
                  <a:cubicBezTo>
                    <a:pt x="268" y="13687"/>
                    <a:pt x="557" y="13749"/>
                    <a:pt x="846" y="13790"/>
                  </a:cubicBezTo>
                  <a:lnTo>
                    <a:pt x="13790" y="867"/>
                  </a:lnTo>
                  <a:cubicBezTo>
                    <a:pt x="13749" y="558"/>
                    <a:pt x="13687" y="289"/>
                    <a:pt x="13604"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8"/>
            <p:cNvSpPr/>
            <p:nvPr/>
          </p:nvSpPr>
          <p:spPr>
            <a:xfrm>
              <a:off x="2095025" y="2980325"/>
              <a:ext cx="272000" cy="272525"/>
            </a:xfrm>
            <a:custGeom>
              <a:avLst/>
              <a:gdLst/>
              <a:ahLst/>
              <a:cxnLst/>
              <a:rect l="l" t="t" r="r" b="b"/>
              <a:pathLst>
                <a:path w="10880" h="10901" extrusionOk="0">
                  <a:moveTo>
                    <a:pt x="10879" y="0"/>
                  </a:moveTo>
                  <a:lnTo>
                    <a:pt x="0" y="10900"/>
                  </a:lnTo>
                  <a:cubicBezTo>
                    <a:pt x="372" y="10900"/>
                    <a:pt x="723" y="10859"/>
                    <a:pt x="1094" y="10817"/>
                  </a:cubicBezTo>
                  <a:lnTo>
                    <a:pt x="10797" y="1094"/>
                  </a:lnTo>
                  <a:cubicBezTo>
                    <a:pt x="10859" y="743"/>
                    <a:pt x="10879" y="372"/>
                    <a:pt x="10879"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8"/>
            <p:cNvSpPr/>
            <p:nvPr/>
          </p:nvSpPr>
          <p:spPr>
            <a:xfrm>
              <a:off x="2206500" y="3091800"/>
              <a:ext cx="134200" cy="134725"/>
            </a:xfrm>
            <a:custGeom>
              <a:avLst/>
              <a:gdLst/>
              <a:ahLst/>
              <a:cxnLst/>
              <a:rect l="l" t="t" r="r" b="b"/>
              <a:pathLst>
                <a:path w="5368" h="5389" extrusionOk="0">
                  <a:moveTo>
                    <a:pt x="5367" y="0"/>
                  </a:moveTo>
                  <a:lnTo>
                    <a:pt x="0" y="5388"/>
                  </a:lnTo>
                  <a:cubicBezTo>
                    <a:pt x="2353" y="4273"/>
                    <a:pt x="4253" y="2374"/>
                    <a:pt x="5367" y="0"/>
                  </a:cubicBez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 name="Google Shape;554;p8"/>
          <p:cNvGrpSpPr/>
          <p:nvPr/>
        </p:nvGrpSpPr>
        <p:grpSpPr>
          <a:xfrm>
            <a:off x="5827340" y="77"/>
            <a:ext cx="3316857" cy="1772572"/>
            <a:chOff x="5150275" y="2304250"/>
            <a:chExt cx="2226975" cy="1190125"/>
          </a:xfrm>
        </p:grpSpPr>
        <p:sp>
          <p:nvSpPr>
            <p:cNvPr id="555" name="Google Shape;555;p8"/>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8"/>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8"/>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8"/>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8"/>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8"/>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8"/>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8"/>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8"/>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8"/>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8"/>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8"/>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8"/>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8"/>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8"/>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8"/>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8"/>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8"/>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8"/>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8"/>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8"/>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8"/>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8"/>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8"/>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8"/>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8"/>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8"/>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8"/>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8"/>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8"/>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8"/>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8"/>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8"/>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8" name="Google Shape;588;p8"/>
          <p:cNvSpPr/>
          <p:nvPr/>
        </p:nvSpPr>
        <p:spPr>
          <a:xfrm rot="4673466">
            <a:off x="492869" y="-884700"/>
            <a:ext cx="1256738" cy="3542102"/>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 name="Google Shape;589;p8"/>
          <p:cNvGrpSpPr/>
          <p:nvPr/>
        </p:nvGrpSpPr>
        <p:grpSpPr>
          <a:xfrm>
            <a:off x="2792807" y="220775"/>
            <a:ext cx="817687" cy="816992"/>
            <a:chOff x="1173800" y="3346750"/>
            <a:chExt cx="617775" cy="617250"/>
          </a:xfrm>
        </p:grpSpPr>
        <p:sp>
          <p:nvSpPr>
            <p:cNvPr id="590" name="Google Shape;590;p8"/>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8"/>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8"/>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8"/>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8"/>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8"/>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8"/>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8"/>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8"/>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8"/>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8"/>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8"/>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8"/>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8"/>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8"/>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8"/>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06"/>
        <p:cNvGrpSpPr/>
        <p:nvPr/>
      </p:nvGrpSpPr>
      <p:grpSpPr>
        <a:xfrm>
          <a:off x="0" y="0"/>
          <a:ext cx="0" cy="0"/>
          <a:chOff x="0" y="0"/>
          <a:chExt cx="0" cy="0"/>
        </a:xfrm>
      </p:grpSpPr>
      <p:sp>
        <p:nvSpPr>
          <p:cNvPr id="607" name="Google Shape;607;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08" name="Google Shape;608;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609" name="Google Shape;609;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10"/>
        <p:cNvGrpSpPr/>
        <p:nvPr/>
      </p:nvGrpSpPr>
      <p:grpSpPr>
        <a:xfrm>
          <a:off x="0" y="0"/>
          <a:ext cx="0" cy="0"/>
          <a:chOff x="0" y="0"/>
          <a:chExt cx="0" cy="0"/>
        </a:xfrm>
      </p:grpSpPr>
      <p:sp>
        <p:nvSpPr>
          <p:cNvPr id="611" name="Google Shape;611;p10"/>
          <p:cNvSpPr txBox="1">
            <a:spLocks noGrp="1"/>
          </p:cNvSpPr>
          <p:nvPr>
            <p:ph type="title"/>
          </p:nvPr>
        </p:nvSpPr>
        <p:spPr>
          <a:xfrm>
            <a:off x="664325" y="540000"/>
            <a:ext cx="4292400" cy="1250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3500"/>
            </a:lvl1pPr>
            <a:lvl2pPr lvl="1" rtl="0">
              <a:spcBef>
                <a:spcPts val="160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12" name="Google Shape;612;p10"/>
          <p:cNvSpPr/>
          <p:nvPr/>
        </p:nvSpPr>
        <p:spPr>
          <a:xfrm rot="10800000" flipH="1">
            <a:off x="5095539" y="2876288"/>
            <a:ext cx="4048415" cy="2267201"/>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0"/>
          <p:cNvSpPr/>
          <p:nvPr/>
        </p:nvSpPr>
        <p:spPr>
          <a:xfrm rot="10800000" flipH="1">
            <a:off x="5931783" y="3344571"/>
            <a:ext cx="3212221" cy="1798914"/>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0"/>
          <p:cNvSpPr/>
          <p:nvPr/>
        </p:nvSpPr>
        <p:spPr>
          <a:xfrm rot="-1384488">
            <a:off x="-128977" y="2753023"/>
            <a:ext cx="1522527" cy="3208911"/>
          </a:xfrm>
          <a:custGeom>
            <a:avLst/>
            <a:gdLst/>
            <a:ahLst/>
            <a:cxnLst/>
            <a:rect l="l" t="t" r="r" b="b"/>
            <a:pathLst>
              <a:path w="29130" h="61395" extrusionOk="0">
                <a:moveTo>
                  <a:pt x="63" y="0"/>
                </a:moveTo>
                <a:lnTo>
                  <a:pt x="1" y="269"/>
                </a:lnTo>
                <a:cubicBezTo>
                  <a:pt x="2850" y="1115"/>
                  <a:pt x="5492" y="2540"/>
                  <a:pt x="7763" y="4459"/>
                </a:cubicBezTo>
                <a:cubicBezTo>
                  <a:pt x="11314" y="7391"/>
                  <a:pt x="15546" y="12861"/>
                  <a:pt x="15628" y="22213"/>
                </a:cubicBezTo>
                <a:cubicBezTo>
                  <a:pt x="15649" y="25557"/>
                  <a:pt x="15525" y="28674"/>
                  <a:pt x="15381" y="31668"/>
                </a:cubicBezTo>
                <a:cubicBezTo>
                  <a:pt x="14823" y="44673"/>
                  <a:pt x="14410" y="54087"/>
                  <a:pt x="29005" y="61394"/>
                </a:cubicBezTo>
                <a:lnTo>
                  <a:pt x="29129" y="61147"/>
                </a:lnTo>
                <a:cubicBezTo>
                  <a:pt x="14679" y="53921"/>
                  <a:pt x="15091" y="44570"/>
                  <a:pt x="15649" y="31668"/>
                </a:cubicBezTo>
                <a:cubicBezTo>
                  <a:pt x="15773" y="28674"/>
                  <a:pt x="15917" y="25557"/>
                  <a:pt x="15876" y="22192"/>
                </a:cubicBezTo>
                <a:cubicBezTo>
                  <a:pt x="15814" y="12737"/>
                  <a:pt x="11520" y="7226"/>
                  <a:pt x="7928" y="4253"/>
                </a:cubicBezTo>
                <a:cubicBezTo>
                  <a:pt x="5616" y="2312"/>
                  <a:pt x="2953" y="867"/>
                  <a:pt x="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15"/>
        <p:cNvGrpSpPr/>
        <p:nvPr/>
      </p:nvGrpSpPr>
      <p:grpSpPr>
        <a:xfrm>
          <a:off x="0" y="0"/>
          <a:ext cx="0" cy="0"/>
          <a:chOff x="0" y="0"/>
          <a:chExt cx="0" cy="0"/>
        </a:xfrm>
      </p:grpSpPr>
      <p:sp>
        <p:nvSpPr>
          <p:cNvPr id="616" name="Google Shape;616;p11"/>
          <p:cNvSpPr txBox="1">
            <a:spLocks noGrp="1"/>
          </p:cNvSpPr>
          <p:nvPr>
            <p:ph type="title" hasCustomPrompt="1"/>
          </p:nvPr>
        </p:nvSpPr>
        <p:spPr>
          <a:xfrm>
            <a:off x="2399825" y="1136850"/>
            <a:ext cx="5892000" cy="1963500"/>
          </a:xfrm>
          <a:prstGeom prst="rect">
            <a:avLst/>
          </a:prstGeom>
          <a:effectLst>
            <a:outerShdw dist="95250" dir="2400000" algn="bl" rotWithShape="0">
              <a:schemeClr val="dk2"/>
            </a:outerShdw>
          </a:effectLst>
        </p:spPr>
        <p:txBody>
          <a:bodyPr spcFirstLastPara="1" wrap="square" lIns="91425" tIns="91425" rIns="91425" bIns="91425" anchor="b" anchorCtr="0">
            <a:noAutofit/>
          </a:bodyPr>
          <a:lstStyle>
            <a:lvl1pPr lvl="0" algn="r">
              <a:spcBef>
                <a:spcPts val="0"/>
              </a:spcBef>
              <a:spcAft>
                <a:spcPts val="0"/>
              </a:spcAft>
              <a:buSzPts val="12000"/>
              <a:buNone/>
              <a:defRPr sz="12000">
                <a:solidFill>
                  <a:srgbClr val="FFFFFF"/>
                </a:solidFill>
                <a:latin typeface="Lobster"/>
                <a:ea typeface="Lobster"/>
                <a:cs typeface="Lobster"/>
                <a:sym typeface="Lobster"/>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617" name="Google Shape;617;p11"/>
          <p:cNvSpPr txBox="1">
            <a:spLocks noGrp="1"/>
          </p:cNvSpPr>
          <p:nvPr>
            <p:ph type="body" idx="1"/>
          </p:nvPr>
        </p:nvSpPr>
        <p:spPr>
          <a:xfrm>
            <a:off x="3037375" y="3025350"/>
            <a:ext cx="5254200" cy="451200"/>
          </a:xfrm>
          <a:prstGeom prst="rect">
            <a:avLst/>
          </a:prstGeom>
        </p:spPr>
        <p:txBody>
          <a:bodyPr spcFirstLastPara="1" wrap="square" lIns="91425" tIns="91425" rIns="91425" bIns="91425" anchor="t" anchorCtr="0">
            <a:noAutofit/>
          </a:bodyPr>
          <a:lstStyle>
            <a:lvl1pPr marL="457200" lvl="0" indent="-342900" algn="r">
              <a:spcBef>
                <a:spcPts val="0"/>
              </a:spcBef>
              <a:spcAft>
                <a:spcPts val="0"/>
              </a:spcAft>
              <a:buSzPts val="1800"/>
              <a:buChar char="●"/>
              <a:defRPr sz="1400"/>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grpSp>
        <p:nvGrpSpPr>
          <p:cNvPr id="618" name="Google Shape;618;p11"/>
          <p:cNvGrpSpPr/>
          <p:nvPr/>
        </p:nvGrpSpPr>
        <p:grpSpPr>
          <a:xfrm rot="10800000">
            <a:off x="249" y="2743697"/>
            <a:ext cx="4490472" cy="2399768"/>
            <a:chOff x="5150275" y="2304250"/>
            <a:chExt cx="2226975" cy="1190125"/>
          </a:xfrm>
        </p:grpSpPr>
        <p:sp>
          <p:nvSpPr>
            <p:cNvPr id="619" name="Google Shape;619;p11"/>
            <p:cNvSpPr/>
            <p:nvPr/>
          </p:nvSpPr>
          <p:spPr>
            <a:xfrm>
              <a:off x="5150275" y="2304750"/>
              <a:ext cx="44425" cy="42875"/>
            </a:xfrm>
            <a:custGeom>
              <a:avLst/>
              <a:gdLst/>
              <a:ahLst/>
              <a:cxnLst/>
              <a:rect l="l" t="t" r="r" b="b"/>
              <a:pathLst>
                <a:path w="1777" h="1715" extrusionOk="0">
                  <a:moveTo>
                    <a:pt x="1343" y="1"/>
                  </a:moveTo>
                  <a:lnTo>
                    <a:pt x="1" y="1343"/>
                  </a:lnTo>
                  <a:cubicBezTo>
                    <a:pt x="1" y="1466"/>
                    <a:pt x="42" y="1590"/>
                    <a:pt x="63" y="1714"/>
                  </a:cubicBezTo>
                  <a:lnTo>
                    <a:pt x="1776"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1"/>
            <p:cNvSpPr/>
            <p:nvPr/>
          </p:nvSpPr>
          <p:spPr>
            <a:xfrm>
              <a:off x="5180225" y="2304750"/>
              <a:ext cx="120775" cy="116150"/>
            </a:xfrm>
            <a:custGeom>
              <a:avLst/>
              <a:gdLst/>
              <a:ahLst/>
              <a:cxnLst/>
              <a:rect l="l" t="t" r="r" b="b"/>
              <a:pathLst>
                <a:path w="4831" h="4646" extrusionOk="0">
                  <a:moveTo>
                    <a:pt x="4397" y="1"/>
                  </a:moveTo>
                  <a:lnTo>
                    <a:pt x="0" y="4377"/>
                  </a:lnTo>
                  <a:cubicBezTo>
                    <a:pt x="62" y="4480"/>
                    <a:pt x="124" y="4563"/>
                    <a:pt x="186" y="4645"/>
                  </a:cubicBezTo>
                  <a:lnTo>
                    <a:pt x="48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1"/>
            <p:cNvSpPr/>
            <p:nvPr/>
          </p:nvSpPr>
          <p:spPr>
            <a:xfrm>
              <a:off x="5230800" y="2304750"/>
              <a:ext cx="176000" cy="169825"/>
            </a:xfrm>
            <a:custGeom>
              <a:avLst/>
              <a:gdLst/>
              <a:ahLst/>
              <a:cxnLst/>
              <a:rect l="l" t="t" r="r" b="b"/>
              <a:pathLst>
                <a:path w="7040" h="6793" extrusionOk="0">
                  <a:moveTo>
                    <a:pt x="6606" y="1"/>
                  </a:moveTo>
                  <a:lnTo>
                    <a:pt x="0" y="6607"/>
                  </a:lnTo>
                  <a:cubicBezTo>
                    <a:pt x="83" y="6669"/>
                    <a:pt x="165" y="6731"/>
                    <a:pt x="227" y="6792"/>
                  </a:cubicBezTo>
                  <a:lnTo>
                    <a:pt x="704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1"/>
            <p:cNvSpPr/>
            <p:nvPr/>
          </p:nvSpPr>
          <p:spPr>
            <a:xfrm>
              <a:off x="5294275" y="2304750"/>
              <a:ext cx="218850" cy="211625"/>
            </a:xfrm>
            <a:custGeom>
              <a:avLst/>
              <a:gdLst/>
              <a:ahLst/>
              <a:cxnLst/>
              <a:rect l="l" t="t" r="r" b="b"/>
              <a:pathLst>
                <a:path w="8754" h="8465" extrusionOk="0">
                  <a:moveTo>
                    <a:pt x="8320" y="1"/>
                  </a:moveTo>
                  <a:lnTo>
                    <a:pt x="0" y="8320"/>
                  </a:lnTo>
                  <a:lnTo>
                    <a:pt x="289" y="8465"/>
                  </a:lnTo>
                  <a:lnTo>
                    <a:pt x="8753"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1"/>
            <p:cNvSpPr/>
            <p:nvPr/>
          </p:nvSpPr>
          <p:spPr>
            <a:xfrm>
              <a:off x="5367550" y="2304750"/>
              <a:ext cx="250850" cy="243625"/>
            </a:xfrm>
            <a:custGeom>
              <a:avLst/>
              <a:gdLst/>
              <a:ahLst/>
              <a:cxnLst/>
              <a:rect l="l" t="t" r="r" b="b"/>
              <a:pathLst>
                <a:path w="10034" h="9745" extrusionOk="0">
                  <a:moveTo>
                    <a:pt x="9621" y="1"/>
                  </a:moveTo>
                  <a:lnTo>
                    <a:pt x="1" y="9621"/>
                  </a:lnTo>
                  <a:lnTo>
                    <a:pt x="310" y="9744"/>
                  </a:lnTo>
                  <a:lnTo>
                    <a:pt x="1003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1"/>
            <p:cNvSpPr/>
            <p:nvPr/>
          </p:nvSpPr>
          <p:spPr>
            <a:xfrm>
              <a:off x="5448075" y="2304750"/>
              <a:ext cx="276650" cy="267875"/>
            </a:xfrm>
            <a:custGeom>
              <a:avLst/>
              <a:gdLst/>
              <a:ahLst/>
              <a:cxnLst/>
              <a:rect l="l" t="t" r="r" b="b"/>
              <a:pathLst>
                <a:path w="11066" h="10715" extrusionOk="0">
                  <a:moveTo>
                    <a:pt x="10632" y="1"/>
                  </a:moveTo>
                  <a:lnTo>
                    <a:pt x="0" y="10632"/>
                  </a:lnTo>
                  <a:lnTo>
                    <a:pt x="351" y="10715"/>
                  </a:lnTo>
                  <a:lnTo>
                    <a:pt x="1106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1"/>
            <p:cNvSpPr/>
            <p:nvPr/>
          </p:nvSpPr>
          <p:spPr>
            <a:xfrm>
              <a:off x="5535275" y="2304750"/>
              <a:ext cx="295250" cy="286450"/>
            </a:xfrm>
            <a:custGeom>
              <a:avLst/>
              <a:gdLst/>
              <a:ahLst/>
              <a:cxnLst/>
              <a:rect l="l" t="t" r="r" b="b"/>
              <a:pathLst>
                <a:path w="11810" h="11458" extrusionOk="0">
                  <a:moveTo>
                    <a:pt x="11396" y="1"/>
                  </a:moveTo>
                  <a:lnTo>
                    <a:pt x="1" y="11396"/>
                  </a:lnTo>
                  <a:lnTo>
                    <a:pt x="372" y="11458"/>
                  </a:lnTo>
                  <a:lnTo>
                    <a:pt x="11809"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1"/>
            <p:cNvSpPr/>
            <p:nvPr/>
          </p:nvSpPr>
          <p:spPr>
            <a:xfrm>
              <a:off x="5628175" y="2304250"/>
              <a:ext cx="308650" cy="299350"/>
            </a:xfrm>
            <a:custGeom>
              <a:avLst/>
              <a:gdLst/>
              <a:ahLst/>
              <a:cxnLst/>
              <a:rect l="l" t="t" r="r" b="b"/>
              <a:pathLst>
                <a:path w="12346" h="11974" extrusionOk="0">
                  <a:moveTo>
                    <a:pt x="12346" y="0"/>
                  </a:moveTo>
                  <a:lnTo>
                    <a:pt x="11912" y="21"/>
                  </a:lnTo>
                  <a:lnTo>
                    <a:pt x="1" y="11932"/>
                  </a:lnTo>
                  <a:lnTo>
                    <a:pt x="372" y="11973"/>
                  </a:lnTo>
                  <a:lnTo>
                    <a:pt x="12346"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1"/>
            <p:cNvSpPr/>
            <p:nvPr/>
          </p:nvSpPr>
          <p:spPr>
            <a:xfrm>
              <a:off x="5722100" y="2304750"/>
              <a:ext cx="320525" cy="311750"/>
            </a:xfrm>
            <a:custGeom>
              <a:avLst/>
              <a:gdLst/>
              <a:ahLst/>
              <a:cxnLst/>
              <a:rect l="l" t="t" r="r" b="b"/>
              <a:pathLst>
                <a:path w="12821" h="12470" extrusionOk="0">
                  <a:moveTo>
                    <a:pt x="12408" y="1"/>
                  </a:moveTo>
                  <a:lnTo>
                    <a:pt x="1" y="12428"/>
                  </a:lnTo>
                  <a:lnTo>
                    <a:pt x="372" y="12469"/>
                  </a:lnTo>
                  <a:lnTo>
                    <a:pt x="12821" y="21"/>
                  </a:lnTo>
                  <a:lnTo>
                    <a:pt x="1240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1"/>
            <p:cNvSpPr/>
            <p:nvPr/>
          </p:nvSpPr>
          <p:spPr>
            <a:xfrm>
              <a:off x="5803650" y="2304750"/>
              <a:ext cx="332400" cy="323100"/>
            </a:xfrm>
            <a:custGeom>
              <a:avLst/>
              <a:gdLst/>
              <a:ahLst/>
              <a:cxnLst/>
              <a:rect l="l" t="t" r="r" b="b"/>
              <a:pathLst>
                <a:path w="13296" h="12924" extrusionOk="0">
                  <a:moveTo>
                    <a:pt x="12862" y="1"/>
                  </a:moveTo>
                  <a:lnTo>
                    <a:pt x="1" y="12882"/>
                  </a:lnTo>
                  <a:lnTo>
                    <a:pt x="352" y="12924"/>
                  </a:lnTo>
                  <a:lnTo>
                    <a:pt x="1329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1"/>
            <p:cNvSpPr/>
            <p:nvPr/>
          </p:nvSpPr>
          <p:spPr>
            <a:xfrm>
              <a:off x="5893975" y="2304750"/>
              <a:ext cx="347875" cy="339100"/>
            </a:xfrm>
            <a:custGeom>
              <a:avLst/>
              <a:gdLst/>
              <a:ahLst/>
              <a:cxnLst/>
              <a:rect l="l" t="t" r="r" b="b"/>
              <a:pathLst>
                <a:path w="13915" h="13564" extrusionOk="0">
                  <a:moveTo>
                    <a:pt x="13501" y="1"/>
                  </a:moveTo>
                  <a:lnTo>
                    <a:pt x="0" y="13502"/>
                  </a:lnTo>
                  <a:lnTo>
                    <a:pt x="351" y="13564"/>
                  </a:lnTo>
                  <a:lnTo>
                    <a:pt x="139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1"/>
            <p:cNvSpPr/>
            <p:nvPr/>
          </p:nvSpPr>
          <p:spPr>
            <a:xfrm>
              <a:off x="5980150" y="2304750"/>
              <a:ext cx="368000" cy="359750"/>
            </a:xfrm>
            <a:custGeom>
              <a:avLst/>
              <a:gdLst/>
              <a:ahLst/>
              <a:cxnLst/>
              <a:rect l="l" t="t" r="r" b="b"/>
              <a:pathLst>
                <a:path w="14720" h="14390" extrusionOk="0">
                  <a:moveTo>
                    <a:pt x="14286" y="1"/>
                  </a:moveTo>
                  <a:lnTo>
                    <a:pt x="1" y="14286"/>
                  </a:lnTo>
                  <a:lnTo>
                    <a:pt x="331" y="14389"/>
                  </a:lnTo>
                  <a:lnTo>
                    <a:pt x="1472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1"/>
            <p:cNvSpPr/>
            <p:nvPr/>
          </p:nvSpPr>
          <p:spPr>
            <a:xfrm>
              <a:off x="6058600" y="2304750"/>
              <a:ext cx="395350" cy="388125"/>
            </a:xfrm>
            <a:custGeom>
              <a:avLst/>
              <a:gdLst/>
              <a:ahLst/>
              <a:cxnLst/>
              <a:rect l="l" t="t" r="r" b="b"/>
              <a:pathLst>
                <a:path w="15814" h="15525" extrusionOk="0">
                  <a:moveTo>
                    <a:pt x="15401" y="1"/>
                  </a:moveTo>
                  <a:lnTo>
                    <a:pt x="1" y="15380"/>
                  </a:lnTo>
                  <a:lnTo>
                    <a:pt x="290" y="15525"/>
                  </a:lnTo>
                  <a:lnTo>
                    <a:pt x="1581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1"/>
            <p:cNvSpPr/>
            <p:nvPr/>
          </p:nvSpPr>
          <p:spPr>
            <a:xfrm>
              <a:off x="6126725" y="2304750"/>
              <a:ext cx="433550" cy="426825"/>
            </a:xfrm>
            <a:custGeom>
              <a:avLst/>
              <a:gdLst/>
              <a:ahLst/>
              <a:cxnLst/>
              <a:rect l="l" t="t" r="r" b="b"/>
              <a:pathLst>
                <a:path w="17342" h="17073" extrusionOk="0">
                  <a:moveTo>
                    <a:pt x="16908" y="1"/>
                  </a:moveTo>
                  <a:lnTo>
                    <a:pt x="1" y="16908"/>
                  </a:lnTo>
                  <a:cubicBezTo>
                    <a:pt x="83" y="16970"/>
                    <a:pt x="166" y="17011"/>
                    <a:pt x="248" y="17073"/>
                  </a:cubicBezTo>
                  <a:lnTo>
                    <a:pt x="1734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1"/>
            <p:cNvSpPr/>
            <p:nvPr/>
          </p:nvSpPr>
          <p:spPr>
            <a:xfrm>
              <a:off x="6184525" y="2304750"/>
              <a:ext cx="481550" cy="476375"/>
            </a:xfrm>
            <a:custGeom>
              <a:avLst/>
              <a:gdLst/>
              <a:ahLst/>
              <a:cxnLst/>
              <a:rect l="l" t="t" r="r" b="b"/>
              <a:pathLst>
                <a:path w="19262" h="19055" extrusionOk="0">
                  <a:moveTo>
                    <a:pt x="18828" y="1"/>
                  </a:moveTo>
                  <a:lnTo>
                    <a:pt x="1" y="18828"/>
                  </a:lnTo>
                  <a:cubicBezTo>
                    <a:pt x="63" y="18910"/>
                    <a:pt x="145" y="18972"/>
                    <a:pt x="207" y="19055"/>
                  </a:cubicBezTo>
                  <a:lnTo>
                    <a:pt x="1926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1"/>
            <p:cNvSpPr/>
            <p:nvPr/>
          </p:nvSpPr>
          <p:spPr>
            <a:xfrm>
              <a:off x="6236150" y="2304750"/>
              <a:ext cx="535725" cy="531075"/>
            </a:xfrm>
            <a:custGeom>
              <a:avLst/>
              <a:gdLst/>
              <a:ahLst/>
              <a:cxnLst/>
              <a:rect l="l" t="t" r="r" b="b"/>
              <a:pathLst>
                <a:path w="21429" h="21243" extrusionOk="0">
                  <a:moveTo>
                    <a:pt x="21015" y="1"/>
                  </a:moveTo>
                  <a:lnTo>
                    <a:pt x="0" y="21016"/>
                  </a:lnTo>
                  <a:lnTo>
                    <a:pt x="186" y="21243"/>
                  </a:lnTo>
                  <a:lnTo>
                    <a:pt x="2142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1"/>
            <p:cNvSpPr/>
            <p:nvPr/>
          </p:nvSpPr>
          <p:spPr>
            <a:xfrm>
              <a:off x="6284125" y="2304750"/>
              <a:ext cx="594050" cy="588900"/>
            </a:xfrm>
            <a:custGeom>
              <a:avLst/>
              <a:gdLst/>
              <a:ahLst/>
              <a:cxnLst/>
              <a:rect l="l" t="t" r="r" b="b"/>
              <a:pathLst>
                <a:path w="23762" h="23556" extrusionOk="0">
                  <a:moveTo>
                    <a:pt x="23328" y="1"/>
                  </a:moveTo>
                  <a:lnTo>
                    <a:pt x="1" y="23328"/>
                  </a:lnTo>
                  <a:lnTo>
                    <a:pt x="187" y="23555"/>
                  </a:lnTo>
                  <a:lnTo>
                    <a:pt x="2376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1"/>
            <p:cNvSpPr/>
            <p:nvPr/>
          </p:nvSpPr>
          <p:spPr>
            <a:xfrm>
              <a:off x="6331100" y="2304750"/>
              <a:ext cx="652875" cy="648250"/>
            </a:xfrm>
            <a:custGeom>
              <a:avLst/>
              <a:gdLst/>
              <a:ahLst/>
              <a:cxnLst/>
              <a:rect l="l" t="t" r="r" b="b"/>
              <a:pathLst>
                <a:path w="26115" h="25930" extrusionOk="0">
                  <a:moveTo>
                    <a:pt x="25702" y="1"/>
                  </a:moveTo>
                  <a:lnTo>
                    <a:pt x="0" y="25681"/>
                  </a:lnTo>
                  <a:lnTo>
                    <a:pt x="186" y="25929"/>
                  </a:lnTo>
                  <a:lnTo>
                    <a:pt x="26115"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1"/>
            <p:cNvSpPr/>
            <p:nvPr/>
          </p:nvSpPr>
          <p:spPr>
            <a:xfrm>
              <a:off x="6378575" y="2304750"/>
              <a:ext cx="711725" cy="707075"/>
            </a:xfrm>
            <a:custGeom>
              <a:avLst/>
              <a:gdLst/>
              <a:ahLst/>
              <a:cxnLst/>
              <a:rect l="l" t="t" r="r" b="b"/>
              <a:pathLst>
                <a:path w="28469" h="28283" extrusionOk="0">
                  <a:moveTo>
                    <a:pt x="28035" y="1"/>
                  </a:moveTo>
                  <a:lnTo>
                    <a:pt x="1" y="28035"/>
                  </a:lnTo>
                  <a:lnTo>
                    <a:pt x="186" y="28282"/>
                  </a:lnTo>
                  <a:lnTo>
                    <a:pt x="2846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1"/>
            <p:cNvSpPr/>
            <p:nvPr/>
          </p:nvSpPr>
          <p:spPr>
            <a:xfrm>
              <a:off x="6426575" y="2304750"/>
              <a:ext cx="769525" cy="764875"/>
            </a:xfrm>
            <a:custGeom>
              <a:avLst/>
              <a:gdLst/>
              <a:ahLst/>
              <a:cxnLst/>
              <a:rect l="l" t="t" r="r" b="b"/>
              <a:pathLst>
                <a:path w="30781" h="30595" extrusionOk="0">
                  <a:moveTo>
                    <a:pt x="30347" y="1"/>
                  </a:moveTo>
                  <a:lnTo>
                    <a:pt x="1" y="30367"/>
                  </a:lnTo>
                  <a:lnTo>
                    <a:pt x="186" y="30595"/>
                  </a:lnTo>
                  <a:lnTo>
                    <a:pt x="30780"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1"/>
            <p:cNvSpPr/>
            <p:nvPr/>
          </p:nvSpPr>
          <p:spPr>
            <a:xfrm>
              <a:off x="6477150" y="2304750"/>
              <a:ext cx="826300" cy="820100"/>
            </a:xfrm>
            <a:custGeom>
              <a:avLst/>
              <a:gdLst/>
              <a:ahLst/>
              <a:cxnLst/>
              <a:rect l="l" t="t" r="r" b="b"/>
              <a:pathLst>
                <a:path w="33052" h="32804" extrusionOk="0">
                  <a:moveTo>
                    <a:pt x="32576" y="1"/>
                  </a:moveTo>
                  <a:lnTo>
                    <a:pt x="1" y="32576"/>
                  </a:lnTo>
                  <a:lnTo>
                    <a:pt x="228" y="32803"/>
                  </a:lnTo>
                  <a:lnTo>
                    <a:pt x="3305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1"/>
            <p:cNvSpPr/>
            <p:nvPr/>
          </p:nvSpPr>
          <p:spPr>
            <a:xfrm>
              <a:off x="6534950" y="2326425"/>
              <a:ext cx="841775" cy="846425"/>
            </a:xfrm>
            <a:custGeom>
              <a:avLst/>
              <a:gdLst/>
              <a:ahLst/>
              <a:cxnLst/>
              <a:rect l="l" t="t" r="r" b="b"/>
              <a:pathLst>
                <a:path w="33671" h="33857" extrusionOk="0">
                  <a:moveTo>
                    <a:pt x="33671" y="1"/>
                  </a:moveTo>
                  <a:lnTo>
                    <a:pt x="1" y="33670"/>
                  </a:lnTo>
                  <a:cubicBezTo>
                    <a:pt x="83" y="33732"/>
                    <a:pt x="166" y="33794"/>
                    <a:pt x="248" y="33856"/>
                  </a:cubicBezTo>
                  <a:lnTo>
                    <a:pt x="33671" y="434"/>
                  </a:lnTo>
                  <a:lnTo>
                    <a:pt x="3367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1"/>
            <p:cNvSpPr/>
            <p:nvPr/>
          </p:nvSpPr>
          <p:spPr>
            <a:xfrm>
              <a:off x="6604625" y="2432225"/>
              <a:ext cx="772100" cy="775200"/>
            </a:xfrm>
            <a:custGeom>
              <a:avLst/>
              <a:gdLst/>
              <a:ahLst/>
              <a:cxnLst/>
              <a:rect l="l" t="t" r="r" b="b"/>
              <a:pathLst>
                <a:path w="30884" h="31008" extrusionOk="0">
                  <a:moveTo>
                    <a:pt x="30884" y="1"/>
                  </a:moveTo>
                  <a:lnTo>
                    <a:pt x="1" y="30904"/>
                  </a:lnTo>
                  <a:lnTo>
                    <a:pt x="310" y="31007"/>
                  </a:lnTo>
                  <a:lnTo>
                    <a:pt x="30884" y="434"/>
                  </a:lnTo>
                  <a:lnTo>
                    <a:pt x="3088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1"/>
            <p:cNvSpPr/>
            <p:nvPr/>
          </p:nvSpPr>
          <p:spPr>
            <a:xfrm>
              <a:off x="6689775" y="2539050"/>
              <a:ext cx="686950" cy="687975"/>
            </a:xfrm>
            <a:custGeom>
              <a:avLst/>
              <a:gdLst/>
              <a:ahLst/>
              <a:cxnLst/>
              <a:rect l="l" t="t" r="r" b="b"/>
              <a:pathLst>
                <a:path w="27478" h="27519" extrusionOk="0">
                  <a:moveTo>
                    <a:pt x="27478" y="1"/>
                  </a:moveTo>
                  <a:lnTo>
                    <a:pt x="1" y="27457"/>
                  </a:lnTo>
                  <a:lnTo>
                    <a:pt x="372" y="27519"/>
                  </a:lnTo>
                  <a:lnTo>
                    <a:pt x="27478" y="414"/>
                  </a:lnTo>
                  <a:lnTo>
                    <a:pt x="2747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1"/>
            <p:cNvSpPr/>
            <p:nvPr/>
          </p:nvSpPr>
          <p:spPr>
            <a:xfrm>
              <a:off x="6786800" y="2644350"/>
              <a:ext cx="590450" cy="591450"/>
            </a:xfrm>
            <a:custGeom>
              <a:avLst/>
              <a:gdLst/>
              <a:ahLst/>
              <a:cxnLst/>
              <a:rect l="l" t="t" r="r" b="b"/>
              <a:pathLst>
                <a:path w="23618" h="23658" extrusionOk="0">
                  <a:moveTo>
                    <a:pt x="23617" y="0"/>
                  </a:moveTo>
                  <a:lnTo>
                    <a:pt x="1" y="23616"/>
                  </a:lnTo>
                  <a:lnTo>
                    <a:pt x="393" y="23658"/>
                  </a:lnTo>
                  <a:lnTo>
                    <a:pt x="23617" y="434"/>
                  </a:lnTo>
                  <a:lnTo>
                    <a:pt x="23617"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1"/>
            <p:cNvSpPr/>
            <p:nvPr/>
          </p:nvSpPr>
          <p:spPr>
            <a:xfrm>
              <a:off x="6886925" y="2750650"/>
              <a:ext cx="489800" cy="490325"/>
            </a:xfrm>
            <a:custGeom>
              <a:avLst/>
              <a:gdLst/>
              <a:ahLst/>
              <a:cxnLst/>
              <a:rect l="l" t="t" r="r" b="b"/>
              <a:pathLst>
                <a:path w="19592" h="19613" extrusionOk="0">
                  <a:moveTo>
                    <a:pt x="19592" y="1"/>
                  </a:moveTo>
                  <a:lnTo>
                    <a:pt x="1" y="19592"/>
                  </a:lnTo>
                  <a:lnTo>
                    <a:pt x="414" y="19612"/>
                  </a:lnTo>
                  <a:lnTo>
                    <a:pt x="19592" y="434"/>
                  </a:lnTo>
                  <a:lnTo>
                    <a:pt x="19592"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1"/>
            <p:cNvSpPr/>
            <p:nvPr/>
          </p:nvSpPr>
          <p:spPr>
            <a:xfrm>
              <a:off x="6983450" y="2856450"/>
              <a:ext cx="393275" cy="394850"/>
            </a:xfrm>
            <a:custGeom>
              <a:avLst/>
              <a:gdLst/>
              <a:ahLst/>
              <a:cxnLst/>
              <a:rect l="l" t="t" r="r" b="b"/>
              <a:pathLst>
                <a:path w="15731" h="15794" extrusionOk="0">
                  <a:moveTo>
                    <a:pt x="15731" y="1"/>
                  </a:moveTo>
                  <a:lnTo>
                    <a:pt x="0" y="15731"/>
                  </a:lnTo>
                  <a:lnTo>
                    <a:pt x="372" y="15793"/>
                  </a:lnTo>
                  <a:lnTo>
                    <a:pt x="15731" y="434"/>
                  </a:lnTo>
                  <a:lnTo>
                    <a:pt x="15731"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1"/>
            <p:cNvSpPr/>
            <p:nvPr/>
          </p:nvSpPr>
          <p:spPr>
            <a:xfrm>
              <a:off x="7072725" y="2962775"/>
              <a:ext cx="304000" cy="306050"/>
            </a:xfrm>
            <a:custGeom>
              <a:avLst/>
              <a:gdLst/>
              <a:ahLst/>
              <a:cxnLst/>
              <a:rect l="l" t="t" r="r" b="b"/>
              <a:pathLst>
                <a:path w="12160" h="12242" extrusionOk="0">
                  <a:moveTo>
                    <a:pt x="12160" y="0"/>
                  </a:moveTo>
                  <a:lnTo>
                    <a:pt x="0" y="12159"/>
                  </a:lnTo>
                  <a:lnTo>
                    <a:pt x="331" y="12242"/>
                  </a:lnTo>
                  <a:lnTo>
                    <a:pt x="12160" y="413"/>
                  </a:lnTo>
                  <a:lnTo>
                    <a:pt x="1216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1"/>
            <p:cNvSpPr/>
            <p:nvPr/>
          </p:nvSpPr>
          <p:spPr>
            <a:xfrm>
              <a:off x="7152725" y="3068575"/>
              <a:ext cx="224525" cy="227625"/>
            </a:xfrm>
            <a:custGeom>
              <a:avLst/>
              <a:gdLst/>
              <a:ahLst/>
              <a:cxnLst/>
              <a:rect l="l" t="t" r="r" b="b"/>
              <a:pathLst>
                <a:path w="8981" h="9105" extrusionOk="0">
                  <a:moveTo>
                    <a:pt x="8980" y="0"/>
                  </a:moveTo>
                  <a:lnTo>
                    <a:pt x="0" y="8980"/>
                  </a:lnTo>
                  <a:lnTo>
                    <a:pt x="310" y="9104"/>
                  </a:lnTo>
                  <a:lnTo>
                    <a:pt x="8980" y="434"/>
                  </a:lnTo>
                  <a:lnTo>
                    <a:pt x="8980"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1"/>
            <p:cNvSpPr/>
            <p:nvPr/>
          </p:nvSpPr>
          <p:spPr>
            <a:xfrm>
              <a:off x="7221875" y="3174875"/>
              <a:ext cx="154850" cy="159000"/>
            </a:xfrm>
            <a:custGeom>
              <a:avLst/>
              <a:gdLst/>
              <a:ahLst/>
              <a:cxnLst/>
              <a:rect l="l" t="t" r="r" b="b"/>
              <a:pathLst>
                <a:path w="6194" h="6360" extrusionOk="0">
                  <a:moveTo>
                    <a:pt x="6194" y="1"/>
                  </a:moveTo>
                  <a:lnTo>
                    <a:pt x="0" y="6194"/>
                  </a:lnTo>
                  <a:cubicBezTo>
                    <a:pt x="83" y="6256"/>
                    <a:pt x="166" y="6297"/>
                    <a:pt x="248" y="6359"/>
                  </a:cubicBezTo>
                  <a:lnTo>
                    <a:pt x="6194" y="434"/>
                  </a:lnTo>
                  <a:lnTo>
                    <a:pt x="6194"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1"/>
            <p:cNvSpPr/>
            <p:nvPr/>
          </p:nvSpPr>
          <p:spPr>
            <a:xfrm>
              <a:off x="7280700" y="3281200"/>
              <a:ext cx="96025" cy="100650"/>
            </a:xfrm>
            <a:custGeom>
              <a:avLst/>
              <a:gdLst/>
              <a:ahLst/>
              <a:cxnLst/>
              <a:rect l="l" t="t" r="r" b="b"/>
              <a:pathLst>
                <a:path w="3841" h="4026" extrusionOk="0">
                  <a:moveTo>
                    <a:pt x="3841" y="0"/>
                  </a:moveTo>
                  <a:lnTo>
                    <a:pt x="1" y="3819"/>
                  </a:lnTo>
                  <a:cubicBezTo>
                    <a:pt x="83" y="3881"/>
                    <a:pt x="145" y="3964"/>
                    <a:pt x="228" y="4026"/>
                  </a:cubicBezTo>
                  <a:lnTo>
                    <a:pt x="3841" y="413"/>
                  </a:lnTo>
                  <a:lnTo>
                    <a:pt x="384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1"/>
            <p:cNvSpPr/>
            <p:nvPr/>
          </p:nvSpPr>
          <p:spPr>
            <a:xfrm>
              <a:off x="7330775" y="3386475"/>
              <a:ext cx="45950" cy="52150"/>
            </a:xfrm>
            <a:custGeom>
              <a:avLst/>
              <a:gdLst/>
              <a:ahLst/>
              <a:cxnLst/>
              <a:rect l="l" t="t" r="r" b="b"/>
              <a:pathLst>
                <a:path w="1838" h="2086" extrusionOk="0">
                  <a:moveTo>
                    <a:pt x="1838" y="1"/>
                  </a:moveTo>
                  <a:lnTo>
                    <a:pt x="0" y="1838"/>
                  </a:lnTo>
                  <a:lnTo>
                    <a:pt x="186" y="2086"/>
                  </a:lnTo>
                  <a:lnTo>
                    <a:pt x="1838" y="434"/>
                  </a:lnTo>
                  <a:lnTo>
                    <a:pt x="1838" y="1"/>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1"/>
            <p:cNvSpPr/>
            <p:nvPr/>
          </p:nvSpPr>
          <p:spPr>
            <a:xfrm>
              <a:off x="7368950" y="3479900"/>
              <a:ext cx="7775" cy="14475"/>
            </a:xfrm>
            <a:custGeom>
              <a:avLst/>
              <a:gdLst/>
              <a:ahLst/>
              <a:cxnLst/>
              <a:rect l="l" t="t" r="r" b="b"/>
              <a:pathLst>
                <a:path w="311" h="579" extrusionOk="0">
                  <a:moveTo>
                    <a:pt x="311" y="0"/>
                  </a:moveTo>
                  <a:lnTo>
                    <a:pt x="1" y="289"/>
                  </a:lnTo>
                  <a:cubicBezTo>
                    <a:pt x="63" y="392"/>
                    <a:pt x="125" y="475"/>
                    <a:pt x="166" y="578"/>
                  </a:cubicBezTo>
                  <a:lnTo>
                    <a:pt x="311" y="434"/>
                  </a:lnTo>
                  <a:lnTo>
                    <a:pt x="311" y="0"/>
                  </a:lnTo>
                  <a:close/>
                </a:path>
              </a:pathLst>
            </a:custGeom>
            <a:solidFill>
              <a:srgbClr val="9E75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 name="Google Shape;652;p11"/>
          <p:cNvSpPr/>
          <p:nvPr/>
        </p:nvSpPr>
        <p:spPr>
          <a:xfrm rot="10800000">
            <a:off x="-22" y="3180528"/>
            <a:ext cx="3505176" cy="1962975"/>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1"/>
          <p:cNvSpPr/>
          <p:nvPr/>
        </p:nvSpPr>
        <p:spPr>
          <a:xfrm rot="10800000">
            <a:off x="134" y="3440603"/>
            <a:ext cx="3040775" cy="1702901"/>
          </a:xfrm>
          <a:custGeom>
            <a:avLst/>
            <a:gdLst/>
            <a:ahLst/>
            <a:cxnLst/>
            <a:rect l="l" t="t" r="r" b="b"/>
            <a:pathLst>
              <a:path w="60528" h="33897" extrusionOk="0">
                <a:moveTo>
                  <a:pt x="1095" y="0"/>
                </a:moveTo>
                <a:cubicBezTo>
                  <a:pt x="1095" y="0"/>
                  <a:pt x="1" y="6585"/>
                  <a:pt x="13151" y="8361"/>
                </a:cubicBezTo>
                <a:cubicBezTo>
                  <a:pt x="26301" y="10115"/>
                  <a:pt x="26941" y="10611"/>
                  <a:pt x="32432" y="17939"/>
                </a:cubicBezTo>
                <a:cubicBezTo>
                  <a:pt x="37902" y="25288"/>
                  <a:pt x="38625" y="26114"/>
                  <a:pt x="46284" y="26465"/>
                </a:cubicBezTo>
                <a:cubicBezTo>
                  <a:pt x="53943" y="26795"/>
                  <a:pt x="57514" y="28591"/>
                  <a:pt x="60528" y="33897"/>
                </a:cubicBezTo>
                <a:lnTo>
                  <a:pt x="60528"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 name="Google Shape;654;p11"/>
          <p:cNvGrpSpPr/>
          <p:nvPr/>
        </p:nvGrpSpPr>
        <p:grpSpPr>
          <a:xfrm>
            <a:off x="540012" y="128941"/>
            <a:ext cx="1505394" cy="1504177"/>
            <a:chOff x="1173800" y="3346750"/>
            <a:chExt cx="617775" cy="617250"/>
          </a:xfrm>
        </p:grpSpPr>
        <p:sp>
          <p:nvSpPr>
            <p:cNvPr id="655" name="Google Shape;655;p11"/>
            <p:cNvSpPr/>
            <p:nvPr/>
          </p:nvSpPr>
          <p:spPr>
            <a:xfrm>
              <a:off x="1477250" y="3367900"/>
              <a:ext cx="10875" cy="243100"/>
            </a:xfrm>
            <a:custGeom>
              <a:avLst/>
              <a:gdLst/>
              <a:ahLst/>
              <a:cxnLst/>
              <a:rect l="l" t="t" r="r" b="b"/>
              <a:pathLst>
                <a:path w="435" h="9724" extrusionOk="0">
                  <a:moveTo>
                    <a:pt x="228" y="1"/>
                  </a:moveTo>
                  <a:cubicBezTo>
                    <a:pt x="228" y="1"/>
                    <a:pt x="145" y="620"/>
                    <a:pt x="104" y="1528"/>
                  </a:cubicBezTo>
                  <a:cubicBezTo>
                    <a:pt x="62" y="1962"/>
                    <a:pt x="42" y="2498"/>
                    <a:pt x="21" y="3076"/>
                  </a:cubicBezTo>
                  <a:cubicBezTo>
                    <a:pt x="1" y="3365"/>
                    <a:pt x="1" y="3654"/>
                    <a:pt x="1" y="3964"/>
                  </a:cubicBezTo>
                  <a:lnTo>
                    <a:pt x="1" y="4872"/>
                  </a:lnTo>
                  <a:lnTo>
                    <a:pt x="1" y="5781"/>
                  </a:lnTo>
                  <a:cubicBezTo>
                    <a:pt x="1" y="6070"/>
                    <a:pt x="21" y="6379"/>
                    <a:pt x="21" y="6648"/>
                  </a:cubicBezTo>
                  <a:cubicBezTo>
                    <a:pt x="42" y="7205"/>
                    <a:pt x="62" y="7742"/>
                    <a:pt x="83" y="8196"/>
                  </a:cubicBezTo>
                  <a:cubicBezTo>
                    <a:pt x="145" y="9125"/>
                    <a:pt x="228" y="9724"/>
                    <a:pt x="228" y="9724"/>
                  </a:cubicBezTo>
                  <a:cubicBezTo>
                    <a:pt x="228" y="9724"/>
                    <a:pt x="290" y="9125"/>
                    <a:pt x="351" y="8196"/>
                  </a:cubicBezTo>
                  <a:cubicBezTo>
                    <a:pt x="372" y="7763"/>
                    <a:pt x="393" y="7226"/>
                    <a:pt x="413" y="6648"/>
                  </a:cubicBezTo>
                  <a:cubicBezTo>
                    <a:pt x="413" y="6379"/>
                    <a:pt x="434" y="6070"/>
                    <a:pt x="434" y="5781"/>
                  </a:cubicBezTo>
                  <a:lnTo>
                    <a:pt x="434" y="4872"/>
                  </a:lnTo>
                  <a:lnTo>
                    <a:pt x="434" y="3964"/>
                  </a:lnTo>
                  <a:cubicBezTo>
                    <a:pt x="434" y="3654"/>
                    <a:pt x="413" y="3365"/>
                    <a:pt x="413" y="3076"/>
                  </a:cubicBezTo>
                  <a:cubicBezTo>
                    <a:pt x="393" y="2519"/>
                    <a:pt x="372" y="1982"/>
                    <a:pt x="351" y="1528"/>
                  </a:cubicBezTo>
                  <a:cubicBezTo>
                    <a:pt x="290" y="620"/>
                    <a:pt x="228" y="1"/>
                    <a:pt x="228"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1"/>
            <p:cNvSpPr/>
            <p:nvPr/>
          </p:nvSpPr>
          <p:spPr>
            <a:xfrm>
              <a:off x="1477250" y="3700275"/>
              <a:ext cx="10875" cy="243100"/>
            </a:xfrm>
            <a:custGeom>
              <a:avLst/>
              <a:gdLst/>
              <a:ahLst/>
              <a:cxnLst/>
              <a:rect l="l" t="t" r="r" b="b"/>
              <a:pathLst>
                <a:path w="435" h="9724" extrusionOk="0">
                  <a:moveTo>
                    <a:pt x="228" y="0"/>
                  </a:moveTo>
                  <a:cubicBezTo>
                    <a:pt x="228" y="0"/>
                    <a:pt x="145" y="599"/>
                    <a:pt x="104" y="1507"/>
                  </a:cubicBezTo>
                  <a:cubicBezTo>
                    <a:pt x="62" y="1961"/>
                    <a:pt x="42" y="2498"/>
                    <a:pt x="21" y="3055"/>
                  </a:cubicBezTo>
                  <a:cubicBezTo>
                    <a:pt x="1" y="3344"/>
                    <a:pt x="1" y="3654"/>
                    <a:pt x="1" y="3943"/>
                  </a:cubicBezTo>
                  <a:lnTo>
                    <a:pt x="1" y="4851"/>
                  </a:lnTo>
                  <a:lnTo>
                    <a:pt x="1" y="5760"/>
                  </a:lnTo>
                  <a:cubicBezTo>
                    <a:pt x="1" y="6069"/>
                    <a:pt x="21" y="6358"/>
                    <a:pt x="21" y="6647"/>
                  </a:cubicBezTo>
                  <a:cubicBezTo>
                    <a:pt x="42" y="7205"/>
                    <a:pt x="62" y="7741"/>
                    <a:pt x="83" y="8196"/>
                  </a:cubicBezTo>
                  <a:cubicBezTo>
                    <a:pt x="145" y="9125"/>
                    <a:pt x="228" y="9723"/>
                    <a:pt x="228" y="9723"/>
                  </a:cubicBezTo>
                  <a:cubicBezTo>
                    <a:pt x="228" y="9723"/>
                    <a:pt x="290" y="9125"/>
                    <a:pt x="351" y="8196"/>
                  </a:cubicBezTo>
                  <a:cubicBezTo>
                    <a:pt x="372" y="7741"/>
                    <a:pt x="393" y="7205"/>
                    <a:pt x="413" y="6647"/>
                  </a:cubicBezTo>
                  <a:cubicBezTo>
                    <a:pt x="413" y="6358"/>
                    <a:pt x="434" y="6069"/>
                    <a:pt x="434" y="5760"/>
                  </a:cubicBezTo>
                  <a:lnTo>
                    <a:pt x="434" y="4851"/>
                  </a:lnTo>
                  <a:lnTo>
                    <a:pt x="434" y="3943"/>
                  </a:lnTo>
                  <a:cubicBezTo>
                    <a:pt x="434" y="3654"/>
                    <a:pt x="413" y="3344"/>
                    <a:pt x="413" y="3055"/>
                  </a:cubicBezTo>
                  <a:cubicBezTo>
                    <a:pt x="393" y="2498"/>
                    <a:pt x="372" y="1982"/>
                    <a:pt x="351" y="1507"/>
                  </a:cubicBezTo>
                  <a:cubicBezTo>
                    <a:pt x="290" y="599"/>
                    <a:pt x="228" y="0"/>
                    <a:pt x="228"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1"/>
            <p:cNvSpPr/>
            <p:nvPr/>
          </p:nvSpPr>
          <p:spPr>
            <a:xfrm>
              <a:off x="1527300" y="3650200"/>
              <a:ext cx="243125" cy="10350"/>
            </a:xfrm>
            <a:custGeom>
              <a:avLst/>
              <a:gdLst/>
              <a:ahLst/>
              <a:cxnLst/>
              <a:rect l="l" t="t" r="r" b="b"/>
              <a:pathLst>
                <a:path w="9725" h="414" extrusionOk="0">
                  <a:moveTo>
                    <a:pt x="3944" y="1"/>
                  </a:moveTo>
                  <a:cubicBezTo>
                    <a:pt x="3634" y="1"/>
                    <a:pt x="3345" y="21"/>
                    <a:pt x="3056" y="21"/>
                  </a:cubicBezTo>
                  <a:cubicBezTo>
                    <a:pt x="2499" y="21"/>
                    <a:pt x="1983" y="63"/>
                    <a:pt x="1508" y="83"/>
                  </a:cubicBezTo>
                  <a:cubicBezTo>
                    <a:pt x="600" y="145"/>
                    <a:pt x="1" y="207"/>
                    <a:pt x="1" y="207"/>
                  </a:cubicBezTo>
                  <a:cubicBezTo>
                    <a:pt x="1" y="207"/>
                    <a:pt x="600" y="290"/>
                    <a:pt x="1508" y="331"/>
                  </a:cubicBezTo>
                  <a:cubicBezTo>
                    <a:pt x="1962" y="372"/>
                    <a:pt x="2499" y="393"/>
                    <a:pt x="3056" y="413"/>
                  </a:cubicBezTo>
                  <a:lnTo>
                    <a:pt x="6648" y="413"/>
                  </a:lnTo>
                  <a:cubicBezTo>
                    <a:pt x="7206" y="393"/>
                    <a:pt x="7742" y="372"/>
                    <a:pt x="8196" y="331"/>
                  </a:cubicBezTo>
                  <a:cubicBezTo>
                    <a:pt x="9105" y="290"/>
                    <a:pt x="9724" y="207"/>
                    <a:pt x="9724" y="207"/>
                  </a:cubicBezTo>
                  <a:cubicBezTo>
                    <a:pt x="9724" y="207"/>
                    <a:pt x="9105" y="124"/>
                    <a:pt x="8196" y="83"/>
                  </a:cubicBezTo>
                  <a:cubicBezTo>
                    <a:pt x="7742" y="63"/>
                    <a:pt x="7206" y="21"/>
                    <a:pt x="6648" y="21"/>
                  </a:cubicBezTo>
                  <a:cubicBezTo>
                    <a:pt x="6359" y="1"/>
                    <a:pt x="6070" y="1"/>
                    <a:pt x="576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1"/>
            <p:cNvSpPr/>
            <p:nvPr/>
          </p:nvSpPr>
          <p:spPr>
            <a:xfrm>
              <a:off x="1194425" y="3650200"/>
              <a:ext cx="243100" cy="10350"/>
            </a:xfrm>
            <a:custGeom>
              <a:avLst/>
              <a:gdLst/>
              <a:ahLst/>
              <a:cxnLst/>
              <a:rect l="l" t="t" r="r" b="b"/>
              <a:pathLst>
                <a:path w="9724" h="414" extrusionOk="0">
                  <a:moveTo>
                    <a:pt x="3964" y="1"/>
                  </a:moveTo>
                  <a:cubicBezTo>
                    <a:pt x="3675" y="1"/>
                    <a:pt x="3366" y="21"/>
                    <a:pt x="3077" y="21"/>
                  </a:cubicBezTo>
                  <a:cubicBezTo>
                    <a:pt x="2519" y="21"/>
                    <a:pt x="1983" y="63"/>
                    <a:pt x="1528" y="83"/>
                  </a:cubicBezTo>
                  <a:cubicBezTo>
                    <a:pt x="620" y="145"/>
                    <a:pt x="1" y="207"/>
                    <a:pt x="1" y="207"/>
                  </a:cubicBezTo>
                  <a:cubicBezTo>
                    <a:pt x="1" y="207"/>
                    <a:pt x="620" y="290"/>
                    <a:pt x="1528" y="331"/>
                  </a:cubicBezTo>
                  <a:cubicBezTo>
                    <a:pt x="1983" y="372"/>
                    <a:pt x="2519" y="393"/>
                    <a:pt x="3077" y="413"/>
                  </a:cubicBezTo>
                  <a:lnTo>
                    <a:pt x="6669" y="413"/>
                  </a:lnTo>
                  <a:cubicBezTo>
                    <a:pt x="7226" y="393"/>
                    <a:pt x="7763" y="372"/>
                    <a:pt x="8217" y="331"/>
                  </a:cubicBezTo>
                  <a:cubicBezTo>
                    <a:pt x="9125" y="290"/>
                    <a:pt x="9724" y="207"/>
                    <a:pt x="9724" y="207"/>
                  </a:cubicBezTo>
                  <a:cubicBezTo>
                    <a:pt x="9724" y="207"/>
                    <a:pt x="9125" y="124"/>
                    <a:pt x="8217" y="83"/>
                  </a:cubicBezTo>
                  <a:cubicBezTo>
                    <a:pt x="7763" y="63"/>
                    <a:pt x="7226" y="21"/>
                    <a:pt x="6669" y="21"/>
                  </a:cubicBezTo>
                  <a:cubicBezTo>
                    <a:pt x="6380" y="1"/>
                    <a:pt x="6091" y="1"/>
                    <a:pt x="5781"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1"/>
            <p:cNvSpPr/>
            <p:nvPr/>
          </p:nvSpPr>
          <p:spPr>
            <a:xfrm>
              <a:off x="1513900" y="3451500"/>
              <a:ext cx="172400" cy="172400"/>
            </a:xfrm>
            <a:custGeom>
              <a:avLst/>
              <a:gdLst/>
              <a:ahLst/>
              <a:cxnLst/>
              <a:rect l="l" t="t" r="r" b="b"/>
              <a:pathLst>
                <a:path w="6896" h="6896" extrusionOk="0">
                  <a:moveTo>
                    <a:pt x="6895" y="1"/>
                  </a:moveTo>
                  <a:cubicBezTo>
                    <a:pt x="6895" y="1"/>
                    <a:pt x="6420" y="393"/>
                    <a:pt x="5739" y="992"/>
                  </a:cubicBezTo>
                  <a:cubicBezTo>
                    <a:pt x="5388" y="1301"/>
                    <a:pt x="4996" y="1652"/>
                    <a:pt x="4583" y="2045"/>
                  </a:cubicBezTo>
                  <a:cubicBezTo>
                    <a:pt x="4377" y="2251"/>
                    <a:pt x="4150" y="2457"/>
                    <a:pt x="3943" y="2664"/>
                  </a:cubicBezTo>
                  <a:lnTo>
                    <a:pt x="3303" y="3304"/>
                  </a:lnTo>
                  <a:lnTo>
                    <a:pt x="2663" y="3944"/>
                  </a:lnTo>
                  <a:cubicBezTo>
                    <a:pt x="2457" y="4150"/>
                    <a:pt x="2250" y="4377"/>
                    <a:pt x="2044" y="4584"/>
                  </a:cubicBezTo>
                  <a:cubicBezTo>
                    <a:pt x="1652" y="4997"/>
                    <a:pt x="1301" y="5389"/>
                    <a:pt x="991" y="5740"/>
                  </a:cubicBezTo>
                  <a:cubicBezTo>
                    <a:pt x="392" y="6421"/>
                    <a:pt x="0" y="6896"/>
                    <a:pt x="0" y="6896"/>
                  </a:cubicBezTo>
                  <a:cubicBezTo>
                    <a:pt x="0" y="6896"/>
                    <a:pt x="496" y="6524"/>
                    <a:pt x="1177" y="5905"/>
                  </a:cubicBezTo>
                  <a:cubicBezTo>
                    <a:pt x="1507" y="5616"/>
                    <a:pt x="1920" y="5244"/>
                    <a:pt x="2333" y="4852"/>
                  </a:cubicBezTo>
                  <a:cubicBezTo>
                    <a:pt x="2539" y="4666"/>
                    <a:pt x="2746" y="4460"/>
                    <a:pt x="2952" y="4253"/>
                  </a:cubicBezTo>
                  <a:lnTo>
                    <a:pt x="3613" y="3613"/>
                  </a:lnTo>
                  <a:lnTo>
                    <a:pt x="4253" y="2953"/>
                  </a:lnTo>
                  <a:cubicBezTo>
                    <a:pt x="4459" y="2746"/>
                    <a:pt x="4666" y="2540"/>
                    <a:pt x="4851" y="2334"/>
                  </a:cubicBezTo>
                  <a:cubicBezTo>
                    <a:pt x="5244" y="1921"/>
                    <a:pt x="5615" y="1508"/>
                    <a:pt x="5904" y="1178"/>
                  </a:cubicBezTo>
                  <a:cubicBezTo>
                    <a:pt x="6524" y="496"/>
                    <a:pt x="6895" y="1"/>
                    <a:pt x="6895"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1"/>
            <p:cNvSpPr/>
            <p:nvPr/>
          </p:nvSpPr>
          <p:spPr>
            <a:xfrm>
              <a:off x="1279075" y="3686850"/>
              <a:ext cx="172400" cy="172400"/>
            </a:xfrm>
            <a:custGeom>
              <a:avLst/>
              <a:gdLst/>
              <a:ahLst/>
              <a:cxnLst/>
              <a:rect l="l" t="t" r="r" b="b"/>
              <a:pathLst>
                <a:path w="6896" h="6896" extrusionOk="0">
                  <a:moveTo>
                    <a:pt x="6895" y="0"/>
                  </a:moveTo>
                  <a:cubicBezTo>
                    <a:pt x="6895" y="0"/>
                    <a:pt x="6400" y="372"/>
                    <a:pt x="5719" y="991"/>
                  </a:cubicBezTo>
                  <a:cubicBezTo>
                    <a:pt x="5388" y="1280"/>
                    <a:pt x="4996" y="1652"/>
                    <a:pt x="4563" y="2044"/>
                  </a:cubicBezTo>
                  <a:cubicBezTo>
                    <a:pt x="4377" y="2230"/>
                    <a:pt x="4150" y="2436"/>
                    <a:pt x="3943" y="2643"/>
                  </a:cubicBezTo>
                  <a:lnTo>
                    <a:pt x="3283" y="3283"/>
                  </a:lnTo>
                  <a:lnTo>
                    <a:pt x="2643" y="3943"/>
                  </a:lnTo>
                  <a:cubicBezTo>
                    <a:pt x="2436" y="4150"/>
                    <a:pt x="2250" y="4356"/>
                    <a:pt x="2044" y="4563"/>
                  </a:cubicBezTo>
                  <a:cubicBezTo>
                    <a:pt x="1652" y="4996"/>
                    <a:pt x="1280" y="5388"/>
                    <a:pt x="991" y="5719"/>
                  </a:cubicBezTo>
                  <a:cubicBezTo>
                    <a:pt x="372" y="6400"/>
                    <a:pt x="0" y="6895"/>
                    <a:pt x="0" y="6895"/>
                  </a:cubicBezTo>
                  <a:cubicBezTo>
                    <a:pt x="0" y="6895"/>
                    <a:pt x="475" y="6503"/>
                    <a:pt x="1156" y="5904"/>
                  </a:cubicBezTo>
                  <a:cubicBezTo>
                    <a:pt x="1507" y="5595"/>
                    <a:pt x="1900" y="5244"/>
                    <a:pt x="2312" y="4852"/>
                  </a:cubicBezTo>
                  <a:cubicBezTo>
                    <a:pt x="2519" y="4645"/>
                    <a:pt x="2746" y="4459"/>
                    <a:pt x="2952" y="4232"/>
                  </a:cubicBezTo>
                  <a:lnTo>
                    <a:pt x="3592" y="3592"/>
                  </a:lnTo>
                  <a:lnTo>
                    <a:pt x="4232" y="2952"/>
                  </a:lnTo>
                  <a:cubicBezTo>
                    <a:pt x="4459" y="2746"/>
                    <a:pt x="4645" y="2519"/>
                    <a:pt x="4852" y="2312"/>
                  </a:cubicBezTo>
                  <a:cubicBezTo>
                    <a:pt x="5244" y="1900"/>
                    <a:pt x="5595" y="1507"/>
                    <a:pt x="5904" y="1156"/>
                  </a:cubicBezTo>
                  <a:cubicBezTo>
                    <a:pt x="6524" y="475"/>
                    <a:pt x="6895" y="0"/>
                    <a:pt x="6895"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1"/>
            <p:cNvSpPr/>
            <p:nvPr/>
          </p:nvSpPr>
          <p:spPr>
            <a:xfrm>
              <a:off x="1513900" y="3686850"/>
              <a:ext cx="172400" cy="172400"/>
            </a:xfrm>
            <a:custGeom>
              <a:avLst/>
              <a:gdLst/>
              <a:ahLst/>
              <a:cxnLst/>
              <a:rect l="l" t="t" r="r" b="b"/>
              <a:pathLst>
                <a:path w="6896" h="6896" extrusionOk="0">
                  <a:moveTo>
                    <a:pt x="0" y="0"/>
                  </a:moveTo>
                  <a:cubicBezTo>
                    <a:pt x="0" y="0"/>
                    <a:pt x="392" y="496"/>
                    <a:pt x="991" y="1156"/>
                  </a:cubicBezTo>
                  <a:cubicBezTo>
                    <a:pt x="1301" y="1507"/>
                    <a:pt x="1652" y="1900"/>
                    <a:pt x="2044" y="2312"/>
                  </a:cubicBezTo>
                  <a:cubicBezTo>
                    <a:pt x="2250" y="2519"/>
                    <a:pt x="2457" y="2746"/>
                    <a:pt x="2663" y="2952"/>
                  </a:cubicBezTo>
                  <a:lnTo>
                    <a:pt x="3303" y="3592"/>
                  </a:lnTo>
                  <a:lnTo>
                    <a:pt x="3943" y="4232"/>
                  </a:lnTo>
                  <a:cubicBezTo>
                    <a:pt x="4150" y="4459"/>
                    <a:pt x="4377" y="4645"/>
                    <a:pt x="4583" y="4852"/>
                  </a:cubicBezTo>
                  <a:cubicBezTo>
                    <a:pt x="4996" y="5244"/>
                    <a:pt x="5388" y="5595"/>
                    <a:pt x="5739" y="5904"/>
                  </a:cubicBezTo>
                  <a:cubicBezTo>
                    <a:pt x="6420" y="6503"/>
                    <a:pt x="6895" y="6895"/>
                    <a:pt x="6895" y="6895"/>
                  </a:cubicBezTo>
                  <a:cubicBezTo>
                    <a:pt x="6895" y="6895"/>
                    <a:pt x="6524" y="6400"/>
                    <a:pt x="5904" y="5719"/>
                  </a:cubicBezTo>
                  <a:cubicBezTo>
                    <a:pt x="5615" y="5388"/>
                    <a:pt x="5244" y="4996"/>
                    <a:pt x="4851" y="4563"/>
                  </a:cubicBezTo>
                  <a:cubicBezTo>
                    <a:pt x="4666" y="4356"/>
                    <a:pt x="4459" y="4150"/>
                    <a:pt x="4253" y="3943"/>
                  </a:cubicBezTo>
                  <a:lnTo>
                    <a:pt x="3613" y="3283"/>
                  </a:lnTo>
                  <a:lnTo>
                    <a:pt x="2973" y="2643"/>
                  </a:lnTo>
                  <a:cubicBezTo>
                    <a:pt x="2746" y="2436"/>
                    <a:pt x="2539" y="2230"/>
                    <a:pt x="2333" y="2044"/>
                  </a:cubicBezTo>
                  <a:cubicBezTo>
                    <a:pt x="1920" y="1652"/>
                    <a:pt x="1528" y="1280"/>
                    <a:pt x="1177" y="991"/>
                  </a:cubicBezTo>
                  <a:cubicBezTo>
                    <a:pt x="496" y="372"/>
                    <a:pt x="0" y="0"/>
                    <a:pt x="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1"/>
            <p:cNvSpPr/>
            <p:nvPr/>
          </p:nvSpPr>
          <p:spPr>
            <a:xfrm>
              <a:off x="1279075" y="3451500"/>
              <a:ext cx="172400" cy="172400"/>
            </a:xfrm>
            <a:custGeom>
              <a:avLst/>
              <a:gdLst/>
              <a:ahLst/>
              <a:cxnLst/>
              <a:rect l="l" t="t" r="r" b="b"/>
              <a:pathLst>
                <a:path w="6896" h="6896" extrusionOk="0">
                  <a:moveTo>
                    <a:pt x="0" y="1"/>
                  </a:moveTo>
                  <a:lnTo>
                    <a:pt x="0" y="1"/>
                  </a:lnTo>
                  <a:cubicBezTo>
                    <a:pt x="0" y="1"/>
                    <a:pt x="372" y="496"/>
                    <a:pt x="991" y="1178"/>
                  </a:cubicBezTo>
                  <a:cubicBezTo>
                    <a:pt x="1280" y="1528"/>
                    <a:pt x="1652" y="1921"/>
                    <a:pt x="2044" y="2334"/>
                  </a:cubicBezTo>
                  <a:cubicBezTo>
                    <a:pt x="2250" y="2540"/>
                    <a:pt x="2436" y="2746"/>
                    <a:pt x="2643" y="2973"/>
                  </a:cubicBezTo>
                  <a:lnTo>
                    <a:pt x="3283" y="3613"/>
                  </a:lnTo>
                  <a:lnTo>
                    <a:pt x="3943" y="4253"/>
                  </a:lnTo>
                  <a:cubicBezTo>
                    <a:pt x="4150" y="4460"/>
                    <a:pt x="4377" y="4666"/>
                    <a:pt x="4563" y="4852"/>
                  </a:cubicBezTo>
                  <a:cubicBezTo>
                    <a:pt x="4975" y="5244"/>
                    <a:pt x="5388" y="5616"/>
                    <a:pt x="5719" y="5905"/>
                  </a:cubicBezTo>
                  <a:cubicBezTo>
                    <a:pt x="6400" y="6524"/>
                    <a:pt x="6895" y="6896"/>
                    <a:pt x="6895" y="6896"/>
                  </a:cubicBezTo>
                  <a:cubicBezTo>
                    <a:pt x="6895" y="6896"/>
                    <a:pt x="6524" y="6421"/>
                    <a:pt x="5904" y="5740"/>
                  </a:cubicBezTo>
                  <a:cubicBezTo>
                    <a:pt x="5595" y="5389"/>
                    <a:pt x="5244" y="4997"/>
                    <a:pt x="4852" y="4584"/>
                  </a:cubicBezTo>
                  <a:cubicBezTo>
                    <a:pt x="4645" y="4377"/>
                    <a:pt x="4459" y="4150"/>
                    <a:pt x="4232" y="3944"/>
                  </a:cubicBezTo>
                  <a:lnTo>
                    <a:pt x="3592" y="3304"/>
                  </a:lnTo>
                  <a:lnTo>
                    <a:pt x="2952" y="2664"/>
                  </a:lnTo>
                  <a:cubicBezTo>
                    <a:pt x="2746" y="2457"/>
                    <a:pt x="2519" y="2251"/>
                    <a:pt x="2312" y="2045"/>
                  </a:cubicBezTo>
                  <a:cubicBezTo>
                    <a:pt x="1900" y="1652"/>
                    <a:pt x="1507" y="1301"/>
                    <a:pt x="1156" y="992"/>
                  </a:cubicBezTo>
                  <a:cubicBezTo>
                    <a:pt x="475" y="393"/>
                    <a:pt x="0" y="1"/>
                    <a:pt x="0" y="1"/>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1"/>
            <p:cNvSpPr/>
            <p:nvPr/>
          </p:nvSpPr>
          <p:spPr>
            <a:xfrm>
              <a:off x="1502550" y="3347250"/>
              <a:ext cx="108900" cy="260650"/>
            </a:xfrm>
            <a:custGeom>
              <a:avLst/>
              <a:gdLst/>
              <a:ahLst/>
              <a:cxnLst/>
              <a:rect l="l" t="t" r="r" b="b"/>
              <a:pathLst>
                <a:path w="4356" h="10426" extrusionOk="0">
                  <a:moveTo>
                    <a:pt x="4356" y="1"/>
                  </a:moveTo>
                  <a:cubicBezTo>
                    <a:pt x="4356" y="1"/>
                    <a:pt x="4005" y="620"/>
                    <a:pt x="3551" y="1570"/>
                  </a:cubicBezTo>
                  <a:cubicBezTo>
                    <a:pt x="3324" y="2045"/>
                    <a:pt x="3055" y="2623"/>
                    <a:pt x="2787" y="3221"/>
                  </a:cubicBezTo>
                  <a:cubicBezTo>
                    <a:pt x="2663" y="3531"/>
                    <a:pt x="2519" y="3841"/>
                    <a:pt x="2374" y="4150"/>
                  </a:cubicBezTo>
                  <a:cubicBezTo>
                    <a:pt x="2250" y="4480"/>
                    <a:pt x="2106" y="4811"/>
                    <a:pt x="1961" y="5120"/>
                  </a:cubicBezTo>
                  <a:lnTo>
                    <a:pt x="1569" y="6111"/>
                  </a:lnTo>
                  <a:cubicBezTo>
                    <a:pt x="1445" y="6421"/>
                    <a:pt x="1321" y="6751"/>
                    <a:pt x="1197" y="7061"/>
                  </a:cubicBezTo>
                  <a:cubicBezTo>
                    <a:pt x="950" y="7660"/>
                    <a:pt x="743" y="8258"/>
                    <a:pt x="557" y="8754"/>
                  </a:cubicBezTo>
                  <a:cubicBezTo>
                    <a:pt x="206" y="9745"/>
                    <a:pt x="0" y="10426"/>
                    <a:pt x="0" y="10426"/>
                  </a:cubicBezTo>
                  <a:cubicBezTo>
                    <a:pt x="0" y="10426"/>
                    <a:pt x="330" y="9807"/>
                    <a:pt x="805" y="8836"/>
                  </a:cubicBezTo>
                  <a:cubicBezTo>
                    <a:pt x="1032" y="8361"/>
                    <a:pt x="1301" y="7804"/>
                    <a:pt x="1548" y="7205"/>
                  </a:cubicBezTo>
                  <a:cubicBezTo>
                    <a:pt x="1693" y="6896"/>
                    <a:pt x="1837" y="6586"/>
                    <a:pt x="1961" y="6276"/>
                  </a:cubicBezTo>
                  <a:cubicBezTo>
                    <a:pt x="2106" y="5946"/>
                    <a:pt x="2250" y="5616"/>
                    <a:pt x="2374" y="5306"/>
                  </a:cubicBezTo>
                  <a:lnTo>
                    <a:pt x="2787" y="4315"/>
                  </a:lnTo>
                  <a:cubicBezTo>
                    <a:pt x="2911" y="4006"/>
                    <a:pt x="3035" y="3675"/>
                    <a:pt x="3159" y="3366"/>
                  </a:cubicBezTo>
                  <a:cubicBezTo>
                    <a:pt x="3386" y="2746"/>
                    <a:pt x="3613" y="2168"/>
                    <a:pt x="3798" y="1673"/>
                  </a:cubicBezTo>
                  <a:cubicBezTo>
                    <a:pt x="4149" y="682"/>
                    <a:pt x="4356" y="1"/>
                    <a:pt x="4356" y="1"/>
                  </a:cubicBezTo>
                  <a:close/>
                </a:path>
              </a:pathLst>
            </a:custGeom>
            <a:solidFill>
              <a:srgbClr val="DB0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1"/>
            <p:cNvSpPr/>
            <p:nvPr/>
          </p:nvSpPr>
          <p:spPr>
            <a:xfrm>
              <a:off x="1354425" y="3702850"/>
              <a:ext cx="108400" cy="260650"/>
            </a:xfrm>
            <a:custGeom>
              <a:avLst/>
              <a:gdLst/>
              <a:ahLst/>
              <a:cxnLst/>
              <a:rect l="l" t="t" r="r" b="b"/>
              <a:pathLst>
                <a:path w="4336" h="10426" extrusionOk="0">
                  <a:moveTo>
                    <a:pt x="4335" y="0"/>
                  </a:moveTo>
                  <a:lnTo>
                    <a:pt x="4335" y="0"/>
                  </a:lnTo>
                  <a:cubicBezTo>
                    <a:pt x="4335" y="0"/>
                    <a:pt x="4005" y="620"/>
                    <a:pt x="3551" y="1569"/>
                  </a:cubicBezTo>
                  <a:cubicBezTo>
                    <a:pt x="3303" y="2044"/>
                    <a:pt x="3035" y="2622"/>
                    <a:pt x="2787" y="3221"/>
                  </a:cubicBezTo>
                  <a:cubicBezTo>
                    <a:pt x="2643" y="3530"/>
                    <a:pt x="2519" y="3840"/>
                    <a:pt x="2374" y="4150"/>
                  </a:cubicBezTo>
                  <a:cubicBezTo>
                    <a:pt x="2230" y="4480"/>
                    <a:pt x="2106" y="4810"/>
                    <a:pt x="1961" y="5120"/>
                  </a:cubicBezTo>
                  <a:lnTo>
                    <a:pt x="1569" y="6111"/>
                  </a:lnTo>
                  <a:cubicBezTo>
                    <a:pt x="1425" y="6420"/>
                    <a:pt x="1301" y="6751"/>
                    <a:pt x="1177" y="7060"/>
                  </a:cubicBezTo>
                  <a:cubicBezTo>
                    <a:pt x="950" y="7659"/>
                    <a:pt x="723" y="8258"/>
                    <a:pt x="558" y="8753"/>
                  </a:cubicBezTo>
                  <a:cubicBezTo>
                    <a:pt x="186" y="9744"/>
                    <a:pt x="0" y="10425"/>
                    <a:pt x="0" y="10425"/>
                  </a:cubicBezTo>
                  <a:cubicBezTo>
                    <a:pt x="0" y="10425"/>
                    <a:pt x="331" y="9806"/>
                    <a:pt x="785" y="8836"/>
                  </a:cubicBezTo>
                  <a:cubicBezTo>
                    <a:pt x="1032" y="8361"/>
                    <a:pt x="1280" y="7804"/>
                    <a:pt x="1549" y="7205"/>
                  </a:cubicBezTo>
                  <a:cubicBezTo>
                    <a:pt x="1672" y="6895"/>
                    <a:pt x="1817" y="6586"/>
                    <a:pt x="1961" y="6276"/>
                  </a:cubicBezTo>
                  <a:cubicBezTo>
                    <a:pt x="2085" y="5946"/>
                    <a:pt x="2230" y="5615"/>
                    <a:pt x="2374" y="5306"/>
                  </a:cubicBezTo>
                  <a:cubicBezTo>
                    <a:pt x="2519" y="4975"/>
                    <a:pt x="2643" y="4645"/>
                    <a:pt x="2767" y="4315"/>
                  </a:cubicBezTo>
                  <a:cubicBezTo>
                    <a:pt x="2890" y="4005"/>
                    <a:pt x="3014" y="3675"/>
                    <a:pt x="3138" y="3365"/>
                  </a:cubicBezTo>
                  <a:cubicBezTo>
                    <a:pt x="3386" y="2746"/>
                    <a:pt x="3592" y="2168"/>
                    <a:pt x="3778" y="1672"/>
                  </a:cubicBezTo>
                  <a:cubicBezTo>
                    <a:pt x="4129" y="682"/>
                    <a:pt x="4335" y="0"/>
                    <a:pt x="4335" y="0"/>
                  </a:cubicBezTo>
                  <a:close/>
                </a:path>
              </a:pathLst>
            </a:custGeom>
            <a:solidFill>
              <a:srgbClr val="DB0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1"/>
            <p:cNvSpPr/>
            <p:nvPr/>
          </p:nvSpPr>
          <p:spPr>
            <a:xfrm>
              <a:off x="1530400" y="3674975"/>
              <a:ext cx="260650" cy="108925"/>
            </a:xfrm>
            <a:custGeom>
              <a:avLst/>
              <a:gdLst/>
              <a:ahLst/>
              <a:cxnLst/>
              <a:rect l="l" t="t" r="r" b="b"/>
              <a:pathLst>
                <a:path w="10426" h="4357" extrusionOk="0">
                  <a:moveTo>
                    <a:pt x="1" y="1"/>
                  </a:moveTo>
                  <a:cubicBezTo>
                    <a:pt x="1" y="1"/>
                    <a:pt x="620" y="351"/>
                    <a:pt x="1570" y="806"/>
                  </a:cubicBezTo>
                  <a:cubicBezTo>
                    <a:pt x="2045" y="1053"/>
                    <a:pt x="2623" y="1301"/>
                    <a:pt x="3221" y="1569"/>
                  </a:cubicBezTo>
                  <a:cubicBezTo>
                    <a:pt x="3531" y="1693"/>
                    <a:pt x="3841" y="1838"/>
                    <a:pt x="4150" y="1982"/>
                  </a:cubicBezTo>
                  <a:lnTo>
                    <a:pt x="5120" y="2395"/>
                  </a:lnTo>
                  <a:lnTo>
                    <a:pt x="6091" y="2787"/>
                  </a:lnTo>
                  <a:cubicBezTo>
                    <a:pt x="6421" y="2911"/>
                    <a:pt x="6751" y="3035"/>
                    <a:pt x="7040" y="3159"/>
                  </a:cubicBezTo>
                  <a:cubicBezTo>
                    <a:pt x="7660" y="3407"/>
                    <a:pt x="8238" y="3613"/>
                    <a:pt x="8754" y="3799"/>
                  </a:cubicBezTo>
                  <a:cubicBezTo>
                    <a:pt x="9745" y="4150"/>
                    <a:pt x="10426" y="4356"/>
                    <a:pt x="10426" y="4356"/>
                  </a:cubicBezTo>
                  <a:cubicBezTo>
                    <a:pt x="10426" y="4356"/>
                    <a:pt x="9807" y="4026"/>
                    <a:pt x="8836" y="3551"/>
                  </a:cubicBezTo>
                  <a:cubicBezTo>
                    <a:pt x="8362" y="3324"/>
                    <a:pt x="7804" y="3056"/>
                    <a:pt x="7205" y="2808"/>
                  </a:cubicBezTo>
                  <a:cubicBezTo>
                    <a:pt x="6896" y="2664"/>
                    <a:pt x="6586" y="2519"/>
                    <a:pt x="6256" y="2395"/>
                  </a:cubicBezTo>
                  <a:lnTo>
                    <a:pt x="5286" y="1982"/>
                  </a:lnTo>
                  <a:lnTo>
                    <a:pt x="4315" y="1590"/>
                  </a:lnTo>
                  <a:cubicBezTo>
                    <a:pt x="4006" y="1446"/>
                    <a:pt x="3675" y="1322"/>
                    <a:pt x="3366" y="1198"/>
                  </a:cubicBezTo>
                  <a:cubicBezTo>
                    <a:pt x="2746" y="971"/>
                    <a:pt x="2168" y="744"/>
                    <a:pt x="1673" y="579"/>
                  </a:cubicBezTo>
                  <a:cubicBezTo>
                    <a:pt x="682" y="207"/>
                    <a:pt x="1" y="1"/>
                    <a:pt x="1" y="1"/>
                  </a:cubicBezTo>
                  <a:close/>
                </a:path>
              </a:pathLst>
            </a:custGeom>
            <a:solidFill>
              <a:srgbClr val="DB0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1"/>
            <p:cNvSpPr/>
            <p:nvPr/>
          </p:nvSpPr>
          <p:spPr>
            <a:xfrm>
              <a:off x="1174300" y="3526850"/>
              <a:ext cx="261175" cy="108925"/>
            </a:xfrm>
            <a:custGeom>
              <a:avLst/>
              <a:gdLst/>
              <a:ahLst/>
              <a:cxnLst/>
              <a:rect l="l" t="t" r="r" b="b"/>
              <a:pathLst>
                <a:path w="10447" h="4357" extrusionOk="0">
                  <a:moveTo>
                    <a:pt x="1" y="1"/>
                  </a:moveTo>
                  <a:cubicBezTo>
                    <a:pt x="1" y="1"/>
                    <a:pt x="620" y="352"/>
                    <a:pt x="1590" y="806"/>
                  </a:cubicBezTo>
                  <a:cubicBezTo>
                    <a:pt x="2065" y="1033"/>
                    <a:pt x="2622" y="1301"/>
                    <a:pt x="3221" y="1549"/>
                  </a:cubicBezTo>
                  <a:cubicBezTo>
                    <a:pt x="3531" y="1694"/>
                    <a:pt x="3840" y="1838"/>
                    <a:pt x="4171" y="1962"/>
                  </a:cubicBezTo>
                  <a:lnTo>
                    <a:pt x="5141" y="2375"/>
                  </a:lnTo>
                  <a:lnTo>
                    <a:pt x="6111" y="2788"/>
                  </a:lnTo>
                  <a:cubicBezTo>
                    <a:pt x="6441" y="2912"/>
                    <a:pt x="6751" y="3035"/>
                    <a:pt x="7061" y="3159"/>
                  </a:cubicBezTo>
                  <a:cubicBezTo>
                    <a:pt x="7680" y="3386"/>
                    <a:pt x="8258" y="3613"/>
                    <a:pt x="8754" y="3779"/>
                  </a:cubicBezTo>
                  <a:cubicBezTo>
                    <a:pt x="9765" y="4150"/>
                    <a:pt x="10446" y="4357"/>
                    <a:pt x="10446" y="4357"/>
                  </a:cubicBezTo>
                  <a:cubicBezTo>
                    <a:pt x="10446" y="4357"/>
                    <a:pt x="9806" y="4006"/>
                    <a:pt x="8857" y="3551"/>
                  </a:cubicBezTo>
                  <a:cubicBezTo>
                    <a:pt x="8382" y="3324"/>
                    <a:pt x="7825" y="3056"/>
                    <a:pt x="7205" y="2788"/>
                  </a:cubicBezTo>
                  <a:cubicBezTo>
                    <a:pt x="6916" y="2664"/>
                    <a:pt x="6607" y="2519"/>
                    <a:pt x="6276" y="2375"/>
                  </a:cubicBezTo>
                  <a:lnTo>
                    <a:pt x="5306" y="1983"/>
                  </a:lnTo>
                  <a:lnTo>
                    <a:pt x="4336" y="1570"/>
                  </a:lnTo>
                  <a:cubicBezTo>
                    <a:pt x="4006" y="1446"/>
                    <a:pt x="3696" y="1322"/>
                    <a:pt x="3386" y="1198"/>
                  </a:cubicBezTo>
                  <a:cubicBezTo>
                    <a:pt x="2767" y="950"/>
                    <a:pt x="2189" y="744"/>
                    <a:pt x="1673" y="558"/>
                  </a:cubicBezTo>
                  <a:cubicBezTo>
                    <a:pt x="682" y="207"/>
                    <a:pt x="1" y="1"/>
                    <a:pt x="1" y="1"/>
                  </a:cubicBezTo>
                  <a:close/>
                </a:path>
              </a:pathLst>
            </a:custGeom>
            <a:solidFill>
              <a:srgbClr val="DB0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1"/>
            <p:cNvSpPr/>
            <p:nvPr/>
          </p:nvSpPr>
          <p:spPr>
            <a:xfrm>
              <a:off x="1530400" y="3528400"/>
              <a:ext cx="261175" cy="107375"/>
            </a:xfrm>
            <a:custGeom>
              <a:avLst/>
              <a:gdLst/>
              <a:ahLst/>
              <a:cxnLst/>
              <a:rect l="l" t="t" r="r" b="b"/>
              <a:pathLst>
                <a:path w="10447" h="4295" extrusionOk="0">
                  <a:moveTo>
                    <a:pt x="10447" y="1"/>
                  </a:moveTo>
                  <a:cubicBezTo>
                    <a:pt x="10446" y="1"/>
                    <a:pt x="9765" y="187"/>
                    <a:pt x="8754" y="558"/>
                  </a:cubicBezTo>
                  <a:cubicBezTo>
                    <a:pt x="8258" y="723"/>
                    <a:pt x="7680" y="930"/>
                    <a:pt x="7061" y="1177"/>
                  </a:cubicBezTo>
                  <a:cubicBezTo>
                    <a:pt x="6751" y="1281"/>
                    <a:pt x="6442" y="1425"/>
                    <a:pt x="6111" y="1549"/>
                  </a:cubicBezTo>
                  <a:lnTo>
                    <a:pt x="5141" y="1941"/>
                  </a:lnTo>
                  <a:lnTo>
                    <a:pt x="4171" y="2354"/>
                  </a:lnTo>
                  <a:cubicBezTo>
                    <a:pt x="3841" y="2478"/>
                    <a:pt x="3531" y="2622"/>
                    <a:pt x="3221" y="2746"/>
                  </a:cubicBezTo>
                  <a:cubicBezTo>
                    <a:pt x="2623" y="3015"/>
                    <a:pt x="2065" y="3283"/>
                    <a:pt x="1590" y="3510"/>
                  </a:cubicBezTo>
                  <a:cubicBezTo>
                    <a:pt x="620" y="3964"/>
                    <a:pt x="1" y="4295"/>
                    <a:pt x="1" y="4295"/>
                  </a:cubicBezTo>
                  <a:cubicBezTo>
                    <a:pt x="1" y="4295"/>
                    <a:pt x="682" y="4088"/>
                    <a:pt x="1673" y="3737"/>
                  </a:cubicBezTo>
                  <a:cubicBezTo>
                    <a:pt x="2189" y="3572"/>
                    <a:pt x="2767" y="3345"/>
                    <a:pt x="3386" y="3118"/>
                  </a:cubicBezTo>
                  <a:cubicBezTo>
                    <a:pt x="3696" y="2994"/>
                    <a:pt x="4006" y="2870"/>
                    <a:pt x="4336" y="2746"/>
                  </a:cubicBezTo>
                  <a:lnTo>
                    <a:pt x="5306" y="2354"/>
                  </a:lnTo>
                  <a:lnTo>
                    <a:pt x="6276" y="1941"/>
                  </a:lnTo>
                  <a:cubicBezTo>
                    <a:pt x="6607" y="1817"/>
                    <a:pt x="6916" y="1673"/>
                    <a:pt x="7226" y="1528"/>
                  </a:cubicBezTo>
                  <a:cubicBezTo>
                    <a:pt x="7825" y="1281"/>
                    <a:pt x="8382" y="1012"/>
                    <a:pt x="8857" y="785"/>
                  </a:cubicBezTo>
                  <a:cubicBezTo>
                    <a:pt x="9827" y="331"/>
                    <a:pt x="10446" y="1"/>
                    <a:pt x="10447" y="1"/>
                  </a:cubicBezTo>
                  <a:close/>
                </a:path>
              </a:pathLst>
            </a:custGeom>
            <a:solidFill>
              <a:srgbClr val="DB0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1"/>
            <p:cNvSpPr/>
            <p:nvPr/>
          </p:nvSpPr>
          <p:spPr>
            <a:xfrm>
              <a:off x="1173800" y="3675500"/>
              <a:ext cx="261150" cy="107375"/>
            </a:xfrm>
            <a:custGeom>
              <a:avLst/>
              <a:gdLst/>
              <a:ahLst/>
              <a:cxnLst/>
              <a:rect l="l" t="t" r="r" b="b"/>
              <a:pathLst>
                <a:path w="10446" h="4295" extrusionOk="0">
                  <a:moveTo>
                    <a:pt x="10446" y="0"/>
                  </a:moveTo>
                  <a:cubicBezTo>
                    <a:pt x="10446" y="0"/>
                    <a:pt x="9764" y="186"/>
                    <a:pt x="8774" y="558"/>
                  </a:cubicBezTo>
                  <a:cubicBezTo>
                    <a:pt x="8278" y="723"/>
                    <a:pt x="7700" y="929"/>
                    <a:pt x="7081" y="1177"/>
                  </a:cubicBezTo>
                  <a:cubicBezTo>
                    <a:pt x="6771" y="1280"/>
                    <a:pt x="6441" y="1404"/>
                    <a:pt x="6131" y="1548"/>
                  </a:cubicBezTo>
                  <a:lnTo>
                    <a:pt x="5140" y="1941"/>
                  </a:lnTo>
                  <a:lnTo>
                    <a:pt x="4170" y="2354"/>
                  </a:lnTo>
                  <a:cubicBezTo>
                    <a:pt x="3840" y="2477"/>
                    <a:pt x="3530" y="2622"/>
                    <a:pt x="3241" y="2746"/>
                  </a:cubicBezTo>
                  <a:cubicBezTo>
                    <a:pt x="2622" y="3014"/>
                    <a:pt x="2064" y="3282"/>
                    <a:pt x="1590" y="3510"/>
                  </a:cubicBezTo>
                  <a:cubicBezTo>
                    <a:pt x="619" y="3964"/>
                    <a:pt x="0" y="4294"/>
                    <a:pt x="0" y="4294"/>
                  </a:cubicBezTo>
                  <a:cubicBezTo>
                    <a:pt x="0" y="4294"/>
                    <a:pt x="681" y="4088"/>
                    <a:pt x="1693" y="3737"/>
                  </a:cubicBezTo>
                  <a:cubicBezTo>
                    <a:pt x="2188" y="3571"/>
                    <a:pt x="2766" y="3344"/>
                    <a:pt x="3386" y="3117"/>
                  </a:cubicBezTo>
                  <a:cubicBezTo>
                    <a:pt x="3695" y="2993"/>
                    <a:pt x="4005" y="2870"/>
                    <a:pt x="4335" y="2746"/>
                  </a:cubicBezTo>
                  <a:lnTo>
                    <a:pt x="5305" y="2354"/>
                  </a:lnTo>
                  <a:lnTo>
                    <a:pt x="6276" y="1941"/>
                  </a:lnTo>
                  <a:cubicBezTo>
                    <a:pt x="6606" y="1817"/>
                    <a:pt x="6916" y="1672"/>
                    <a:pt x="7225" y="1528"/>
                  </a:cubicBezTo>
                  <a:cubicBezTo>
                    <a:pt x="7845" y="1259"/>
                    <a:pt x="8381" y="1012"/>
                    <a:pt x="8877" y="785"/>
                  </a:cubicBezTo>
                  <a:cubicBezTo>
                    <a:pt x="9826" y="330"/>
                    <a:pt x="10446" y="0"/>
                    <a:pt x="10446" y="0"/>
                  </a:cubicBezTo>
                  <a:close/>
                </a:path>
              </a:pathLst>
            </a:custGeom>
            <a:solidFill>
              <a:srgbClr val="DB0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1"/>
            <p:cNvSpPr/>
            <p:nvPr/>
          </p:nvSpPr>
          <p:spPr>
            <a:xfrm>
              <a:off x="1502550" y="3702850"/>
              <a:ext cx="107350" cy="261150"/>
            </a:xfrm>
            <a:custGeom>
              <a:avLst/>
              <a:gdLst/>
              <a:ahLst/>
              <a:cxnLst/>
              <a:rect l="l" t="t" r="r" b="b"/>
              <a:pathLst>
                <a:path w="4294" h="10446" extrusionOk="0">
                  <a:moveTo>
                    <a:pt x="0" y="0"/>
                  </a:moveTo>
                  <a:cubicBezTo>
                    <a:pt x="0" y="0"/>
                    <a:pt x="186" y="682"/>
                    <a:pt x="557" y="1693"/>
                  </a:cubicBezTo>
                  <a:cubicBezTo>
                    <a:pt x="723" y="2188"/>
                    <a:pt x="950" y="2767"/>
                    <a:pt x="1177" y="3386"/>
                  </a:cubicBezTo>
                  <a:cubicBezTo>
                    <a:pt x="1301" y="3695"/>
                    <a:pt x="1424" y="4026"/>
                    <a:pt x="1548" y="4335"/>
                  </a:cubicBezTo>
                  <a:lnTo>
                    <a:pt x="1941" y="5326"/>
                  </a:lnTo>
                  <a:lnTo>
                    <a:pt x="2353" y="6297"/>
                  </a:lnTo>
                  <a:cubicBezTo>
                    <a:pt x="2498" y="6606"/>
                    <a:pt x="2622" y="6916"/>
                    <a:pt x="2766" y="7226"/>
                  </a:cubicBezTo>
                  <a:cubicBezTo>
                    <a:pt x="3035" y="7845"/>
                    <a:pt x="3282" y="8382"/>
                    <a:pt x="3509" y="8877"/>
                  </a:cubicBezTo>
                  <a:cubicBezTo>
                    <a:pt x="3964" y="9827"/>
                    <a:pt x="4294" y="10446"/>
                    <a:pt x="4294" y="10446"/>
                  </a:cubicBezTo>
                  <a:cubicBezTo>
                    <a:pt x="4294" y="10446"/>
                    <a:pt x="4108" y="9765"/>
                    <a:pt x="3757" y="8774"/>
                  </a:cubicBezTo>
                  <a:cubicBezTo>
                    <a:pt x="3571" y="8278"/>
                    <a:pt x="3365" y="7700"/>
                    <a:pt x="3117" y="7081"/>
                  </a:cubicBezTo>
                  <a:cubicBezTo>
                    <a:pt x="3014" y="6771"/>
                    <a:pt x="2890" y="6441"/>
                    <a:pt x="2746" y="6131"/>
                  </a:cubicBezTo>
                  <a:cubicBezTo>
                    <a:pt x="2622" y="5801"/>
                    <a:pt x="2498" y="5471"/>
                    <a:pt x="2353" y="5141"/>
                  </a:cubicBezTo>
                  <a:lnTo>
                    <a:pt x="1941" y="4170"/>
                  </a:lnTo>
                  <a:cubicBezTo>
                    <a:pt x="1817" y="3861"/>
                    <a:pt x="1672" y="3551"/>
                    <a:pt x="1548" y="3241"/>
                  </a:cubicBezTo>
                  <a:cubicBezTo>
                    <a:pt x="1280" y="2622"/>
                    <a:pt x="1012" y="2065"/>
                    <a:pt x="785" y="1590"/>
                  </a:cubicBezTo>
                  <a:cubicBezTo>
                    <a:pt x="330" y="640"/>
                    <a:pt x="0" y="0"/>
                    <a:pt x="0" y="0"/>
                  </a:cubicBezTo>
                  <a:close/>
                </a:path>
              </a:pathLst>
            </a:custGeom>
            <a:solidFill>
              <a:srgbClr val="DB0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1"/>
            <p:cNvSpPr/>
            <p:nvPr/>
          </p:nvSpPr>
          <p:spPr>
            <a:xfrm>
              <a:off x="1355450" y="3346750"/>
              <a:ext cx="107900" cy="261150"/>
            </a:xfrm>
            <a:custGeom>
              <a:avLst/>
              <a:gdLst/>
              <a:ahLst/>
              <a:cxnLst/>
              <a:rect l="l" t="t" r="r" b="b"/>
              <a:pathLst>
                <a:path w="4316" h="10446" extrusionOk="0">
                  <a:moveTo>
                    <a:pt x="1" y="0"/>
                  </a:moveTo>
                  <a:cubicBezTo>
                    <a:pt x="1" y="0"/>
                    <a:pt x="207" y="682"/>
                    <a:pt x="558" y="1672"/>
                  </a:cubicBezTo>
                  <a:cubicBezTo>
                    <a:pt x="744" y="2168"/>
                    <a:pt x="950" y="2746"/>
                    <a:pt x="1177" y="3365"/>
                  </a:cubicBezTo>
                  <a:cubicBezTo>
                    <a:pt x="1301" y="3675"/>
                    <a:pt x="1425" y="4005"/>
                    <a:pt x="1549" y="4315"/>
                  </a:cubicBezTo>
                  <a:cubicBezTo>
                    <a:pt x="1693" y="4645"/>
                    <a:pt x="1817" y="4975"/>
                    <a:pt x="1962" y="5306"/>
                  </a:cubicBezTo>
                  <a:lnTo>
                    <a:pt x="2354" y="6276"/>
                  </a:lnTo>
                  <a:cubicBezTo>
                    <a:pt x="2498" y="6585"/>
                    <a:pt x="2643" y="6916"/>
                    <a:pt x="2767" y="7205"/>
                  </a:cubicBezTo>
                  <a:cubicBezTo>
                    <a:pt x="3035" y="7824"/>
                    <a:pt x="3283" y="8381"/>
                    <a:pt x="3510" y="8856"/>
                  </a:cubicBezTo>
                  <a:cubicBezTo>
                    <a:pt x="3964" y="9806"/>
                    <a:pt x="4315" y="10446"/>
                    <a:pt x="4315" y="10446"/>
                  </a:cubicBezTo>
                  <a:cubicBezTo>
                    <a:pt x="4315" y="10446"/>
                    <a:pt x="4109" y="9765"/>
                    <a:pt x="3758" y="8753"/>
                  </a:cubicBezTo>
                  <a:cubicBezTo>
                    <a:pt x="3572" y="8258"/>
                    <a:pt x="3366" y="7680"/>
                    <a:pt x="3118" y="7060"/>
                  </a:cubicBezTo>
                  <a:cubicBezTo>
                    <a:pt x="3015" y="6751"/>
                    <a:pt x="2891" y="6441"/>
                    <a:pt x="2767" y="6111"/>
                  </a:cubicBezTo>
                  <a:cubicBezTo>
                    <a:pt x="2622" y="5780"/>
                    <a:pt x="2498" y="5450"/>
                    <a:pt x="2354" y="5140"/>
                  </a:cubicBezTo>
                  <a:lnTo>
                    <a:pt x="1962" y="4170"/>
                  </a:lnTo>
                  <a:cubicBezTo>
                    <a:pt x="1817" y="3840"/>
                    <a:pt x="1673" y="3530"/>
                    <a:pt x="1549" y="3221"/>
                  </a:cubicBezTo>
                  <a:cubicBezTo>
                    <a:pt x="1281" y="2601"/>
                    <a:pt x="1033" y="2065"/>
                    <a:pt x="806" y="1569"/>
                  </a:cubicBezTo>
                  <a:cubicBezTo>
                    <a:pt x="352" y="620"/>
                    <a:pt x="1" y="0"/>
                    <a:pt x="1" y="0"/>
                  </a:cubicBezTo>
                  <a:close/>
                </a:path>
              </a:pathLst>
            </a:custGeom>
            <a:solidFill>
              <a:srgbClr val="DB0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 name="Google Shape;671;p11"/>
          <p:cNvSpPr/>
          <p:nvPr/>
        </p:nvSpPr>
        <p:spPr>
          <a:xfrm>
            <a:off x="7506125" y="-5350"/>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1"/>
          <p:cNvSpPr/>
          <p:nvPr/>
        </p:nvSpPr>
        <p:spPr>
          <a:xfrm>
            <a:off x="7098475" y="12893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1"/>
          <p:cNvSpPr/>
          <p:nvPr/>
        </p:nvSpPr>
        <p:spPr>
          <a:xfrm>
            <a:off x="8241825" y="3870000"/>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1"/>
          <p:cNvSpPr/>
          <p:nvPr/>
        </p:nvSpPr>
        <p:spPr>
          <a:xfrm>
            <a:off x="7942163" y="4094888"/>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1"/>
          <p:cNvSpPr/>
          <p:nvPr/>
        </p:nvSpPr>
        <p:spPr>
          <a:xfrm>
            <a:off x="7822125" y="4635963"/>
            <a:ext cx="407650" cy="394325"/>
          </a:xfrm>
          <a:custGeom>
            <a:avLst/>
            <a:gdLst/>
            <a:ahLst/>
            <a:cxnLst/>
            <a:rect l="l" t="t" r="r" b="b"/>
            <a:pathLst>
              <a:path w="16306" h="15773" extrusionOk="0">
                <a:moveTo>
                  <a:pt x="15374" y="1"/>
                </a:moveTo>
                <a:cubicBezTo>
                  <a:pt x="15225" y="1"/>
                  <a:pt x="15070" y="59"/>
                  <a:pt x="14932" y="197"/>
                </a:cubicBezTo>
                <a:lnTo>
                  <a:pt x="461" y="14668"/>
                </a:lnTo>
                <a:cubicBezTo>
                  <a:pt x="1" y="15128"/>
                  <a:pt x="432" y="15772"/>
                  <a:pt x="928" y="15772"/>
                </a:cubicBezTo>
                <a:cubicBezTo>
                  <a:pt x="1077" y="15772"/>
                  <a:pt x="1231" y="15714"/>
                  <a:pt x="1369" y="15576"/>
                </a:cubicBezTo>
                <a:cubicBezTo>
                  <a:pt x="6200" y="10766"/>
                  <a:pt x="11010" y="5936"/>
                  <a:pt x="15861" y="1105"/>
                </a:cubicBezTo>
                <a:cubicBezTo>
                  <a:pt x="16306" y="644"/>
                  <a:pt x="15871" y="1"/>
                  <a:pt x="153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 name="Google Shape;676;p11"/>
          <p:cNvGrpSpPr/>
          <p:nvPr/>
        </p:nvGrpSpPr>
        <p:grpSpPr>
          <a:xfrm>
            <a:off x="6629700" y="3854900"/>
            <a:ext cx="97050" cy="97050"/>
            <a:chOff x="6257200" y="4791650"/>
            <a:chExt cx="97050" cy="97050"/>
          </a:xfrm>
        </p:grpSpPr>
        <p:sp>
          <p:nvSpPr>
            <p:cNvPr id="677" name="Google Shape;677;p11"/>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1"/>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1"/>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1"/>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 name="Google Shape;681;p11"/>
          <p:cNvGrpSpPr/>
          <p:nvPr/>
        </p:nvGrpSpPr>
        <p:grpSpPr>
          <a:xfrm>
            <a:off x="4795800" y="4177250"/>
            <a:ext cx="97050" cy="97050"/>
            <a:chOff x="6257200" y="4791650"/>
            <a:chExt cx="97050" cy="97050"/>
          </a:xfrm>
        </p:grpSpPr>
        <p:sp>
          <p:nvSpPr>
            <p:cNvPr id="682" name="Google Shape;682;p11"/>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1"/>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1"/>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1"/>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11"/>
          <p:cNvGrpSpPr/>
          <p:nvPr/>
        </p:nvGrpSpPr>
        <p:grpSpPr>
          <a:xfrm>
            <a:off x="4552250" y="3963900"/>
            <a:ext cx="97050" cy="97050"/>
            <a:chOff x="6257200" y="4791650"/>
            <a:chExt cx="97050" cy="97050"/>
          </a:xfrm>
        </p:grpSpPr>
        <p:sp>
          <p:nvSpPr>
            <p:cNvPr id="687" name="Google Shape;687;p11"/>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1"/>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1"/>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1"/>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 name="Google Shape;691;p11"/>
          <p:cNvGrpSpPr/>
          <p:nvPr/>
        </p:nvGrpSpPr>
        <p:grpSpPr>
          <a:xfrm>
            <a:off x="3751875" y="586300"/>
            <a:ext cx="97050" cy="97050"/>
            <a:chOff x="6257200" y="4791650"/>
            <a:chExt cx="97050" cy="97050"/>
          </a:xfrm>
        </p:grpSpPr>
        <p:sp>
          <p:nvSpPr>
            <p:cNvPr id="692" name="Google Shape;692;p11"/>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1"/>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1"/>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1"/>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 name="Google Shape;696;p11"/>
          <p:cNvGrpSpPr/>
          <p:nvPr/>
        </p:nvGrpSpPr>
        <p:grpSpPr>
          <a:xfrm>
            <a:off x="2648650" y="683350"/>
            <a:ext cx="97050" cy="97050"/>
            <a:chOff x="6257200" y="4791650"/>
            <a:chExt cx="97050" cy="97050"/>
          </a:xfrm>
        </p:grpSpPr>
        <p:sp>
          <p:nvSpPr>
            <p:cNvPr id="697" name="Google Shape;697;p11"/>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1"/>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1"/>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1"/>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 name="Google Shape;701;p11"/>
          <p:cNvGrpSpPr/>
          <p:nvPr/>
        </p:nvGrpSpPr>
        <p:grpSpPr>
          <a:xfrm>
            <a:off x="3601425" y="277588"/>
            <a:ext cx="97050" cy="97050"/>
            <a:chOff x="6257200" y="4791650"/>
            <a:chExt cx="97050" cy="97050"/>
          </a:xfrm>
        </p:grpSpPr>
        <p:sp>
          <p:nvSpPr>
            <p:cNvPr id="702" name="Google Shape;702;p11"/>
            <p:cNvSpPr/>
            <p:nvPr/>
          </p:nvSpPr>
          <p:spPr>
            <a:xfrm>
              <a:off x="6302625" y="4791650"/>
              <a:ext cx="6200" cy="36675"/>
            </a:xfrm>
            <a:custGeom>
              <a:avLst/>
              <a:gdLst/>
              <a:ahLst/>
              <a:cxnLst/>
              <a:rect l="l" t="t" r="r" b="b"/>
              <a:pathLst>
                <a:path w="248" h="1467" extrusionOk="0">
                  <a:moveTo>
                    <a:pt x="0" y="1"/>
                  </a:moveTo>
                  <a:lnTo>
                    <a:pt x="0" y="1467"/>
                  </a:lnTo>
                  <a:lnTo>
                    <a:pt x="248" y="1467"/>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1"/>
            <p:cNvSpPr/>
            <p:nvPr/>
          </p:nvSpPr>
          <p:spPr>
            <a:xfrm>
              <a:off x="6302625" y="4852550"/>
              <a:ext cx="6200" cy="36150"/>
            </a:xfrm>
            <a:custGeom>
              <a:avLst/>
              <a:gdLst/>
              <a:ahLst/>
              <a:cxnLst/>
              <a:rect l="l" t="t" r="r" b="b"/>
              <a:pathLst>
                <a:path w="248" h="1446" extrusionOk="0">
                  <a:moveTo>
                    <a:pt x="0" y="1"/>
                  </a:moveTo>
                  <a:lnTo>
                    <a:pt x="0" y="1446"/>
                  </a:lnTo>
                  <a:lnTo>
                    <a:pt x="248" y="1446"/>
                  </a:lnTo>
                  <a:lnTo>
                    <a:pt x="248" y="1"/>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1"/>
            <p:cNvSpPr/>
            <p:nvPr/>
          </p:nvSpPr>
          <p:spPr>
            <a:xfrm>
              <a:off x="6318100" y="4837075"/>
              <a:ext cx="36150" cy="6225"/>
            </a:xfrm>
            <a:custGeom>
              <a:avLst/>
              <a:gdLst/>
              <a:ahLst/>
              <a:cxnLst/>
              <a:rect l="l" t="t" r="r" b="b"/>
              <a:pathLst>
                <a:path w="1446" h="249" extrusionOk="0">
                  <a:moveTo>
                    <a:pt x="0" y="0"/>
                  </a:moveTo>
                  <a:lnTo>
                    <a:pt x="0" y="248"/>
                  </a:lnTo>
                  <a:lnTo>
                    <a:pt x="1445" y="248"/>
                  </a:lnTo>
                  <a:lnTo>
                    <a:pt x="1445"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1"/>
            <p:cNvSpPr/>
            <p:nvPr/>
          </p:nvSpPr>
          <p:spPr>
            <a:xfrm>
              <a:off x="6257200" y="4837075"/>
              <a:ext cx="36675" cy="6225"/>
            </a:xfrm>
            <a:custGeom>
              <a:avLst/>
              <a:gdLst/>
              <a:ahLst/>
              <a:cxnLst/>
              <a:rect l="l" t="t" r="r" b="b"/>
              <a:pathLst>
                <a:path w="1467" h="249" extrusionOk="0">
                  <a:moveTo>
                    <a:pt x="0" y="0"/>
                  </a:moveTo>
                  <a:lnTo>
                    <a:pt x="0" y="248"/>
                  </a:lnTo>
                  <a:lnTo>
                    <a:pt x="1466" y="248"/>
                  </a:lnTo>
                  <a:lnTo>
                    <a:pt x="1466" y="0"/>
                  </a:ln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540000" y="445025"/>
            <a:ext cx="80640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1pPr>
            <a:lvl2pPr lvl="1">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2pPr>
            <a:lvl3pPr lvl="2">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3pPr>
            <a:lvl4pPr lvl="3">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4pPr>
            <a:lvl5pPr lvl="4">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5pPr>
            <a:lvl6pPr lvl="5">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6pPr>
            <a:lvl7pPr lvl="6">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7pPr>
            <a:lvl8pPr lvl="7">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8pPr>
            <a:lvl9pPr lvl="8">
              <a:spcBef>
                <a:spcPts val="0"/>
              </a:spcBef>
              <a:spcAft>
                <a:spcPts val="0"/>
              </a:spcAft>
              <a:buClr>
                <a:schemeClr val="dk1"/>
              </a:buClr>
              <a:buSzPts val="3000"/>
              <a:buFont typeface="Oswald Regular"/>
              <a:buNone/>
              <a:defRPr sz="3000">
                <a:solidFill>
                  <a:schemeClr val="dk1"/>
                </a:solidFill>
                <a:latin typeface="Oswald Regular"/>
                <a:ea typeface="Oswald Regular"/>
                <a:cs typeface="Oswald Regular"/>
                <a:sym typeface="Oswald Regular"/>
              </a:defRPr>
            </a:lvl9pPr>
          </a:lstStyle>
          <a:p>
            <a:endParaRPr/>
          </a:p>
        </p:txBody>
      </p:sp>
      <p:sp>
        <p:nvSpPr>
          <p:cNvPr id="7" name="Google Shape;7;p1"/>
          <p:cNvSpPr txBox="1">
            <a:spLocks noGrp="1"/>
          </p:cNvSpPr>
          <p:nvPr>
            <p:ph type="body" idx="1"/>
          </p:nvPr>
        </p:nvSpPr>
        <p:spPr>
          <a:xfrm>
            <a:off x="540000" y="1152475"/>
            <a:ext cx="80640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rgbClr val="FFFFFF"/>
              </a:buClr>
              <a:buSzPts val="1800"/>
              <a:buFont typeface="Lato"/>
              <a:buChar char="●"/>
              <a:defRPr sz="1800">
                <a:solidFill>
                  <a:srgbClr val="FFFFFF"/>
                </a:solidFill>
                <a:latin typeface="Lato"/>
                <a:ea typeface="Lato"/>
                <a:cs typeface="Lato"/>
                <a:sym typeface="Lato"/>
              </a:defRPr>
            </a:lvl1pPr>
            <a:lvl2pPr marL="914400" lvl="1" indent="-317500">
              <a:lnSpc>
                <a:spcPct val="115000"/>
              </a:lnSpc>
              <a:spcBef>
                <a:spcPts val="1600"/>
              </a:spcBef>
              <a:spcAft>
                <a:spcPts val="0"/>
              </a:spcAft>
              <a:buClr>
                <a:srgbClr val="FFFFFF"/>
              </a:buClr>
              <a:buSzPts val="1400"/>
              <a:buFont typeface="Lato"/>
              <a:buChar char="○"/>
              <a:defRPr>
                <a:solidFill>
                  <a:srgbClr val="FFFFFF"/>
                </a:solidFill>
                <a:latin typeface="Lato"/>
                <a:ea typeface="Lato"/>
                <a:cs typeface="Lato"/>
                <a:sym typeface="Lato"/>
              </a:defRPr>
            </a:lvl2pPr>
            <a:lvl3pPr marL="1371600" lvl="2" indent="-317500">
              <a:lnSpc>
                <a:spcPct val="115000"/>
              </a:lnSpc>
              <a:spcBef>
                <a:spcPts val="1600"/>
              </a:spcBef>
              <a:spcAft>
                <a:spcPts val="0"/>
              </a:spcAft>
              <a:buClr>
                <a:srgbClr val="FFFFFF"/>
              </a:buClr>
              <a:buSzPts val="1400"/>
              <a:buFont typeface="Lato"/>
              <a:buChar char="■"/>
              <a:defRPr>
                <a:solidFill>
                  <a:srgbClr val="FFFFFF"/>
                </a:solidFill>
                <a:latin typeface="Lato"/>
                <a:ea typeface="Lato"/>
                <a:cs typeface="Lato"/>
                <a:sym typeface="Lato"/>
              </a:defRPr>
            </a:lvl3pPr>
            <a:lvl4pPr marL="1828800" lvl="3" indent="-317500">
              <a:lnSpc>
                <a:spcPct val="115000"/>
              </a:lnSpc>
              <a:spcBef>
                <a:spcPts val="1600"/>
              </a:spcBef>
              <a:spcAft>
                <a:spcPts val="0"/>
              </a:spcAft>
              <a:buClr>
                <a:srgbClr val="FFFFFF"/>
              </a:buClr>
              <a:buSzPts val="1400"/>
              <a:buFont typeface="Lato"/>
              <a:buChar char="●"/>
              <a:defRPr>
                <a:solidFill>
                  <a:srgbClr val="FFFFFF"/>
                </a:solidFill>
                <a:latin typeface="Lato"/>
                <a:ea typeface="Lato"/>
                <a:cs typeface="Lato"/>
                <a:sym typeface="Lato"/>
              </a:defRPr>
            </a:lvl4pPr>
            <a:lvl5pPr marL="2286000" lvl="4" indent="-317500">
              <a:lnSpc>
                <a:spcPct val="115000"/>
              </a:lnSpc>
              <a:spcBef>
                <a:spcPts val="1600"/>
              </a:spcBef>
              <a:spcAft>
                <a:spcPts val="0"/>
              </a:spcAft>
              <a:buClr>
                <a:srgbClr val="FFFFFF"/>
              </a:buClr>
              <a:buSzPts val="1400"/>
              <a:buFont typeface="Lato"/>
              <a:buChar char="○"/>
              <a:defRPr>
                <a:solidFill>
                  <a:srgbClr val="FFFFFF"/>
                </a:solidFill>
                <a:latin typeface="Lato"/>
                <a:ea typeface="Lato"/>
                <a:cs typeface="Lato"/>
                <a:sym typeface="Lato"/>
              </a:defRPr>
            </a:lvl5pPr>
            <a:lvl6pPr marL="2743200" lvl="5" indent="-317500">
              <a:lnSpc>
                <a:spcPct val="115000"/>
              </a:lnSpc>
              <a:spcBef>
                <a:spcPts val="1600"/>
              </a:spcBef>
              <a:spcAft>
                <a:spcPts val="0"/>
              </a:spcAft>
              <a:buClr>
                <a:srgbClr val="FFFFFF"/>
              </a:buClr>
              <a:buSzPts val="1400"/>
              <a:buFont typeface="Lato"/>
              <a:buChar char="■"/>
              <a:defRPr>
                <a:solidFill>
                  <a:srgbClr val="FFFFFF"/>
                </a:solidFill>
                <a:latin typeface="Lato"/>
                <a:ea typeface="Lato"/>
                <a:cs typeface="Lato"/>
                <a:sym typeface="Lato"/>
              </a:defRPr>
            </a:lvl6pPr>
            <a:lvl7pPr marL="3200400" lvl="6" indent="-317500">
              <a:lnSpc>
                <a:spcPct val="115000"/>
              </a:lnSpc>
              <a:spcBef>
                <a:spcPts val="1600"/>
              </a:spcBef>
              <a:spcAft>
                <a:spcPts val="0"/>
              </a:spcAft>
              <a:buClr>
                <a:srgbClr val="FFFFFF"/>
              </a:buClr>
              <a:buSzPts val="1400"/>
              <a:buFont typeface="Lato"/>
              <a:buChar char="●"/>
              <a:defRPr>
                <a:solidFill>
                  <a:srgbClr val="FFFFFF"/>
                </a:solidFill>
                <a:latin typeface="Lato"/>
                <a:ea typeface="Lato"/>
                <a:cs typeface="Lato"/>
                <a:sym typeface="Lato"/>
              </a:defRPr>
            </a:lvl7pPr>
            <a:lvl8pPr marL="3657600" lvl="7" indent="-317500">
              <a:lnSpc>
                <a:spcPct val="115000"/>
              </a:lnSpc>
              <a:spcBef>
                <a:spcPts val="1600"/>
              </a:spcBef>
              <a:spcAft>
                <a:spcPts val="0"/>
              </a:spcAft>
              <a:buClr>
                <a:srgbClr val="FFFFFF"/>
              </a:buClr>
              <a:buSzPts val="1400"/>
              <a:buFont typeface="Lato"/>
              <a:buChar char="○"/>
              <a:defRPr>
                <a:solidFill>
                  <a:srgbClr val="FFFFFF"/>
                </a:solidFill>
                <a:latin typeface="Lato"/>
                <a:ea typeface="Lato"/>
                <a:cs typeface="Lato"/>
                <a:sym typeface="Lato"/>
              </a:defRPr>
            </a:lvl8pPr>
            <a:lvl9pPr marL="4114800" lvl="8" indent="-317500">
              <a:lnSpc>
                <a:spcPct val="115000"/>
              </a:lnSpc>
              <a:spcBef>
                <a:spcPts val="1600"/>
              </a:spcBef>
              <a:spcAft>
                <a:spcPts val="1600"/>
              </a:spcAft>
              <a:buClr>
                <a:srgbClr val="FFFFFF"/>
              </a:buClr>
              <a:buSzPts val="1400"/>
              <a:buFont typeface="Lato"/>
              <a:buChar char="■"/>
              <a:defRPr>
                <a:solidFill>
                  <a:srgbClr val="FFFFFF"/>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70" r:id="rId21"/>
    <p:sldLayoutId id="2147483671" r:id="rId22"/>
    <p:sldLayoutId id="2147483672"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723"/>
        <p:cNvGrpSpPr/>
        <p:nvPr/>
      </p:nvGrpSpPr>
      <p:grpSpPr>
        <a:xfrm>
          <a:off x="0" y="0"/>
          <a:ext cx="0" cy="0"/>
          <a:chOff x="0" y="0"/>
          <a:chExt cx="0" cy="0"/>
        </a:xfrm>
      </p:grpSpPr>
      <p:sp>
        <p:nvSpPr>
          <p:cNvPr id="1724" name="Google Shape;1724;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725" name="Google Shape;1725;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hyperlink" Target="https://docs.google.com/spreadsheets/d/16ocKK4z-d87rTFObOfU6jkMXc4J31AyyqU6l4dAyoa4/copy" TargetMode="External"/><Relationship Id="rId2" Type="http://schemas.openxmlformats.org/officeDocument/2006/relationships/notesSlide" Target="../notesSlides/notesSlide11.xml"/><Relationship Id="rId1" Type="http://schemas.openxmlformats.org/officeDocument/2006/relationships/slideLayout" Target="../slideLayouts/slideLayout14.xml"/><Relationship Id="rId4" Type="http://schemas.openxmlformats.org/officeDocument/2006/relationships/image" Target="../media/image1.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3.xml"/><Relationship Id="rId1" Type="http://schemas.openxmlformats.org/officeDocument/2006/relationships/slideLayout" Target="../slideLayouts/slideLayout1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hyperlink" Target="https://docs.google.com/spreadsheets/d/16ocKK4z-d87rTFObOfU6jkMXc4J31AyyqU6l4dAyoa4/copy" TargetMode="External"/><Relationship Id="rId2" Type="http://schemas.openxmlformats.org/officeDocument/2006/relationships/notesSlide" Target="../notesSlides/notesSlide26.xml"/><Relationship Id="rId1" Type="http://schemas.openxmlformats.org/officeDocument/2006/relationships/slideLayout" Target="../slideLayouts/slideLayout14.xml"/><Relationship Id="rId4" Type="http://schemas.openxmlformats.org/officeDocument/2006/relationships/image" Target="../media/image4.png"/></Relationships>
</file>

<file path=ppt/slides/_rels/slide2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6.jpg"/></Relationships>
</file>

<file path=ppt/slides/_rels/slide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hyperlink" Target="https://fonts.google.com/specimen/Oswald?query=OSWALD" TargetMode="External"/><Relationship Id="rId2" Type="http://schemas.openxmlformats.org/officeDocument/2006/relationships/notesSlide" Target="../notesSlides/notesSlide30.xml"/><Relationship Id="rId1" Type="http://schemas.openxmlformats.org/officeDocument/2006/relationships/slideLayout" Target="../slideLayouts/slideLayout24.xml"/><Relationship Id="rId4" Type="http://schemas.openxmlformats.org/officeDocument/2006/relationships/hyperlink" Target="https://fonts.google.com/specimen/Lato?query=lato" TargetMode="Externa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4.xml"/><Relationship Id="rId1" Type="http://schemas.openxmlformats.org/officeDocument/2006/relationships/slideLayout" Target="../slideLayouts/slideLayout24.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30"/>
        <p:cNvGrpSpPr/>
        <p:nvPr/>
      </p:nvGrpSpPr>
      <p:grpSpPr>
        <a:xfrm>
          <a:off x="0" y="0"/>
          <a:ext cx="0" cy="0"/>
          <a:chOff x="0" y="0"/>
          <a:chExt cx="0" cy="0"/>
        </a:xfrm>
      </p:grpSpPr>
      <p:sp>
        <p:nvSpPr>
          <p:cNvPr id="1731" name="Google Shape;1731;p29"/>
          <p:cNvSpPr txBox="1">
            <a:spLocks noGrp="1"/>
          </p:cNvSpPr>
          <p:nvPr>
            <p:ph type="ctrTitle"/>
          </p:nvPr>
        </p:nvSpPr>
        <p:spPr>
          <a:xfrm>
            <a:off x="540000" y="2102675"/>
            <a:ext cx="6174900" cy="205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NEW YEAR'S EVE MARKETING PLAN</a:t>
            </a:r>
            <a:endParaRPr/>
          </a:p>
        </p:txBody>
      </p:sp>
      <p:sp>
        <p:nvSpPr>
          <p:cNvPr id="1732" name="Google Shape;1732;p29"/>
          <p:cNvSpPr txBox="1">
            <a:spLocks noGrp="1"/>
          </p:cNvSpPr>
          <p:nvPr>
            <p:ph type="subTitle" idx="1"/>
          </p:nvPr>
        </p:nvSpPr>
        <p:spPr>
          <a:xfrm>
            <a:off x="540000" y="4034625"/>
            <a:ext cx="4129500" cy="39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sp>
        <p:nvSpPr>
          <p:cNvPr id="1733" name="Google Shape;1733;p29"/>
          <p:cNvSpPr txBox="1">
            <a:spLocks noGrp="1"/>
          </p:cNvSpPr>
          <p:nvPr>
            <p:ph type="title" idx="2"/>
          </p:nvPr>
        </p:nvSpPr>
        <p:spPr>
          <a:xfrm>
            <a:off x="540000" y="712275"/>
            <a:ext cx="3127800" cy="1265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2021</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869"/>
        <p:cNvGrpSpPr/>
        <p:nvPr/>
      </p:nvGrpSpPr>
      <p:grpSpPr>
        <a:xfrm>
          <a:off x="0" y="0"/>
          <a:ext cx="0" cy="0"/>
          <a:chOff x="0" y="0"/>
          <a:chExt cx="0" cy="0"/>
        </a:xfrm>
      </p:grpSpPr>
      <p:sp>
        <p:nvSpPr>
          <p:cNvPr id="1870" name="Google Shape;1870;p39"/>
          <p:cNvSpPr txBox="1">
            <a:spLocks noGrp="1"/>
          </p:cNvSpPr>
          <p:nvPr>
            <p:ph type="subTitle" idx="1"/>
          </p:nvPr>
        </p:nvSpPr>
        <p:spPr>
          <a:xfrm>
            <a:off x="1726650" y="1811700"/>
            <a:ext cx="5690700" cy="726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is a quote, words full of wisdom that someone important said and can make the reader get inspired.”</a:t>
            </a:r>
            <a:endParaRPr/>
          </a:p>
        </p:txBody>
      </p:sp>
      <p:sp>
        <p:nvSpPr>
          <p:cNvPr id="1871" name="Google Shape;1871;p39"/>
          <p:cNvSpPr txBox="1">
            <a:spLocks noGrp="1"/>
          </p:cNvSpPr>
          <p:nvPr>
            <p:ph type="title"/>
          </p:nvPr>
        </p:nvSpPr>
        <p:spPr>
          <a:xfrm>
            <a:off x="2918550" y="2834088"/>
            <a:ext cx="3306900" cy="4977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—SOMEONE FAMOUS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875"/>
        <p:cNvGrpSpPr/>
        <p:nvPr/>
      </p:nvGrpSpPr>
      <p:grpSpPr>
        <a:xfrm>
          <a:off x="0" y="0"/>
          <a:ext cx="0" cy="0"/>
          <a:chOff x="0" y="0"/>
          <a:chExt cx="0" cy="0"/>
        </a:xfrm>
      </p:grpSpPr>
      <p:sp>
        <p:nvSpPr>
          <p:cNvPr id="1876" name="Google Shape;1876;p40"/>
          <p:cNvSpPr txBox="1">
            <a:spLocks noGrp="1"/>
          </p:cNvSpPr>
          <p:nvPr>
            <p:ph type="title"/>
          </p:nvPr>
        </p:nvSpPr>
        <p:spPr>
          <a:xfrm>
            <a:off x="2564575" y="445025"/>
            <a:ext cx="401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SHARE</a:t>
            </a:r>
            <a:endParaRPr/>
          </a:p>
        </p:txBody>
      </p:sp>
      <p:sp>
        <p:nvSpPr>
          <p:cNvPr id="1877" name="Google Shape;1877;p40"/>
          <p:cNvSpPr txBox="1"/>
          <p:nvPr/>
        </p:nvSpPr>
        <p:spPr>
          <a:xfrm>
            <a:off x="841150" y="1470050"/>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MERCURY</a:t>
            </a:r>
            <a:endParaRPr sz="2000">
              <a:solidFill>
                <a:srgbClr val="F4D589"/>
              </a:solidFill>
              <a:latin typeface="Oswald Regular"/>
              <a:ea typeface="Oswald Regular"/>
              <a:cs typeface="Oswald Regular"/>
              <a:sym typeface="Oswald Regular"/>
            </a:endParaRPr>
          </a:p>
        </p:txBody>
      </p:sp>
      <p:sp>
        <p:nvSpPr>
          <p:cNvPr id="1878" name="Google Shape;1878;p40"/>
          <p:cNvSpPr txBox="1"/>
          <p:nvPr/>
        </p:nvSpPr>
        <p:spPr>
          <a:xfrm>
            <a:off x="841150" y="1827050"/>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Mercury is the closest</a:t>
            </a:r>
            <a:endParaRPr>
              <a:solidFill>
                <a:srgbClr val="FFFFFF"/>
              </a:solidFill>
              <a:latin typeface="Lato"/>
              <a:ea typeface="Lato"/>
              <a:cs typeface="Lato"/>
              <a:sym typeface="Lato"/>
            </a:endParaRPr>
          </a:p>
          <a:p>
            <a:pPr marL="0" lvl="0" indent="0" algn="l" rtl="0">
              <a:spcBef>
                <a:spcPts val="0"/>
              </a:spcBef>
              <a:spcAft>
                <a:spcPts val="0"/>
              </a:spcAft>
              <a:buNone/>
            </a:pPr>
            <a:r>
              <a:rPr lang="en">
                <a:solidFill>
                  <a:srgbClr val="FFFFFF"/>
                </a:solidFill>
                <a:latin typeface="Lato"/>
                <a:ea typeface="Lato"/>
                <a:cs typeface="Lato"/>
                <a:sym typeface="Lato"/>
              </a:rPr>
              <a:t>planet to the Sun</a:t>
            </a:r>
            <a:endParaRPr>
              <a:solidFill>
                <a:srgbClr val="FFFFFF"/>
              </a:solidFill>
              <a:latin typeface="Lato"/>
              <a:ea typeface="Lato"/>
              <a:cs typeface="Lato"/>
              <a:sym typeface="Lato"/>
            </a:endParaRPr>
          </a:p>
        </p:txBody>
      </p:sp>
      <p:sp>
        <p:nvSpPr>
          <p:cNvPr id="1879" name="Google Shape;1879;p40"/>
          <p:cNvSpPr txBox="1"/>
          <p:nvPr/>
        </p:nvSpPr>
        <p:spPr>
          <a:xfrm>
            <a:off x="841150" y="3627900"/>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VENUS</a:t>
            </a:r>
            <a:endParaRPr sz="2000">
              <a:solidFill>
                <a:srgbClr val="F4D589"/>
              </a:solidFill>
              <a:latin typeface="Oswald Regular"/>
              <a:ea typeface="Oswald Regular"/>
              <a:cs typeface="Oswald Regular"/>
              <a:sym typeface="Oswald Regular"/>
            </a:endParaRPr>
          </a:p>
        </p:txBody>
      </p:sp>
      <p:sp>
        <p:nvSpPr>
          <p:cNvPr id="1880" name="Google Shape;1880;p40"/>
          <p:cNvSpPr txBox="1"/>
          <p:nvPr/>
        </p:nvSpPr>
        <p:spPr>
          <a:xfrm>
            <a:off x="841150" y="3984900"/>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Venus is the second planet from the Sun</a:t>
            </a:r>
            <a:endParaRPr>
              <a:solidFill>
                <a:srgbClr val="FFFFFF"/>
              </a:solidFill>
              <a:latin typeface="Lato"/>
              <a:ea typeface="Lato"/>
              <a:cs typeface="Lato"/>
              <a:sym typeface="Lato"/>
            </a:endParaRPr>
          </a:p>
          <a:p>
            <a:pPr marL="0" lvl="0" indent="0" algn="l" rtl="0">
              <a:spcBef>
                <a:spcPts val="0"/>
              </a:spcBef>
              <a:spcAft>
                <a:spcPts val="0"/>
              </a:spcAft>
              <a:buNone/>
            </a:pPr>
            <a:endParaRPr>
              <a:solidFill>
                <a:srgbClr val="FFFFFF"/>
              </a:solidFill>
              <a:latin typeface="Lato"/>
              <a:ea typeface="Lato"/>
              <a:cs typeface="Lato"/>
              <a:sym typeface="Lato"/>
            </a:endParaRPr>
          </a:p>
        </p:txBody>
      </p:sp>
      <p:sp>
        <p:nvSpPr>
          <p:cNvPr id="1881" name="Google Shape;1881;p40"/>
          <p:cNvSpPr txBox="1"/>
          <p:nvPr/>
        </p:nvSpPr>
        <p:spPr>
          <a:xfrm>
            <a:off x="841150" y="2548975"/>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MARS</a:t>
            </a:r>
            <a:endParaRPr sz="2000">
              <a:solidFill>
                <a:srgbClr val="F4D589"/>
              </a:solidFill>
              <a:latin typeface="Oswald Regular"/>
              <a:ea typeface="Oswald Regular"/>
              <a:cs typeface="Oswald Regular"/>
              <a:sym typeface="Oswald Regular"/>
            </a:endParaRPr>
          </a:p>
        </p:txBody>
      </p:sp>
      <p:sp>
        <p:nvSpPr>
          <p:cNvPr id="1882" name="Google Shape;1882;p40"/>
          <p:cNvSpPr txBox="1"/>
          <p:nvPr/>
        </p:nvSpPr>
        <p:spPr>
          <a:xfrm>
            <a:off x="841150" y="2905975"/>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Despite being red, Mars is a cold place</a:t>
            </a:r>
            <a:endParaRPr>
              <a:solidFill>
                <a:srgbClr val="FFFFFF"/>
              </a:solidFill>
              <a:latin typeface="Lato"/>
              <a:ea typeface="Lato"/>
              <a:cs typeface="Lato"/>
              <a:sym typeface="Lato"/>
            </a:endParaRPr>
          </a:p>
        </p:txBody>
      </p:sp>
      <p:pic>
        <p:nvPicPr>
          <p:cNvPr id="1883" name="Google Shape;1883;p40" title="Points scored">
            <a:hlinkClick r:id="rId3"/>
          </p:cNvPr>
          <p:cNvPicPr preferRelativeResize="0"/>
          <p:nvPr/>
        </p:nvPicPr>
        <p:blipFill rotWithShape="1">
          <a:blip r:embed="rId4">
            <a:alphaModFix/>
          </a:blip>
          <a:srcRect l="10104"/>
          <a:stretch/>
        </p:blipFill>
        <p:spPr>
          <a:xfrm>
            <a:off x="4825050" y="1450725"/>
            <a:ext cx="3892800" cy="2677600"/>
          </a:xfrm>
          <a:prstGeom prst="rect">
            <a:avLst/>
          </a:prstGeom>
          <a:noFill/>
          <a:ln>
            <a:noFill/>
          </a:ln>
        </p:spPr>
      </p:pic>
      <p:sp>
        <p:nvSpPr>
          <p:cNvPr id="1884" name="Google Shape;1884;p40"/>
          <p:cNvSpPr txBox="1"/>
          <p:nvPr/>
        </p:nvSpPr>
        <p:spPr>
          <a:xfrm flipH="1">
            <a:off x="5363112" y="4121350"/>
            <a:ext cx="3240900" cy="3981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900">
                <a:solidFill>
                  <a:schemeClr val="accent3"/>
                </a:solidFill>
                <a:latin typeface="Montserrat"/>
                <a:ea typeface="Montserrat"/>
                <a:cs typeface="Montserrat"/>
                <a:sym typeface="Montserrat"/>
              </a:rPr>
              <a:t>To modify this graph, click on it, follow the link, change the data and paste the new graph here</a:t>
            </a:r>
            <a:endParaRPr sz="900">
              <a:solidFill>
                <a:schemeClr val="accent3"/>
              </a:solidFill>
              <a:latin typeface="Montserrat"/>
              <a:ea typeface="Montserrat"/>
              <a:cs typeface="Montserrat"/>
              <a:sym typeface="Montserrat"/>
            </a:endParaRPr>
          </a:p>
        </p:txBody>
      </p:sp>
      <p:sp>
        <p:nvSpPr>
          <p:cNvPr id="1885" name="Google Shape;1885;p40"/>
          <p:cNvSpPr/>
          <p:nvPr/>
        </p:nvSpPr>
        <p:spPr>
          <a:xfrm>
            <a:off x="540000" y="1600200"/>
            <a:ext cx="219000" cy="219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0"/>
          <p:cNvSpPr/>
          <p:nvPr/>
        </p:nvSpPr>
        <p:spPr>
          <a:xfrm>
            <a:off x="540000" y="2680025"/>
            <a:ext cx="219000" cy="219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0"/>
          <p:cNvSpPr/>
          <p:nvPr/>
        </p:nvSpPr>
        <p:spPr>
          <a:xfrm>
            <a:off x="540000" y="3759850"/>
            <a:ext cx="219000" cy="219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0"/>
          <p:cNvSpPr txBox="1"/>
          <p:nvPr/>
        </p:nvSpPr>
        <p:spPr>
          <a:xfrm>
            <a:off x="2880800" y="1470050"/>
            <a:ext cx="12813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rgbClr val="EFEFEF"/>
                </a:solidFill>
                <a:latin typeface="Lobster"/>
                <a:ea typeface="Lobster"/>
                <a:cs typeface="Lobster"/>
                <a:sym typeface="Lobster"/>
              </a:rPr>
              <a:t>25%</a:t>
            </a:r>
            <a:endParaRPr sz="4500">
              <a:solidFill>
                <a:srgbClr val="EFEFEF"/>
              </a:solidFill>
              <a:latin typeface="Lobster"/>
              <a:ea typeface="Lobster"/>
              <a:cs typeface="Lobster"/>
              <a:sym typeface="Lobster"/>
            </a:endParaRPr>
          </a:p>
        </p:txBody>
      </p:sp>
      <p:sp>
        <p:nvSpPr>
          <p:cNvPr id="1889" name="Google Shape;1889;p40"/>
          <p:cNvSpPr txBox="1"/>
          <p:nvPr/>
        </p:nvSpPr>
        <p:spPr>
          <a:xfrm>
            <a:off x="2880800" y="2531725"/>
            <a:ext cx="12813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rgbClr val="EFEFEF"/>
                </a:solidFill>
                <a:latin typeface="Lobster"/>
                <a:ea typeface="Lobster"/>
                <a:cs typeface="Lobster"/>
                <a:sym typeface="Lobster"/>
              </a:rPr>
              <a:t>50%</a:t>
            </a:r>
            <a:endParaRPr sz="4500">
              <a:solidFill>
                <a:srgbClr val="EFEFEF"/>
              </a:solidFill>
              <a:latin typeface="Lobster"/>
              <a:ea typeface="Lobster"/>
              <a:cs typeface="Lobster"/>
              <a:sym typeface="Lobster"/>
            </a:endParaRPr>
          </a:p>
        </p:txBody>
      </p:sp>
      <p:sp>
        <p:nvSpPr>
          <p:cNvPr id="1890" name="Google Shape;1890;p40"/>
          <p:cNvSpPr txBox="1"/>
          <p:nvPr/>
        </p:nvSpPr>
        <p:spPr>
          <a:xfrm>
            <a:off x="2880800" y="3613725"/>
            <a:ext cx="12813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rgbClr val="EFEFEF"/>
                </a:solidFill>
                <a:latin typeface="Lobster"/>
                <a:ea typeface="Lobster"/>
                <a:cs typeface="Lobster"/>
                <a:sym typeface="Lobster"/>
              </a:rPr>
              <a:t>75%</a:t>
            </a:r>
            <a:endParaRPr sz="4500">
              <a:solidFill>
                <a:srgbClr val="EFEFEF"/>
              </a:solidFill>
              <a:latin typeface="Lobster"/>
              <a:ea typeface="Lobster"/>
              <a:cs typeface="Lobster"/>
              <a:sym typeface="Lobste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94"/>
        <p:cNvGrpSpPr/>
        <p:nvPr/>
      </p:nvGrpSpPr>
      <p:grpSpPr>
        <a:xfrm>
          <a:off x="0" y="0"/>
          <a:ext cx="0" cy="0"/>
          <a:chOff x="0" y="0"/>
          <a:chExt cx="0" cy="0"/>
        </a:xfrm>
      </p:grpSpPr>
      <p:sp>
        <p:nvSpPr>
          <p:cNvPr id="1895" name="Google Shape;1895;p41"/>
          <p:cNvSpPr txBox="1">
            <a:spLocks noGrp="1"/>
          </p:cNvSpPr>
          <p:nvPr>
            <p:ph type="title"/>
          </p:nvPr>
        </p:nvSpPr>
        <p:spPr>
          <a:xfrm>
            <a:off x="2475525" y="445025"/>
            <a:ext cx="4193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BUYER PERSONA PROFILE</a:t>
            </a:r>
            <a:endParaRPr/>
          </a:p>
        </p:txBody>
      </p:sp>
      <p:sp>
        <p:nvSpPr>
          <p:cNvPr id="1896" name="Google Shape;1896;p41"/>
          <p:cNvSpPr txBox="1"/>
          <p:nvPr/>
        </p:nvSpPr>
        <p:spPr>
          <a:xfrm flipH="1">
            <a:off x="5945450" y="1620425"/>
            <a:ext cx="1892400" cy="35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000">
                <a:solidFill>
                  <a:srgbClr val="F4D589"/>
                </a:solidFill>
                <a:latin typeface="Oswald Regular"/>
                <a:ea typeface="Oswald Regular"/>
                <a:cs typeface="Oswald Regular"/>
                <a:sym typeface="Oswald Regular"/>
              </a:rPr>
              <a:t>MERCURY</a:t>
            </a:r>
            <a:endParaRPr sz="2000">
              <a:solidFill>
                <a:srgbClr val="F4D589"/>
              </a:solidFill>
              <a:latin typeface="Oswald Regular"/>
              <a:ea typeface="Oswald Regular"/>
              <a:cs typeface="Oswald Regular"/>
              <a:sym typeface="Oswald Regular"/>
            </a:endParaRPr>
          </a:p>
        </p:txBody>
      </p:sp>
      <p:sp>
        <p:nvSpPr>
          <p:cNvPr id="1897" name="Google Shape;1897;p41"/>
          <p:cNvSpPr txBox="1"/>
          <p:nvPr/>
        </p:nvSpPr>
        <p:spPr>
          <a:xfrm flipH="1">
            <a:off x="6056450" y="1977425"/>
            <a:ext cx="1781400" cy="618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Lato"/>
                <a:ea typeface="Lato"/>
                <a:cs typeface="Lato"/>
                <a:sym typeface="Lato"/>
              </a:rPr>
              <a:t>It’s the closest</a:t>
            </a:r>
            <a:endParaRPr>
              <a:solidFill>
                <a:srgbClr val="FFFFFF"/>
              </a:solidFill>
              <a:latin typeface="Lato"/>
              <a:ea typeface="Lato"/>
              <a:cs typeface="Lato"/>
              <a:sym typeface="Lato"/>
            </a:endParaRPr>
          </a:p>
          <a:p>
            <a:pPr marL="0" lvl="0" indent="0" algn="r" rtl="0">
              <a:spcBef>
                <a:spcPts val="0"/>
              </a:spcBef>
              <a:spcAft>
                <a:spcPts val="0"/>
              </a:spcAft>
              <a:buNone/>
            </a:pPr>
            <a:r>
              <a:rPr lang="en">
                <a:solidFill>
                  <a:srgbClr val="FFFFFF"/>
                </a:solidFill>
                <a:latin typeface="Lato"/>
                <a:ea typeface="Lato"/>
                <a:cs typeface="Lato"/>
                <a:sym typeface="Lato"/>
              </a:rPr>
              <a:t>planet to the Sun</a:t>
            </a:r>
            <a:endParaRPr>
              <a:solidFill>
                <a:srgbClr val="FFFFFF"/>
              </a:solidFill>
              <a:latin typeface="Lato"/>
              <a:ea typeface="Lato"/>
              <a:cs typeface="Lato"/>
              <a:sym typeface="Lato"/>
            </a:endParaRPr>
          </a:p>
        </p:txBody>
      </p:sp>
      <p:sp>
        <p:nvSpPr>
          <p:cNvPr id="1898" name="Google Shape;1898;p41"/>
          <p:cNvSpPr txBox="1"/>
          <p:nvPr/>
        </p:nvSpPr>
        <p:spPr>
          <a:xfrm flipH="1">
            <a:off x="6175850" y="3741150"/>
            <a:ext cx="1662000" cy="35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000">
                <a:solidFill>
                  <a:srgbClr val="F4D589"/>
                </a:solidFill>
                <a:latin typeface="Oswald Regular"/>
                <a:ea typeface="Oswald Regular"/>
                <a:cs typeface="Oswald Regular"/>
                <a:sym typeface="Oswald Regular"/>
              </a:rPr>
              <a:t>VENUS</a:t>
            </a:r>
            <a:endParaRPr sz="2000">
              <a:solidFill>
                <a:srgbClr val="F4D589"/>
              </a:solidFill>
              <a:latin typeface="Oswald Regular"/>
              <a:ea typeface="Oswald Regular"/>
              <a:cs typeface="Oswald Regular"/>
              <a:sym typeface="Oswald Regular"/>
            </a:endParaRPr>
          </a:p>
        </p:txBody>
      </p:sp>
      <p:sp>
        <p:nvSpPr>
          <p:cNvPr id="1899" name="Google Shape;1899;p41"/>
          <p:cNvSpPr txBox="1"/>
          <p:nvPr/>
        </p:nvSpPr>
        <p:spPr>
          <a:xfrm flipH="1">
            <a:off x="6056450" y="4098150"/>
            <a:ext cx="1781400" cy="618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Lato"/>
                <a:ea typeface="Lato"/>
                <a:cs typeface="Lato"/>
                <a:sym typeface="Lato"/>
              </a:rPr>
              <a:t>It’s the second planet from the Sun</a:t>
            </a:r>
            <a:endParaRPr>
              <a:solidFill>
                <a:srgbClr val="FFFFFF"/>
              </a:solidFill>
              <a:latin typeface="Lato"/>
              <a:ea typeface="Lato"/>
              <a:cs typeface="Lato"/>
              <a:sym typeface="Lato"/>
            </a:endParaRPr>
          </a:p>
          <a:p>
            <a:pPr marL="0" lvl="0" indent="0" algn="r" rtl="0">
              <a:spcBef>
                <a:spcPts val="0"/>
              </a:spcBef>
              <a:spcAft>
                <a:spcPts val="0"/>
              </a:spcAft>
              <a:buNone/>
            </a:pPr>
            <a:endParaRPr>
              <a:solidFill>
                <a:srgbClr val="FFFFFF"/>
              </a:solidFill>
              <a:latin typeface="Lato"/>
              <a:ea typeface="Lato"/>
              <a:cs typeface="Lato"/>
              <a:sym typeface="Lato"/>
            </a:endParaRPr>
          </a:p>
        </p:txBody>
      </p:sp>
      <p:sp>
        <p:nvSpPr>
          <p:cNvPr id="1900" name="Google Shape;1900;p41"/>
          <p:cNvSpPr txBox="1"/>
          <p:nvPr/>
        </p:nvSpPr>
        <p:spPr>
          <a:xfrm flipH="1">
            <a:off x="6175850" y="2680788"/>
            <a:ext cx="1662000" cy="35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000">
                <a:solidFill>
                  <a:srgbClr val="F4D589"/>
                </a:solidFill>
                <a:latin typeface="Oswald Regular"/>
                <a:ea typeface="Oswald Regular"/>
                <a:cs typeface="Oswald Regular"/>
                <a:sym typeface="Oswald Regular"/>
              </a:rPr>
              <a:t>MARS</a:t>
            </a:r>
            <a:endParaRPr sz="2000">
              <a:solidFill>
                <a:srgbClr val="F4D589"/>
              </a:solidFill>
              <a:latin typeface="Oswald Regular"/>
              <a:ea typeface="Oswald Regular"/>
              <a:cs typeface="Oswald Regular"/>
              <a:sym typeface="Oswald Regular"/>
            </a:endParaRPr>
          </a:p>
        </p:txBody>
      </p:sp>
      <p:sp>
        <p:nvSpPr>
          <p:cNvPr id="1901" name="Google Shape;1901;p41"/>
          <p:cNvSpPr txBox="1"/>
          <p:nvPr/>
        </p:nvSpPr>
        <p:spPr>
          <a:xfrm flipH="1">
            <a:off x="6056450" y="3037788"/>
            <a:ext cx="1781400" cy="618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Lato"/>
                <a:ea typeface="Lato"/>
                <a:cs typeface="Lato"/>
                <a:sym typeface="Lato"/>
              </a:rPr>
              <a:t>Despite being red, Mars is a cold place</a:t>
            </a:r>
            <a:endParaRPr>
              <a:solidFill>
                <a:srgbClr val="FFFFFF"/>
              </a:solidFill>
              <a:latin typeface="Lato"/>
              <a:ea typeface="Lato"/>
              <a:cs typeface="Lato"/>
              <a:sym typeface="Lato"/>
            </a:endParaRPr>
          </a:p>
        </p:txBody>
      </p:sp>
      <p:sp>
        <p:nvSpPr>
          <p:cNvPr id="1902" name="Google Shape;1902;p41"/>
          <p:cNvSpPr txBox="1"/>
          <p:nvPr/>
        </p:nvSpPr>
        <p:spPr>
          <a:xfrm flipH="1">
            <a:off x="6791250" y="1170025"/>
            <a:ext cx="1892400" cy="35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000">
                <a:solidFill>
                  <a:srgbClr val="F4D589"/>
                </a:solidFill>
                <a:latin typeface="Oswald Regular"/>
                <a:ea typeface="Oswald Regular"/>
                <a:cs typeface="Oswald Regular"/>
                <a:sym typeface="Oswald Regular"/>
              </a:rPr>
              <a:t>INTERESTS</a:t>
            </a:r>
            <a:endParaRPr sz="2000">
              <a:solidFill>
                <a:srgbClr val="F4D589"/>
              </a:solidFill>
              <a:latin typeface="Oswald Regular"/>
              <a:ea typeface="Oswald Regular"/>
              <a:cs typeface="Oswald Regular"/>
              <a:sym typeface="Oswald Regular"/>
            </a:endParaRPr>
          </a:p>
        </p:txBody>
      </p:sp>
      <p:sp>
        <p:nvSpPr>
          <p:cNvPr id="1903" name="Google Shape;1903;p41"/>
          <p:cNvSpPr/>
          <p:nvPr/>
        </p:nvSpPr>
        <p:spPr>
          <a:xfrm>
            <a:off x="696875" y="2169450"/>
            <a:ext cx="212400" cy="12828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1"/>
          <p:cNvSpPr/>
          <p:nvPr/>
        </p:nvSpPr>
        <p:spPr>
          <a:xfrm>
            <a:off x="1645175" y="2169450"/>
            <a:ext cx="212400" cy="12828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1"/>
          <p:cNvSpPr/>
          <p:nvPr/>
        </p:nvSpPr>
        <p:spPr>
          <a:xfrm>
            <a:off x="2593475" y="2169450"/>
            <a:ext cx="212400" cy="12828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1"/>
          <p:cNvSpPr/>
          <p:nvPr/>
        </p:nvSpPr>
        <p:spPr>
          <a:xfrm>
            <a:off x="696875" y="2806494"/>
            <a:ext cx="212400" cy="645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1"/>
          <p:cNvSpPr/>
          <p:nvPr/>
        </p:nvSpPr>
        <p:spPr>
          <a:xfrm>
            <a:off x="1645175" y="2510291"/>
            <a:ext cx="212400" cy="9417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1"/>
          <p:cNvSpPr/>
          <p:nvPr/>
        </p:nvSpPr>
        <p:spPr>
          <a:xfrm>
            <a:off x="2593475" y="2323786"/>
            <a:ext cx="212400" cy="11283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1"/>
          <p:cNvSpPr txBox="1"/>
          <p:nvPr/>
        </p:nvSpPr>
        <p:spPr>
          <a:xfrm flipH="1">
            <a:off x="412400" y="3452138"/>
            <a:ext cx="7815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FFFFF"/>
                </a:solidFill>
                <a:latin typeface="Lato"/>
                <a:ea typeface="Lato"/>
                <a:cs typeface="Lato"/>
                <a:sym typeface="Lato"/>
              </a:rPr>
              <a:t>Online</a:t>
            </a:r>
            <a:endParaRPr>
              <a:solidFill>
                <a:srgbClr val="FFFFFF"/>
              </a:solidFill>
              <a:latin typeface="Lato"/>
              <a:ea typeface="Lato"/>
              <a:cs typeface="Lato"/>
              <a:sym typeface="Lato"/>
            </a:endParaRPr>
          </a:p>
        </p:txBody>
      </p:sp>
      <p:sp>
        <p:nvSpPr>
          <p:cNvPr id="1910" name="Google Shape;1910;p41"/>
          <p:cNvSpPr txBox="1"/>
          <p:nvPr/>
        </p:nvSpPr>
        <p:spPr>
          <a:xfrm flipH="1">
            <a:off x="1360625" y="3452138"/>
            <a:ext cx="7815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FFFFF"/>
                </a:solidFill>
                <a:latin typeface="Lato"/>
                <a:ea typeface="Lato"/>
                <a:cs typeface="Lato"/>
                <a:sym typeface="Lato"/>
              </a:rPr>
              <a:t>Phone</a:t>
            </a:r>
            <a:endParaRPr>
              <a:solidFill>
                <a:srgbClr val="FFFFFF"/>
              </a:solidFill>
              <a:latin typeface="Lato"/>
              <a:ea typeface="Lato"/>
              <a:cs typeface="Lato"/>
              <a:sym typeface="Lato"/>
            </a:endParaRPr>
          </a:p>
        </p:txBody>
      </p:sp>
      <p:sp>
        <p:nvSpPr>
          <p:cNvPr id="1911" name="Google Shape;1911;p41"/>
          <p:cNvSpPr txBox="1"/>
          <p:nvPr/>
        </p:nvSpPr>
        <p:spPr>
          <a:xfrm flipH="1">
            <a:off x="2308925" y="3452138"/>
            <a:ext cx="7815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FFFFF"/>
                </a:solidFill>
                <a:latin typeface="Lato"/>
                <a:ea typeface="Lato"/>
                <a:cs typeface="Lato"/>
                <a:sym typeface="Lato"/>
              </a:rPr>
              <a:t>Tablet</a:t>
            </a:r>
            <a:endParaRPr>
              <a:solidFill>
                <a:srgbClr val="FFFFFF"/>
              </a:solidFill>
              <a:latin typeface="Lato"/>
              <a:ea typeface="Lato"/>
              <a:cs typeface="Lato"/>
              <a:sym typeface="Lato"/>
            </a:endParaRPr>
          </a:p>
        </p:txBody>
      </p:sp>
      <p:sp>
        <p:nvSpPr>
          <p:cNvPr id="1912" name="Google Shape;1912;p41"/>
          <p:cNvSpPr txBox="1"/>
          <p:nvPr/>
        </p:nvSpPr>
        <p:spPr>
          <a:xfrm flipH="1">
            <a:off x="412475" y="1641388"/>
            <a:ext cx="7815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50%</a:t>
            </a:r>
            <a:endParaRPr sz="2000">
              <a:solidFill>
                <a:srgbClr val="F4D589"/>
              </a:solidFill>
              <a:latin typeface="Oswald Regular"/>
              <a:ea typeface="Oswald Regular"/>
              <a:cs typeface="Oswald Regular"/>
              <a:sym typeface="Oswald Regular"/>
            </a:endParaRPr>
          </a:p>
        </p:txBody>
      </p:sp>
      <p:sp>
        <p:nvSpPr>
          <p:cNvPr id="1913" name="Google Shape;1913;p41"/>
          <p:cNvSpPr txBox="1"/>
          <p:nvPr/>
        </p:nvSpPr>
        <p:spPr>
          <a:xfrm flipH="1">
            <a:off x="1360625" y="1641388"/>
            <a:ext cx="7815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60%</a:t>
            </a:r>
            <a:endParaRPr sz="2000">
              <a:solidFill>
                <a:srgbClr val="F4D589"/>
              </a:solidFill>
              <a:latin typeface="Oswald Regular"/>
              <a:ea typeface="Oswald Regular"/>
              <a:cs typeface="Oswald Regular"/>
              <a:sym typeface="Oswald Regular"/>
            </a:endParaRPr>
          </a:p>
        </p:txBody>
      </p:sp>
      <p:sp>
        <p:nvSpPr>
          <p:cNvPr id="1914" name="Google Shape;1914;p41"/>
          <p:cNvSpPr txBox="1"/>
          <p:nvPr/>
        </p:nvSpPr>
        <p:spPr>
          <a:xfrm flipH="1">
            <a:off x="2308775" y="1641388"/>
            <a:ext cx="7815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90%</a:t>
            </a:r>
            <a:endParaRPr sz="2000">
              <a:solidFill>
                <a:srgbClr val="F4D589"/>
              </a:solidFill>
              <a:latin typeface="Oswald Regular"/>
              <a:ea typeface="Oswald Regular"/>
              <a:cs typeface="Oswald Regular"/>
              <a:sym typeface="Oswald Regular"/>
            </a:endParaRPr>
          </a:p>
        </p:txBody>
      </p:sp>
      <p:sp>
        <p:nvSpPr>
          <p:cNvPr id="1915" name="Google Shape;1915;p41"/>
          <p:cNvSpPr txBox="1"/>
          <p:nvPr/>
        </p:nvSpPr>
        <p:spPr>
          <a:xfrm flipH="1">
            <a:off x="450400" y="1170025"/>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WANTS PRIVACY</a:t>
            </a:r>
            <a:endParaRPr sz="2000">
              <a:solidFill>
                <a:srgbClr val="F4D589"/>
              </a:solidFill>
              <a:latin typeface="Oswald Regular"/>
              <a:ea typeface="Oswald Regular"/>
              <a:cs typeface="Oswald Regular"/>
              <a:sym typeface="Oswald Regular"/>
            </a:endParaRPr>
          </a:p>
        </p:txBody>
      </p:sp>
      <p:sp>
        <p:nvSpPr>
          <p:cNvPr id="1916" name="Google Shape;1916;p41"/>
          <p:cNvSpPr txBox="1"/>
          <p:nvPr/>
        </p:nvSpPr>
        <p:spPr>
          <a:xfrm flipH="1">
            <a:off x="733148" y="3995625"/>
            <a:ext cx="2357100" cy="810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Shares location</a:t>
            </a:r>
            <a:endParaRPr>
              <a:solidFill>
                <a:srgbClr val="FFFFFF"/>
              </a:solidFill>
              <a:latin typeface="Lato"/>
              <a:ea typeface="Lato"/>
              <a:cs typeface="Lato"/>
              <a:sym typeface="Lato"/>
            </a:endParaRPr>
          </a:p>
          <a:p>
            <a:pPr marL="0" lvl="0" indent="0" algn="l" rtl="0">
              <a:spcBef>
                <a:spcPts val="1000"/>
              </a:spcBef>
              <a:spcAft>
                <a:spcPts val="1000"/>
              </a:spcAft>
              <a:buNone/>
            </a:pPr>
            <a:r>
              <a:rPr lang="en">
                <a:solidFill>
                  <a:srgbClr val="FFFFFF"/>
                </a:solidFill>
                <a:latin typeface="Lato"/>
                <a:ea typeface="Lato"/>
                <a:cs typeface="Lato"/>
                <a:sym typeface="Lato"/>
              </a:rPr>
              <a:t>Doesn’t share location</a:t>
            </a:r>
            <a:endParaRPr>
              <a:solidFill>
                <a:srgbClr val="FFFFFF"/>
              </a:solidFill>
              <a:latin typeface="Lato"/>
              <a:ea typeface="Lato"/>
              <a:cs typeface="Lato"/>
              <a:sym typeface="Lato"/>
            </a:endParaRPr>
          </a:p>
        </p:txBody>
      </p:sp>
      <p:sp>
        <p:nvSpPr>
          <p:cNvPr id="1917" name="Google Shape;1917;p41"/>
          <p:cNvSpPr txBox="1"/>
          <p:nvPr/>
        </p:nvSpPr>
        <p:spPr>
          <a:xfrm flipH="1">
            <a:off x="3710975" y="1170025"/>
            <a:ext cx="18924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VACATION TIPS</a:t>
            </a:r>
            <a:endParaRPr sz="2000">
              <a:solidFill>
                <a:srgbClr val="F4D589"/>
              </a:solidFill>
              <a:latin typeface="Oswald Regular"/>
              <a:ea typeface="Oswald Regular"/>
              <a:cs typeface="Oswald Regular"/>
              <a:sym typeface="Oswald Regular"/>
            </a:endParaRPr>
          </a:p>
        </p:txBody>
      </p:sp>
      <p:sp>
        <p:nvSpPr>
          <p:cNvPr id="1918" name="Google Shape;1918;p41"/>
          <p:cNvSpPr/>
          <p:nvPr/>
        </p:nvSpPr>
        <p:spPr>
          <a:xfrm>
            <a:off x="4131139" y="1713997"/>
            <a:ext cx="1053900" cy="1055400"/>
          </a:xfrm>
          <a:prstGeom prst="blockArc">
            <a:avLst>
              <a:gd name="adj1" fmla="val 10800000"/>
              <a:gd name="adj2" fmla="val 21522737"/>
              <a:gd name="adj3" fmla="val 23455"/>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1"/>
          <p:cNvSpPr/>
          <p:nvPr/>
        </p:nvSpPr>
        <p:spPr>
          <a:xfrm rot="-10666041">
            <a:off x="4129677" y="1713775"/>
            <a:ext cx="1055001" cy="1055900"/>
          </a:xfrm>
          <a:prstGeom prst="blockArc">
            <a:avLst>
              <a:gd name="adj1" fmla="val 10488334"/>
              <a:gd name="adj2" fmla="val 98302"/>
              <a:gd name="adj3" fmla="val 23539"/>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1"/>
          <p:cNvSpPr/>
          <p:nvPr/>
        </p:nvSpPr>
        <p:spPr>
          <a:xfrm>
            <a:off x="540000" y="4108125"/>
            <a:ext cx="141000" cy="150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1"/>
          <p:cNvSpPr/>
          <p:nvPr/>
        </p:nvSpPr>
        <p:spPr>
          <a:xfrm>
            <a:off x="540000" y="4462975"/>
            <a:ext cx="141000" cy="1500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1"/>
          <p:cNvSpPr txBox="1"/>
          <p:nvPr/>
        </p:nvSpPr>
        <p:spPr>
          <a:xfrm>
            <a:off x="3714263" y="2848125"/>
            <a:ext cx="18924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JUPITER</a:t>
            </a:r>
            <a:endParaRPr sz="2000">
              <a:solidFill>
                <a:srgbClr val="F4D589"/>
              </a:solidFill>
              <a:latin typeface="Oswald Regular"/>
              <a:ea typeface="Oswald Regular"/>
              <a:cs typeface="Oswald Regular"/>
              <a:sym typeface="Oswald Regular"/>
            </a:endParaRPr>
          </a:p>
        </p:txBody>
      </p:sp>
      <p:sp>
        <p:nvSpPr>
          <p:cNvPr id="1923" name="Google Shape;1923;p41"/>
          <p:cNvSpPr txBox="1"/>
          <p:nvPr/>
        </p:nvSpPr>
        <p:spPr>
          <a:xfrm>
            <a:off x="3769763" y="3205125"/>
            <a:ext cx="17814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It’s the biggest</a:t>
            </a:r>
            <a:endParaRPr>
              <a:solidFill>
                <a:srgbClr val="FFFFFF"/>
              </a:solidFill>
              <a:latin typeface="Lato"/>
              <a:ea typeface="Lato"/>
              <a:cs typeface="Lato"/>
              <a:sym typeface="Lato"/>
            </a:endParaRPr>
          </a:p>
          <a:p>
            <a:pPr marL="0" lvl="0" indent="0" algn="ctr" rtl="0">
              <a:spcBef>
                <a:spcPts val="0"/>
              </a:spcBef>
              <a:spcAft>
                <a:spcPts val="0"/>
              </a:spcAft>
              <a:buNone/>
            </a:pPr>
            <a:r>
              <a:rPr lang="en">
                <a:solidFill>
                  <a:srgbClr val="FFFFFF"/>
                </a:solidFill>
                <a:latin typeface="Lato"/>
                <a:ea typeface="Lato"/>
                <a:cs typeface="Lato"/>
                <a:sym typeface="Lato"/>
              </a:rPr>
              <a:t>planet of them all</a:t>
            </a:r>
            <a:endParaRPr>
              <a:solidFill>
                <a:srgbClr val="FFFFFF"/>
              </a:solidFill>
              <a:latin typeface="Lato"/>
              <a:ea typeface="Lato"/>
              <a:cs typeface="Lato"/>
              <a:sym typeface="Lato"/>
            </a:endParaRPr>
          </a:p>
        </p:txBody>
      </p:sp>
      <p:sp>
        <p:nvSpPr>
          <p:cNvPr id="1924" name="Google Shape;1924;p41"/>
          <p:cNvSpPr txBox="1"/>
          <p:nvPr/>
        </p:nvSpPr>
        <p:spPr>
          <a:xfrm>
            <a:off x="3829463" y="3766375"/>
            <a:ext cx="1662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chemeClr val="accent6"/>
                </a:solidFill>
                <a:latin typeface="Oswald Regular"/>
                <a:ea typeface="Oswald Regular"/>
                <a:cs typeface="Oswald Regular"/>
                <a:sym typeface="Oswald Regular"/>
              </a:rPr>
              <a:t>NEPTUNE</a:t>
            </a:r>
            <a:endParaRPr sz="2000">
              <a:solidFill>
                <a:schemeClr val="accent6"/>
              </a:solidFill>
              <a:latin typeface="Oswald Regular"/>
              <a:ea typeface="Oswald Regular"/>
              <a:cs typeface="Oswald Regular"/>
              <a:sym typeface="Oswald Regular"/>
            </a:endParaRPr>
          </a:p>
        </p:txBody>
      </p:sp>
      <p:sp>
        <p:nvSpPr>
          <p:cNvPr id="1925" name="Google Shape;1925;p41"/>
          <p:cNvSpPr txBox="1"/>
          <p:nvPr/>
        </p:nvSpPr>
        <p:spPr>
          <a:xfrm>
            <a:off x="3769763" y="4123375"/>
            <a:ext cx="17814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It’s very far away from Earth</a:t>
            </a:r>
            <a:endParaRPr>
              <a:solidFill>
                <a:srgbClr val="FFFFFF"/>
              </a:solidFill>
              <a:latin typeface="Lato"/>
              <a:ea typeface="Lato"/>
              <a:cs typeface="Lato"/>
              <a:sym typeface="Lato"/>
            </a:endParaRPr>
          </a:p>
        </p:txBody>
      </p:sp>
      <p:grpSp>
        <p:nvGrpSpPr>
          <p:cNvPr id="1926" name="Google Shape;1926;p41"/>
          <p:cNvGrpSpPr/>
          <p:nvPr/>
        </p:nvGrpSpPr>
        <p:grpSpPr>
          <a:xfrm>
            <a:off x="8126436" y="3942616"/>
            <a:ext cx="477573" cy="445432"/>
            <a:chOff x="-21299475" y="2798025"/>
            <a:chExt cx="307200" cy="286525"/>
          </a:xfrm>
        </p:grpSpPr>
        <p:sp>
          <p:nvSpPr>
            <p:cNvPr id="1927" name="Google Shape;1927;p41"/>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1"/>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1"/>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1"/>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1"/>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1"/>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1"/>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1"/>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1"/>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1"/>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1"/>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1"/>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41"/>
          <p:cNvGrpSpPr/>
          <p:nvPr/>
        </p:nvGrpSpPr>
        <p:grpSpPr>
          <a:xfrm>
            <a:off x="8127039" y="2874402"/>
            <a:ext cx="476329" cy="473881"/>
            <a:chOff x="-18668800" y="2807475"/>
            <a:chExt cx="306400" cy="304825"/>
          </a:xfrm>
        </p:grpSpPr>
        <p:sp>
          <p:nvSpPr>
            <p:cNvPr id="1940" name="Google Shape;1940;p41"/>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1"/>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1"/>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1"/>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1"/>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1"/>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1"/>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1"/>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1"/>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9" name="Google Shape;1949;p41"/>
          <p:cNvSpPr/>
          <p:nvPr/>
        </p:nvSpPr>
        <p:spPr>
          <a:xfrm>
            <a:off x="8177873" y="185255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953"/>
        <p:cNvGrpSpPr/>
        <p:nvPr/>
      </p:nvGrpSpPr>
      <p:grpSpPr>
        <a:xfrm>
          <a:off x="0" y="0"/>
          <a:ext cx="0" cy="0"/>
          <a:chOff x="0" y="0"/>
          <a:chExt cx="0" cy="0"/>
        </a:xfrm>
      </p:grpSpPr>
      <p:sp>
        <p:nvSpPr>
          <p:cNvPr id="1954" name="Google Shape;1954;p42"/>
          <p:cNvSpPr txBox="1">
            <a:spLocks noGrp="1"/>
          </p:cNvSpPr>
          <p:nvPr>
            <p:ph type="subTitle" idx="1"/>
          </p:nvPr>
        </p:nvSpPr>
        <p:spPr>
          <a:xfrm flipH="1">
            <a:off x="4707500" y="2835213"/>
            <a:ext cx="3090600" cy="583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a:t>
            </a:r>
            <a:endParaRPr/>
          </a:p>
        </p:txBody>
      </p:sp>
      <p:sp>
        <p:nvSpPr>
          <p:cNvPr id="1955" name="Google Shape;1955;p42"/>
          <p:cNvSpPr txBox="1">
            <a:spLocks noGrp="1"/>
          </p:cNvSpPr>
          <p:nvPr>
            <p:ph type="title"/>
          </p:nvPr>
        </p:nvSpPr>
        <p:spPr>
          <a:xfrm flipH="1">
            <a:off x="5444000" y="1724488"/>
            <a:ext cx="2354100" cy="1193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DESKTOP</a:t>
            </a:r>
            <a:endParaRPr/>
          </a:p>
          <a:p>
            <a:pPr marL="0" lvl="0" indent="0" algn="r" rtl="0">
              <a:spcBef>
                <a:spcPts val="0"/>
              </a:spcBef>
              <a:spcAft>
                <a:spcPts val="0"/>
              </a:spcAft>
              <a:buNone/>
            </a:pPr>
            <a:r>
              <a:rPr lang="en"/>
              <a:t>SOFTWARE</a:t>
            </a:r>
            <a:endParaRPr/>
          </a:p>
        </p:txBody>
      </p:sp>
      <p:grpSp>
        <p:nvGrpSpPr>
          <p:cNvPr id="1956" name="Google Shape;1956;p42"/>
          <p:cNvGrpSpPr/>
          <p:nvPr/>
        </p:nvGrpSpPr>
        <p:grpSpPr>
          <a:xfrm>
            <a:off x="945425" y="1337619"/>
            <a:ext cx="3331632" cy="2773066"/>
            <a:chOff x="649131" y="238125"/>
            <a:chExt cx="6249544" cy="5201775"/>
          </a:xfrm>
        </p:grpSpPr>
        <p:sp>
          <p:nvSpPr>
            <p:cNvPr id="1957" name="Google Shape;1957;p42"/>
            <p:cNvSpPr/>
            <p:nvPr/>
          </p:nvSpPr>
          <p:spPr>
            <a:xfrm>
              <a:off x="2850275" y="4488975"/>
              <a:ext cx="1849000" cy="810050"/>
            </a:xfrm>
            <a:custGeom>
              <a:avLst/>
              <a:gdLst/>
              <a:ahLst/>
              <a:cxnLst/>
              <a:rect l="l" t="t" r="r" b="b"/>
              <a:pathLst>
                <a:path w="73960" h="32402" extrusionOk="0">
                  <a:moveTo>
                    <a:pt x="7960" y="1"/>
                  </a:moveTo>
                  <a:cubicBezTo>
                    <a:pt x="5284" y="10848"/>
                    <a:pt x="2607" y="21625"/>
                    <a:pt x="1" y="32402"/>
                  </a:cubicBezTo>
                  <a:lnTo>
                    <a:pt x="73960" y="32402"/>
                  </a:lnTo>
                  <a:lnTo>
                    <a:pt x="6607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2"/>
            <p:cNvSpPr/>
            <p:nvPr/>
          </p:nvSpPr>
          <p:spPr>
            <a:xfrm>
              <a:off x="2638975" y="5284925"/>
              <a:ext cx="2269850" cy="154975"/>
            </a:xfrm>
            <a:custGeom>
              <a:avLst/>
              <a:gdLst/>
              <a:ahLst/>
              <a:cxnLst/>
              <a:rect l="l" t="t" r="r" b="b"/>
              <a:pathLst>
                <a:path w="90794" h="6199" extrusionOk="0">
                  <a:moveTo>
                    <a:pt x="3875" y="0"/>
                  </a:moveTo>
                  <a:cubicBezTo>
                    <a:pt x="1761" y="0"/>
                    <a:pt x="1" y="2043"/>
                    <a:pt x="1" y="4508"/>
                  </a:cubicBezTo>
                  <a:lnTo>
                    <a:pt x="1" y="6199"/>
                  </a:lnTo>
                  <a:lnTo>
                    <a:pt x="90794" y="6199"/>
                  </a:lnTo>
                  <a:lnTo>
                    <a:pt x="90794" y="4508"/>
                  </a:lnTo>
                  <a:cubicBezTo>
                    <a:pt x="90794" y="2043"/>
                    <a:pt x="89103" y="0"/>
                    <a:pt x="869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2"/>
            <p:cNvSpPr/>
            <p:nvPr/>
          </p:nvSpPr>
          <p:spPr>
            <a:xfrm>
              <a:off x="649131" y="3392721"/>
              <a:ext cx="6249525" cy="1383305"/>
            </a:xfrm>
            <a:custGeom>
              <a:avLst/>
              <a:gdLst/>
              <a:ahLst/>
              <a:cxnLst/>
              <a:rect l="l" t="t" r="r" b="b"/>
              <a:pathLst>
                <a:path w="249981" h="24091" extrusionOk="0">
                  <a:moveTo>
                    <a:pt x="0" y="1"/>
                  </a:moveTo>
                  <a:lnTo>
                    <a:pt x="0" y="17892"/>
                  </a:lnTo>
                  <a:cubicBezTo>
                    <a:pt x="0" y="21343"/>
                    <a:pt x="2817" y="24090"/>
                    <a:pt x="6198" y="24090"/>
                  </a:cubicBezTo>
                  <a:lnTo>
                    <a:pt x="243782" y="24090"/>
                  </a:lnTo>
                  <a:cubicBezTo>
                    <a:pt x="247233" y="24090"/>
                    <a:pt x="249980" y="21343"/>
                    <a:pt x="249980" y="17892"/>
                  </a:cubicBezTo>
                  <a:lnTo>
                    <a:pt x="2499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2"/>
            <p:cNvSpPr/>
            <p:nvPr/>
          </p:nvSpPr>
          <p:spPr>
            <a:xfrm>
              <a:off x="649150" y="238125"/>
              <a:ext cx="6249525" cy="3935675"/>
            </a:xfrm>
            <a:custGeom>
              <a:avLst/>
              <a:gdLst/>
              <a:ahLst/>
              <a:cxnLst/>
              <a:rect l="l" t="t" r="r" b="b"/>
              <a:pathLst>
                <a:path w="249981" h="157427" extrusionOk="0">
                  <a:moveTo>
                    <a:pt x="6198" y="0"/>
                  </a:moveTo>
                  <a:cubicBezTo>
                    <a:pt x="2817" y="0"/>
                    <a:pt x="0" y="2817"/>
                    <a:pt x="0" y="6198"/>
                  </a:cubicBezTo>
                  <a:lnTo>
                    <a:pt x="0" y="157427"/>
                  </a:lnTo>
                  <a:lnTo>
                    <a:pt x="249980" y="157427"/>
                  </a:lnTo>
                  <a:lnTo>
                    <a:pt x="249980" y="6198"/>
                  </a:lnTo>
                  <a:cubicBezTo>
                    <a:pt x="249980" y="2817"/>
                    <a:pt x="247233" y="0"/>
                    <a:pt x="243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2"/>
            <p:cNvSpPr/>
            <p:nvPr/>
          </p:nvSpPr>
          <p:spPr>
            <a:xfrm>
              <a:off x="904475" y="481125"/>
              <a:ext cx="5738850" cy="3435575"/>
            </a:xfrm>
            <a:custGeom>
              <a:avLst/>
              <a:gdLst/>
              <a:ahLst/>
              <a:cxnLst/>
              <a:rect l="l" t="t" r="r" b="b"/>
              <a:pathLst>
                <a:path w="229554" h="137423" extrusionOk="0">
                  <a:moveTo>
                    <a:pt x="0" y="0"/>
                  </a:moveTo>
                  <a:lnTo>
                    <a:pt x="0" y="137423"/>
                  </a:lnTo>
                  <a:lnTo>
                    <a:pt x="229554" y="137423"/>
                  </a:lnTo>
                  <a:lnTo>
                    <a:pt x="22955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62" name="Google Shape;1962;p42"/>
          <p:cNvPicPr preferRelativeResize="0"/>
          <p:nvPr/>
        </p:nvPicPr>
        <p:blipFill rotWithShape="1">
          <a:blip r:embed="rId3">
            <a:alphaModFix/>
          </a:blip>
          <a:srcRect t="7870" b="70776"/>
          <a:stretch/>
        </p:blipFill>
        <p:spPr>
          <a:xfrm>
            <a:off x="1081575" y="1463675"/>
            <a:ext cx="3059400" cy="1833600"/>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966"/>
        <p:cNvGrpSpPr/>
        <p:nvPr/>
      </p:nvGrpSpPr>
      <p:grpSpPr>
        <a:xfrm>
          <a:off x="0" y="0"/>
          <a:ext cx="0" cy="0"/>
          <a:chOff x="0" y="0"/>
          <a:chExt cx="0" cy="0"/>
        </a:xfrm>
      </p:grpSpPr>
      <p:cxnSp>
        <p:nvCxnSpPr>
          <p:cNvPr id="1967" name="Google Shape;1967;p43"/>
          <p:cNvCxnSpPr/>
          <p:nvPr/>
        </p:nvCxnSpPr>
        <p:spPr>
          <a:xfrm>
            <a:off x="2256500" y="1659200"/>
            <a:ext cx="3311700" cy="0"/>
          </a:xfrm>
          <a:prstGeom prst="straightConnector1">
            <a:avLst/>
          </a:prstGeom>
          <a:noFill/>
          <a:ln w="38100" cap="flat" cmpd="sng">
            <a:solidFill>
              <a:schemeClr val="accent2"/>
            </a:solidFill>
            <a:prstDash val="solid"/>
            <a:round/>
            <a:headEnd type="none" w="med" len="med"/>
            <a:tailEnd type="oval" w="med" len="med"/>
          </a:ln>
        </p:spPr>
      </p:cxnSp>
      <p:cxnSp>
        <p:nvCxnSpPr>
          <p:cNvPr id="1968" name="Google Shape;1968;p43"/>
          <p:cNvCxnSpPr/>
          <p:nvPr/>
        </p:nvCxnSpPr>
        <p:spPr>
          <a:xfrm>
            <a:off x="2256500" y="2884950"/>
            <a:ext cx="3311700" cy="0"/>
          </a:xfrm>
          <a:prstGeom prst="straightConnector1">
            <a:avLst/>
          </a:prstGeom>
          <a:noFill/>
          <a:ln w="38100" cap="flat" cmpd="sng">
            <a:solidFill>
              <a:schemeClr val="dk2"/>
            </a:solidFill>
            <a:prstDash val="solid"/>
            <a:round/>
            <a:headEnd type="none" w="med" len="med"/>
            <a:tailEnd type="oval" w="med" len="med"/>
          </a:ln>
        </p:spPr>
      </p:cxnSp>
      <p:cxnSp>
        <p:nvCxnSpPr>
          <p:cNvPr id="1969" name="Google Shape;1969;p43"/>
          <p:cNvCxnSpPr/>
          <p:nvPr/>
        </p:nvCxnSpPr>
        <p:spPr>
          <a:xfrm>
            <a:off x="2256500" y="4107000"/>
            <a:ext cx="3311700" cy="0"/>
          </a:xfrm>
          <a:prstGeom prst="straightConnector1">
            <a:avLst/>
          </a:prstGeom>
          <a:noFill/>
          <a:ln w="38100" cap="flat" cmpd="sng">
            <a:solidFill>
              <a:schemeClr val="accent1"/>
            </a:solidFill>
            <a:prstDash val="solid"/>
            <a:round/>
            <a:headEnd type="none" w="med" len="med"/>
            <a:tailEnd type="oval" w="med" len="med"/>
          </a:ln>
        </p:spPr>
      </p:cxnSp>
      <p:sp>
        <p:nvSpPr>
          <p:cNvPr id="1970" name="Google Shape;1970;p43"/>
          <p:cNvSpPr txBox="1">
            <a:spLocks noGrp="1"/>
          </p:cNvSpPr>
          <p:nvPr>
            <p:ph type="title"/>
          </p:nvPr>
        </p:nvSpPr>
        <p:spPr>
          <a:xfrm>
            <a:off x="2564575" y="445025"/>
            <a:ext cx="401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BUYER JOURNEY</a:t>
            </a:r>
            <a:endParaRPr/>
          </a:p>
        </p:txBody>
      </p:sp>
      <p:sp>
        <p:nvSpPr>
          <p:cNvPr id="1971" name="Google Shape;1971;p43"/>
          <p:cNvSpPr/>
          <p:nvPr/>
        </p:nvSpPr>
        <p:spPr>
          <a:xfrm rot="-5400000">
            <a:off x="608350" y="2880225"/>
            <a:ext cx="3152700" cy="99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3"/>
          <p:cNvSpPr/>
          <p:nvPr/>
        </p:nvSpPr>
        <p:spPr>
          <a:xfrm rot="-5400000">
            <a:off x="1669944" y="2388438"/>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3"/>
          <p:cNvSpPr/>
          <p:nvPr/>
        </p:nvSpPr>
        <p:spPr>
          <a:xfrm rot="-5400000">
            <a:off x="1669944" y="1166400"/>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3"/>
          <p:cNvSpPr/>
          <p:nvPr/>
        </p:nvSpPr>
        <p:spPr>
          <a:xfrm rot="-5400000">
            <a:off x="1669944" y="3610488"/>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3"/>
          <p:cNvSpPr txBox="1"/>
          <p:nvPr/>
        </p:nvSpPr>
        <p:spPr>
          <a:xfrm>
            <a:off x="1666644" y="1291350"/>
            <a:ext cx="9996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EFEFEF"/>
                </a:solidFill>
                <a:latin typeface="Lobster"/>
                <a:ea typeface="Lobster"/>
                <a:cs typeface="Lobster"/>
                <a:sym typeface="Lobster"/>
              </a:rPr>
              <a:t>01</a:t>
            </a:r>
            <a:endParaRPr sz="4800">
              <a:solidFill>
                <a:srgbClr val="EFEFEF"/>
              </a:solidFill>
              <a:latin typeface="Lobster"/>
              <a:ea typeface="Lobster"/>
              <a:cs typeface="Lobster"/>
              <a:sym typeface="Lobster"/>
            </a:endParaRPr>
          </a:p>
        </p:txBody>
      </p:sp>
      <p:sp>
        <p:nvSpPr>
          <p:cNvPr id="1976" name="Google Shape;1976;p43"/>
          <p:cNvSpPr txBox="1"/>
          <p:nvPr/>
        </p:nvSpPr>
        <p:spPr>
          <a:xfrm>
            <a:off x="1666644" y="2513400"/>
            <a:ext cx="9996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EFEFEF"/>
                </a:solidFill>
                <a:latin typeface="Lobster"/>
                <a:ea typeface="Lobster"/>
                <a:cs typeface="Lobster"/>
                <a:sym typeface="Lobster"/>
              </a:rPr>
              <a:t>02</a:t>
            </a:r>
            <a:endParaRPr sz="4800">
              <a:solidFill>
                <a:srgbClr val="EFEFEF"/>
              </a:solidFill>
              <a:latin typeface="Lobster"/>
              <a:ea typeface="Lobster"/>
              <a:cs typeface="Lobster"/>
              <a:sym typeface="Lobster"/>
            </a:endParaRPr>
          </a:p>
        </p:txBody>
      </p:sp>
      <p:sp>
        <p:nvSpPr>
          <p:cNvPr id="1977" name="Google Shape;1977;p43"/>
          <p:cNvSpPr txBox="1"/>
          <p:nvPr/>
        </p:nvSpPr>
        <p:spPr>
          <a:xfrm>
            <a:off x="1666644" y="3735450"/>
            <a:ext cx="9996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EFEFEF"/>
                </a:solidFill>
                <a:latin typeface="Lobster"/>
                <a:ea typeface="Lobster"/>
                <a:cs typeface="Lobster"/>
                <a:sym typeface="Lobster"/>
              </a:rPr>
              <a:t>03</a:t>
            </a:r>
            <a:endParaRPr sz="4800">
              <a:solidFill>
                <a:srgbClr val="EFEFEF"/>
              </a:solidFill>
              <a:latin typeface="Lobster"/>
              <a:ea typeface="Lobster"/>
              <a:cs typeface="Lobster"/>
              <a:sym typeface="Lobster"/>
            </a:endParaRPr>
          </a:p>
        </p:txBody>
      </p:sp>
      <p:sp>
        <p:nvSpPr>
          <p:cNvPr id="1978" name="Google Shape;1978;p43"/>
          <p:cNvSpPr txBox="1"/>
          <p:nvPr/>
        </p:nvSpPr>
        <p:spPr>
          <a:xfrm>
            <a:off x="5657025" y="1165750"/>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AWARENESS</a:t>
            </a:r>
            <a:endParaRPr sz="2000">
              <a:solidFill>
                <a:srgbClr val="F4D589"/>
              </a:solidFill>
              <a:latin typeface="Oswald Regular"/>
              <a:ea typeface="Oswald Regular"/>
              <a:cs typeface="Oswald Regular"/>
              <a:sym typeface="Oswald Regular"/>
            </a:endParaRPr>
          </a:p>
        </p:txBody>
      </p:sp>
      <p:sp>
        <p:nvSpPr>
          <p:cNvPr id="1979" name="Google Shape;1979;p43"/>
          <p:cNvSpPr txBox="1"/>
          <p:nvPr/>
        </p:nvSpPr>
        <p:spPr>
          <a:xfrm>
            <a:off x="5657025" y="1522750"/>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Mercury is the closest</a:t>
            </a:r>
            <a:endParaRPr>
              <a:solidFill>
                <a:srgbClr val="FFFFFF"/>
              </a:solidFill>
              <a:latin typeface="Lato"/>
              <a:ea typeface="Lato"/>
              <a:cs typeface="Lato"/>
              <a:sym typeface="Lato"/>
            </a:endParaRPr>
          </a:p>
          <a:p>
            <a:pPr marL="0" lvl="0" indent="0" algn="l" rtl="0">
              <a:spcBef>
                <a:spcPts val="0"/>
              </a:spcBef>
              <a:spcAft>
                <a:spcPts val="0"/>
              </a:spcAft>
              <a:buNone/>
            </a:pPr>
            <a:r>
              <a:rPr lang="en">
                <a:solidFill>
                  <a:srgbClr val="FFFFFF"/>
                </a:solidFill>
                <a:latin typeface="Lato"/>
                <a:ea typeface="Lato"/>
                <a:cs typeface="Lato"/>
                <a:sym typeface="Lato"/>
              </a:rPr>
              <a:t>planet to the Sun</a:t>
            </a:r>
            <a:endParaRPr>
              <a:solidFill>
                <a:srgbClr val="FFFFFF"/>
              </a:solidFill>
              <a:latin typeface="Lato"/>
              <a:ea typeface="Lato"/>
              <a:cs typeface="Lato"/>
              <a:sym typeface="Lato"/>
            </a:endParaRPr>
          </a:p>
        </p:txBody>
      </p:sp>
      <p:sp>
        <p:nvSpPr>
          <p:cNvPr id="1980" name="Google Shape;1980;p43"/>
          <p:cNvSpPr txBox="1"/>
          <p:nvPr/>
        </p:nvSpPr>
        <p:spPr>
          <a:xfrm>
            <a:off x="5657025" y="3614500"/>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DECISION</a:t>
            </a:r>
            <a:endParaRPr sz="2000">
              <a:solidFill>
                <a:srgbClr val="F4D589"/>
              </a:solidFill>
              <a:latin typeface="Oswald Regular"/>
              <a:ea typeface="Oswald Regular"/>
              <a:cs typeface="Oswald Regular"/>
              <a:sym typeface="Oswald Regular"/>
            </a:endParaRPr>
          </a:p>
        </p:txBody>
      </p:sp>
      <p:sp>
        <p:nvSpPr>
          <p:cNvPr id="1981" name="Google Shape;1981;p43"/>
          <p:cNvSpPr txBox="1"/>
          <p:nvPr/>
        </p:nvSpPr>
        <p:spPr>
          <a:xfrm>
            <a:off x="5657025" y="3971500"/>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Venus is the second planet from the Sun</a:t>
            </a:r>
            <a:endParaRPr>
              <a:solidFill>
                <a:srgbClr val="FFFFFF"/>
              </a:solidFill>
              <a:latin typeface="Lato"/>
              <a:ea typeface="Lato"/>
              <a:cs typeface="Lato"/>
              <a:sym typeface="Lato"/>
            </a:endParaRPr>
          </a:p>
        </p:txBody>
      </p:sp>
      <p:sp>
        <p:nvSpPr>
          <p:cNvPr id="1982" name="Google Shape;1982;p43"/>
          <p:cNvSpPr txBox="1"/>
          <p:nvPr/>
        </p:nvSpPr>
        <p:spPr>
          <a:xfrm>
            <a:off x="5657025" y="2394300"/>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CONSIDERATION</a:t>
            </a:r>
            <a:endParaRPr sz="2000">
              <a:solidFill>
                <a:srgbClr val="F4D589"/>
              </a:solidFill>
              <a:latin typeface="Oswald Regular"/>
              <a:ea typeface="Oswald Regular"/>
              <a:cs typeface="Oswald Regular"/>
              <a:sym typeface="Oswald Regular"/>
            </a:endParaRPr>
          </a:p>
        </p:txBody>
      </p:sp>
      <p:sp>
        <p:nvSpPr>
          <p:cNvPr id="1983" name="Google Shape;1983;p43"/>
          <p:cNvSpPr txBox="1"/>
          <p:nvPr/>
        </p:nvSpPr>
        <p:spPr>
          <a:xfrm>
            <a:off x="5657025" y="2751300"/>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Despite being red, Mars is a cold place</a:t>
            </a:r>
            <a:endParaRPr>
              <a:solidFill>
                <a:srgbClr val="FFFFFF"/>
              </a:solidFill>
              <a:latin typeface="Lato"/>
              <a:ea typeface="Lato"/>
              <a:cs typeface="Lato"/>
              <a:sym typeface="Lato"/>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987"/>
        <p:cNvGrpSpPr/>
        <p:nvPr/>
      </p:nvGrpSpPr>
      <p:grpSpPr>
        <a:xfrm>
          <a:off x="0" y="0"/>
          <a:ext cx="0" cy="0"/>
          <a:chOff x="0" y="0"/>
          <a:chExt cx="0" cy="0"/>
        </a:xfrm>
      </p:grpSpPr>
      <p:sp>
        <p:nvSpPr>
          <p:cNvPr id="1988" name="Google Shape;1988;p44"/>
          <p:cNvSpPr txBox="1">
            <a:spLocks noGrp="1"/>
          </p:cNvSpPr>
          <p:nvPr>
            <p:ph type="title"/>
          </p:nvPr>
        </p:nvSpPr>
        <p:spPr>
          <a:xfrm>
            <a:off x="2475525" y="445025"/>
            <a:ext cx="4193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SALES FUNNEL</a:t>
            </a:r>
            <a:endParaRPr/>
          </a:p>
        </p:txBody>
      </p:sp>
      <p:sp>
        <p:nvSpPr>
          <p:cNvPr id="1989" name="Google Shape;1989;p44"/>
          <p:cNvSpPr/>
          <p:nvPr/>
        </p:nvSpPr>
        <p:spPr>
          <a:xfrm>
            <a:off x="3352750" y="1966025"/>
            <a:ext cx="2438400" cy="3774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4"/>
          <p:cNvSpPr/>
          <p:nvPr/>
        </p:nvSpPr>
        <p:spPr>
          <a:xfrm>
            <a:off x="3659350" y="2599950"/>
            <a:ext cx="1825500" cy="377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4"/>
          <p:cNvSpPr/>
          <p:nvPr/>
        </p:nvSpPr>
        <p:spPr>
          <a:xfrm>
            <a:off x="3965950" y="3233875"/>
            <a:ext cx="1212000" cy="377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4"/>
          <p:cNvSpPr/>
          <p:nvPr/>
        </p:nvSpPr>
        <p:spPr>
          <a:xfrm>
            <a:off x="3039650" y="1332100"/>
            <a:ext cx="3064800" cy="377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93" name="Google Shape;1993;p44"/>
          <p:cNvCxnSpPr/>
          <p:nvPr/>
        </p:nvCxnSpPr>
        <p:spPr>
          <a:xfrm>
            <a:off x="4473175" y="1519300"/>
            <a:ext cx="2149500" cy="0"/>
          </a:xfrm>
          <a:prstGeom prst="straightConnector1">
            <a:avLst/>
          </a:prstGeom>
          <a:noFill/>
          <a:ln w="38100" cap="flat" cmpd="sng">
            <a:solidFill>
              <a:schemeClr val="dk2"/>
            </a:solidFill>
            <a:prstDash val="solid"/>
            <a:round/>
            <a:headEnd type="none" w="med" len="med"/>
            <a:tailEnd type="oval" w="med" len="med"/>
          </a:ln>
        </p:spPr>
      </p:cxnSp>
      <p:cxnSp>
        <p:nvCxnSpPr>
          <p:cNvPr id="1994" name="Google Shape;1994;p44"/>
          <p:cNvCxnSpPr/>
          <p:nvPr/>
        </p:nvCxnSpPr>
        <p:spPr>
          <a:xfrm>
            <a:off x="4473175" y="2784500"/>
            <a:ext cx="2149500" cy="0"/>
          </a:xfrm>
          <a:prstGeom prst="straightConnector1">
            <a:avLst/>
          </a:prstGeom>
          <a:noFill/>
          <a:ln w="38100" cap="flat" cmpd="sng">
            <a:solidFill>
              <a:schemeClr val="accent1"/>
            </a:solidFill>
            <a:prstDash val="solid"/>
            <a:round/>
            <a:headEnd type="none" w="med" len="med"/>
            <a:tailEnd type="oval" w="med" len="med"/>
          </a:ln>
        </p:spPr>
      </p:cxnSp>
      <p:sp>
        <p:nvSpPr>
          <p:cNvPr id="1995" name="Google Shape;1995;p44"/>
          <p:cNvSpPr txBox="1"/>
          <p:nvPr/>
        </p:nvSpPr>
        <p:spPr>
          <a:xfrm>
            <a:off x="6711600" y="1093175"/>
            <a:ext cx="1892400" cy="35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000">
                <a:solidFill>
                  <a:srgbClr val="F4D589"/>
                </a:solidFill>
                <a:latin typeface="Oswald Regular"/>
                <a:ea typeface="Oswald Regular"/>
                <a:cs typeface="Oswald Regular"/>
                <a:sym typeface="Oswald Regular"/>
              </a:rPr>
              <a:t>AWARENESS</a:t>
            </a:r>
            <a:endParaRPr sz="2000">
              <a:solidFill>
                <a:srgbClr val="F4D589"/>
              </a:solidFill>
              <a:latin typeface="Oswald Regular"/>
              <a:ea typeface="Oswald Regular"/>
              <a:cs typeface="Oswald Regular"/>
              <a:sym typeface="Oswald Regular"/>
            </a:endParaRPr>
          </a:p>
        </p:txBody>
      </p:sp>
      <p:sp>
        <p:nvSpPr>
          <p:cNvPr id="1996" name="Google Shape;1996;p44"/>
          <p:cNvSpPr txBox="1"/>
          <p:nvPr/>
        </p:nvSpPr>
        <p:spPr>
          <a:xfrm>
            <a:off x="6711600" y="1450175"/>
            <a:ext cx="1892400" cy="618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Lato"/>
                <a:ea typeface="Lato"/>
                <a:cs typeface="Lato"/>
                <a:sym typeface="Lato"/>
              </a:rPr>
              <a:t>Venus is the second planet from the Sun</a:t>
            </a:r>
            <a:endParaRPr>
              <a:solidFill>
                <a:srgbClr val="FFFFFF"/>
              </a:solidFill>
              <a:latin typeface="Lato"/>
              <a:ea typeface="Lato"/>
              <a:cs typeface="Lato"/>
              <a:sym typeface="Lato"/>
            </a:endParaRPr>
          </a:p>
        </p:txBody>
      </p:sp>
      <p:sp>
        <p:nvSpPr>
          <p:cNvPr id="1997" name="Google Shape;1997;p44"/>
          <p:cNvSpPr txBox="1"/>
          <p:nvPr/>
        </p:nvSpPr>
        <p:spPr>
          <a:xfrm>
            <a:off x="6711600" y="2370050"/>
            <a:ext cx="1892400" cy="35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000">
                <a:solidFill>
                  <a:srgbClr val="F4D589"/>
                </a:solidFill>
                <a:latin typeface="Oswald Regular"/>
                <a:ea typeface="Oswald Regular"/>
                <a:cs typeface="Oswald Regular"/>
                <a:sym typeface="Oswald Regular"/>
              </a:rPr>
              <a:t>DECISION</a:t>
            </a:r>
            <a:endParaRPr sz="2000">
              <a:solidFill>
                <a:srgbClr val="F4D589"/>
              </a:solidFill>
              <a:latin typeface="Oswald Regular"/>
              <a:ea typeface="Oswald Regular"/>
              <a:cs typeface="Oswald Regular"/>
              <a:sym typeface="Oswald Regular"/>
            </a:endParaRPr>
          </a:p>
        </p:txBody>
      </p:sp>
      <p:sp>
        <p:nvSpPr>
          <p:cNvPr id="1998" name="Google Shape;1998;p44"/>
          <p:cNvSpPr txBox="1"/>
          <p:nvPr/>
        </p:nvSpPr>
        <p:spPr>
          <a:xfrm>
            <a:off x="6711600" y="2727050"/>
            <a:ext cx="1892400" cy="618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Lato"/>
                <a:ea typeface="Lato"/>
                <a:cs typeface="Lato"/>
                <a:sym typeface="Lato"/>
              </a:rPr>
              <a:t>Despite being red, Mars is a cold place</a:t>
            </a:r>
            <a:endParaRPr>
              <a:solidFill>
                <a:srgbClr val="FFFFFF"/>
              </a:solidFill>
              <a:latin typeface="Lato"/>
              <a:ea typeface="Lato"/>
              <a:cs typeface="Lato"/>
              <a:sym typeface="Lato"/>
            </a:endParaRPr>
          </a:p>
        </p:txBody>
      </p:sp>
      <p:cxnSp>
        <p:nvCxnSpPr>
          <p:cNvPr id="1999" name="Google Shape;1999;p44"/>
          <p:cNvCxnSpPr/>
          <p:nvPr/>
        </p:nvCxnSpPr>
        <p:spPr>
          <a:xfrm rot="10800000">
            <a:off x="2521100" y="2163625"/>
            <a:ext cx="2064900" cy="0"/>
          </a:xfrm>
          <a:prstGeom prst="straightConnector1">
            <a:avLst/>
          </a:prstGeom>
          <a:noFill/>
          <a:ln w="38100" cap="flat" cmpd="sng">
            <a:solidFill>
              <a:schemeClr val="dk1"/>
            </a:solidFill>
            <a:prstDash val="solid"/>
            <a:round/>
            <a:headEnd type="none" w="med" len="med"/>
            <a:tailEnd type="oval" w="med" len="med"/>
          </a:ln>
        </p:spPr>
      </p:cxnSp>
      <p:cxnSp>
        <p:nvCxnSpPr>
          <p:cNvPr id="2000" name="Google Shape;2000;p44"/>
          <p:cNvCxnSpPr/>
          <p:nvPr/>
        </p:nvCxnSpPr>
        <p:spPr>
          <a:xfrm rot="10800000">
            <a:off x="2521100" y="3428825"/>
            <a:ext cx="2064900" cy="0"/>
          </a:xfrm>
          <a:prstGeom prst="straightConnector1">
            <a:avLst/>
          </a:prstGeom>
          <a:noFill/>
          <a:ln w="38100" cap="flat" cmpd="sng">
            <a:solidFill>
              <a:schemeClr val="accent2"/>
            </a:solidFill>
            <a:prstDash val="solid"/>
            <a:round/>
            <a:headEnd type="none" w="med" len="med"/>
            <a:tailEnd type="oval" w="med" len="med"/>
          </a:ln>
        </p:spPr>
      </p:cxnSp>
      <p:sp>
        <p:nvSpPr>
          <p:cNvPr id="2001" name="Google Shape;2001;p44"/>
          <p:cNvSpPr txBox="1"/>
          <p:nvPr/>
        </p:nvSpPr>
        <p:spPr>
          <a:xfrm flipH="1">
            <a:off x="540000" y="1737500"/>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INTERES</a:t>
            </a:r>
            <a:endParaRPr sz="2000">
              <a:solidFill>
                <a:srgbClr val="F4D589"/>
              </a:solidFill>
              <a:latin typeface="Oswald Regular"/>
              <a:ea typeface="Oswald Regular"/>
              <a:cs typeface="Oswald Regular"/>
              <a:sym typeface="Oswald Regular"/>
            </a:endParaRPr>
          </a:p>
        </p:txBody>
      </p:sp>
      <p:sp>
        <p:nvSpPr>
          <p:cNvPr id="2002" name="Google Shape;2002;p44"/>
          <p:cNvSpPr txBox="1"/>
          <p:nvPr/>
        </p:nvSpPr>
        <p:spPr>
          <a:xfrm flipH="1">
            <a:off x="540000" y="2094500"/>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Mercury is the closest</a:t>
            </a:r>
            <a:endParaRPr>
              <a:solidFill>
                <a:srgbClr val="FFFFFF"/>
              </a:solidFill>
              <a:latin typeface="Lato"/>
              <a:ea typeface="Lato"/>
              <a:cs typeface="Lato"/>
              <a:sym typeface="Lato"/>
            </a:endParaRPr>
          </a:p>
          <a:p>
            <a:pPr marL="0" lvl="0" indent="0" algn="l" rtl="0">
              <a:spcBef>
                <a:spcPts val="0"/>
              </a:spcBef>
              <a:spcAft>
                <a:spcPts val="0"/>
              </a:spcAft>
              <a:buNone/>
            </a:pPr>
            <a:r>
              <a:rPr lang="en">
                <a:solidFill>
                  <a:srgbClr val="FFFFFF"/>
                </a:solidFill>
                <a:latin typeface="Lato"/>
                <a:ea typeface="Lato"/>
                <a:cs typeface="Lato"/>
                <a:sym typeface="Lato"/>
              </a:rPr>
              <a:t>planet to the Sun</a:t>
            </a:r>
            <a:endParaRPr>
              <a:solidFill>
                <a:srgbClr val="FFFFFF"/>
              </a:solidFill>
              <a:latin typeface="Lato"/>
              <a:ea typeface="Lato"/>
              <a:cs typeface="Lato"/>
              <a:sym typeface="Lato"/>
            </a:endParaRPr>
          </a:p>
        </p:txBody>
      </p:sp>
      <p:sp>
        <p:nvSpPr>
          <p:cNvPr id="2003" name="Google Shape;2003;p44"/>
          <p:cNvSpPr txBox="1"/>
          <p:nvPr/>
        </p:nvSpPr>
        <p:spPr>
          <a:xfrm flipH="1">
            <a:off x="540000" y="3014375"/>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PURCHASE</a:t>
            </a:r>
            <a:endParaRPr sz="2000">
              <a:solidFill>
                <a:srgbClr val="F4D589"/>
              </a:solidFill>
              <a:latin typeface="Oswald Regular"/>
              <a:ea typeface="Oswald Regular"/>
              <a:cs typeface="Oswald Regular"/>
              <a:sym typeface="Oswald Regular"/>
            </a:endParaRPr>
          </a:p>
        </p:txBody>
      </p:sp>
      <p:sp>
        <p:nvSpPr>
          <p:cNvPr id="2004" name="Google Shape;2004;p44"/>
          <p:cNvSpPr txBox="1"/>
          <p:nvPr/>
        </p:nvSpPr>
        <p:spPr>
          <a:xfrm flipH="1">
            <a:off x="540000" y="3371375"/>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It’s the farthest planet from the Sun</a:t>
            </a:r>
            <a:endParaRPr>
              <a:solidFill>
                <a:srgbClr val="FFFFFF"/>
              </a:solidFill>
              <a:latin typeface="Lato"/>
              <a:ea typeface="Lato"/>
              <a:cs typeface="Lato"/>
              <a:sym typeface="Lato"/>
            </a:endParaRPr>
          </a:p>
        </p:txBody>
      </p:sp>
      <p:sp>
        <p:nvSpPr>
          <p:cNvPr id="2005" name="Google Shape;2005;p44"/>
          <p:cNvSpPr/>
          <p:nvPr/>
        </p:nvSpPr>
        <p:spPr>
          <a:xfrm>
            <a:off x="4184325" y="3867800"/>
            <a:ext cx="775200" cy="7752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6" name="Google Shape;2006;p44"/>
          <p:cNvGrpSpPr/>
          <p:nvPr/>
        </p:nvGrpSpPr>
        <p:grpSpPr>
          <a:xfrm>
            <a:off x="4346184" y="4020880"/>
            <a:ext cx="445558" cy="445523"/>
            <a:chOff x="-65131525" y="1914325"/>
            <a:chExt cx="316650" cy="316625"/>
          </a:xfrm>
        </p:grpSpPr>
        <p:sp>
          <p:nvSpPr>
            <p:cNvPr id="2007" name="Google Shape;2007;p44"/>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4"/>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012"/>
        <p:cNvGrpSpPr/>
        <p:nvPr/>
      </p:nvGrpSpPr>
      <p:grpSpPr>
        <a:xfrm>
          <a:off x="0" y="0"/>
          <a:ext cx="0" cy="0"/>
          <a:chOff x="0" y="0"/>
          <a:chExt cx="0" cy="0"/>
        </a:xfrm>
      </p:grpSpPr>
      <p:sp>
        <p:nvSpPr>
          <p:cNvPr id="2013" name="Google Shape;2013;p45"/>
          <p:cNvSpPr txBox="1">
            <a:spLocks noGrp="1"/>
          </p:cNvSpPr>
          <p:nvPr>
            <p:ph type="title"/>
          </p:nvPr>
        </p:nvSpPr>
        <p:spPr>
          <a:xfrm>
            <a:off x="540000" y="445025"/>
            <a:ext cx="806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COMPETITOR ANALYSIS</a:t>
            </a:r>
            <a:endParaRPr/>
          </a:p>
        </p:txBody>
      </p:sp>
      <p:sp>
        <p:nvSpPr>
          <p:cNvPr id="2014" name="Google Shape;2014;p45"/>
          <p:cNvSpPr txBox="1">
            <a:spLocks noGrp="1"/>
          </p:cNvSpPr>
          <p:nvPr>
            <p:ph type="subTitle" idx="1"/>
          </p:nvPr>
        </p:nvSpPr>
        <p:spPr>
          <a:xfrm>
            <a:off x="5150275" y="18350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2015" name="Google Shape;2015;p45"/>
          <p:cNvSpPr txBox="1">
            <a:spLocks noGrp="1"/>
          </p:cNvSpPr>
          <p:nvPr>
            <p:ph type="subTitle" idx="2"/>
          </p:nvPr>
        </p:nvSpPr>
        <p:spPr>
          <a:xfrm>
            <a:off x="5150275" y="21920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2016" name="Google Shape;2016;p45"/>
          <p:cNvSpPr txBox="1">
            <a:spLocks noGrp="1"/>
          </p:cNvSpPr>
          <p:nvPr>
            <p:ph type="subTitle" idx="3"/>
          </p:nvPr>
        </p:nvSpPr>
        <p:spPr>
          <a:xfrm>
            <a:off x="2101325" y="18350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2017" name="Google Shape;2017;p45"/>
          <p:cNvSpPr txBox="1">
            <a:spLocks noGrp="1"/>
          </p:cNvSpPr>
          <p:nvPr>
            <p:ph type="subTitle" idx="4"/>
          </p:nvPr>
        </p:nvSpPr>
        <p:spPr>
          <a:xfrm>
            <a:off x="2101325" y="21920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a:t>
            </a:r>
            <a:endParaRPr/>
          </a:p>
          <a:p>
            <a:pPr marL="0" lvl="0" indent="0" algn="ctr" rtl="0">
              <a:spcBef>
                <a:spcPts val="0"/>
              </a:spcBef>
              <a:spcAft>
                <a:spcPts val="0"/>
              </a:spcAft>
              <a:buNone/>
            </a:pPr>
            <a:r>
              <a:rPr lang="en"/>
              <a:t>planet to the Sun</a:t>
            </a:r>
            <a:endParaRPr/>
          </a:p>
        </p:txBody>
      </p:sp>
      <p:sp>
        <p:nvSpPr>
          <p:cNvPr id="2018" name="Google Shape;2018;p45"/>
          <p:cNvSpPr txBox="1">
            <a:spLocks noGrp="1"/>
          </p:cNvSpPr>
          <p:nvPr>
            <p:ph type="subTitle" idx="5"/>
          </p:nvPr>
        </p:nvSpPr>
        <p:spPr>
          <a:xfrm>
            <a:off x="5150275" y="36279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2019" name="Google Shape;2019;p45"/>
          <p:cNvSpPr txBox="1">
            <a:spLocks noGrp="1"/>
          </p:cNvSpPr>
          <p:nvPr>
            <p:ph type="subTitle" idx="6"/>
          </p:nvPr>
        </p:nvSpPr>
        <p:spPr>
          <a:xfrm>
            <a:off x="5150275" y="39849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second planet from the Sun</a:t>
            </a:r>
            <a:endParaRPr/>
          </a:p>
        </p:txBody>
      </p:sp>
      <p:sp>
        <p:nvSpPr>
          <p:cNvPr id="2020" name="Google Shape;2020;p45"/>
          <p:cNvSpPr txBox="1">
            <a:spLocks noGrp="1"/>
          </p:cNvSpPr>
          <p:nvPr>
            <p:ph type="subTitle" idx="7"/>
          </p:nvPr>
        </p:nvSpPr>
        <p:spPr>
          <a:xfrm>
            <a:off x="2101325" y="36279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a:t>
            </a:r>
            <a:endParaRPr/>
          </a:p>
        </p:txBody>
      </p:sp>
      <p:sp>
        <p:nvSpPr>
          <p:cNvPr id="2021" name="Google Shape;2021;p45"/>
          <p:cNvSpPr txBox="1">
            <a:spLocks noGrp="1"/>
          </p:cNvSpPr>
          <p:nvPr>
            <p:ph type="subTitle" idx="8"/>
          </p:nvPr>
        </p:nvSpPr>
        <p:spPr>
          <a:xfrm>
            <a:off x="2101325" y="39849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grpSp>
        <p:nvGrpSpPr>
          <p:cNvPr id="2022" name="Google Shape;2022;p45"/>
          <p:cNvGrpSpPr/>
          <p:nvPr/>
        </p:nvGrpSpPr>
        <p:grpSpPr>
          <a:xfrm>
            <a:off x="2898027" y="1434762"/>
            <a:ext cx="298996" cy="340204"/>
            <a:chOff x="1516475" y="238075"/>
            <a:chExt cx="424650" cy="483175"/>
          </a:xfrm>
        </p:grpSpPr>
        <p:sp>
          <p:nvSpPr>
            <p:cNvPr id="2023" name="Google Shape;2023;p45"/>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24" name="Google Shape;2024;p45"/>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025" name="Google Shape;2025;p45"/>
          <p:cNvSpPr/>
          <p:nvPr/>
        </p:nvSpPr>
        <p:spPr>
          <a:xfrm>
            <a:off x="5925722" y="1434762"/>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2026" name="Google Shape;2026;p45"/>
          <p:cNvGrpSpPr/>
          <p:nvPr/>
        </p:nvGrpSpPr>
        <p:grpSpPr>
          <a:xfrm>
            <a:off x="2875760" y="3227643"/>
            <a:ext cx="343530" cy="340221"/>
            <a:chOff x="3860250" y="1427025"/>
            <a:chExt cx="487900" cy="483200"/>
          </a:xfrm>
        </p:grpSpPr>
        <p:sp>
          <p:nvSpPr>
            <p:cNvPr id="2027" name="Google Shape;2027;p45"/>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28" name="Google Shape;2028;p45"/>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29" name="Google Shape;2029;p45"/>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2030" name="Google Shape;2030;p45"/>
          <p:cNvSpPr/>
          <p:nvPr/>
        </p:nvSpPr>
        <p:spPr>
          <a:xfrm>
            <a:off x="5946079" y="3228391"/>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34"/>
        <p:cNvGrpSpPr/>
        <p:nvPr/>
      </p:nvGrpSpPr>
      <p:grpSpPr>
        <a:xfrm>
          <a:off x="0" y="0"/>
          <a:ext cx="0" cy="0"/>
          <a:chOff x="0" y="0"/>
          <a:chExt cx="0" cy="0"/>
        </a:xfrm>
      </p:grpSpPr>
      <p:sp>
        <p:nvSpPr>
          <p:cNvPr id="2035" name="Google Shape;2035;p46"/>
          <p:cNvSpPr txBox="1">
            <a:spLocks noGrp="1"/>
          </p:cNvSpPr>
          <p:nvPr>
            <p:ph type="title"/>
          </p:nvPr>
        </p:nvSpPr>
        <p:spPr>
          <a:xfrm>
            <a:off x="664325" y="540000"/>
            <a:ext cx="4292400" cy="1250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A PICTURE IS WORTH A THOUSAND WORDS</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039"/>
        <p:cNvGrpSpPr/>
        <p:nvPr/>
      </p:nvGrpSpPr>
      <p:grpSpPr>
        <a:xfrm>
          <a:off x="0" y="0"/>
          <a:ext cx="0" cy="0"/>
          <a:chOff x="0" y="0"/>
          <a:chExt cx="0" cy="0"/>
        </a:xfrm>
      </p:grpSpPr>
      <p:sp>
        <p:nvSpPr>
          <p:cNvPr id="2040" name="Google Shape;2040;p47"/>
          <p:cNvSpPr txBox="1">
            <a:spLocks noGrp="1"/>
          </p:cNvSpPr>
          <p:nvPr>
            <p:ph type="title"/>
          </p:nvPr>
        </p:nvSpPr>
        <p:spPr>
          <a:xfrm>
            <a:off x="2475525" y="445025"/>
            <a:ext cx="4193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SWOT ANALYSIS</a:t>
            </a:r>
            <a:endParaRPr/>
          </a:p>
        </p:txBody>
      </p:sp>
      <p:sp>
        <p:nvSpPr>
          <p:cNvPr id="2041" name="Google Shape;2041;p47"/>
          <p:cNvSpPr/>
          <p:nvPr/>
        </p:nvSpPr>
        <p:spPr>
          <a:xfrm>
            <a:off x="1015350" y="3011625"/>
            <a:ext cx="7035600" cy="99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7"/>
          <p:cNvSpPr/>
          <p:nvPr/>
        </p:nvSpPr>
        <p:spPr>
          <a:xfrm>
            <a:off x="2973700" y="2564900"/>
            <a:ext cx="993000" cy="9930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7"/>
          <p:cNvSpPr/>
          <p:nvPr/>
        </p:nvSpPr>
        <p:spPr>
          <a:xfrm>
            <a:off x="5015838" y="2564900"/>
            <a:ext cx="993000" cy="993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7"/>
          <p:cNvSpPr txBox="1"/>
          <p:nvPr/>
        </p:nvSpPr>
        <p:spPr>
          <a:xfrm>
            <a:off x="2582200" y="153595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WEAKNESSES</a:t>
            </a:r>
            <a:endParaRPr sz="2000">
              <a:solidFill>
                <a:srgbClr val="F4D589"/>
              </a:solidFill>
              <a:latin typeface="Oswald Regular"/>
              <a:ea typeface="Oswald Regular"/>
              <a:cs typeface="Oswald Regular"/>
              <a:sym typeface="Oswald Regular"/>
            </a:endParaRPr>
          </a:p>
        </p:txBody>
      </p:sp>
      <p:sp>
        <p:nvSpPr>
          <p:cNvPr id="2045" name="Google Shape;2045;p47"/>
          <p:cNvSpPr txBox="1"/>
          <p:nvPr/>
        </p:nvSpPr>
        <p:spPr>
          <a:xfrm>
            <a:off x="2582200" y="189295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Venus has a beautiful name</a:t>
            </a:r>
            <a:endParaRPr>
              <a:solidFill>
                <a:srgbClr val="FFFFFF"/>
              </a:solidFill>
              <a:latin typeface="Lato"/>
              <a:ea typeface="Lato"/>
              <a:cs typeface="Lato"/>
              <a:sym typeface="Lato"/>
            </a:endParaRPr>
          </a:p>
        </p:txBody>
      </p:sp>
      <p:sp>
        <p:nvSpPr>
          <p:cNvPr id="2046" name="Google Shape;2046;p47"/>
          <p:cNvSpPr txBox="1"/>
          <p:nvPr/>
        </p:nvSpPr>
        <p:spPr>
          <a:xfrm>
            <a:off x="540000" y="362790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STRENGTHS</a:t>
            </a:r>
            <a:endParaRPr sz="2000">
              <a:solidFill>
                <a:srgbClr val="F4D589"/>
              </a:solidFill>
              <a:latin typeface="Oswald Regular"/>
              <a:ea typeface="Oswald Regular"/>
              <a:cs typeface="Oswald Regular"/>
              <a:sym typeface="Oswald Regular"/>
            </a:endParaRPr>
          </a:p>
        </p:txBody>
      </p:sp>
      <p:sp>
        <p:nvSpPr>
          <p:cNvPr id="2047" name="Google Shape;2047;p47"/>
          <p:cNvSpPr txBox="1"/>
          <p:nvPr/>
        </p:nvSpPr>
        <p:spPr>
          <a:xfrm>
            <a:off x="540050" y="398490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Jupiter is the biggest planet</a:t>
            </a:r>
            <a:endParaRPr>
              <a:solidFill>
                <a:srgbClr val="FFFFFF"/>
              </a:solidFill>
              <a:latin typeface="Lato"/>
              <a:ea typeface="Lato"/>
              <a:cs typeface="Lato"/>
              <a:sym typeface="Lato"/>
            </a:endParaRPr>
          </a:p>
        </p:txBody>
      </p:sp>
      <p:sp>
        <p:nvSpPr>
          <p:cNvPr id="2048" name="Google Shape;2048;p47"/>
          <p:cNvSpPr txBox="1"/>
          <p:nvPr/>
        </p:nvSpPr>
        <p:spPr>
          <a:xfrm>
            <a:off x="4624338" y="362790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OPPORTUNITIES</a:t>
            </a:r>
            <a:endParaRPr sz="2000">
              <a:solidFill>
                <a:srgbClr val="F4D589"/>
              </a:solidFill>
              <a:latin typeface="Oswald Regular"/>
              <a:ea typeface="Oswald Regular"/>
              <a:cs typeface="Oswald Regular"/>
              <a:sym typeface="Oswald Regular"/>
            </a:endParaRPr>
          </a:p>
        </p:txBody>
      </p:sp>
      <p:sp>
        <p:nvSpPr>
          <p:cNvPr id="2049" name="Google Shape;2049;p47"/>
          <p:cNvSpPr txBox="1"/>
          <p:nvPr/>
        </p:nvSpPr>
        <p:spPr>
          <a:xfrm>
            <a:off x="4624338" y="398490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Mars is actually a very cold place</a:t>
            </a:r>
            <a:endParaRPr>
              <a:solidFill>
                <a:srgbClr val="FFFFFF"/>
              </a:solidFill>
              <a:latin typeface="Lato"/>
              <a:ea typeface="Lato"/>
              <a:cs typeface="Lato"/>
              <a:sym typeface="Lato"/>
            </a:endParaRPr>
          </a:p>
        </p:txBody>
      </p:sp>
      <p:sp>
        <p:nvSpPr>
          <p:cNvPr id="2050" name="Google Shape;2050;p47"/>
          <p:cNvSpPr/>
          <p:nvPr/>
        </p:nvSpPr>
        <p:spPr>
          <a:xfrm>
            <a:off x="931525" y="2564900"/>
            <a:ext cx="993000" cy="99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7"/>
          <p:cNvSpPr txBox="1"/>
          <p:nvPr/>
        </p:nvSpPr>
        <p:spPr>
          <a:xfrm>
            <a:off x="928200" y="2725250"/>
            <a:ext cx="999600" cy="74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chemeClr val="lt1"/>
                </a:solidFill>
                <a:latin typeface="Oswald Regular"/>
                <a:ea typeface="Oswald Regular"/>
                <a:cs typeface="Oswald Regular"/>
                <a:sym typeface="Oswald Regular"/>
              </a:rPr>
              <a:t>S</a:t>
            </a:r>
            <a:endParaRPr sz="4800">
              <a:solidFill>
                <a:schemeClr val="lt1"/>
              </a:solidFill>
              <a:latin typeface="Oswald Regular"/>
              <a:ea typeface="Oswald Regular"/>
              <a:cs typeface="Oswald Regular"/>
              <a:sym typeface="Oswald Regular"/>
            </a:endParaRPr>
          </a:p>
        </p:txBody>
      </p:sp>
      <p:sp>
        <p:nvSpPr>
          <p:cNvPr id="2052" name="Google Shape;2052;p47"/>
          <p:cNvSpPr txBox="1"/>
          <p:nvPr/>
        </p:nvSpPr>
        <p:spPr>
          <a:xfrm>
            <a:off x="2970375" y="2725250"/>
            <a:ext cx="999600" cy="74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chemeClr val="lt1"/>
                </a:solidFill>
                <a:latin typeface="Oswald Regular"/>
                <a:ea typeface="Oswald Regular"/>
                <a:cs typeface="Oswald Regular"/>
                <a:sym typeface="Oswald Regular"/>
              </a:rPr>
              <a:t>W</a:t>
            </a:r>
            <a:endParaRPr sz="4800">
              <a:solidFill>
                <a:schemeClr val="lt1"/>
              </a:solidFill>
              <a:latin typeface="Oswald Regular"/>
              <a:ea typeface="Oswald Regular"/>
              <a:cs typeface="Oswald Regular"/>
              <a:sym typeface="Oswald Regular"/>
            </a:endParaRPr>
          </a:p>
        </p:txBody>
      </p:sp>
      <p:sp>
        <p:nvSpPr>
          <p:cNvPr id="2053" name="Google Shape;2053;p47"/>
          <p:cNvSpPr txBox="1"/>
          <p:nvPr/>
        </p:nvSpPr>
        <p:spPr>
          <a:xfrm>
            <a:off x="5012550" y="2725250"/>
            <a:ext cx="999600" cy="74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chemeClr val="lt1"/>
                </a:solidFill>
                <a:latin typeface="Oswald Regular"/>
                <a:ea typeface="Oswald Regular"/>
                <a:cs typeface="Oswald Regular"/>
                <a:sym typeface="Oswald Regular"/>
              </a:rPr>
              <a:t>O</a:t>
            </a:r>
            <a:endParaRPr sz="4800">
              <a:solidFill>
                <a:schemeClr val="lt1"/>
              </a:solidFill>
              <a:latin typeface="Oswald Regular"/>
              <a:ea typeface="Oswald Regular"/>
              <a:cs typeface="Oswald Regular"/>
              <a:sym typeface="Oswald Regular"/>
            </a:endParaRPr>
          </a:p>
        </p:txBody>
      </p:sp>
      <p:sp>
        <p:nvSpPr>
          <p:cNvPr id="2054" name="Google Shape;2054;p47"/>
          <p:cNvSpPr/>
          <p:nvPr/>
        </p:nvSpPr>
        <p:spPr>
          <a:xfrm>
            <a:off x="7057988" y="2564900"/>
            <a:ext cx="993000" cy="993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7"/>
          <p:cNvSpPr txBox="1"/>
          <p:nvPr/>
        </p:nvSpPr>
        <p:spPr>
          <a:xfrm>
            <a:off x="6666488" y="153595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THREATS</a:t>
            </a:r>
            <a:endParaRPr sz="2000">
              <a:solidFill>
                <a:srgbClr val="F4D589"/>
              </a:solidFill>
              <a:latin typeface="Oswald Regular"/>
              <a:ea typeface="Oswald Regular"/>
              <a:cs typeface="Oswald Regular"/>
              <a:sym typeface="Oswald Regular"/>
            </a:endParaRPr>
          </a:p>
        </p:txBody>
      </p:sp>
      <p:sp>
        <p:nvSpPr>
          <p:cNvPr id="2056" name="Google Shape;2056;p47"/>
          <p:cNvSpPr txBox="1"/>
          <p:nvPr/>
        </p:nvSpPr>
        <p:spPr>
          <a:xfrm>
            <a:off x="6666488" y="189295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Mercury is the smallest planet</a:t>
            </a:r>
            <a:endParaRPr>
              <a:solidFill>
                <a:srgbClr val="FFFFFF"/>
              </a:solidFill>
              <a:latin typeface="Lato"/>
              <a:ea typeface="Lato"/>
              <a:cs typeface="Lato"/>
              <a:sym typeface="Lato"/>
            </a:endParaRPr>
          </a:p>
        </p:txBody>
      </p:sp>
      <p:sp>
        <p:nvSpPr>
          <p:cNvPr id="2057" name="Google Shape;2057;p47"/>
          <p:cNvSpPr txBox="1"/>
          <p:nvPr/>
        </p:nvSpPr>
        <p:spPr>
          <a:xfrm>
            <a:off x="7058000" y="2725250"/>
            <a:ext cx="999600" cy="74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chemeClr val="lt1"/>
                </a:solidFill>
                <a:latin typeface="Oswald Regular"/>
                <a:ea typeface="Oswald Regular"/>
                <a:cs typeface="Oswald Regular"/>
                <a:sym typeface="Oswald Regular"/>
              </a:rPr>
              <a:t>T</a:t>
            </a:r>
            <a:endParaRPr sz="4800">
              <a:solidFill>
                <a:schemeClr val="lt1"/>
              </a:solidFill>
              <a:latin typeface="Oswald Regular"/>
              <a:ea typeface="Oswald Regular"/>
              <a:cs typeface="Oswald Regular"/>
              <a:sym typeface="Oswald Regul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61"/>
        <p:cNvGrpSpPr/>
        <p:nvPr/>
      </p:nvGrpSpPr>
      <p:grpSpPr>
        <a:xfrm>
          <a:off x="0" y="0"/>
          <a:ext cx="0" cy="0"/>
          <a:chOff x="0" y="0"/>
          <a:chExt cx="0" cy="0"/>
        </a:xfrm>
      </p:grpSpPr>
      <p:sp>
        <p:nvSpPr>
          <p:cNvPr id="2062" name="Google Shape;2062;p48"/>
          <p:cNvSpPr txBox="1">
            <a:spLocks noGrp="1"/>
          </p:cNvSpPr>
          <p:nvPr>
            <p:ph type="title"/>
          </p:nvPr>
        </p:nvSpPr>
        <p:spPr>
          <a:xfrm>
            <a:off x="2860450" y="445025"/>
            <a:ext cx="3423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GOALS</a:t>
            </a:r>
            <a:endParaRPr/>
          </a:p>
        </p:txBody>
      </p:sp>
      <p:sp>
        <p:nvSpPr>
          <p:cNvPr id="2063" name="Google Shape;2063;p48"/>
          <p:cNvSpPr txBox="1">
            <a:spLocks noGrp="1"/>
          </p:cNvSpPr>
          <p:nvPr>
            <p:ph type="subTitle" idx="1"/>
          </p:nvPr>
        </p:nvSpPr>
        <p:spPr>
          <a:xfrm>
            <a:off x="3625750" y="1932338"/>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GOAL 2</a:t>
            </a:r>
            <a:endParaRPr/>
          </a:p>
        </p:txBody>
      </p:sp>
      <p:sp>
        <p:nvSpPr>
          <p:cNvPr id="2064" name="Google Shape;2064;p48"/>
          <p:cNvSpPr txBox="1">
            <a:spLocks noGrp="1"/>
          </p:cNvSpPr>
          <p:nvPr>
            <p:ph type="subTitle" idx="2"/>
          </p:nvPr>
        </p:nvSpPr>
        <p:spPr>
          <a:xfrm>
            <a:off x="3625750" y="2289338"/>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2065" name="Google Shape;2065;p48"/>
          <p:cNvSpPr txBox="1">
            <a:spLocks noGrp="1"/>
          </p:cNvSpPr>
          <p:nvPr>
            <p:ph type="subTitle" idx="3"/>
          </p:nvPr>
        </p:nvSpPr>
        <p:spPr>
          <a:xfrm>
            <a:off x="913300" y="1932338"/>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GOAL 1</a:t>
            </a:r>
            <a:endParaRPr/>
          </a:p>
        </p:txBody>
      </p:sp>
      <p:sp>
        <p:nvSpPr>
          <p:cNvPr id="2066" name="Google Shape;2066;p48"/>
          <p:cNvSpPr txBox="1">
            <a:spLocks noGrp="1"/>
          </p:cNvSpPr>
          <p:nvPr>
            <p:ph type="subTitle" idx="4"/>
          </p:nvPr>
        </p:nvSpPr>
        <p:spPr>
          <a:xfrm>
            <a:off x="913300" y="2289338"/>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Sun</a:t>
            </a:r>
            <a:endParaRPr/>
          </a:p>
        </p:txBody>
      </p:sp>
      <p:sp>
        <p:nvSpPr>
          <p:cNvPr id="2067" name="Google Shape;2067;p48"/>
          <p:cNvSpPr txBox="1">
            <a:spLocks noGrp="1"/>
          </p:cNvSpPr>
          <p:nvPr>
            <p:ph type="subTitle" idx="5"/>
          </p:nvPr>
        </p:nvSpPr>
        <p:spPr>
          <a:xfrm>
            <a:off x="6338268" y="1932338"/>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GOAL 3</a:t>
            </a:r>
            <a:endParaRPr/>
          </a:p>
        </p:txBody>
      </p:sp>
      <p:sp>
        <p:nvSpPr>
          <p:cNvPr id="2068" name="Google Shape;2068;p48"/>
          <p:cNvSpPr txBox="1">
            <a:spLocks noGrp="1"/>
          </p:cNvSpPr>
          <p:nvPr>
            <p:ph type="subTitle" idx="6"/>
          </p:nvPr>
        </p:nvSpPr>
        <p:spPr>
          <a:xfrm>
            <a:off x="6338268" y="2289338"/>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069" name="Google Shape;2069;p48"/>
          <p:cNvSpPr txBox="1">
            <a:spLocks noGrp="1"/>
          </p:cNvSpPr>
          <p:nvPr>
            <p:ph type="subTitle" idx="7"/>
          </p:nvPr>
        </p:nvSpPr>
        <p:spPr>
          <a:xfrm>
            <a:off x="3625750" y="36279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GOAL 5</a:t>
            </a:r>
            <a:endParaRPr/>
          </a:p>
        </p:txBody>
      </p:sp>
      <p:sp>
        <p:nvSpPr>
          <p:cNvPr id="2070" name="Google Shape;2070;p48"/>
          <p:cNvSpPr txBox="1">
            <a:spLocks noGrp="1"/>
          </p:cNvSpPr>
          <p:nvPr>
            <p:ph type="subTitle" idx="8"/>
          </p:nvPr>
        </p:nvSpPr>
        <p:spPr>
          <a:xfrm>
            <a:off x="3625750" y="39849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second planet from the Sun</a:t>
            </a:r>
            <a:endParaRPr/>
          </a:p>
        </p:txBody>
      </p:sp>
      <p:sp>
        <p:nvSpPr>
          <p:cNvPr id="2071" name="Google Shape;2071;p48"/>
          <p:cNvSpPr txBox="1">
            <a:spLocks noGrp="1"/>
          </p:cNvSpPr>
          <p:nvPr>
            <p:ph type="subTitle" idx="9"/>
          </p:nvPr>
        </p:nvSpPr>
        <p:spPr>
          <a:xfrm>
            <a:off x="913300" y="36279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GOAL 4</a:t>
            </a:r>
            <a:endParaRPr/>
          </a:p>
        </p:txBody>
      </p:sp>
      <p:sp>
        <p:nvSpPr>
          <p:cNvPr id="2072" name="Google Shape;2072;p48"/>
          <p:cNvSpPr txBox="1">
            <a:spLocks noGrp="1"/>
          </p:cNvSpPr>
          <p:nvPr>
            <p:ph type="subTitle" idx="13"/>
          </p:nvPr>
        </p:nvSpPr>
        <p:spPr>
          <a:xfrm>
            <a:off x="913300" y="39849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a:t>
            </a:r>
            <a:endParaRPr/>
          </a:p>
          <a:p>
            <a:pPr marL="0" lvl="0" indent="0" algn="ctr" rtl="0">
              <a:spcBef>
                <a:spcPts val="0"/>
              </a:spcBef>
              <a:spcAft>
                <a:spcPts val="0"/>
              </a:spcAft>
              <a:buNone/>
            </a:pPr>
            <a:r>
              <a:rPr lang="en"/>
              <a:t>planet to the Sun</a:t>
            </a:r>
            <a:endParaRPr/>
          </a:p>
        </p:txBody>
      </p:sp>
      <p:sp>
        <p:nvSpPr>
          <p:cNvPr id="2073" name="Google Shape;2073;p48"/>
          <p:cNvSpPr txBox="1">
            <a:spLocks noGrp="1"/>
          </p:cNvSpPr>
          <p:nvPr>
            <p:ph type="subTitle" idx="14"/>
          </p:nvPr>
        </p:nvSpPr>
        <p:spPr>
          <a:xfrm>
            <a:off x="6338268" y="36279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GOAL 6</a:t>
            </a:r>
            <a:endParaRPr/>
          </a:p>
        </p:txBody>
      </p:sp>
      <p:sp>
        <p:nvSpPr>
          <p:cNvPr id="2074" name="Google Shape;2074;p48"/>
          <p:cNvSpPr txBox="1">
            <a:spLocks noGrp="1"/>
          </p:cNvSpPr>
          <p:nvPr>
            <p:ph type="subTitle" idx="15"/>
          </p:nvPr>
        </p:nvSpPr>
        <p:spPr>
          <a:xfrm>
            <a:off x="6338268" y="39849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p:txBody>
      </p:sp>
      <p:grpSp>
        <p:nvGrpSpPr>
          <p:cNvPr id="2075" name="Google Shape;2075;p48"/>
          <p:cNvGrpSpPr/>
          <p:nvPr/>
        </p:nvGrpSpPr>
        <p:grpSpPr>
          <a:xfrm>
            <a:off x="7074070" y="1501889"/>
            <a:ext cx="420796" cy="370732"/>
            <a:chOff x="-3137650" y="2067900"/>
            <a:chExt cx="291450" cy="256775"/>
          </a:xfrm>
        </p:grpSpPr>
        <p:sp>
          <p:nvSpPr>
            <p:cNvPr id="2076" name="Google Shape;2076;p48"/>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8"/>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48"/>
          <p:cNvGrpSpPr/>
          <p:nvPr/>
        </p:nvGrpSpPr>
        <p:grpSpPr>
          <a:xfrm>
            <a:off x="4360993" y="3145797"/>
            <a:ext cx="421914" cy="421914"/>
            <a:chOff x="-6354300" y="2757075"/>
            <a:chExt cx="292225" cy="292225"/>
          </a:xfrm>
        </p:grpSpPr>
        <p:sp>
          <p:nvSpPr>
            <p:cNvPr id="2080" name="Google Shape;2080;p48"/>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48"/>
          <p:cNvGrpSpPr/>
          <p:nvPr/>
        </p:nvGrpSpPr>
        <p:grpSpPr>
          <a:xfrm>
            <a:off x="1647406" y="3143010"/>
            <a:ext cx="424188" cy="424188"/>
            <a:chOff x="-4573475" y="2045850"/>
            <a:chExt cx="293800" cy="293800"/>
          </a:xfrm>
        </p:grpSpPr>
        <p:sp>
          <p:nvSpPr>
            <p:cNvPr id="2085" name="Google Shape;2085;p48"/>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 name="Google Shape;2087;p48"/>
          <p:cNvGrpSpPr/>
          <p:nvPr/>
        </p:nvGrpSpPr>
        <p:grpSpPr>
          <a:xfrm>
            <a:off x="4360975" y="1443691"/>
            <a:ext cx="421951" cy="419677"/>
            <a:chOff x="-4211975" y="2046625"/>
            <a:chExt cx="292250" cy="290675"/>
          </a:xfrm>
        </p:grpSpPr>
        <p:sp>
          <p:nvSpPr>
            <p:cNvPr id="2088" name="Google Shape;2088;p48"/>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8"/>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48"/>
          <p:cNvGrpSpPr/>
          <p:nvPr/>
        </p:nvGrpSpPr>
        <p:grpSpPr>
          <a:xfrm>
            <a:off x="1646251" y="1451837"/>
            <a:ext cx="426499" cy="420796"/>
            <a:chOff x="-5637575" y="2397900"/>
            <a:chExt cx="295400" cy="291450"/>
          </a:xfrm>
        </p:grpSpPr>
        <p:sp>
          <p:nvSpPr>
            <p:cNvPr id="2091" name="Google Shape;2091;p48"/>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8"/>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5" name="Google Shape;2095;p48"/>
          <p:cNvGrpSpPr/>
          <p:nvPr/>
        </p:nvGrpSpPr>
        <p:grpSpPr>
          <a:xfrm>
            <a:off x="7074070" y="3145798"/>
            <a:ext cx="420796" cy="421914"/>
            <a:chOff x="-2060175" y="2768875"/>
            <a:chExt cx="291450" cy="292225"/>
          </a:xfrm>
        </p:grpSpPr>
        <p:sp>
          <p:nvSpPr>
            <p:cNvPr id="2096" name="Google Shape;2096;p48"/>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743"/>
        <p:cNvGrpSpPr/>
        <p:nvPr/>
      </p:nvGrpSpPr>
      <p:grpSpPr>
        <a:xfrm>
          <a:off x="0" y="0"/>
          <a:ext cx="0" cy="0"/>
          <a:chOff x="0" y="0"/>
          <a:chExt cx="0" cy="0"/>
        </a:xfrm>
      </p:grpSpPr>
      <p:sp>
        <p:nvSpPr>
          <p:cNvPr id="1744" name="Google Shape;1744;p31"/>
          <p:cNvSpPr txBox="1">
            <a:spLocks noGrp="1"/>
          </p:cNvSpPr>
          <p:nvPr>
            <p:ph type="subTitle" idx="1"/>
          </p:nvPr>
        </p:nvSpPr>
        <p:spPr>
          <a:xfrm>
            <a:off x="3394025" y="1923050"/>
            <a:ext cx="23559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MARKETING ANALYSIS</a:t>
            </a:r>
            <a:endParaRPr/>
          </a:p>
        </p:txBody>
      </p:sp>
      <p:sp>
        <p:nvSpPr>
          <p:cNvPr id="1745" name="Google Shape;1745;p31"/>
          <p:cNvSpPr txBox="1">
            <a:spLocks noGrp="1"/>
          </p:cNvSpPr>
          <p:nvPr>
            <p:ph type="subTitle" idx="2"/>
          </p:nvPr>
        </p:nvSpPr>
        <p:spPr>
          <a:xfrm>
            <a:off x="3394025" y="2280050"/>
            <a:ext cx="23559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746" name="Google Shape;1746;p31"/>
          <p:cNvSpPr txBox="1">
            <a:spLocks noGrp="1"/>
          </p:cNvSpPr>
          <p:nvPr>
            <p:ph type="subTitle" idx="3"/>
          </p:nvPr>
        </p:nvSpPr>
        <p:spPr>
          <a:xfrm>
            <a:off x="681525" y="1923050"/>
            <a:ext cx="23559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ABOUT US</a:t>
            </a:r>
            <a:endParaRPr/>
          </a:p>
        </p:txBody>
      </p:sp>
      <p:sp>
        <p:nvSpPr>
          <p:cNvPr id="1747" name="Google Shape;1747;p31"/>
          <p:cNvSpPr txBox="1">
            <a:spLocks noGrp="1"/>
          </p:cNvSpPr>
          <p:nvPr>
            <p:ph type="subTitle" idx="4"/>
          </p:nvPr>
        </p:nvSpPr>
        <p:spPr>
          <a:xfrm>
            <a:off x="681575" y="2280050"/>
            <a:ext cx="23559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748" name="Google Shape;1748;p31"/>
          <p:cNvSpPr txBox="1">
            <a:spLocks noGrp="1"/>
          </p:cNvSpPr>
          <p:nvPr>
            <p:ph type="subTitle" idx="5"/>
          </p:nvPr>
        </p:nvSpPr>
        <p:spPr>
          <a:xfrm>
            <a:off x="3394025" y="3627875"/>
            <a:ext cx="23559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BUDGET</a:t>
            </a:r>
            <a:endParaRPr/>
          </a:p>
        </p:txBody>
      </p:sp>
      <p:sp>
        <p:nvSpPr>
          <p:cNvPr id="1749" name="Google Shape;1749;p31"/>
          <p:cNvSpPr txBox="1">
            <a:spLocks noGrp="1"/>
          </p:cNvSpPr>
          <p:nvPr>
            <p:ph type="subTitle" idx="6"/>
          </p:nvPr>
        </p:nvSpPr>
        <p:spPr>
          <a:xfrm>
            <a:off x="3394025" y="3984875"/>
            <a:ext cx="23559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750" name="Google Shape;1750;p31"/>
          <p:cNvSpPr txBox="1">
            <a:spLocks noGrp="1"/>
          </p:cNvSpPr>
          <p:nvPr>
            <p:ph type="subTitle" idx="7"/>
          </p:nvPr>
        </p:nvSpPr>
        <p:spPr>
          <a:xfrm>
            <a:off x="681525" y="3627875"/>
            <a:ext cx="23559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CONTENT PLAN</a:t>
            </a:r>
            <a:endParaRPr/>
          </a:p>
        </p:txBody>
      </p:sp>
      <p:sp>
        <p:nvSpPr>
          <p:cNvPr id="1751" name="Google Shape;1751;p31"/>
          <p:cNvSpPr txBox="1">
            <a:spLocks noGrp="1"/>
          </p:cNvSpPr>
          <p:nvPr>
            <p:ph type="subTitle" idx="8"/>
          </p:nvPr>
        </p:nvSpPr>
        <p:spPr>
          <a:xfrm>
            <a:off x="681525" y="3984900"/>
            <a:ext cx="23559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752" name="Google Shape;1752;p31"/>
          <p:cNvSpPr txBox="1">
            <a:spLocks noGrp="1"/>
          </p:cNvSpPr>
          <p:nvPr>
            <p:ph type="subTitle" idx="9"/>
          </p:nvPr>
        </p:nvSpPr>
        <p:spPr>
          <a:xfrm>
            <a:off x="6106550" y="1923050"/>
            <a:ext cx="23559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GOALS &amp; STRATEGY</a:t>
            </a:r>
            <a:endParaRPr/>
          </a:p>
        </p:txBody>
      </p:sp>
      <p:sp>
        <p:nvSpPr>
          <p:cNvPr id="1753" name="Google Shape;1753;p31"/>
          <p:cNvSpPr txBox="1">
            <a:spLocks noGrp="1"/>
          </p:cNvSpPr>
          <p:nvPr>
            <p:ph type="subTitle" idx="13"/>
          </p:nvPr>
        </p:nvSpPr>
        <p:spPr>
          <a:xfrm>
            <a:off x="6106475" y="2280050"/>
            <a:ext cx="23559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754" name="Google Shape;1754;p31"/>
          <p:cNvSpPr txBox="1">
            <a:spLocks noGrp="1"/>
          </p:cNvSpPr>
          <p:nvPr>
            <p:ph type="subTitle" idx="14"/>
          </p:nvPr>
        </p:nvSpPr>
        <p:spPr>
          <a:xfrm>
            <a:off x="6106550" y="3627875"/>
            <a:ext cx="23559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KPI OVERVIEW</a:t>
            </a:r>
            <a:endParaRPr/>
          </a:p>
        </p:txBody>
      </p:sp>
      <p:sp>
        <p:nvSpPr>
          <p:cNvPr id="1755" name="Google Shape;1755;p31"/>
          <p:cNvSpPr txBox="1">
            <a:spLocks noGrp="1"/>
          </p:cNvSpPr>
          <p:nvPr>
            <p:ph type="subTitle" idx="15"/>
          </p:nvPr>
        </p:nvSpPr>
        <p:spPr>
          <a:xfrm>
            <a:off x="6106475" y="3984875"/>
            <a:ext cx="23559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1756" name="Google Shape;1756;p31"/>
          <p:cNvSpPr txBox="1">
            <a:spLocks noGrp="1"/>
          </p:cNvSpPr>
          <p:nvPr>
            <p:ph type="title"/>
          </p:nvPr>
        </p:nvSpPr>
        <p:spPr>
          <a:xfrm>
            <a:off x="2564575" y="445025"/>
            <a:ext cx="401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1757" name="Google Shape;1757;p31"/>
          <p:cNvSpPr txBox="1">
            <a:spLocks noGrp="1"/>
          </p:cNvSpPr>
          <p:nvPr>
            <p:ph type="title" idx="16"/>
          </p:nvPr>
        </p:nvSpPr>
        <p:spPr>
          <a:xfrm>
            <a:off x="1359725" y="1239700"/>
            <a:ext cx="999600" cy="74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758" name="Google Shape;1758;p31"/>
          <p:cNvSpPr txBox="1">
            <a:spLocks noGrp="1"/>
          </p:cNvSpPr>
          <p:nvPr>
            <p:ph type="title" idx="17"/>
          </p:nvPr>
        </p:nvSpPr>
        <p:spPr>
          <a:xfrm>
            <a:off x="1359725" y="2944600"/>
            <a:ext cx="999600" cy="74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759" name="Google Shape;1759;p31"/>
          <p:cNvSpPr txBox="1">
            <a:spLocks noGrp="1"/>
          </p:cNvSpPr>
          <p:nvPr>
            <p:ph type="title" idx="18"/>
          </p:nvPr>
        </p:nvSpPr>
        <p:spPr>
          <a:xfrm>
            <a:off x="4072138" y="1239700"/>
            <a:ext cx="999600" cy="74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760" name="Google Shape;1760;p31"/>
          <p:cNvSpPr txBox="1">
            <a:spLocks noGrp="1"/>
          </p:cNvSpPr>
          <p:nvPr>
            <p:ph type="title" idx="19"/>
          </p:nvPr>
        </p:nvSpPr>
        <p:spPr>
          <a:xfrm>
            <a:off x="4072200" y="2944600"/>
            <a:ext cx="999600" cy="74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1761" name="Google Shape;1761;p31"/>
          <p:cNvSpPr txBox="1">
            <a:spLocks noGrp="1"/>
          </p:cNvSpPr>
          <p:nvPr>
            <p:ph type="title" idx="20"/>
          </p:nvPr>
        </p:nvSpPr>
        <p:spPr>
          <a:xfrm>
            <a:off x="6784625" y="1239700"/>
            <a:ext cx="999600" cy="74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762" name="Google Shape;1762;p31"/>
          <p:cNvSpPr txBox="1">
            <a:spLocks noGrp="1"/>
          </p:cNvSpPr>
          <p:nvPr>
            <p:ph type="title" idx="21"/>
          </p:nvPr>
        </p:nvSpPr>
        <p:spPr>
          <a:xfrm>
            <a:off x="6784625" y="2944600"/>
            <a:ext cx="999600" cy="74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01"/>
        <p:cNvGrpSpPr/>
        <p:nvPr/>
      </p:nvGrpSpPr>
      <p:grpSpPr>
        <a:xfrm>
          <a:off x="0" y="0"/>
          <a:ext cx="0" cy="0"/>
          <a:chOff x="0" y="0"/>
          <a:chExt cx="0" cy="0"/>
        </a:xfrm>
      </p:grpSpPr>
      <p:sp>
        <p:nvSpPr>
          <p:cNvPr id="2102" name="Google Shape;2102;p49"/>
          <p:cNvSpPr txBox="1">
            <a:spLocks noGrp="1"/>
          </p:cNvSpPr>
          <p:nvPr>
            <p:ph type="title"/>
          </p:nvPr>
        </p:nvSpPr>
        <p:spPr>
          <a:xfrm>
            <a:off x="540050" y="1664375"/>
            <a:ext cx="8064000" cy="159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2103" name="Google Shape;2103;p49"/>
          <p:cNvSpPr txBox="1">
            <a:spLocks noGrp="1"/>
          </p:cNvSpPr>
          <p:nvPr>
            <p:ph type="subTitle" idx="1"/>
          </p:nvPr>
        </p:nvSpPr>
        <p:spPr>
          <a:xfrm>
            <a:off x="1740150" y="3092425"/>
            <a:ext cx="5663700" cy="38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Because key words are great for catching your audience’s attention</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107"/>
        <p:cNvGrpSpPr/>
        <p:nvPr/>
      </p:nvGrpSpPr>
      <p:grpSpPr>
        <a:xfrm>
          <a:off x="0" y="0"/>
          <a:ext cx="0" cy="0"/>
          <a:chOff x="0" y="0"/>
          <a:chExt cx="0" cy="0"/>
        </a:xfrm>
      </p:grpSpPr>
      <p:sp>
        <p:nvSpPr>
          <p:cNvPr id="2108" name="Google Shape;2108;p50"/>
          <p:cNvSpPr txBox="1">
            <a:spLocks noGrp="1"/>
          </p:cNvSpPr>
          <p:nvPr>
            <p:ph type="title"/>
          </p:nvPr>
        </p:nvSpPr>
        <p:spPr>
          <a:xfrm>
            <a:off x="2475525" y="445025"/>
            <a:ext cx="4193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STRATEGY</a:t>
            </a:r>
            <a:endParaRPr/>
          </a:p>
        </p:txBody>
      </p:sp>
      <p:sp>
        <p:nvSpPr>
          <p:cNvPr id="2109" name="Google Shape;2109;p50"/>
          <p:cNvSpPr/>
          <p:nvPr/>
        </p:nvSpPr>
        <p:spPr>
          <a:xfrm>
            <a:off x="3910313" y="2210275"/>
            <a:ext cx="1337100" cy="13371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0"/>
          <p:cNvSpPr/>
          <p:nvPr/>
        </p:nvSpPr>
        <p:spPr>
          <a:xfrm>
            <a:off x="6577163" y="2317052"/>
            <a:ext cx="1123500" cy="1123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0"/>
          <p:cNvSpPr txBox="1"/>
          <p:nvPr/>
        </p:nvSpPr>
        <p:spPr>
          <a:xfrm>
            <a:off x="3690813" y="257160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0">
                <a:solidFill>
                  <a:srgbClr val="F4D589"/>
                </a:solidFill>
                <a:latin typeface="Oswald Regular"/>
                <a:ea typeface="Oswald Regular"/>
                <a:cs typeface="Oswald Regular"/>
                <a:sym typeface="Oswald Regular"/>
              </a:rPr>
              <a:t>GOAL</a:t>
            </a:r>
            <a:endParaRPr sz="3000">
              <a:solidFill>
                <a:srgbClr val="F4D589"/>
              </a:solidFill>
              <a:latin typeface="Oswald Regular"/>
              <a:ea typeface="Oswald Regular"/>
              <a:cs typeface="Oswald Regular"/>
              <a:sym typeface="Oswald Regular"/>
            </a:endParaRPr>
          </a:p>
        </p:txBody>
      </p:sp>
      <p:sp>
        <p:nvSpPr>
          <p:cNvPr id="2112" name="Google Shape;2112;p50"/>
          <p:cNvSpPr txBox="1"/>
          <p:nvPr/>
        </p:nvSpPr>
        <p:spPr>
          <a:xfrm>
            <a:off x="1130713" y="351495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JUPITER</a:t>
            </a:r>
            <a:endParaRPr sz="2000">
              <a:solidFill>
                <a:srgbClr val="F4D589"/>
              </a:solidFill>
              <a:latin typeface="Oswald Regular"/>
              <a:ea typeface="Oswald Regular"/>
              <a:cs typeface="Oswald Regular"/>
              <a:sym typeface="Oswald Regular"/>
            </a:endParaRPr>
          </a:p>
        </p:txBody>
      </p:sp>
      <p:sp>
        <p:nvSpPr>
          <p:cNvPr id="2113" name="Google Shape;2113;p50"/>
          <p:cNvSpPr txBox="1"/>
          <p:nvPr/>
        </p:nvSpPr>
        <p:spPr>
          <a:xfrm>
            <a:off x="1130763" y="387195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Jupiter is the biggest planet </a:t>
            </a:r>
            <a:endParaRPr>
              <a:solidFill>
                <a:srgbClr val="FFFFFF"/>
              </a:solidFill>
              <a:latin typeface="Lato"/>
              <a:ea typeface="Lato"/>
              <a:cs typeface="Lato"/>
              <a:sym typeface="Lato"/>
            </a:endParaRPr>
          </a:p>
        </p:txBody>
      </p:sp>
      <p:sp>
        <p:nvSpPr>
          <p:cNvPr id="2114" name="Google Shape;2114;p50"/>
          <p:cNvSpPr/>
          <p:nvPr/>
        </p:nvSpPr>
        <p:spPr>
          <a:xfrm>
            <a:off x="1450213" y="2310250"/>
            <a:ext cx="1137000" cy="1137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0"/>
          <p:cNvSpPr txBox="1"/>
          <p:nvPr/>
        </p:nvSpPr>
        <p:spPr>
          <a:xfrm>
            <a:off x="1463838" y="2472000"/>
            <a:ext cx="1110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800">
                <a:solidFill>
                  <a:schemeClr val="lt1"/>
                </a:solidFill>
                <a:latin typeface="Oswald Regular"/>
                <a:ea typeface="Oswald Regular"/>
                <a:cs typeface="Oswald Regular"/>
                <a:sym typeface="Oswald Regular"/>
              </a:rPr>
              <a:t>KEY ACTION 1</a:t>
            </a:r>
            <a:endParaRPr sz="1800">
              <a:solidFill>
                <a:schemeClr val="lt1"/>
              </a:solidFill>
              <a:latin typeface="Oswald Regular"/>
              <a:ea typeface="Oswald Regular"/>
              <a:cs typeface="Oswald Regular"/>
              <a:sym typeface="Oswald Regular"/>
            </a:endParaRPr>
          </a:p>
        </p:txBody>
      </p:sp>
      <p:sp>
        <p:nvSpPr>
          <p:cNvPr id="2116" name="Google Shape;2116;p50"/>
          <p:cNvSpPr txBox="1"/>
          <p:nvPr/>
        </p:nvSpPr>
        <p:spPr>
          <a:xfrm>
            <a:off x="6570413" y="2472000"/>
            <a:ext cx="1110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800">
                <a:solidFill>
                  <a:schemeClr val="lt1"/>
                </a:solidFill>
                <a:latin typeface="Oswald Regular"/>
                <a:ea typeface="Oswald Regular"/>
                <a:cs typeface="Oswald Regular"/>
                <a:sym typeface="Oswald Regular"/>
              </a:rPr>
              <a:t>KEY ACTION 2</a:t>
            </a:r>
            <a:endParaRPr sz="1800">
              <a:solidFill>
                <a:schemeClr val="lt1"/>
              </a:solidFill>
              <a:latin typeface="Oswald Regular"/>
              <a:ea typeface="Oswald Regular"/>
              <a:cs typeface="Oswald Regular"/>
              <a:sym typeface="Oswald Regular"/>
            </a:endParaRPr>
          </a:p>
        </p:txBody>
      </p:sp>
      <p:sp>
        <p:nvSpPr>
          <p:cNvPr id="2117" name="Google Shape;2117;p50"/>
          <p:cNvSpPr txBox="1"/>
          <p:nvPr/>
        </p:nvSpPr>
        <p:spPr>
          <a:xfrm>
            <a:off x="6237388" y="351495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NEPTUNE</a:t>
            </a:r>
            <a:endParaRPr sz="2000">
              <a:solidFill>
                <a:srgbClr val="F4D589"/>
              </a:solidFill>
              <a:latin typeface="Oswald Regular"/>
              <a:ea typeface="Oswald Regular"/>
              <a:cs typeface="Oswald Regular"/>
              <a:sym typeface="Oswald Regular"/>
            </a:endParaRPr>
          </a:p>
        </p:txBody>
      </p:sp>
      <p:sp>
        <p:nvSpPr>
          <p:cNvPr id="2118" name="Google Shape;2118;p50"/>
          <p:cNvSpPr txBox="1"/>
          <p:nvPr/>
        </p:nvSpPr>
        <p:spPr>
          <a:xfrm>
            <a:off x="6237438" y="387195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Venus has a beautiful name</a:t>
            </a:r>
            <a:endParaRPr>
              <a:solidFill>
                <a:srgbClr val="FFFFFF"/>
              </a:solidFill>
              <a:latin typeface="Lato"/>
              <a:ea typeface="Lato"/>
              <a:cs typeface="Lato"/>
              <a:sym typeface="Lato"/>
            </a:endParaRPr>
          </a:p>
        </p:txBody>
      </p:sp>
      <p:sp>
        <p:nvSpPr>
          <p:cNvPr id="2119" name="Google Shape;2119;p50"/>
          <p:cNvSpPr txBox="1"/>
          <p:nvPr/>
        </p:nvSpPr>
        <p:spPr>
          <a:xfrm>
            <a:off x="1130713" y="1281488"/>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MERCURY</a:t>
            </a:r>
            <a:endParaRPr sz="2000">
              <a:solidFill>
                <a:srgbClr val="F4D589"/>
              </a:solidFill>
              <a:latin typeface="Oswald Regular"/>
              <a:ea typeface="Oswald Regular"/>
              <a:cs typeface="Oswald Regular"/>
              <a:sym typeface="Oswald Regular"/>
            </a:endParaRPr>
          </a:p>
        </p:txBody>
      </p:sp>
      <p:sp>
        <p:nvSpPr>
          <p:cNvPr id="2120" name="Google Shape;2120;p50"/>
          <p:cNvSpPr txBox="1"/>
          <p:nvPr/>
        </p:nvSpPr>
        <p:spPr>
          <a:xfrm>
            <a:off x="1130763" y="1638488"/>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Mercury is the smallest planet</a:t>
            </a:r>
            <a:endParaRPr>
              <a:solidFill>
                <a:srgbClr val="FFFFFF"/>
              </a:solidFill>
              <a:latin typeface="Lato"/>
              <a:ea typeface="Lato"/>
              <a:cs typeface="Lato"/>
              <a:sym typeface="Lato"/>
            </a:endParaRPr>
          </a:p>
        </p:txBody>
      </p:sp>
      <p:sp>
        <p:nvSpPr>
          <p:cNvPr id="2121" name="Google Shape;2121;p50"/>
          <p:cNvSpPr txBox="1"/>
          <p:nvPr/>
        </p:nvSpPr>
        <p:spPr>
          <a:xfrm>
            <a:off x="6237388" y="1281488"/>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MARS</a:t>
            </a:r>
            <a:endParaRPr sz="2000">
              <a:solidFill>
                <a:srgbClr val="F4D589"/>
              </a:solidFill>
              <a:latin typeface="Oswald Regular"/>
              <a:ea typeface="Oswald Regular"/>
              <a:cs typeface="Oswald Regular"/>
              <a:sym typeface="Oswald Regular"/>
            </a:endParaRPr>
          </a:p>
        </p:txBody>
      </p:sp>
      <p:sp>
        <p:nvSpPr>
          <p:cNvPr id="2122" name="Google Shape;2122;p50"/>
          <p:cNvSpPr txBox="1"/>
          <p:nvPr/>
        </p:nvSpPr>
        <p:spPr>
          <a:xfrm>
            <a:off x="6237438" y="1638488"/>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Mars is actually a very cold place</a:t>
            </a:r>
            <a:endParaRPr>
              <a:solidFill>
                <a:srgbClr val="FFFFFF"/>
              </a:solidFill>
              <a:latin typeface="Lato"/>
              <a:ea typeface="Lato"/>
              <a:cs typeface="Lato"/>
              <a:sym typeface="Lato"/>
            </a:endParaRPr>
          </a:p>
        </p:txBody>
      </p:sp>
      <p:sp>
        <p:nvSpPr>
          <p:cNvPr id="2123" name="Google Shape;2123;p50"/>
          <p:cNvSpPr/>
          <p:nvPr/>
        </p:nvSpPr>
        <p:spPr>
          <a:xfrm flipH="1">
            <a:off x="2724725" y="2780875"/>
            <a:ext cx="1185600" cy="210300"/>
          </a:xfrm>
          <a:prstGeom prst="rightArrow">
            <a:avLst>
              <a:gd name="adj1" fmla="val 50000"/>
              <a:gd name="adj2" fmla="val 94174"/>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0"/>
          <p:cNvSpPr/>
          <p:nvPr/>
        </p:nvSpPr>
        <p:spPr>
          <a:xfrm>
            <a:off x="5247425" y="2780875"/>
            <a:ext cx="1185600" cy="210300"/>
          </a:xfrm>
          <a:prstGeom prst="rightArrow">
            <a:avLst>
              <a:gd name="adj1" fmla="val 50000"/>
              <a:gd name="adj2" fmla="val 94174"/>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28"/>
        <p:cNvGrpSpPr/>
        <p:nvPr/>
      </p:nvGrpSpPr>
      <p:grpSpPr>
        <a:xfrm>
          <a:off x="0" y="0"/>
          <a:ext cx="0" cy="0"/>
          <a:chOff x="0" y="0"/>
          <a:chExt cx="0" cy="0"/>
        </a:xfrm>
      </p:grpSpPr>
      <p:sp>
        <p:nvSpPr>
          <p:cNvPr id="2129" name="Google Shape;2129;p51"/>
          <p:cNvSpPr txBox="1">
            <a:spLocks noGrp="1"/>
          </p:cNvSpPr>
          <p:nvPr>
            <p:ph type="title"/>
          </p:nvPr>
        </p:nvSpPr>
        <p:spPr>
          <a:xfrm>
            <a:off x="2564575" y="445025"/>
            <a:ext cx="401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KEY ACTION ITEMS</a:t>
            </a:r>
            <a:endParaRPr/>
          </a:p>
        </p:txBody>
      </p:sp>
      <p:graphicFrame>
        <p:nvGraphicFramePr>
          <p:cNvPr id="2130" name="Google Shape;2130;p51"/>
          <p:cNvGraphicFramePr/>
          <p:nvPr/>
        </p:nvGraphicFramePr>
        <p:xfrm>
          <a:off x="868063" y="1461350"/>
          <a:ext cx="3000000" cy="3000000"/>
        </p:xfrm>
        <a:graphic>
          <a:graphicData uri="http://schemas.openxmlformats.org/drawingml/2006/table">
            <a:tbl>
              <a:tblPr>
                <a:noFill/>
                <a:tableStyleId>{37998605-8380-420A-8DBB-4BA339E0AFD3}</a:tableStyleId>
              </a:tblPr>
              <a:tblGrid>
                <a:gridCol w="1669300">
                  <a:extLst>
                    <a:ext uri="{9D8B030D-6E8A-4147-A177-3AD203B41FA5}">
                      <a16:colId xmlns:a16="http://schemas.microsoft.com/office/drawing/2014/main" val="20000"/>
                    </a:ext>
                  </a:extLst>
                </a:gridCol>
                <a:gridCol w="1912875">
                  <a:extLst>
                    <a:ext uri="{9D8B030D-6E8A-4147-A177-3AD203B41FA5}">
                      <a16:colId xmlns:a16="http://schemas.microsoft.com/office/drawing/2014/main" val="20001"/>
                    </a:ext>
                  </a:extLst>
                </a:gridCol>
                <a:gridCol w="1912875">
                  <a:extLst>
                    <a:ext uri="{9D8B030D-6E8A-4147-A177-3AD203B41FA5}">
                      <a16:colId xmlns:a16="http://schemas.microsoft.com/office/drawing/2014/main" val="20002"/>
                    </a:ext>
                  </a:extLst>
                </a:gridCol>
                <a:gridCol w="1912875">
                  <a:extLst>
                    <a:ext uri="{9D8B030D-6E8A-4147-A177-3AD203B41FA5}">
                      <a16:colId xmlns:a16="http://schemas.microsoft.com/office/drawing/2014/main" val="20003"/>
                    </a:ext>
                  </a:extLst>
                </a:gridCol>
              </a:tblGrid>
              <a:tr h="568900">
                <a:tc>
                  <a:txBody>
                    <a:bodyPr/>
                    <a:lstStyle/>
                    <a:p>
                      <a:pPr marL="0" lvl="0" indent="0" algn="l" rtl="0">
                        <a:spcBef>
                          <a:spcPts val="0"/>
                        </a:spcBef>
                        <a:spcAft>
                          <a:spcPts val="0"/>
                        </a:spcAft>
                        <a:buNone/>
                      </a:pPr>
                      <a:endParaRPr/>
                    </a:p>
                  </a:txBody>
                  <a:tcPr marL="91425" marR="91425" marT="91425" marB="91425">
                    <a:lnL w="19050" cap="flat" cmpd="sng">
                      <a:solidFill>
                        <a:schemeClr val="accent1">
                          <a:alpha val="0"/>
                        </a:scheme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600">
                          <a:solidFill>
                            <a:schemeClr val="dk1"/>
                          </a:solidFill>
                          <a:latin typeface="Oswald Regular"/>
                          <a:ea typeface="Oswald Regular"/>
                          <a:cs typeface="Oswald Regular"/>
                          <a:sym typeface="Oswald Regular"/>
                        </a:rPr>
                        <a:t>FIRST QUARTER</a:t>
                      </a:r>
                      <a:endParaRPr sz="1600">
                        <a:solidFill>
                          <a:schemeClr val="dk1"/>
                        </a:solidFill>
                        <a:latin typeface="Oswald Regular"/>
                        <a:ea typeface="Oswald Regular"/>
                        <a:cs typeface="Oswald Regular"/>
                        <a:sym typeface="Oswald Regular"/>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Oswald Regular"/>
                          <a:ea typeface="Oswald Regular"/>
                          <a:cs typeface="Oswald Regular"/>
                          <a:sym typeface="Oswald Regular"/>
                        </a:rPr>
                        <a:t>SECOND QUARTER</a:t>
                      </a:r>
                      <a:endParaRPr>
                        <a:solidFill>
                          <a:schemeClr val="dk1"/>
                        </a:solidFill>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dk1"/>
                          </a:solidFill>
                          <a:latin typeface="Oswald Regular"/>
                          <a:ea typeface="Oswald Regular"/>
                          <a:cs typeface="Oswald Regular"/>
                          <a:sym typeface="Oswald Regular"/>
                        </a:rPr>
                        <a:t>THIRD QUARTER</a:t>
                      </a:r>
                      <a:endParaRPr>
                        <a:solidFill>
                          <a:schemeClr val="dk1"/>
                        </a:solidFill>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0"/>
                  </a:ext>
                </a:extLst>
              </a:tr>
              <a:tr h="857750">
                <a:tc>
                  <a:txBody>
                    <a:bodyPr/>
                    <a:lstStyle/>
                    <a:p>
                      <a:pPr marL="0" lvl="0" indent="0" algn="ctr" rtl="0">
                        <a:spcBef>
                          <a:spcPts val="0"/>
                        </a:spcBef>
                        <a:spcAft>
                          <a:spcPts val="0"/>
                        </a:spcAft>
                        <a:buNone/>
                      </a:pPr>
                      <a:r>
                        <a:rPr lang="en" sz="2000">
                          <a:solidFill>
                            <a:schemeClr val="dk1"/>
                          </a:solidFill>
                          <a:latin typeface="Oswald Regular"/>
                          <a:ea typeface="Oswald Regular"/>
                          <a:cs typeface="Oswald Regular"/>
                          <a:sym typeface="Oswald Regular"/>
                        </a:rPr>
                        <a:t>KEY ACTION 1</a:t>
                      </a:r>
                      <a:endParaRPr sz="2000">
                        <a:solidFill>
                          <a:schemeClr val="dk1"/>
                        </a:solidFill>
                        <a:latin typeface="Oswald Regular"/>
                        <a:ea typeface="Oswald Regular"/>
                        <a:cs typeface="Oswald Regular"/>
                        <a:sym typeface="Oswald Regular"/>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Here you can describe your items for the quarter</a:t>
                      </a:r>
                      <a:endParaRPr>
                        <a:solidFill>
                          <a:srgbClr val="FFFFFF"/>
                        </a:solidFill>
                        <a:latin typeface="Lato"/>
                        <a:ea typeface="Lato"/>
                        <a:cs typeface="Lato"/>
                        <a:sym typeface="Lato"/>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Here you can describe your items for the quarter</a:t>
                      </a:r>
                      <a:endParaRPr>
                        <a:latin typeface="Lato"/>
                        <a:ea typeface="Lato"/>
                        <a:cs typeface="Lato"/>
                        <a:sym typeface="Lato"/>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Here you can describe your items for the quarter</a:t>
                      </a:r>
                      <a:endParaRPr>
                        <a:latin typeface="Lato"/>
                        <a:ea typeface="Lato"/>
                        <a:cs typeface="Lato"/>
                        <a:sym typeface="Lato"/>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857750">
                <a:tc>
                  <a:txBody>
                    <a:bodyPr/>
                    <a:lstStyle/>
                    <a:p>
                      <a:pPr marL="0" lvl="0" indent="0" algn="ctr" rtl="0">
                        <a:spcBef>
                          <a:spcPts val="0"/>
                        </a:spcBef>
                        <a:spcAft>
                          <a:spcPts val="0"/>
                        </a:spcAft>
                        <a:buNone/>
                      </a:pPr>
                      <a:r>
                        <a:rPr lang="en" sz="2000">
                          <a:solidFill>
                            <a:schemeClr val="dk1"/>
                          </a:solidFill>
                          <a:latin typeface="Oswald Regular"/>
                          <a:ea typeface="Oswald Regular"/>
                          <a:cs typeface="Oswald Regular"/>
                          <a:sym typeface="Oswald Regular"/>
                        </a:rPr>
                        <a:t>KEY ACTION 2</a:t>
                      </a:r>
                      <a:endParaRPr sz="2000">
                        <a:latin typeface="Oswald Regular"/>
                        <a:ea typeface="Oswald Regular"/>
                        <a:cs typeface="Oswald Regular"/>
                        <a:sym typeface="Oswald Regular"/>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Here you can describe your items for the quarter</a:t>
                      </a:r>
                      <a:endParaRPr>
                        <a:latin typeface="Lato"/>
                        <a:ea typeface="Lato"/>
                        <a:cs typeface="Lato"/>
                        <a:sym typeface="Lato"/>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Here you can describe your items for the quarter</a:t>
                      </a:r>
                      <a:endParaRPr>
                        <a:latin typeface="Lato"/>
                        <a:ea typeface="Lato"/>
                        <a:cs typeface="Lato"/>
                        <a:sym typeface="Lato"/>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Here you can describe your items for the quarter</a:t>
                      </a:r>
                      <a:endParaRPr>
                        <a:latin typeface="Lato"/>
                        <a:ea typeface="Lato"/>
                        <a:cs typeface="Lato"/>
                        <a:sym typeface="Lato"/>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extLst>
                  <a:ext uri="{0D108BD9-81ED-4DB2-BD59-A6C34878D82A}">
                    <a16:rowId xmlns:a16="http://schemas.microsoft.com/office/drawing/2014/main" val="10002"/>
                  </a:ext>
                </a:extLst>
              </a:tr>
              <a:tr h="857750">
                <a:tc>
                  <a:txBody>
                    <a:bodyPr/>
                    <a:lstStyle/>
                    <a:p>
                      <a:pPr marL="0" lvl="0" indent="0" algn="ctr" rtl="0">
                        <a:spcBef>
                          <a:spcPts val="0"/>
                        </a:spcBef>
                        <a:spcAft>
                          <a:spcPts val="0"/>
                        </a:spcAft>
                        <a:buNone/>
                      </a:pPr>
                      <a:r>
                        <a:rPr lang="en" sz="2000">
                          <a:solidFill>
                            <a:schemeClr val="dk1"/>
                          </a:solidFill>
                          <a:latin typeface="Oswald Regular"/>
                          <a:ea typeface="Oswald Regular"/>
                          <a:cs typeface="Oswald Regular"/>
                          <a:sym typeface="Oswald Regular"/>
                        </a:rPr>
                        <a:t>KEY ACTION 3</a:t>
                      </a:r>
                      <a:endParaRPr sz="2000">
                        <a:latin typeface="Oswald Regular"/>
                        <a:ea typeface="Oswald Regular"/>
                        <a:cs typeface="Oswald Regular"/>
                        <a:sym typeface="Oswald Regular"/>
                      </a:endParaRPr>
                    </a:p>
                  </a:txBody>
                  <a:tcPr marL="91425" marR="91425" marT="91425" marB="91425" anchor="ctr">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Here you can describe your items for the quarter</a:t>
                      </a:r>
                      <a:endParaRPr>
                        <a:latin typeface="Lato"/>
                        <a:ea typeface="Lato"/>
                        <a:cs typeface="Lato"/>
                        <a:sym typeface="Lato"/>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Here you can describe your items for the quarter</a:t>
                      </a:r>
                      <a:endParaRPr>
                        <a:latin typeface="Lato"/>
                        <a:ea typeface="Lato"/>
                        <a:cs typeface="Lato"/>
                        <a:sym typeface="Lato"/>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rgbClr val="FFFFFF"/>
                          </a:solidFill>
                          <a:latin typeface="Lato"/>
                          <a:ea typeface="Lato"/>
                          <a:cs typeface="Lato"/>
                          <a:sym typeface="Lato"/>
                        </a:rPr>
                        <a:t>Here you can describe your items for the quarter</a:t>
                      </a:r>
                      <a:endParaRPr>
                        <a:latin typeface="Lato"/>
                        <a:ea typeface="Lato"/>
                        <a:cs typeface="Lato"/>
                        <a:sym typeface="Lato"/>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134"/>
        <p:cNvGrpSpPr/>
        <p:nvPr/>
      </p:nvGrpSpPr>
      <p:grpSpPr>
        <a:xfrm>
          <a:off x="0" y="0"/>
          <a:ext cx="0" cy="0"/>
          <a:chOff x="0" y="0"/>
          <a:chExt cx="0" cy="0"/>
        </a:xfrm>
      </p:grpSpPr>
      <p:sp>
        <p:nvSpPr>
          <p:cNvPr id="2135" name="Google Shape;2135;p52"/>
          <p:cNvSpPr txBox="1">
            <a:spLocks noGrp="1"/>
          </p:cNvSpPr>
          <p:nvPr>
            <p:ph type="title"/>
          </p:nvPr>
        </p:nvSpPr>
        <p:spPr>
          <a:xfrm>
            <a:off x="2475525" y="445025"/>
            <a:ext cx="4193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a:t>
            </a:r>
            <a:endParaRPr/>
          </a:p>
        </p:txBody>
      </p:sp>
      <p:sp>
        <p:nvSpPr>
          <p:cNvPr id="2136" name="Google Shape;2136;p52"/>
          <p:cNvSpPr/>
          <p:nvPr/>
        </p:nvSpPr>
        <p:spPr>
          <a:xfrm>
            <a:off x="1015350" y="2233850"/>
            <a:ext cx="7035600" cy="99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2"/>
          <p:cNvSpPr/>
          <p:nvPr/>
        </p:nvSpPr>
        <p:spPr>
          <a:xfrm>
            <a:off x="2973700" y="1787125"/>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2"/>
          <p:cNvSpPr/>
          <p:nvPr/>
        </p:nvSpPr>
        <p:spPr>
          <a:xfrm>
            <a:off x="5015838" y="1787125"/>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2"/>
          <p:cNvSpPr txBox="1"/>
          <p:nvPr/>
        </p:nvSpPr>
        <p:spPr>
          <a:xfrm>
            <a:off x="2582200" y="2850125"/>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WEAKNESSES</a:t>
            </a:r>
            <a:endParaRPr sz="2000">
              <a:solidFill>
                <a:srgbClr val="F4D589"/>
              </a:solidFill>
              <a:latin typeface="Oswald Regular"/>
              <a:ea typeface="Oswald Regular"/>
              <a:cs typeface="Oswald Regular"/>
              <a:sym typeface="Oswald Regular"/>
            </a:endParaRPr>
          </a:p>
        </p:txBody>
      </p:sp>
      <p:sp>
        <p:nvSpPr>
          <p:cNvPr id="2140" name="Google Shape;2140;p52"/>
          <p:cNvSpPr txBox="1"/>
          <p:nvPr/>
        </p:nvSpPr>
        <p:spPr>
          <a:xfrm>
            <a:off x="2582200" y="3207125"/>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Venus has a beautiful name</a:t>
            </a:r>
            <a:endParaRPr>
              <a:solidFill>
                <a:srgbClr val="FFFFFF"/>
              </a:solidFill>
              <a:latin typeface="Lato"/>
              <a:ea typeface="Lato"/>
              <a:cs typeface="Lato"/>
              <a:sym typeface="Lato"/>
            </a:endParaRPr>
          </a:p>
        </p:txBody>
      </p:sp>
      <p:sp>
        <p:nvSpPr>
          <p:cNvPr id="2141" name="Google Shape;2141;p52"/>
          <p:cNvSpPr txBox="1"/>
          <p:nvPr/>
        </p:nvSpPr>
        <p:spPr>
          <a:xfrm>
            <a:off x="540000" y="2850125"/>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JUPITER</a:t>
            </a:r>
            <a:endParaRPr sz="2000">
              <a:solidFill>
                <a:srgbClr val="F4D589"/>
              </a:solidFill>
              <a:latin typeface="Oswald Regular"/>
              <a:ea typeface="Oswald Regular"/>
              <a:cs typeface="Oswald Regular"/>
              <a:sym typeface="Oswald Regular"/>
            </a:endParaRPr>
          </a:p>
        </p:txBody>
      </p:sp>
      <p:sp>
        <p:nvSpPr>
          <p:cNvPr id="2142" name="Google Shape;2142;p52"/>
          <p:cNvSpPr txBox="1"/>
          <p:nvPr/>
        </p:nvSpPr>
        <p:spPr>
          <a:xfrm>
            <a:off x="540050" y="3207125"/>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Jupiter is the biggest planet</a:t>
            </a:r>
            <a:endParaRPr>
              <a:solidFill>
                <a:srgbClr val="FFFFFF"/>
              </a:solidFill>
              <a:latin typeface="Lato"/>
              <a:ea typeface="Lato"/>
              <a:cs typeface="Lato"/>
              <a:sym typeface="Lato"/>
            </a:endParaRPr>
          </a:p>
        </p:txBody>
      </p:sp>
      <p:sp>
        <p:nvSpPr>
          <p:cNvPr id="2143" name="Google Shape;2143;p52"/>
          <p:cNvSpPr txBox="1"/>
          <p:nvPr/>
        </p:nvSpPr>
        <p:spPr>
          <a:xfrm>
            <a:off x="4624338" y="2850125"/>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OPPORTUNITIES</a:t>
            </a:r>
            <a:endParaRPr sz="2000">
              <a:solidFill>
                <a:srgbClr val="F4D589"/>
              </a:solidFill>
              <a:latin typeface="Oswald Regular"/>
              <a:ea typeface="Oswald Regular"/>
              <a:cs typeface="Oswald Regular"/>
              <a:sym typeface="Oswald Regular"/>
            </a:endParaRPr>
          </a:p>
        </p:txBody>
      </p:sp>
      <p:sp>
        <p:nvSpPr>
          <p:cNvPr id="2144" name="Google Shape;2144;p52"/>
          <p:cNvSpPr txBox="1"/>
          <p:nvPr/>
        </p:nvSpPr>
        <p:spPr>
          <a:xfrm>
            <a:off x="4624338" y="3207125"/>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Mars is actually a very cold place</a:t>
            </a:r>
            <a:endParaRPr>
              <a:solidFill>
                <a:srgbClr val="FFFFFF"/>
              </a:solidFill>
              <a:latin typeface="Lato"/>
              <a:ea typeface="Lato"/>
              <a:cs typeface="Lato"/>
              <a:sym typeface="Lato"/>
            </a:endParaRPr>
          </a:p>
        </p:txBody>
      </p:sp>
      <p:sp>
        <p:nvSpPr>
          <p:cNvPr id="2145" name="Google Shape;2145;p52"/>
          <p:cNvSpPr/>
          <p:nvPr/>
        </p:nvSpPr>
        <p:spPr>
          <a:xfrm>
            <a:off x="931525" y="1787125"/>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2900"/>
          </a:p>
        </p:txBody>
      </p:sp>
      <p:sp>
        <p:nvSpPr>
          <p:cNvPr id="2146" name="Google Shape;2146;p52"/>
          <p:cNvSpPr/>
          <p:nvPr/>
        </p:nvSpPr>
        <p:spPr>
          <a:xfrm>
            <a:off x="7057988" y="1787125"/>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2"/>
          <p:cNvSpPr txBox="1"/>
          <p:nvPr/>
        </p:nvSpPr>
        <p:spPr>
          <a:xfrm>
            <a:off x="6666488" y="2850125"/>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THREATS</a:t>
            </a:r>
            <a:endParaRPr sz="2000">
              <a:solidFill>
                <a:srgbClr val="F4D589"/>
              </a:solidFill>
              <a:latin typeface="Oswald Regular"/>
              <a:ea typeface="Oswald Regular"/>
              <a:cs typeface="Oswald Regular"/>
              <a:sym typeface="Oswald Regular"/>
            </a:endParaRPr>
          </a:p>
        </p:txBody>
      </p:sp>
      <p:sp>
        <p:nvSpPr>
          <p:cNvPr id="2148" name="Google Shape;2148;p52"/>
          <p:cNvSpPr txBox="1"/>
          <p:nvPr/>
        </p:nvSpPr>
        <p:spPr>
          <a:xfrm>
            <a:off x="6666488" y="3207125"/>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Mercury is the smallest planet</a:t>
            </a:r>
            <a:endParaRPr>
              <a:solidFill>
                <a:srgbClr val="FFFFFF"/>
              </a:solidFill>
              <a:latin typeface="Lato"/>
              <a:ea typeface="Lato"/>
              <a:cs typeface="Lato"/>
              <a:sym typeface="Lato"/>
            </a:endParaRPr>
          </a:p>
        </p:txBody>
      </p:sp>
      <p:sp>
        <p:nvSpPr>
          <p:cNvPr id="2149" name="Google Shape;2149;p52"/>
          <p:cNvSpPr txBox="1"/>
          <p:nvPr/>
        </p:nvSpPr>
        <p:spPr>
          <a:xfrm>
            <a:off x="784200" y="2011525"/>
            <a:ext cx="1287600" cy="544200"/>
          </a:xfrm>
          <a:prstGeom prst="rect">
            <a:avLst/>
          </a:prstGeom>
          <a:noFill/>
          <a:ln>
            <a:noFill/>
          </a:ln>
          <a:effectLst>
            <a:outerShdw dist="28575" dir="2220000" algn="bl" rotWithShape="0">
              <a:schemeClr val="dk2"/>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chemeClr val="accent3"/>
                </a:solidFill>
                <a:latin typeface="Lobster"/>
                <a:ea typeface="Lobster"/>
                <a:cs typeface="Lobster"/>
                <a:sym typeface="Lobster"/>
              </a:rPr>
              <a:t>2005</a:t>
            </a:r>
            <a:endParaRPr sz="2800"/>
          </a:p>
        </p:txBody>
      </p:sp>
      <p:sp>
        <p:nvSpPr>
          <p:cNvPr id="2150" name="Google Shape;2150;p52"/>
          <p:cNvSpPr txBox="1"/>
          <p:nvPr/>
        </p:nvSpPr>
        <p:spPr>
          <a:xfrm>
            <a:off x="2826388" y="2011525"/>
            <a:ext cx="1287600" cy="544200"/>
          </a:xfrm>
          <a:prstGeom prst="rect">
            <a:avLst/>
          </a:prstGeom>
          <a:noFill/>
          <a:ln>
            <a:noFill/>
          </a:ln>
          <a:effectLst>
            <a:outerShdw dist="28575" dir="2220000" algn="bl" rotWithShape="0">
              <a:schemeClr val="dk2"/>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chemeClr val="accent3"/>
                </a:solidFill>
                <a:latin typeface="Lobster"/>
                <a:ea typeface="Lobster"/>
                <a:cs typeface="Lobster"/>
                <a:sym typeface="Lobster"/>
              </a:rPr>
              <a:t>2010</a:t>
            </a:r>
            <a:endParaRPr sz="2800"/>
          </a:p>
        </p:txBody>
      </p:sp>
      <p:sp>
        <p:nvSpPr>
          <p:cNvPr id="2151" name="Google Shape;2151;p52"/>
          <p:cNvSpPr txBox="1"/>
          <p:nvPr/>
        </p:nvSpPr>
        <p:spPr>
          <a:xfrm>
            <a:off x="4868538" y="2011525"/>
            <a:ext cx="1287600" cy="544200"/>
          </a:xfrm>
          <a:prstGeom prst="rect">
            <a:avLst/>
          </a:prstGeom>
          <a:noFill/>
          <a:ln>
            <a:noFill/>
          </a:ln>
          <a:effectLst>
            <a:outerShdw dist="28575" dir="2220000" algn="bl" rotWithShape="0">
              <a:schemeClr val="dk2"/>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chemeClr val="accent3"/>
                </a:solidFill>
                <a:latin typeface="Lobster"/>
                <a:ea typeface="Lobster"/>
                <a:cs typeface="Lobster"/>
                <a:sym typeface="Lobster"/>
              </a:rPr>
              <a:t>2015</a:t>
            </a:r>
            <a:endParaRPr sz="2800"/>
          </a:p>
        </p:txBody>
      </p:sp>
      <p:sp>
        <p:nvSpPr>
          <p:cNvPr id="2152" name="Google Shape;2152;p52"/>
          <p:cNvSpPr txBox="1"/>
          <p:nvPr/>
        </p:nvSpPr>
        <p:spPr>
          <a:xfrm>
            <a:off x="6910688" y="2011525"/>
            <a:ext cx="1287600" cy="544200"/>
          </a:xfrm>
          <a:prstGeom prst="rect">
            <a:avLst/>
          </a:prstGeom>
          <a:noFill/>
          <a:ln>
            <a:noFill/>
          </a:ln>
          <a:effectLst>
            <a:outerShdw dist="28575" dir="2220000" algn="bl" rotWithShape="0">
              <a:schemeClr val="dk2"/>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chemeClr val="accent3"/>
                </a:solidFill>
                <a:latin typeface="Lobster"/>
                <a:ea typeface="Lobster"/>
                <a:cs typeface="Lobster"/>
                <a:sym typeface="Lobster"/>
              </a:rPr>
              <a:t>2020</a:t>
            </a:r>
            <a:endParaRPr sz="2800"/>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156"/>
        <p:cNvGrpSpPr/>
        <p:nvPr/>
      </p:nvGrpSpPr>
      <p:grpSpPr>
        <a:xfrm>
          <a:off x="0" y="0"/>
          <a:ext cx="0" cy="0"/>
          <a:chOff x="0" y="0"/>
          <a:chExt cx="0" cy="0"/>
        </a:xfrm>
      </p:grpSpPr>
      <p:sp>
        <p:nvSpPr>
          <p:cNvPr id="2157" name="Google Shape;2157;p53"/>
          <p:cNvSpPr txBox="1">
            <a:spLocks noGrp="1"/>
          </p:cNvSpPr>
          <p:nvPr>
            <p:ph type="title"/>
          </p:nvPr>
        </p:nvSpPr>
        <p:spPr>
          <a:xfrm>
            <a:off x="2399825" y="1136850"/>
            <a:ext cx="5892000" cy="1963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500,000</a:t>
            </a:r>
            <a:endParaRPr/>
          </a:p>
        </p:txBody>
      </p:sp>
      <p:sp>
        <p:nvSpPr>
          <p:cNvPr id="2158" name="Google Shape;2158;p53"/>
          <p:cNvSpPr txBox="1">
            <a:spLocks noGrp="1"/>
          </p:cNvSpPr>
          <p:nvPr>
            <p:ph type="body" idx="1"/>
          </p:nvPr>
        </p:nvSpPr>
        <p:spPr>
          <a:xfrm>
            <a:off x="3037375" y="3025350"/>
            <a:ext cx="5254200" cy="451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Big numbers catch your audience’s attention</a:t>
            </a:r>
            <a:endParaRPr/>
          </a:p>
        </p:txBody>
      </p:sp>
      <p:sp>
        <p:nvSpPr>
          <p:cNvPr id="2159" name="Google Shape;2159;p53"/>
          <p:cNvSpPr/>
          <p:nvPr/>
        </p:nvSpPr>
        <p:spPr>
          <a:xfrm>
            <a:off x="7876475" y="-270575"/>
            <a:ext cx="539025" cy="529350"/>
          </a:xfrm>
          <a:custGeom>
            <a:avLst/>
            <a:gdLst/>
            <a:ahLst/>
            <a:cxnLst/>
            <a:rect l="l" t="t" r="r" b="b"/>
            <a:pathLst>
              <a:path w="21561" h="21174" extrusionOk="0">
                <a:moveTo>
                  <a:pt x="20890" y="0"/>
                </a:moveTo>
                <a:cubicBezTo>
                  <a:pt x="20780" y="0"/>
                  <a:pt x="20666" y="41"/>
                  <a:pt x="20561" y="136"/>
                </a:cubicBezTo>
                <a:lnTo>
                  <a:pt x="351" y="20325"/>
                </a:lnTo>
                <a:cubicBezTo>
                  <a:pt x="1" y="20676"/>
                  <a:pt x="327" y="21174"/>
                  <a:pt x="703" y="21174"/>
                </a:cubicBezTo>
                <a:cubicBezTo>
                  <a:pt x="814" y="21174"/>
                  <a:pt x="929" y="21130"/>
                  <a:pt x="1033" y="21027"/>
                </a:cubicBezTo>
                <a:lnTo>
                  <a:pt x="21243" y="817"/>
                </a:lnTo>
                <a:cubicBezTo>
                  <a:pt x="21561" y="451"/>
                  <a:pt x="21254" y="0"/>
                  <a:pt x="20890" y="0"/>
                </a:cubicBezTo>
                <a:close/>
              </a:path>
            </a:pathLst>
          </a:custGeom>
          <a:solidFill>
            <a:srgbClr val="F4D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163"/>
        <p:cNvGrpSpPr/>
        <p:nvPr/>
      </p:nvGrpSpPr>
      <p:grpSpPr>
        <a:xfrm>
          <a:off x="0" y="0"/>
          <a:ext cx="0" cy="0"/>
          <a:chOff x="0" y="0"/>
          <a:chExt cx="0" cy="0"/>
        </a:xfrm>
      </p:grpSpPr>
      <p:cxnSp>
        <p:nvCxnSpPr>
          <p:cNvPr id="2164" name="Google Shape;2164;p54"/>
          <p:cNvCxnSpPr/>
          <p:nvPr/>
        </p:nvCxnSpPr>
        <p:spPr>
          <a:xfrm>
            <a:off x="1501450" y="1792275"/>
            <a:ext cx="3003000" cy="771000"/>
          </a:xfrm>
          <a:prstGeom prst="straightConnector1">
            <a:avLst/>
          </a:prstGeom>
          <a:noFill/>
          <a:ln w="38100" cap="flat" cmpd="sng">
            <a:solidFill>
              <a:schemeClr val="accent1"/>
            </a:solidFill>
            <a:prstDash val="solid"/>
            <a:round/>
            <a:headEnd type="none" w="med" len="med"/>
            <a:tailEnd type="none" w="med" len="med"/>
          </a:ln>
        </p:spPr>
      </p:cxnSp>
      <p:cxnSp>
        <p:nvCxnSpPr>
          <p:cNvPr id="2165" name="Google Shape;2165;p54"/>
          <p:cNvCxnSpPr/>
          <p:nvPr/>
        </p:nvCxnSpPr>
        <p:spPr>
          <a:xfrm rot="10800000" flipH="1">
            <a:off x="1535250" y="2529488"/>
            <a:ext cx="2935200" cy="1192200"/>
          </a:xfrm>
          <a:prstGeom prst="straightConnector1">
            <a:avLst/>
          </a:prstGeom>
          <a:noFill/>
          <a:ln w="38100" cap="flat" cmpd="sng">
            <a:solidFill>
              <a:schemeClr val="accent1"/>
            </a:solidFill>
            <a:prstDash val="solid"/>
            <a:round/>
            <a:headEnd type="none" w="med" len="med"/>
            <a:tailEnd type="none" w="med" len="med"/>
          </a:ln>
        </p:spPr>
      </p:cxnSp>
      <p:cxnSp>
        <p:nvCxnSpPr>
          <p:cNvPr id="2166" name="Google Shape;2166;p54"/>
          <p:cNvCxnSpPr/>
          <p:nvPr/>
        </p:nvCxnSpPr>
        <p:spPr>
          <a:xfrm flipH="1">
            <a:off x="4463825" y="1521725"/>
            <a:ext cx="3381600" cy="1041600"/>
          </a:xfrm>
          <a:prstGeom prst="straightConnector1">
            <a:avLst/>
          </a:prstGeom>
          <a:noFill/>
          <a:ln w="38100" cap="flat" cmpd="sng">
            <a:solidFill>
              <a:schemeClr val="accent1"/>
            </a:solidFill>
            <a:prstDash val="solid"/>
            <a:round/>
            <a:headEnd type="none" w="med" len="med"/>
            <a:tailEnd type="none" w="med" len="med"/>
          </a:ln>
        </p:spPr>
      </p:cxnSp>
      <p:cxnSp>
        <p:nvCxnSpPr>
          <p:cNvPr id="2167" name="Google Shape;2167;p54"/>
          <p:cNvCxnSpPr/>
          <p:nvPr/>
        </p:nvCxnSpPr>
        <p:spPr>
          <a:xfrm rot="10800000">
            <a:off x="4470425" y="2590350"/>
            <a:ext cx="3063900" cy="919800"/>
          </a:xfrm>
          <a:prstGeom prst="straightConnector1">
            <a:avLst/>
          </a:prstGeom>
          <a:noFill/>
          <a:ln w="38100" cap="flat" cmpd="sng">
            <a:solidFill>
              <a:schemeClr val="accent1"/>
            </a:solidFill>
            <a:prstDash val="solid"/>
            <a:round/>
            <a:headEnd type="none" w="med" len="med"/>
            <a:tailEnd type="none" w="med" len="med"/>
          </a:ln>
        </p:spPr>
      </p:cxnSp>
      <p:sp>
        <p:nvSpPr>
          <p:cNvPr id="2168" name="Google Shape;2168;p54"/>
          <p:cNvSpPr txBox="1">
            <a:spLocks noGrp="1"/>
          </p:cNvSpPr>
          <p:nvPr>
            <p:ph type="title"/>
          </p:nvPr>
        </p:nvSpPr>
        <p:spPr>
          <a:xfrm>
            <a:off x="2475525" y="445025"/>
            <a:ext cx="4193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BUDGET</a:t>
            </a:r>
            <a:endParaRPr/>
          </a:p>
        </p:txBody>
      </p:sp>
      <p:sp>
        <p:nvSpPr>
          <p:cNvPr id="2169" name="Google Shape;2169;p54"/>
          <p:cNvSpPr/>
          <p:nvPr/>
        </p:nvSpPr>
        <p:spPr>
          <a:xfrm>
            <a:off x="3266500" y="1386575"/>
            <a:ext cx="2461800" cy="2461800"/>
          </a:xfrm>
          <a:prstGeom prst="ellipse">
            <a:avLst/>
          </a:prstGeom>
          <a:solidFill>
            <a:schemeClr val="lt2"/>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4"/>
          <p:cNvSpPr txBox="1"/>
          <p:nvPr/>
        </p:nvSpPr>
        <p:spPr>
          <a:xfrm>
            <a:off x="3469450" y="2186650"/>
            <a:ext cx="2055900" cy="620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0">
                <a:solidFill>
                  <a:srgbClr val="F4D589"/>
                </a:solidFill>
                <a:latin typeface="Oswald Regular"/>
                <a:ea typeface="Oswald Regular"/>
                <a:cs typeface="Oswald Regular"/>
                <a:sym typeface="Oswald Regular"/>
              </a:rPr>
              <a:t>$2,000,000</a:t>
            </a:r>
            <a:endParaRPr sz="3000">
              <a:solidFill>
                <a:srgbClr val="F4D589"/>
              </a:solidFill>
              <a:latin typeface="Oswald Regular"/>
              <a:ea typeface="Oswald Regular"/>
              <a:cs typeface="Oswald Regular"/>
              <a:sym typeface="Oswald Regular"/>
            </a:endParaRPr>
          </a:p>
        </p:txBody>
      </p:sp>
      <p:sp>
        <p:nvSpPr>
          <p:cNvPr id="2171" name="Google Shape;2171;p54"/>
          <p:cNvSpPr txBox="1"/>
          <p:nvPr/>
        </p:nvSpPr>
        <p:spPr>
          <a:xfrm>
            <a:off x="3551200" y="2666095"/>
            <a:ext cx="1892400" cy="38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Quarterly Budget</a:t>
            </a:r>
            <a:endParaRPr>
              <a:solidFill>
                <a:srgbClr val="FFFFFF"/>
              </a:solidFill>
              <a:latin typeface="Lato"/>
              <a:ea typeface="Lato"/>
              <a:cs typeface="Lato"/>
              <a:sym typeface="Lato"/>
            </a:endParaRPr>
          </a:p>
        </p:txBody>
      </p:sp>
      <p:sp>
        <p:nvSpPr>
          <p:cNvPr id="2172" name="Google Shape;2172;p54"/>
          <p:cNvSpPr/>
          <p:nvPr/>
        </p:nvSpPr>
        <p:spPr>
          <a:xfrm>
            <a:off x="7158825" y="1102863"/>
            <a:ext cx="912000" cy="912000"/>
          </a:xfrm>
          <a:prstGeom prst="ellipse">
            <a:avLst/>
          </a:prstGeom>
          <a:solidFill>
            <a:srgbClr val="F079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4"/>
          <p:cNvSpPr/>
          <p:nvPr/>
        </p:nvSpPr>
        <p:spPr>
          <a:xfrm>
            <a:off x="709950" y="1102863"/>
            <a:ext cx="1413300" cy="1413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4"/>
          <p:cNvSpPr/>
          <p:nvPr/>
        </p:nvSpPr>
        <p:spPr>
          <a:xfrm>
            <a:off x="6786825" y="2666100"/>
            <a:ext cx="1656000" cy="1656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4"/>
          <p:cNvSpPr/>
          <p:nvPr/>
        </p:nvSpPr>
        <p:spPr>
          <a:xfrm>
            <a:off x="842250" y="3173400"/>
            <a:ext cx="1148700" cy="1148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4"/>
          <p:cNvSpPr txBox="1"/>
          <p:nvPr/>
        </p:nvSpPr>
        <p:spPr>
          <a:xfrm>
            <a:off x="709950" y="1462750"/>
            <a:ext cx="1413300" cy="74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chemeClr val="lt1"/>
                </a:solidFill>
                <a:latin typeface="Oswald Regular"/>
                <a:ea typeface="Oswald Regular"/>
                <a:cs typeface="Oswald Regular"/>
                <a:sym typeface="Oswald Regular"/>
              </a:rPr>
              <a:t>30%</a:t>
            </a:r>
            <a:endParaRPr sz="3600">
              <a:solidFill>
                <a:schemeClr val="lt1"/>
              </a:solidFill>
              <a:latin typeface="Oswald Regular"/>
              <a:ea typeface="Oswald Regular"/>
              <a:cs typeface="Oswald Regular"/>
              <a:sym typeface="Oswald Regular"/>
            </a:endParaRPr>
          </a:p>
        </p:txBody>
      </p:sp>
      <p:sp>
        <p:nvSpPr>
          <p:cNvPr id="2177" name="Google Shape;2177;p54"/>
          <p:cNvSpPr txBox="1"/>
          <p:nvPr/>
        </p:nvSpPr>
        <p:spPr>
          <a:xfrm>
            <a:off x="6908175" y="1212100"/>
            <a:ext cx="1413300" cy="74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chemeClr val="lt1"/>
                </a:solidFill>
                <a:latin typeface="Oswald Regular"/>
                <a:ea typeface="Oswald Regular"/>
                <a:cs typeface="Oswald Regular"/>
                <a:sym typeface="Oswald Regular"/>
              </a:rPr>
              <a:t>10%</a:t>
            </a:r>
            <a:endParaRPr sz="2500">
              <a:solidFill>
                <a:schemeClr val="lt1"/>
              </a:solidFill>
              <a:latin typeface="Oswald Regular"/>
              <a:ea typeface="Oswald Regular"/>
              <a:cs typeface="Oswald Regular"/>
              <a:sym typeface="Oswald Regular"/>
            </a:endParaRPr>
          </a:p>
        </p:txBody>
      </p:sp>
      <p:sp>
        <p:nvSpPr>
          <p:cNvPr id="2178" name="Google Shape;2178;p54"/>
          <p:cNvSpPr txBox="1"/>
          <p:nvPr/>
        </p:nvSpPr>
        <p:spPr>
          <a:xfrm>
            <a:off x="709950" y="3400988"/>
            <a:ext cx="1413300" cy="74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lt1"/>
                </a:solidFill>
                <a:latin typeface="Oswald Regular"/>
                <a:ea typeface="Oswald Regular"/>
                <a:cs typeface="Oswald Regular"/>
                <a:sym typeface="Oswald Regular"/>
              </a:rPr>
              <a:t>20%</a:t>
            </a:r>
            <a:endParaRPr sz="3000">
              <a:solidFill>
                <a:schemeClr val="lt1"/>
              </a:solidFill>
              <a:latin typeface="Oswald Regular"/>
              <a:ea typeface="Oswald Regular"/>
              <a:cs typeface="Oswald Regular"/>
              <a:sym typeface="Oswald Regular"/>
            </a:endParaRPr>
          </a:p>
        </p:txBody>
      </p:sp>
      <p:sp>
        <p:nvSpPr>
          <p:cNvPr id="2179" name="Google Shape;2179;p54"/>
          <p:cNvSpPr txBox="1"/>
          <p:nvPr/>
        </p:nvSpPr>
        <p:spPr>
          <a:xfrm>
            <a:off x="6908175" y="3147338"/>
            <a:ext cx="1413300" cy="74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chemeClr val="lt1"/>
                </a:solidFill>
                <a:latin typeface="Oswald Regular"/>
                <a:ea typeface="Oswald Regular"/>
                <a:cs typeface="Oswald Regular"/>
                <a:sym typeface="Oswald Regular"/>
              </a:rPr>
              <a:t>40%</a:t>
            </a:r>
            <a:endParaRPr sz="4500">
              <a:solidFill>
                <a:schemeClr val="lt1"/>
              </a:solidFill>
              <a:latin typeface="Oswald Regular"/>
              <a:ea typeface="Oswald Regular"/>
              <a:cs typeface="Oswald Regular"/>
              <a:sym typeface="Oswald Regular"/>
            </a:endParaRPr>
          </a:p>
        </p:txBody>
      </p:sp>
      <p:sp>
        <p:nvSpPr>
          <p:cNvPr id="2180" name="Google Shape;2180;p54"/>
          <p:cNvSpPr txBox="1"/>
          <p:nvPr/>
        </p:nvSpPr>
        <p:spPr>
          <a:xfrm>
            <a:off x="470400" y="2540870"/>
            <a:ext cx="1892400" cy="38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dk1"/>
                </a:solidFill>
                <a:latin typeface="Oswald Regular"/>
                <a:ea typeface="Oswald Regular"/>
                <a:cs typeface="Oswald Regular"/>
                <a:sym typeface="Oswald Regular"/>
              </a:rPr>
              <a:t>MARS</a:t>
            </a:r>
            <a:endParaRPr sz="2000">
              <a:solidFill>
                <a:schemeClr val="dk1"/>
              </a:solidFill>
              <a:latin typeface="Oswald Regular"/>
              <a:ea typeface="Oswald Regular"/>
              <a:cs typeface="Oswald Regular"/>
              <a:sym typeface="Oswald Regular"/>
            </a:endParaRPr>
          </a:p>
        </p:txBody>
      </p:sp>
      <p:sp>
        <p:nvSpPr>
          <p:cNvPr id="2181" name="Google Shape;2181;p54"/>
          <p:cNvSpPr txBox="1"/>
          <p:nvPr/>
        </p:nvSpPr>
        <p:spPr>
          <a:xfrm>
            <a:off x="6668625" y="4338470"/>
            <a:ext cx="1892400" cy="38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dk1"/>
                </a:solidFill>
                <a:latin typeface="Oswald Regular"/>
                <a:ea typeface="Oswald Regular"/>
                <a:cs typeface="Oswald Regular"/>
                <a:sym typeface="Oswald Regular"/>
              </a:rPr>
              <a:t>SATURN</a:t>
            </a:r>
            <a:endParaRPr sz="2000">
              <a:solidFill>
                <a:schemeClr val="dk1"/>
              </a:solidFill>
              <a:latin typeface="Oswald Regular"/>
              <a:ea typeface="Oswald Regular"/>
              <a:cs typeface="Oswald Regular"/>
              <a:sym typeface="Oswald Regular"/>
            </a:endParaRPr>
          </a:p>
        </p:txBody>
      </p:sp>
      <p:sp>
        <p:nvSpPr>
          <p:cNvPr id="2182" name="Google Shape;2182;p54"/>
          <p:cNvSpPr txBox="1"/>
          <p:nvPr/>
        </p:nvSpPr>
        <p:spPr>
          <a:xfrm>
            <a:off x="470400" y="4338470"/>
            <a:ext cx="1892400" cy="38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dk1"/>
                </a:solidFill>
                <a:latin typeface="Oswald Regular"/>
                <a:ea typeface="Oswald Regular"/>
                <a:cs typeface="Oswald Regular"/>
                <a:sym typeface="Oswald Regular"/>
              </a:rPr>
              <a:t>JUPITER</a:t>
            </a:r>
            <a:endParaRPr sz="2000">
              <a:solidFill>
                <a:schemeClr val="dk1"/>
              </a:solidFill>
              <a:latin typeface="Oswald Regular"/>
              <a:ea typeface="Oswald Regular"/>
              <a:cs typeface="Oswald Regular"/>
              <a:sym typeface="Oswald Regular"/>
            </a:endParaRPr>
          </a:p>
        </p:txBody>
      </p:sp>
      <p:sp>
        <p:nvSpPr>
          <p:cNvPr id="2183" name="Google Shape;2183;p54"/>
          <p:cNvSpPr txBox="1"/>
          <p:nvPr/>
        </p:nvSpPr>
        <p:spPr>
          <a:xfrm>
            <a:off x="6668625" y="2032470"/>
            <a:ext cx="1892400" cy="38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a:solidFill>
                  <a:schemeClr val="dk1"/>
                </a:solidFill>
                <a:latin typeface="Oswald Regular"/>
                <a:ea typeface="Oswald Regular"/>
                <a:cs typeface="Oswald Regular"/>
                <a:sym typeface="Oswald Regular"/>
              </a:rPr>
              <a:t>MERCURY</a:t>
            </a:r>
            <a:endParaRPr sz="2000">
              <a:solidFill>
                <a:schemeClr val="dk1"/>
              </a:solidFill>
              <a:latin typeface="Oswald Regular"/>
              <a:ea typeface="Oswald Regular"/>
              <a:cs typeface="Oswald Regular"/>
              <a:sym typeface="Oswald Regul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187"/>
        <p:cNvGrpSpPr/>
        <p:nvPr/>
      </p:nvGrpSpPr>
      <p:grpSpPr>
        <a:xfrm>
          <a:off x="0" y="0"/>
          <a:ext cx="0" cy="0"/>
          <a:chOff x="0" y="0"/>
          <a:chExt cx="0" cy="0"/>
        </a:xfrm>
      </p:grpSpPr>
      <p:sp>
        <p:nvSpPr>
          <p:cNvPr id="2188" name="Google Shape;2188;p55"/>
          <p:cNvSpPr txBox="1">
            <a:spLocks noGrp="1"/>
          </p:cNvSpPr>
          <p:nvPr>
            <p:ph type="title"/>
          </p:nvPr>
        </p:nvSpPr>
        <p:spPr>
          <a:xfrm>
            <a:off x="2564575" y="445025"/>
            <a:ext cx="401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KPI OVERVIEW</a:t>
            </a:r>
            <a:endParaRPr/>
          </a:p>
        </p:txBody>
      </p:sp>
      <p:grpSp>
        <p:nvGrpSpPr>
          <p:cNvPr id="2189" name="Google Shape;2189;p55"/>
          <p:cNvGrpSpPr/>
          <p:nvPr/>
        </p:nvGrpSpPr>
        <p:grpSpPr>
          <a:xfrm>
            <a:off x="616276" y="1627180"/>
            <a:ext cx="4478071" cy="2944661"/>
            <a:chOff x="235800" y="830650"/>
            <a:chExt cx="6978450" cy="4588844"/>
          </a:xfrm>
        </p:grpSpPr>
        <p:sp>
          <p:nvSpPr>
            <p:cNvPr id="2190" name="Google Shape;2190;p5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6" name="Google Shape;2196;p55"/>
          <p:cNvSpPr txBox="1"/>
          <p:nvPr/>
        </p:nvSpPr>
        <p:spPr>
          <a:xfrm>
            <a:off x="6945050" y="1496613"/>
            <a:ext cx="18924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chemeClr val="dk2"/>
                </a:solidFill>
                <a:latin typeface="Oswald Regular"/>
                <a:ea typeface="Oswald Regular"/>
                <a:cs typeface="Oswald Regular"/>
                <a:sym typeface="Oswald Regular"/>
              </a:rPr>
              <a:t>15,000</a:t>
            </a:r>
            <a:endParaRPr sz="2000">
              <a:solidFill>
                <a:schemeClr val="dk2"/>
              </a:solidFill>
              <a:latin typeface="Oswald Regular"/>
              <a:ea typeface="Oswald Regular"/>
              <a:cs typeface="Oswald Regular"/>
              <a:sym typeface="Oswald Regular"/>
            </a:endParaRPr>
          </a:p>
        </p:txBody>
      </p:sp>
      <p:sp>
        <p:nvSpPr>
          <p:cNvPr id="2197" name="Google Shape;2197;p55"/>
          <p:cNvSpPr txBox="1"/>
          <p:nvPr/>
        </p:nvSpPr>
        <p:spPr>
          <a:xfrm>
            <a:off x="7102175" y="1853613"/>
            <a:ext cx="1578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latin typeface="Lato"/>
                <a:ea typeface="Lato"/>
                <a:cs typeface="Lato"/>
                <a:sym typeface="Lato"/>
              </a:rPr>
              <a:t>New business all over the world</a:t>
            </a:r>
            <a:endParaRPr>
              <a:solidFill>
                <a:srgbClr val="FFFFFF"/>
              </a:solidFill>
              <a:latin typeface="Lato"/>
              <a:ea typeface="Lato"/>
              <a:cs typeface="Lato"/>
              <a:sym typeface="Lato"/>
            </a:endParaRPr>
          </a:p>
        </p:txBody>
      </p:sp>
      <p:sp>
        <p:nvSpPr>
          <p:cNvPr id="2198" name="Google Shape;2198;p55"/>
          <p:cNvSpPr/>
          <p:nvPr/>
        </p:nvSpPr>
        <p:spPr>
          <a:xfrm>
            <a:off x="3896538" y="3117300"/>
            <a:ext cx="219000" cy="2190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5"/>
          <p:cNvSpPr/>
          <p:nvPr/>
        </p:nvSpPr>
        <p:spPr>
          <a:xfrm>
            <a:off x="3047425" y="2576825"/>
            <a:ext cx="219000" cy="219000"/>
          </a:xfrm>
          <a:prstGeom prst="ellipse">
            <a:avLst/>
          </a:prstGeom>
          <a:solidFill>
            <a:srgbClr val="E89C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5"/>
          <p:cNvSpPr/>
          <p:nvPr/>
        </p:nvSpPr>
        <p:spPr>
          <a:xfrm>
            <a:off x="2515350" y="2951863"/>
            <a:ext cx="219000" cy="219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5"/>
          <p:cNvSpPr/>
          <p:nvPr/>
        </p:nvSpPr>
        <p:spPr>
          <a:xfrm>
            <a:off x="4451163" y="3790550"/>
            <a:ext cx="219000" cy="219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5"/>
          <p:cNvSpPr/>
          <p:nvPr/>
        </p:nvSpPr>
        <p:spPr>
          <a:xfrm>
            <a:off x="1447250" y="2898288"/>
            <a:ext cx="219000" cy="219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5"/>
          <p:cNvSpPr/>
          <p:nvPr/>
        </p:nvSpPr>
        <p:spPr>
          <a:xfrm>
            <a:off x="1821800" y="3375388"/>
            <a:ext cx="219000" cy="2190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5"/>
          <p:cNvSpPr txBox="1"/>
          <p:nvPr/>
        </p:nvSpPr>
        <p:spPr>
          <a:xfrm>
            <a:off x="5181150" y="1496613"/>
            <a:ext cx="1892400" cy="357000"/>
          </a:xfrm>
          <a:prstGeom prst="rect">
            <a:avLst/>
          </a:prstGeom>
          <a:noFill/>
          <a:ln>
            <a:noFill/>
          </a:ln>
        </p:spPr>
        <p:txBody>
          <a:bodyPr spcFirstLastPara="1" wrap="square" lIns="171450" tIns="91425" rIns="91425" bIns="91425" anchor="t" anchorCtr="0">
            <a:noAutofit/>
          </a:bodyPr>
          <a:lstStyle/>
          <a:p>
            <a:pPr marL="0" lvl="0" indent="0" algn="ctr" rtl="0">
              <a:spcBef>
                <a:spcPts val="0"/>
              </a:spcBef>
              <a:spcAft>
                <a:spcPts val="1600"/>
              </a:spcAft>
              <a:buNone/>
            </a:pPr>
            <a:r>
              <a:rPr lang="en" sz="2000">
                <a:solidFill>
                  <a:schemeClr val="accent1"/>
                </a:solidFill>
                <a:latin typeface="Oswald Regular"/>
                <a:ea typeface="Oswald Regular"/>
                <a:cs typeface="Oswald Regular"/>
                <a:sym typeface="Oswald Regular"/>
              </a:rPr>
              <a:t>40,000</a:t>
            </a:r>
            <a:endParaRPr sz="2000">
              <a:solidFill>
                <a:schemeClr val="accent1"/>
              </a:solidFill>
              <a:latin typeface="Oswald Regular"/>
              <a:ea typeface="Oswald Regular"/>
              <a:cs typeface="Oswald Regular"/>
              <a:sym typeface="Oswald Regular"/>
            </a:endParaRPr>
          </a:p>
        </p:txBody>
      </p:sp>
      <p:sp>
        <p:nvSpPr>
          <p:cNvPr id="2205" name="Google Shape;2205;p55"/>
          <p:cNvSpPr txBox="1"/>
          <p:nvPr/>
        </p:nvSpPr>
        <p:spPr>
          <a:xfrm>
            <a:off x="5338350" y="1853613"/>
            <a:ext cx="1578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3"/>
                </a:solidFill>
                <a:latin typeface="Lato"/>
                <a:ea typeface="Lato"/>
                <a:cs typeface="Lato"/>
                <a:sym typeface="Lato"/>
              </a:rPr>
              <a:t>New clients all over the world</a:t>
            </a:r>
            <a:endParaRPr>
              <a:solidFill>
                <a:schemeClr val="accent3"/>
              </a:solidFill>
              <a:latin typeface="Lato"/>
              <a:ea typeface="Lato"/>
              <a:cs typeface="Lato"/>
              <a:sym typeface="Lato"/>
            </a:endParaRPr>
          </a:p>
        </p:txBody>
      </p:sp>
      <p:sp>
        <p:nvSpPr>
          <p:cNvPr id="2206" name="Google Shape;2206;p55"/>
          <p:cNvSpPr txBox="1"/>
          <p:nvPr/>
        </p:nvSpPr>
        <p:spPr>
          <a:xfrm>
            <a:off x="1562550" y="1013675"/>
            <a:ext cx="18924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chemeClr val="dk1"/>
                </a:solidFill>
                <a:latin typeface="Oswald Regular"/>
                <a:ea typeface="Oswald Regular"/>
                <a:cs typeface="Oswald Regular"/>
                <a:sym typeface="Oswald Regular"/>
              </a:rPr>
              <a:t>OUTREACH</a:t>
            </a:r>
            <a:endParaRPr sz="2000">
              <a:solidFill>
                <a:schemeClr val="dk1"/>
              </a:solidFill>
              <a:latin typeface="Oswald Regular"/>
              <a:ea typeface="Oswald Regular"/>
              <a:cs typeface="Oswald Regular"/>
              <a:sym typeface="Oswald Regular"/>
            </a:endParaRPr>
          </a:p>
        </p:txBody>
      </p:sp>
      <p:sp>
        <p:nvSpPr>
          <p:cNvPr id="2207" name="Google Shape;2207;p55"/>
          <p:cNvSpPr txBox="1"/>
          <p:nvPr/>
        </p:nvSpPr>
        <p:spPr>
          <a:xfrm>
            <a:off x="5735500" y="1013675"/>
            <a:ext cx="25476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chemeClr val="dk1"/>
                </a:solidFill>
                <a:latin typeface="Oswald Regular"/>
                <a:ea typeface="Oswald Regular"/>
                <a:cs typeface="Oswald Regular"/>
                <a:sym typeface="Oswald Regular"/>
              </a:rPr>
              <a:t>COMPLIANCE RATE</a:t>
            </a:r>
            <a:endParaRPr sz="2000">
              <a:solidFill>
                <a:schemeClr val="dk1"/>
              </a:solidFill>
              <a:latin typeface="Oswald Regular"/>
              <a:ea typeface="Oswald Regular"/>
              <a:cs typeface="Oswald Regular"/>
              <a:sym typeface="Oswald Regular"/>
            </a:endParaRPr>
          </a:p>
        </p:txBody>
      </p:sp>
      <p:sp>
        <p:nvSpPr>
          <p:cNvPr id="2208" name="Google Shape;2208;p55"/>
          <p:cNvSpPr txBox="1"/>
          <p:nvPr/>
        </p:nvSpPr>
        <p:spPr>
          <a:xfrm flipH="1">
            <a:off x="5388849" y="4239225"/>
            <a:ext cx="3240900" cy="39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a:solidFill>
                  <a:schemeClr val="accent3"/>
                </a:solidFill>
                <a:latin typeface="Montserrat"/>
                <a:ea typeface="Montserrat"/>
                <a:cs typeface="Montserrat"/>
                <a:sym typeface="Montserrat"/>
              </a:rPr>
              <a:t>To modify this graph, click on it, follow the link, change the data and paste the new graph here</a:t>
            </a:r>
            <a:endParaRPr sz="900">
              <a:solidFill>
                <a:schemeClr val="accent3"/>
              </a:solidFill>
              <a:latin typeface="Montserrat"/>
              <a:ea typeface="Montserrat"/>
              <a:cs typeface="Montserrat"/>
              <a:sym typeface="Montserrat"/>
            </a:endParaRPr>
          </a:p>
        </p:txBody>
      </p:sp>
      <p:pic>
        <p:nvPicPr>
          <p:cNvPr id="2209" name="Google Shape;2209;p55">
            <a:hlinkClick r:id="rId3"/>
          </p:cNvPr>
          <p:cNvPicPr preferRelativeResize="0"/>
          <p:nvPr/>
        </p:nvPicPr>
        <p:blipFill rotWithShape="1">
          <a:blip r:embed="rId4">
            <a:alphaModFix/>
          </a:blip>
          <a:srcRect b="13269"/>
          <a:stretch/>
        </p:blipFill>
        <p:spPr>
          <a:xfrm>
            <a:off x="5479950" y="2564725"/>
            <a:ext cx="3063600" cy="1444824"/>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213"/>
        <p:cNvGrpSpPr/>
        <p:nvPr/>
      </p:nvGrpSpPr>
      <p:grpSpPr>
        <a:xfrm>
          <a:off x="0" y="0"/>
          <a:ext cx="0" cy="0"/>
          <a:chOff x="0" y="0"/>
          <a:chExt cx="0" cy="0"/>
        </a:xfrm>
      </p:grpSpPr>
      <p:sp>
        <p:nvSpPr>
          <p:cNvPr id="2214" name="Google Shape;2214;p56"/>
          <p:cNvSpPr txBox="1">
            <a:spLocks noGrp="1"/>
          </p:cNvSpPr>
          <p:nvPr>
            <p:ph type="title"/>
          </p:nvPr>
        </p:nvSpPr>
        <p:spPr>
          <a:xfrm>
            <a:off x="2691800" y="445025"/>
            <a:ext cx="3760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2215" name="Google Shape;2215;p56"/>
          <p:cNvSpPr txBox="1">
            <a:spLocks noGrp="1"/>
          </p:cNvSpPr>
          <p:nvPr>
            <p:ph type="subTitle" idx="1"/>
          </p:nvPr>
        </p:nvSpPr>
        <p:spPr>
          <a:xfrm>
            <a:off x="1346697" y="3543868"/>
            <a:ext cx="2798700" cy="59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2216" name="Google Shape;2216;p56"/>
          <p:cNvSpPr txBox="1">
            <a:spLocks noGrp="1"/>
          </p:cNvSpPr>
          <p:nvPr>
            <p:ph type="subTitle" idx="2"/>
          </p:nvPr>
        </p:nvSpPr>
        <p:spPr>
          <a:xfrm>
            <a:off x="1346650" y="3187250"/>
            <a:ext cx="2745600" cy="36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DOE</a:t>
            </a:r>
            <a:endParaRPr/>
          </a:p>
        </p:txBody>
      </p:sp>
      <p:sp>
        <p:nvSpPr>
          <p:cNvPr id="2217" name="Google Shape;2217;p56"/>
          <p:cNvSpPr txBox="1">
            <a:spLocks noGrp="1"/>
          </p:cNvSpPr>
          <p:nvPr>
            <p:ph type="subTitle" idx="3"/>
          </p:nvPr>
        </p:nvSpPr>
        <p:spPr>
          <a:xfrm>
            <a:off x="4988775" y="3543875"/>
            <a:ext cx="2798700" cy="59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a:t>
            </a:r>
            <a:endParaRPr/>
          </a:p>
        </p:txBody>
      </p:sp>
      <p:sp>
        <p:nvSpPr>
          <p:cNvPr id="2218" name="Google Shape;2218;p56"/>
          <p:cNvSpPr txBox="1">
            <a:spLocks noGrp="1"/>
          </p:cNvSpPr>
          <p:nvPr>
            <p:ph type="subTitle" idx="4"/>
          </p:nvPr>
        </p:nvSpPr>
        <p:spPr>
          <a:xfrm>
            <a:off x="5051750" y="3187250"/>
            <a:ext cx="2745600" cy="36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JOHN PATTERSON</a:t>
            </a:r>
            <a:endParaRPr/>
          </a:p>
        </p:txBody>
      </p:sp>
      <p:pic>
        <p:nvPicPr>
          <p:cNvPr id="2219" name="Google Shape;2219;p56"/>
          <p:cNvPicPr preferRelativeResize="0"/>
          <p:nvPr/>
        </p:nvPicPr>
        <p:blipFill rotWithShape="1">
          <a:blip r:embed="rId3">
            <a:alphaModFix/>
          </a:blip>
          <a:srcRect l="22785" t="5913" r="10217" b="9605"/>
          <a:stretch/>
        </p:blipFill>
        <p:spPr>
          <a:xfrm>
            <a:off x="1808550" y="1263225"/>
            <a:ext cx="1875000" cy="1764300"/>
          </a:xfrm>
          <a:prstGeom prst="ellipse">
            <a:avLst/>
          </a:prstGeom>
          <a:noFill/>
          <a:ln>
            <a:noFill/>
          </a:ln>
        </p:spPr>
      </p:pic>
      <p:pic>
        <p:nvPicPr>
          <p:cNvPr id="2220" name="Google Shape;2220;p56"/>
          <p:cNvPicPr preferRelativeResize="0"/>
          <p:nvPr/>
        </p:nvPicPr>
        <p:blipFill rotWithShape="1">
          <a:blip r:embed="rId4">
            <a:alphaModFix/>
          </a:blip>
          <a:srcRect l="2692" t="6432" r="58289" b="31060"/>
          <a:stretch/>
        </p:blipFill>
        <p:spPr>
          <a:xfrm>
            <a:off x="5450625" y="1263225"/>
            <a:ext cx="1875000" cy="1764300"/>
          </a:xfrm>
          <a:prstGeom prst="ellipse">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Shape 2224"/>
        <p:cNvGrpSpPr/>
        <p:nvPr/>
      </p:nvGrpSpPr>
      <p:grpSpPr>
        <a:xfrm>
          <a:off x="0" y="0"/>
          <a:ext cx="0" cy="0"/>
          <a:chOff x="0" y="0"/>
          <a:chExt cx="0" cy="0"/>
        </a:xfrm>
      </p:grpSpPr>
      <p:sp>
        <p:nvSpPr>
          <p:cNvPr id="2225" name="Google Shape;2225;p57"/>
          <p:cNvSpPr txBox="1">
            <a:spLocks noGrp="1"/>
          </p:cNvSpPr>
          <p:nvPr>
            <p:ph type="title"/>
          </p:nvPr>
        </p:nvSpPr>
        <p:spPr>
          <a:xfrm>
            <a:off x="2938205" y="974475"/>
            <a:ext cx="3267600" cy="71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226" name="Google Shape;2226;p57"/>
          <p:cNvSpPr txBox="1">
            <a:spLocks noGrp="1"/>
          </p:cNvSpPr>
          <p:nvPr>
            <p:ph type="subTitle" idx="1"/>
          </p:nvPr>
        </p:nvSpPr>
        <p:spPr>
          <a:xfrm>
            <a:off x="2983301" y="1622325"/>
            <a:ext cx="3177300" cy="1090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FFFFFF"/>
                </a:solidFill>
              </a:rPr>
              <a:t>Do you have any questions?</a:t>
            </a:r>
            <a:endParaRPr dirty="0">
              <a:solidFill>
                <a:srgbClr val="FFFFFF"/>
              </a:solidFill>
            </a:endParaRPr>
          </a:p>
          <a:p>
            <a:pPr marL="0" lvl="0" indent="0" algn="ctr" rtl="0">
              <a:spcBef>
                <a:spcPts val="0"/>
              </a:spcBef>
              <a:spcAft>
                <a:spcPts val="0"/>
              </a:spcAft>
              <a:buNone/>
            </a:pPr>
            <a:r>
              <a:rPr lang="en-US" dirty="0">
                <a:solidFill>
                  <a:srgbClr val="FFFFFF"/>
                </a:solidFill>
              </a:rPr>
              <a:t>great_ppt@outlook.com</a:t>
            </a:r>
          </a:p>
          <a:p>
            <a:pPr marL="0" lvl="0" indent="0" algn="ctr" rtl="0">
              <a:spcBef>
                <a:spcPts val="0"/>
              </a:spcBef>
              <a:spcAft>
                <a:spcPts val="0"/>
              </a:spcAft>
              <a:buNone/>
            </a:pPr>
            <a:r>
              <a:rPr lang="en-US" dirty="0">
                <a:solidFill>
                  <a:srgbClr val="FFFFFF"/>
                </a:solidFill>
              </a:rPr>
              <a:t>+1(540) 328-0772</a:t>
            </a:r>
          </a:p>
          <a:p>
            <a:pPr marL="0" lvl="0" indent="0" algn="ctr" rtl="0">
              <a:spcBef>
                <a:spcPts val="0"/>
              </a:spcBef>
              <a:spcAft>
                <a:spcPts val="0"/>
              </a:spcAft>
              <a:buNone/>
            </a:pPr>
            <a:r>
              <a:rPr lang="en-US" dirty="0">
                <a:solidFill>
                  <a:srgbClr val="FFFFFF"/>
                </a:solidFill>
              </a:rPr>
              <a:t>www.greatppt.com</a:t>
            </a:r>
          </a:p>
        </p:txBody>
      </p:sp>
      <p:sp>
        <p:nvSpPr>
          <p:cNvPr id="2227" name="Google Shape;2227;p57"/>
          <p:cNvSpPr txBox="1">
            <a:spLocks noGrp="1"/>
          </p:cNvSpPr>
          <p:nvPr>
            <p:ph type="subTitle" idx="2"/>
          </p:nvPr>
        </p:nvSpPr>
        <p:spPr>
          <a:xfrm>
            <a:off x="2676905" y="3744400"/>
            <a:ext cx="3790200" cy="279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Please keep this slide for attribution</a:t>
            </a:r>
            <a:endParaRPr/>
          </a:p>
        </p:txBody>
      </p:sp>
      <p:sp>
        <p:nvSpPr>
          <p:cNvPr id="2228" name="Google Shape;2228;p57"/>
          <p:cNvSpPr/>
          <p:nvPr/>
        </p:nvSpPr>
        <p:spPr>
          <a:xfrm>
            <a:off x="3847676" y="2701127"/>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9" name="Google Shape;2229;p57"/>
          <p:cNvGrpSpPr/>
          <p:nvPr/>
        </p:nvGrpSpPr>
        <p:grpSpPr>
          <a:xfrm>
            <a:off x="4368217" y="2701065"/>
            <a:ext cx="407432" cy="407391"/>
            <a:chOff x="812101" y="2571761"/>
            <a:chExt cx="417066" cy="417024"/>
          </a:xfrm>
        </p:grpSpPr>
        <p:sp>
          <p:nvSpPr>
            <p:cNvPr id="2230" name="Google Shape;2230;p5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57"/>
          <p:cNvGrpSpPr/>
          <p:nvPr/>
        </p:nvGrpSpPr>
        <p:grpSpPr>
          <a:xfrm>
            <a:off x="4888811" y="2701065"/>
            <a:ext cx="407391" cy="407391"/>
            <a:chOff x="1323129" y="2571761"/>
            <a:chExt cx="417024" cy="417024"/>
          </a:xfrm>
        </p:grpSpPr>
        <p:sp>
          <p:nvSpPr>
            <p:cNvPr id="2235" name="Google Shape;2235;p5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242"/>
        <p:cNvGrpSpPr/>
        <p:nvPr/>
      </p:nvGrpSpPr>
      <p:grpSpPr>
        <a:xfrm>
          <a:off x="0" y="0"/>
          <a:ext cx="0" cy="0"/>
          <a:chOff x="0" y="0"/>
          <a:chExt cx="0" cy="0"/>
        </a:xfrm>
      </p:grpSpPr>
      <p:sp>
        <p:nvSpPr>
          <p:cNvPr id="2243" name="Google Shape;2243;p58"/>
          <p:cNvSpPr txBox="1">
            <a:spLocks noGrp="1"/>
          </p:cNvSpPr>
          <p:nvPr>
            <p:ph type="title"/>
          </p:nvPr>
        </p:nvSpPr>
        <p:spPr>
          <a:xfrm>
            <a:off x="2475525" y="445025"/>
            <a:ext cx="4193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244" name="Google Shape;2244;p58"/>
          <p:cNvSpPr/>
          <p:nvPr/>
        </p:nvSpPr>
        <p:spPr>
          <a:xfrm>
            <a:off x="1296625" y="1568850"/>
            <a:ext cx="752400" cy="7524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8"/>
          <p:cNvSpPr/>
          <p:nvPr/>
        </p:nvSpPr>
        <p:spPr>
          <a:xfrm>
            <a:off x="2657270" y="1568850"/>
            <a:ext cx="752400" cy="752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8"/>
          <p:cNvSpPr/>
          <p:nvPr/>
        </p:nvSpPr>
        <p:spPr>
          <a:xfrm>
            <a:off x="4017915" y="1568850"/>
            <a:ext cx="752400" cy="752400"/>
          </a:xfrm>
          <a:prstGeom prst="ellipse">
            <a:avLst/>
          </a:prstGeom>
          <a:noFill/>
          <a:ln w="1524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47" name="Google Shape;2247;p58"/>
          <p:cNvCxnSpPr/>
          <p:nvPr/>
        </p:nvCxnSpPr>
        <p:spPr>
          <a:xfrm>
            <a:off x="5505300" y="1794600"/>
            <a:ext cx="702000" cy="300900"/>
          </a:xfrm>
          <a:prstGeom prst="bentConnector3">
            <a:avLst>
              <a:gd name="adj1" fmla="val 50000"/>
            </a:avLst>
          </a:prstGeom>
          <a:noFill/>
          <a:ln w="19050" cap="flat" cmpd="sng">
            <a:solidFill>
              <a:schemeClr val="accent1"/>
            </a:solidFill>
            <a:prstDash val="solid"/>
            <a:round/>
            <a:headEnd type="none" w="med" len="med"/>
            <a:tailEnd type="none" w="med" len="med"/>
          </a:ln>
        </p:spPr>
      </p:cxnSp>
      <p:grpSp>
        <p:nvGrpSpPr>
          <p:cNvPr id="2248" name="Google Shape;2248;p58"/>
          <p:cNvGrpSpPr/>
          <p:nvPr/>
        </p:nvGrpSpPr>
        <p:grpSpPr>
          <a:xfrm>
            <a:off x="5809937" y="2607418"/>
            <a:ext cx="2213646" cy="1824150"/>
            <a:chOff x="4283850" y="3116175"/>
            <a:chExt cx="1425675" cy="1174900"/>
          </a:xfrm>
        </p:grpSpPr>
        <p:sp>
          <p:nvSpPr>
            <p:cNvPr id="2249" name="Google Shape;2249;p58"/>
            <p:cNvSpPr/>
            <p:nvPr/>
          </p:nvSpPr>
          <p:spPr>
            <a:xfrm>
              <a:off x="4283850" y="31161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8"/>
            <p:cNvSpPr/>
            <p:nvPr/>
          </p:nvSpPr>
          <p:spPr>
            <a:xfrm>
              <a:off x="4477275" y="31161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8"/>
            <p:cNvSpPr/>
            <p:nvPr/>
          </p:nvSpPr>
          <p:spPr>
            <a:xfrm>
              <a:off x="4283850" y="32737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8"/>
            <p:cNvSpPr/>
            <p:nvPr/>
          </p:nvSpPr>
          <p:spPr>
            <a:xfrm>
              <a:off x="4477275" y="32737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8"/>
            <p:cNvSpPr/>
            <p:nvPr/>
          </p:nvSpPr>
          <p:spPr>
            <a:xfrm>
              <a:off x="4283850" y="34313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8"/>
            <p:cNvSpPr/>
            <p:nvPr/>
          </p:nvSpPr>
          <p:spPr>
            <a:xfrm>
              <a:off x="4477275" y="34313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8"/>
            <p:cNvSpPr/>
            <p:nvPr/>
          </p:nvSpPr>
          <p:spPr>
            <a:xfrm>
              <a:off x="4283850" y="35889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8"/>
            <p:cNvSpPr/>
            <p:nvPr/>
          </p:nvSpPr>
          <p:spPr>
            <a:xfrm>
              <a:off x="4477275" y="35889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8"/>
            <p:cNvSpPr/>
            <p:nvPr/>
          </p:nvSpPr>
          <p:spPr>
            <a:xfrm>
              <a:off x="4283850" y="37465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8"/>
            <p:cNvSpPr/>
            <p:nvPr/>
          </p:nvSpPr>
          <p:spPr>
            <a:xfrm>
              <a:off x="4477275" y="37465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8"/>
            <p:cNvSpPr/>
            <p:nvPr/>
          </p:nvSpPr>
          <p:spPr>
            <a:xfrm>
              <a:off x="4283850" y="39041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8"/>
            <p:cNvSpPr/>
            <p:nvPr/>
          </p:nvSpPr>
          <p:spPr>
            <a:xfrm>
              <a:off x="4477275" y="39041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8"/>
            <p:cNvSpPr/>
            <p:nvPr/>
          </p:nvSpPr>
          <p:spPr>
            <a:xfrm>
              <a:off x="4283850" y="40617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8"/>
            <p:cNvSpPr/>
            <p:nvPr/>
          </p:nvSpPr>
          <p:spPr>
            <a:xfrm>
              <a:off x="4477275" y="40617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8"/>
            <p:cNvSpPr/>
            <p:nvPr/>
          </p:nvSpPr>
          <p:spPr>
            <a:xfrm>
              <a:off x="4283850" y="42193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8"/>
            <p:cNvSpPr/>
            <p:nvPr/>
          </p:nvSpPr>
          <p:spPr>
            <a:xfrm>
              <a:off x="4477275" y="42193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8"/>
            <p:cNvSpPr/>
            <p:nvPr/>
          </p:nvSpPr>
          <p:spPr>
            <a:xfrm>
              <a:off x="4670700" y="31161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8"/>
            <p:cNvSpPr/>
            <p:nvPr/>
          </p:nvSpPr>
          <p:spPr>
            <a:xfrm>
              <a:off x="4864125" y="31161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8"/>
            <p:cNvSpPr/>
            <p:nvPr/>
          </p:nvSpPr>
          <p:spPr>
            <a:xfrm>
              <a:off x="4670700" y="32737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8"/>
            <p:cNvSpPr/>
            <p:nvPr/>
          </p:nvSpPr>
          <p:spPr>
            <a:xfrm>
              <a:off x="4864125" y="32737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8"/>
            <p:cNvSpPr/>
            <p:nvPr/>
          </p:nvSpPr>
          <p:spPr>
            <a:xfrm>
              <a:off x="4670700" y="34313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8"/>
            <p:cNvSpPr/>
            <p:nvPr/>
          </p:nvSpPr>
          <p:spPr>
            <a:xfrm>
              <a:off x="4864125" y="34313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8"/>
            <p:cNvSpPr/>
            <p:nvPr/>
          </p:nvSpPr>
          <p:spPr>
            <a:xfrm>
              <a:off x="4670700" y="35889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8"/>
            <p:cNvSpPr/>
            <p:nvPr/>
          </p:nvSpPr>
          <p:spPr>
            <a:xfrm>
              <a:off x="4864125" y="35889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8"/>
            <p:cNvSpPr/>
            <p:nvPr/>
          </p:nvSpPr>
          <p:spPr>
            <a:xfrm>
              <a:off x="4670700" y="37465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8"/>
            <p:cNvSpPr/>
            <p:nvPr/>
          </p:nvSpPr>
          <p:spPr>
            <a:xfrm>
              <a:off x="4864125" y="37465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8"/>
            <p:cNvSpPr/>
            <p:nvPr/>
          </p:nvSpPr>
          <p:spPr>
            <a:xfrm>
              <a:off x="4670700" y="39041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8"/>
            <p:cNvSpPr/>
            <p:nvPr/>
          </p:nvSpPr>
          <p:spPr>
            <a:xfrm>
              <a:off x="4864125" y="39041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8"/>
            <p:cNvSpPr/>
            <p:nvPr/>
          </p:nvSpPr>
          <p:spPr>
            <a:xfrm>
              <a:off x="4670700" y="40617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8"/>
            <p:cNvSpPr/>
            <p:nvPr/>
          </p:nvSpPr>
          <p:spPr>
            <a:xfrm>
              <a:off x="4864125" y="40617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8"/>
            <p:cNvSpPr/>
            <p:nvPr/>
          </p:nvSpPr>
          <p:spPr>
            <a:xfrm>
              <a:off x="4670700" y="42193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8"/>
            <p:cNvSpPr/>
            <p:nvPr/>
          </p:nvSpPr>
          <p:spPr>
            <a:xfrm>
              <a:off x="4864125" y="42193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8"/>
            <p:cNvSpPr/>
            <p:nvPr/>
          </p:nvSpPr>
          <p:spPr>
            <a:xfrm>
              <a:off x="5057550" y="31161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8"/>
            <p:cNvSpPr/>
            <p:nvPr/>
          </p:nvSpPr>
          <p:spPr>
            <a:xfrm>
              <a:off x="5250975" y="31161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8"/>
            <p:cNvSpPr/>
            <p:nvPr/>
          </p:nvSpPr>
          <p:spPr>
            <a:xfrm>
              <a:off x="5057550" y="32737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8"/>
            <p:cNvSpPr/>
            <p:nvPr/>
          </p:nvSpPr>
          <p:spPr>
            <a:xfrm>
              <a:off x="5250975" y="32737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8"/>
            <p:cNvSpPr/>
            <p:nvPr/>
          </p:nvSpPr>
          <p:spPr>
            <a:xfrm>
              <a:off x="5057550" y="34313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8"/>
            <p:cNvSpPr/>
            <p:nvPr/>
          </p:nvSpPr>
          <p:spPr>
            <a:xfrm>
              <a:off x="5250975" y="34313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8"/>
            <p:cNvSpPr/>
            <p:nvPr/>
          </p:nvSpPr>
          <p:spPr>
            <a:xfrm>
              <a:off x="5057550" y="35889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8"/>
            <p:cNvSpPr/>
            <p:nvPr/>
          </p:nvSpPr>
          <p:spPr>
            <a:xfrm>
              <a:off x="5250975" y="35889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8"/>
            <p:cNvSpPr/>
            <p:nvPr/>
          </p:nvSpPr>
          <p:spPr>
            <a:xfrm>
              <a:off x="5057550" y="37465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8"/>
            <p:cNvSpPr/>
            <p:nvPr/>
          </p:nvSpPr>
          <p:spPr>
            <a:xfrm>
              <a:off x="5250975" y="37465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8"/>
            <p:cNvSpPr/>
            <p:nvPr/>
          </p:nvSpPr>
          <p:spPr>
            <a:xfrm>
              <a:off x="5057550" y="39041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8"/>
            <p:cNvSpPr/>
            <p:nvPr/>
          </p:nvSpPr>
          <p:spPr>
            <a:xfrm>
              <a:off x="5250975" y="39041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8"/>
            <p:cNvSpPr/>
            <p:nvPr/>
          </p:nvSpPr>
          <p:spPr>
            <a:xfrm>
              <a:off x="5057550" y="40617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8"/>
            <p:cNvSpPr/>
            <p:nvPr/>
          </p:nvSpPr>
          <p:spPr>
            <a:xfrm>
              <a:off x="5250975" y="40617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8"/>
            <p:cNvSpPr/>
            <p:nvPr/>
          </p:nvSpPr>
          <p:spPr>
            <a:xfrm>
              <a:off x="5057550" y="42193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8"/>
            <p:cNvSpPr/>
            <p:nvPr/>
          </p:nvSpPr>
          <p:spPr>
            <a:xfrm>
              <a:off x="5250975" y="42193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8"/>
            <p:cNvSpPr/>
            <p:nvPr/>
          </p:nvSpPr>
          <p:spPr>
            <a:xfrm>
              <a:off x="5444400" y="31161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8"/>
            <p:cNvSpPr/>
            <p:nvPr/>
          </p:nvSpPr>
          <p:spPr>
            <a:xfrm>
              <a:off x="5637825" y="31161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8"/>
            <p:cNvSpPr/>
            <p:nvPr/>
          </p:nvSpPr>
          <p:spPr>
            <a:xfrm>
              <a:off x="5444400" y="32737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8"/>
            <p:cNvSpPr/>
            <p:nvPr/>
          </p:nvSpPr>
          <p:spPr>
            <a:xfrm>
              <a:off x="5637825" y="32737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8"/>
            <p:cNvSpPr/>
            <p:nvPr/>
          </p:nvSpPr>
          <p:spPr>
            <a:xfrm>
              <a:off x="5444400" y="34313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8"/>
            <p:cNvSpPr/>
            <p:nvPr/>
          </p:nvSpPr>
          <p:spPr>
            <a:xfrm>
              <a:off x="5637825" y="34313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8"/>
            <p:cNvSpPr/>
            <p:nvPr/>
          </p:nvSpPr>
          <p:spPr>
            <a:xfrm>
              <a:off x="5444400" y="35889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8"/>
            <p:cNvSpPr/>
            <p:nvPr/>
          </p:nvSpPr>
          <p:spPr>
            <a:xfrm>
              <a:off x="5637825" y="35889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8"/>
            <p:cNvSpPr/>
            <p:nvPr/>
          </p:nvSpPr>
          <p:spPr>
            <a:xfrm>
              <a:off x="5444400" y="37465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8"/>
            <p:cNvSpPr/>
            <p:nvPr/>
          </p:nvSpPr>
          <p:spPr>
            <a:xfrm>
              <a:off x="5637825" y="37465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8"/>
            <p:cNvSpPr/>
            <p:nvPr/>
          </p:nvSpPr>
          <p:spPr>
            <a:xfrm>
              <a:off x="5444400" y="39041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8"/>
            <p:cNvSpPr/>
            <p:nvPr/>
          </p:nvSpPr>
          <p:spPr>
            <a:xfrm>
              <a:off x="5637825" y="39041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8"/>
            <p:cNvSpPr/>
            <p:nvPr/>
          </p:nvSpPr>
          <p:spPr>
            <a:xfrm>
              <a:off x="5444400" y="40617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8"/>
            <p:cNvSpPr/>
            <p:nvPr/>
          </p:nvSpPr>
          <p:spPr>
            <a:xfrm>
              <a:off x="5637825" y="40617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8"/>
            <p:cNvSpPr/>
            <p:nvPr/>
          </p:nvSpPr>
          <p:spPr>
            <a:xfrm>
              <a:off x="5444400" y="4219375"/>
              <a:ext cx="71700" cy="71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8"/>
            <p:cNvSpPr/>
            <p:nvPr/>
          </p:nvSpPr>
          <p:spPr>
            <a:xfrm>
              <a:off x="5637825" y="4219375"/>
              <a:ext cx="71700" cy="71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3" name="Google Shape;2313;p58"/>
          <p:cNvSpPr/>
          <p:nvPr/>
        </p:nvSpPr>
        <p:spPr>
          <a:xfrm rot="2700000">
            <a:off x="2741572" y="2805206"/>
            <a:ext cx="583787" cy="583787"/>
          </a:xfrm>
          <a:prstGeom prst="plus">
            <a:avLst>
              <a:gd name="adj" fmla="val 3906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8"/>
          <p:cNvSpPr/>
          <p:nvPr/>
        </p:nvSpPr>
        <p:spPr>
          <a:xfrm rot="2700000">
            <a:off x="1380940" y="2763828"/>
            <a:ext cx="583787" cy="583787"/>
          </a:xfrm>
          <a:prstGeom prst="plus">
            <a:avLst>
              <a:gd name="adj" fmla="val 39065"/>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5" name="Google Shape;2315;p58"/>
          <p:cNvGrpSpPr/>
          <p:nvPr/>
        </p:nvGrpSpPr>
        <p:grpSpPr>
          <a:xfrm>
            <a:off x="7616728" y="1858427"/>
            <a:ext cx="626769" cy="251957"/>
            <a:chOff x="5618078" y="1847902"/>
            <a:chExt cx="626769" cy="251957"/>
          </a:xfrm>
        </p:grpSpPr>
        <p:sp>
          <p:nvSpPr>
            <p:cNvPr id="2316" name="Google Shape;2316;p58"/>
            <p:cNvSpPr/>
            <p:nvPr/>
          </p:nvSpPr>
          <p:spPr>
            <a:xfrm>
              <a:off x="5618593" y="1847902"/>
              <a:ext cx="625744" cy="113874"/>
            </a:xfrm>
            <a:custGeom>
              <a:avLst/>
              <a:gdLst/>
              <a:ahLst/>
              <a:cxnLst/>
              <a:rect l="l" t="t" r="r" b="b"/>
              <a:pathLst>
                <a:path w="12820" h="2333" extrusionOk="0">
                  <a:moveTo>
                    <a:pt x="5140" y="0"/>
                  </a:moveTo>
                  <a:lnTo>
                    <a:pt x="2601" y="2065"/>
                  </a:lnTo>
                  <a:lnTo>
                    <a:pt x="124" y="62"/>
                  </a:lnTo>
                  <a:lnTo>
                    <a:pt x="0" y="207"/>
                  </a:lnTo>
                  <a:lnTo>
                    <a:pt x="2601" y="2333"/>
                  </a:lnTo>
                  <a:lnTo>
                    <a:pt x="5140" y="269"/>
                  </a:lnTo>
                  <a:lnTo>
                    <a:pt x="7680" y="2333"/>
                  </a:lnTo>
                  <a:lnTo>
                    <a:pt x="10219" y="269"/>
                  </a:lnTo>
                  <a:lnTo>
                    <a:pt x="12696" y="2271"/>
                  </a:lnTo>
                  <a:lnTo>
                    <a:pt x="12820" y="2106"/>
                  </a:lnTo>
                  <a:lnTo>
                    <a:pt x="10219" y="0"/>
                  </a:lnTo>
                  <a:lnTo>
                    <a:pt x="7680" y="2065"/>
                  </a:lnTo>
                  <a:lnTo>
                    <a:pt x="5140" y="0"/>
                  </a:lnTo>
                  <a:close/>
                </a:path>
              </a:pathLst>
            </a:custGeom>
            <a:solidFill>
              <a:srgbClr val="E89C93"/>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8"/>
            <p:cNvSpPr/>
            <p:nvPr/>
          </p:nvSpPr>
          <p:spPr>
            <a:xfrm>
              <a:off x="5618078" y="1985937"/>
              <a:ext cx="626769" cy="113923"/>
            </a:xfrm>
            <a:custGeom>
              <a:avLst/>
              <a:gdLst/>
              <a:ahLst/>
              <a:cxnLst/>
              <a:rect l="l" t="t" r="r" b="b"/>
              <a:pathLst>
                <a:path w="12841" h="2334" extrusionOk="0">
                  <a:moveTo>
                    <a:pt x="5161" y="0"/>
                  </a:moveTo>
                  <a:lnTo>
                    <a:pt x="2622" y="2065"/>
                  </a:lnTo>
                  <a:lnTo>
                    <a:pt x="145" y="62"/>
                  </a:lnTo>
                  <a:lnTo>
                    <a:pt x="0" y="227"/>
                  </a:lnTo>
                  <a:lnTo>
                    <a:pt x="2622" y="2333"/>
                  </a:lnTo>
                  <a:lnTo>
                    <a:pt x="5161" y="269"/>
                  </a:lnTo>
                  <a:lnTo>
                    <a:pt x="7700" y="2333"/>
                  </a:lnTo>
                  <a:lnTo>
                    <a:pt x="10240" y="269"/>
                  </a:lnTo>
                  <a:lnTo>
                    <a:pt x="12717" y="2271"/>
                  </a:lnTo>
                  <a:lnTo>
                    <a:pt x="12841" y="2106"/>
                  </a:lnTo>
                  <a:lnTo>
                    <a:pt x="10240" y="0"/>
                  </a:lnTo>
                  <a:lnTo>
                    <a:pt x="7700" y="2065"/>
                  </a:lnTo>
                  <a:lnTo>
                    <a:pt x="5161" y="0"/>
                  </a:lnTo>
                  <a:close/>
                </a:path>
              </a:pathLst>
            </a:custGeom>
            <a:solidFill>
              <a:srgbClr val="F4D589"/>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8" name="Google Shape;2318;p58"/>
          <p:cNvSpPr/>
          <p:nvPr/>
        </p:nvSpPr>
        <p:spPr>
          <a:xfrm rot="2700000">
            <a:off x="4138840" y="2763828"/>
            <a:ext cx="583787" cy="583787"/>
          </a:xfrm>
          <a:prstGeom prst="plus">
            <a:avLst>
              <a:gd name="adj" fmla="val 39065"/>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8"/>
          <p:cNvSpPr/>
          <p:nvPr/>
        </p:nvSpPr>
        <p:spPr>
          <a:xfrm rot="-5400000">
            <a:off x="1404075" y="3703600"/>
            <a:ext cx="799200" cy="799200"/>
          </a:xfrm>
          <a:prstGeom prst="blockArc">
            <a:avLst>
              <a:gd name="adj1" fmla="val 10800000"/>
              <a:gd name="adj2" fmla="val 20537"/>
              <a:gd name="adj3" fmla="val 17535"/>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8"/>
          <p:cNvSpPr/>
          <p:nvPr/>
        </p:nvSpPr>
        <p:spPr>
          <a:xfrm rot="-5400000">
            <a:off x="2800975" y="3703600"/>
            <a:ext cx="799200" cy="799200"/>
          </a:xfrm>
          <a:prstGeom prst="blockArc">
            <a:avLst>
              <a:gd name="adj1" fmla="val 10800000"/>
              <a:gd name="adj2" fmla="val 20537"/>
              <a:gd name="adj3" fmla="val 1753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8"/>
          <p:cNvSpPr/>
          <p:nvPr/>
        </p:nvSpPr>
        <p:spPr>
          <a:xfrm rot="-5400000">
            <a:off x="4197875" y="3703600"/>
            <a:ext cx="799200" cy="799200"/>
          </a:xfrm>
          <a:prstGeom prst="blockArc">
            <a:avLst>
              <a:gd name="adj1" fmla="val 10800000"/>
              <a:gd name="adj2" fmla="val 20537"/>
              <a:gd name="adj3" fmla="val 17535"/>
            </a:avLst>
          </a:prstGeom>
          <a:noFill/>
          <a:ln w="3810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8"/>
          <p:cNvSpPr/>
          <p:nvPr/>
        </p:nvSpPr>
        <p:spPr>
          <a:xfrm rot="5400000">
            <a:off x="6690850" y="1654800"/>
            <a:ext cx="626700" cy="5421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766"/>
        <p:cNvGrpSpPr/>
        <p:nvPr/>
      </p:nvGrpSpPr>
      <p:grpSpPr>
        <a:xfrm>
          <a:off x="0" y="0"/>
          <a:ext cx="0" cy="0"/>
          <a:chOff x="0" y="0"/>
          <a:chExt cx="0" cy="0"/>
        </a:xfrm>
      </p:grpSpPr>
      <p:sp>
        <p:nvSpPr>
          <p:cNvPr id="1767" name="Google Shape;1767;p32"/>
          <p:cNvSpPr txBox="1">
            <a:spLocks noGrp="1"/>
          </p:cNvSpPr>
          <p:nvPr>
            <p:ph type="body" idx="1"/>
          </p:nvPr>
        </p:nvSpPr>
        <p:spPr>
          <a:xfrm>
            <a:off x="4141450" y="2854438"/>
            <a:ext cx="3544200" cy="614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a:t>
            </a:r>
            <a:endParaRPr/>
          </a:p>
        </p:txBody>
      </p:sp>
      <p:sp>
        <p:nvSpPr>
          <p:cNvPr id="1768" name="Google Shape;1768;p32"/>
          <p:cNvSpPr txBox="1">
            <a:spLocks noGrp="1"/>
          </p:cNvSpPr>
          <p:nvPr>
            <p:ph type="title"/>
          </p:nvPr>
        </p:nvSpPr>
        <p:spPr>
          <a:xfrm>
            <a:off x="4141450" y="1803313"/>
            <a:ext cx="2808000" cy="1220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OUR COMPANY</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51"/>
        <p:cNvGrpSpPr/>
        <p:nvPr/>
      </p:nvGrpSpPr>
      <p:grpSpPr>
        <a:xfrm>
          <a:off x="0" y="0"/>
          <a:ext cx="0" cy="0"/>
          <a:chOff x="0" y="0"/>
          <a:chExt cx="0" cy="0"/>
        </a:xfrm>
      </p:grpSpPr>
      <p:sp>
        <p:nvSpPr>
          <p:cNvPr id="2352" name="Google Shape;2352;p6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353" name="Google Shape;2353;p6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354" name="Google Shape;2354;p6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Oswald</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https://fonts.google.com/specimen/Oswald</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Lato</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https://fonts.google.com/specimen/Lato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2355" name="Google Shape;2355;p62"/>
          <p:cNvGrpSpPr/>
          <p:nvPr/>
        </p:nvGrpSpPr>
        <p:grpSpPr>
          <a:xfrm>
            <a:off x="2052638" y="3498875"/>
            <a:ext cx="5038700" cy="754200"/>
            <a:chOff x="2583563" y="3498875"/>
            <a:chExt cx="5038700" cy="754200"/>
          </a:xfrm>
        </p:grpSpPr>
        <p:sp>
          <p:nvSpPr>
            <p:cNvPr id="2356" name="Google Shape;2356;p62"/>
            <p:cNvSpPr/>
            <p:nvPr/>
          </p:nvSpPr>
          <p:spPr>
            <a:xfrm>
              <a:off x="3645388" y="3498875"/>
              <a:ext cx="791400" cy="754200"/>
            </a:xfrm>
            <a:prstGeom prst="roundRect">
              <a:avLst>
                <a:gd name="adj" fmla="val 16667"/>
              </a:avLst>
            </a:prstGeom>
            <a:solidFill>
              <a:srgbClr val="361D6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2"/>
            <p:cNvSpPr/>
            <p:nvPr/>
          </p:nvSpPr>
          <p:spPr>
            <a:xfrm>
              <a:off x="4707207" y="3498875"/>
              <a:ext cx="791400" cy="754200"/>
            </a:xfrm>
            <a:prstGeom prst="roundRect">
              <a:avLst>
                <a:gd name="adj" fmla="val 16667"/>
              </a:avLst>
            </a:prstGeom>
            <a:solidFill>
              <a:srgbClr val="9E75F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2"/>
            <p:cNvSpPr/>
            <p:nvPr/>
          </p:nvSpPr>
          <p:spPr>
            <a:xfrm>
              <a:off x="5769027" y="3498875"/>
              <a:ext cx="791400" cy="754200"/>
            </a:xfrm>
            <a:prstGeom prst="roundRect">
              <a:avLst>
                <a:gd name="adj" fmla="val 16667"/>
              </a:avLst>
            </a:prstGeom>
            <a:solidFill>
              <a:srgbClr val="E89C9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2"/>
            <p:cNvSpPr/>
            <p:nvPr/>
          </p:nvSpPr>
          <p:spPr>
            <a:xfrm>
              <a:off x="2583563" y="3498875"/>
              <a:ext cx="791400" cy="754200"/>
            </a:xfrm>
            <a:prstGeom prst="roundRect">
              <a:avLst>
                <a:gd name="adj" fmla="val 16667"/>
              </a:avLst>
            </a:prstGeom>
            <a:solidFill>
              <a:srgbClr val="F4D58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2"/>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#361d60ff</a:t>
              </a:r>
              <a:endParaRPr sz="1000">
                <a:solidFill>
                  <a:srgbClr val="FFFFFF"/>
                </a:solidFill>
              </a:endParaRPr>
            </a:p>
          </p:txBody>
        </p:sp>
        <p:sp>
          <p:nvSpPr>
            <p:cNvPr id="2361" name="Google Shape;2361;p62"/>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#9e75f9</a:t>
              </a:r>
              <a:endParaRPr sz="1000">
                <a:solidFill>
                  <a:srgbClr val="FFFFFF"/>
                </a:solidFill>
              </a:endParaRPr>
            </a:p>
          </p:txBody>
        </p:sp>
        <p:sp>
          <p:nvSpPr>
            <p:cNvPr id="2362" name="Google Shape;2362;p62"/>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#e89c93</a:t>
              </a:r>
              <a:endParaRPr sz="1000">
                <a:solidFill>
                  <a:srgbClr val="FFFFFF"/>
                </a:solidFill>
              </a:endParaRPr>
            </a:p>
          </p:txBody>
        </p:sp>
        <p:sp>
          <p:nvSpPr>
            <p:cNvPr id="2363" name="Google Shape;2363;p62"/>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#f4d589</a:t>
              </a:r>
              <a:endParaRPr sz="1000">
                <a:solidFill>
                  <a:srgbClr val="FFFFFF"/>
                </a:solidFill>
              </a:endParaRPr>
            </a:p>
          </p:txBody>
        </p:sp>
        <p:sp>
          <p:nvSpPr>
            <p:cNvPr id="2364" name="Google Shape;2364;p62"/>
            <p:cNvSpPr/>
            <p:nvPr/>
          </p:nvSpPr>
          <p:spPr>
            <a:xfrm>
              <a:off x="6830852" y="3498875"/>
              <a:ext cx="791400" cy="754200"/>
            </a:xfrm>
            <a:prstGeom prst="roundRect">
              <a:avLst>
                <a:gd name="adj" fmla="val 16667"/>
              </a:avLst>
            </a:prstGeom>
            <a:solidFill>
              <a:srgbClr val="F079C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2"/>
            <p:cNvSpPr txBox="1"/>
            <p:nvPr/>
          </p:nvSpPr>
          <p:spPr>
            <a:xfrm>
              <a:off x="68308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#f079cc</a:t>
              </a:r>
              <a:endParaRPr sz="1000">
                <a:solidFill>
                  <a:srgbClr val="FFFFFF"/>
                </a:solidFil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85"/>
        <p:cNvGrpSpPr/>
        <p:nvPr/>
      </p:nvGrpSpPr>
      <p:grpSpPr>
        <a:xfrm>
          <a:off x="0" y="0"/>
          <a:ext cx="0" cy="0"/>
          <a:chOff x="0" y="0"/>
          <a:chExt cx="0" cy="0"/>
        </a:xfrm>
      </p:grpSpPr>
      <p:sp>
        <p:nvSpPr>
          <p:cNvPr id="2386" name="Google Shape;2386;p6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Slidesgo.</a:t>
            </a:r>
            <a:endParaRPr sz="1100" dirty="0">
              <a:solidFill>
                <a:srgbClr val="FFFFFF"/>
              </a:solidFill>
            </a:endParaRPr>
          </a:p>
        </p:txBody>
      </p:sp>
      <p:grpSp>
        <p:nvGrpSpPr>
          <p:cNvPr id="2387" name="Google Shape;2387;p64"/>
          <p:cNvGrpSpPr/>
          <p:nvPr/>
        </p:nvGrpSpPr>
        <p:grpSpPr>
          <a:xfrm>
            <a:off x="5156078" y="3085736"/>
            <a:ext cx="474294" cy="551291"/>
            <a:chOff x="4727025" y="1332775"/>
            <a:chExt cx="59900" cy="69625"/>
          </a:xfrm>
        </p:grpSpPr>
        <p:sp>
          <p:nvSpPr>
            <p:cNvPr id="2388" name="Google Shape;2388;p6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0" name="Google Shape;2390;p64"/>
          <p:cNvGrpSpPr/>
          <p:nvPr/>
        </p:nvGrpSpPr>
        <p:grpSpPr>
          <a:xfrm>
            <a:off x="5769734" y="2314340"/>
            <a:ext cx="555653" cy="557031"/>
            <a:chOff x="4820425" y="1329900"/>
            <a:chExt cx="70175" cy="70350"/>
          </a:xfrm>
        </p:grpSpPr>
        <p:sp>
          <p:nvSpPr>
            <p:cNvPr id="2391" name="Google Shape;2391;p6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64"/>
          <p:cNvGrpSpPr/>
          <p:nvPr/>
        </p:nvGrpSpPr>
        <p:grpSpPr>
          <a:xfrm>
            <a:off x="6396103" y="2318845"/>
            <a:ext cx="582574" cy="533871"/>
            <a:chOff x="4903200" y="1331525"/>
            <a:chExt cx="73575" cy="67425"/>
          </a:xfrm>
        </p:grpSpPr>
        <p:sp>
          <p:nvSpPr>
            <p:cNvPr id="2396" name="Google Shape;2396;p6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64"/>
          <p:cNvGrpSpPr/>
          <p:nvPr/>
        </p:nvGrpSpPr>
        <p:grpSpPr>
          <a:xfrm>
            <a:off x="5755581" y="3078709"/>
            <a:ext cx="583960" cy="565345"/>
            <a:chOff x="4815575" y="1416800"/>
            <a:chExt cx="73750" cy="71400"/>
          </a:xfrm>
        </p:grpSpPr>
        <p:sp>
          <p:nvSpPr>
            <p:cNvPr id="2399" name="Google Shape;2399;p6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 name="Google Shape;2402;p64"/>
          <p:cNvGrpSpPr/>
          <p:nvPr/>
        </p:nvGrpSpPr>
        <p:grpSpPr>
          <a:xfrm>
            <a:off x="6390362" y="3108896"/>
            <a:ext cx="589898" cy="504970"/>
            <a:chOff x="4902475" y="1418875"/>
            <a:chExt cx="74500" cy="63775"/>
          </a:xfrm>
        </p:grpSpPr>
        <p:sp>
          <p:nvSpPr>
            <p:cNvPr id="2403" name="Google Shape;2403;p6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5" name="Google Shape;2405;p64"/>
          <p:cNvGrpSpPr/>
          <p:nvPr/>
        </p:nvGrpSpPr>
        <p:grpSpPr>
          <a:xfrm>
            <a:off x="5765577" y="3826000"/>
            <a:ext cx="563967" cy="567127"/>
            <a:chOff x="4818100" y="1507675"/>
            <a:chExt cx="71225" cy="71625"/>
          </a:xfrm>
        </p:grpSpPr>
        <p:sp>
          <p:nvSpPr>
            <p:cNvPr id="2406" name="Google Shape;2406;p6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64"/>
          <p:cNvGrpSpPr/>
          <p:nvPr/>
        </p:nvGrpSpPr>
        <p:grpSpPr>
          <a:xfrm>
            <a:off x="5079075" y="3829461"/>
            <a:ext cx="628301" cy="588505"/>
            <a:chOff x="4721450" y="1509475"/>
            <a:chExt cx="79350" cy="74325"/>
          </a:xfrm>
        </p:grpSpPr>
        <p:sp>
          <p:nvSpPr>
            <p:cNvPr id="2411" name="Google Shape;2411;p6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64"/>
          <p:cNvGrpSpPr/>
          <p:nvPr/>
        </p:nvGrpSpPr>
        <p:grpSpPr>
          <a:xfrm>
            <a:off x="6424608" y="3814027"/>
            <a:ext cx="557038" cy="562772"/>
            <a:chOff x="4906800" y="1507500"/>
            <a:chExt cx="70350" cy="71075"/>
          </a:xfrm>
        </p:grpSpPr>
        <p:sp>
          <p:nvSpPr>
            <p:cNvPr id="2416" name="Google Shape;2416;p6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64"/>
          <p:cNvGrpSpPr/>
          <p:nvPr/>
        </p:nvGrpSpPr>
        <p:grpSpPr>
          <a:xfrm>
            <a:off x="4462216" y="2340963"/>
            <a:ext cx="517934" cy="517934"/>
            <a:chOff x="3736598" y="2170606"/>
            <a:chExt cx="404889" cy="404889"/>
          </a:xfrm>
        </p:grpSpPr>
        <p:sp>
          <p:nvSpPr>
            <p:cNvPr id="2422" name="Google Shape;2422;p6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 name="Google Shape;2426;p64"/>
          <p:cNvGrpSpPr/>
          <p:nvPr/>
        </p:nvGrpSpPr>
        <p:grpSpPr>
          <a:xfrm>
            <a:off x="3729277" y="2341061"/>
            <a:ext cx="586986" cy="517740"/>
            <a:chOff x="3161917" y="2170682"/>
            <a:chExt cx="458870" cy="404737"/>
          </a:xfrm>
        </p:grpSpPr>
        <p:sp>
          <p:nvSpPr>
            <p:cNvPr id="2427" name="Google Shape;2427;p6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64"/>
          <p:cNvGrpSpPr/>
          <p:nvPr/>
        </p:nvGrpSpPr>
        <p:grpSpPr>
          <a:xfrm>
            <a:off x="3752299" y="3102400"/>
            <a:ext cx="540943" cy="517963"/>
            <a:chOff x="3179914" y="2889488"/>
            <a:chExt cx="422876" cy="404911"/>
          </a:xfrm>
        </p:grpSpPr>
        <p:sp>
          <p:nvSpPr>
            <p:cNvPr id="2431" name="Google Shape;2431;p6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7" name="Google Shape;2437;p64"/>
          <p:cNvGrpSpPr/>
          <p:nvPr/>
        </p:nvGrpSpPr>
        <p:grpSpPr>
          <a:xfrm>
            <a:off x="4453093" y="3102358"/>
            <a:ext cx="536180" cy="518047"/>
            <a:chOff x="3729467" y="2889422"/>
            <a:chExt cx="419153" cy="404977"/>
          </a:xfrm>
        </p:grpSpPr>
        <p:sp>
          <p:nvSpPr>
            <p:cNvPr id="2438" name="Google Shape;2438;p6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64"/>
          <p:cNvGrpSpPr/>
          <p:nvPr/>
        </p:nvGrpSpPr>
        <p:grpSpPr>
          <a:xfrm>
            <a:off x="1990126" y="3445787"/>
            <a:ext cx="965351" cy="134611"/>
            <a:chOff x="4411970" y="2962952"/>
            <a:chExt cx="706544" cy="104212"/>
          </a:xfrm>
        </p:grpSpPr>
        <p:sp>
          <p:nvSpPr>
            <p:cNvPr id="2446" name="Google Shape;2446;p6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64"/>
          <p:cNvGrpSpPr/>
          <p:nvPr/>
        </p:nvGrpSpPr>
        <p:grpSpPr>
          <a:xfrm>
            <a:off x="1990126" y="3041077"/>
            <a:ext cx="960158" cy="289172"/>
            <a:chOff x="4411970" y="2726085"/>
            <a:chExt cx="643107" cy="193659"/>
          </a:xfrm>
        </p:grpSpPr>
        <p:sp>
          <p:nvSpPr>
            <p:cNvPr id="2451" name="Google Shape;2451;p6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64"/>
          <p:cNvGrpSpPr/>
          <p:nvPr/>
        </p:nvGrpSpPr>
        <p:grpSpPr>
          <a:xfrm>
            <a:off x="998624" y="3295400"/>
            <a:ext cx="811503" cy="252584"/>
            <a:chOff x="4411970" y="4340222"/>
            <a:chExt cx="779467" cy="242683"/>
          </a:xfrm>
        </p:grpSpPr>
        <p:sp>
          <p:nvSpPr>
            <p:cNvPr id="2455" name="Google Shape;2455;p6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8" name="Google Shape;2458;p64"/>
          <p:cNvGrpSpPr/>
          <p:nvPr/>
        </p:nvGrpSpPr>
        <p:grpSpPr>
          <a:xfrm>
            <a:off x="1990126" y="2709308"/>
            <a:ext cx="965160" cy="216230"/>
            <a:chOff x="4411970" y="2468674"/>
            <a:chExt cx="747317" cy="167425"/>
          </a:xfrm>
        </p:grpSpPr>
        <p:sp>
          <p:nvSpPr>
            <p:cNvPr id="2459" name="Google Shape;2459;p6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1" name="Google Shape;2461;p6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2" name="Google Shape;2462;p64"/>
          <p:cNvGrpSpPr/>
          <p:nvPr/>
        </p:nvGrpSpPr>
        <p:grpSpPr>
          <a:xfrm>
            <a:off x="997692" y="2334687"/>
            <a:ext cx="1959041" cy="208784"/>
            <a:chOff x="6336019" y="3733725"/>
            <a:chExt cx="2566206" cy="351310"/>
          </a:xfrm>
        </p:grpSpPr>
        <p:sp>
          <p:nvSpPr>
            <p:cNvPr id="2463" name="Google Shape;2463;p6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7" name="Google Shape;2467;p64"/>
          <p:cNvGrpSpPr/>
          <p:nvPr/>
        </p:nvGrpSpPr>
        <p:grpSpPr>
          <a:xfrm>
            <a:off x="1990126" y="3950602"/>
            <a:ext cx="946551" cy="153200"/>
            <a:chOff x="4404545" y="3301592"/>
            <a:chExt cx="782403" cy="129272"/>
          </a:xfrm>
        </p:grpSpPr>
        <p:sp>
          <p:nvSpPr>
            <p:cNvPr id="2468" name="Google Shape;2468;p6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0" name="Google Shape;2470;p64"/>
          <p:cNvGrpSpPr/>
          <p:nvPr/>
        </p:nvGrpSpPr>
        <p:grpSpPr>
          <a:xfrm>
            <a:off x="1990126" y="3695937"/>
            <a:ext cx="962257" cy="139127"/>
            <a:chOff x="4411970" y="3131459"/>
            <a:chExt cx="710520" cy="117397"/>
          </a:xfrm>
        </p:grpSpPr>
        <p:sp>
          <p:nvSpPr>
            <p:cNvPr id="2471" name="Google Shape;2471;p6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3" name="Google Shape;2473;p6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4" name="Google Shape;2474;p64"/>
          <p:cNvGrpSpPr/>
          <p:nvPr/>
        </p:nvGrpSpPr>
        <p:grpSpPr>
          <a:xfrm>
            <a:off x="990271" y="3621603"/>
            <a:ext cx="823838" cy="458988"/>
            <a:chOff x="4411970" y="1801825"/>
            <a:chExt cx="734586" cy="409262"/>
          </a:xfrm>
        </p:grpSpPr>
        <p:sp>
          <p:nvSpPr>
            <p:cNvPr id="2475" name="Google Shape;2475;p6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7" name="Google Shape;2477;p64"/>
          <p:cNvGrpSpPr/>
          <p:nvPr/>
        </p:nvGrpSpPr>
        <p:grpSpPr>
          <a:xfrm>
            <a:off x="3095243" y="2339173"/>
            <a:ext cx="521514" cy="521514"/>
            <a:chOff x="5681300" y="2527788"/>
            <a:chExt cx="805800" cy="805800"/>
          </a:xfrm>
        </p:grpSpPr>
        <p:sp>
          <p:nvSpPr>
            <p:cNvPr id="2478" name="Google Shape;2478;p6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0" name="Google Shape;2480;p64"/>
          <p:cNvGrpSpPr/>
          <p:nvPr/>
        </p:nvGrpSpPr>
        <p:grpSpPr>
          <a:xfrm>
            <a:off x="3089483" y="3094865"/>
            <a:ext cx="533033" cy="533033"/>
            <a:chOff x="4049800" y="640400"/>
            <a:chExt cx="858900" cy="858900"/>
          </a:xfrm>
        </p:grpSpPr>
        <p:sp>
          <p:nvSpPr>
            <p:cNvPr id="2481" name="Google Shape;2481;p6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64"/>
          <p:cNvGrpSpPr/>
          <p:nvPr/>
        </p:nvGrpSpPr>
        <p:grpSpPr>
          <a:xfrm>
            <a:off x="3014966" y="3772543"/>
            <a:ext cx="682068" cy="682068"/>
            <a:chOff x="5080188" y="927900"/>
            <a:chExt cx="961200" cy="961200"/>
          </a:xfrm>
        </p:grpSpPr>
        <p:sp>
          <p:nvSpPr>
            <p:cNvPr id="2484" name="Google Shape;2484;p6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2" name="Google Shape;2492;p64"/>
          <p:cNvGrpSpPr/>
          <p:nvPr/>
        </p:nvGrpSpPr>
        <p:grpSpPr>
          <a:xfrm>
            <a:off x="4478465" y="3869234"/>
            <a:ext cx="505650" cy="504006"/>
            <a:chOff x="6039282" y="1042577"/>
            <a:chExt cx="734315" cy="731929"/>
          </a:xfrm>
        </p:grpSpPr>
        <p:sp>
          <p:nvSpPr>
            <p:cNvPr id="2493" name="Google Shape;2493;p6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64"/>
          <p:cNvGrpSpPr/>
          <p:nvPr/>
        </p:nvGrpSpPr>
        <p:grpSpPr>
          <a:xfrm>
            <a:off x="5091067" y="2298862"/>
            <a:ext cx="567744" cy="602136"/>
            <a:chOff x="1825800" y="1651625"/>
            <a:chExt cx="539989" cy="571775"/>
          </a:xfrm>
        </p:grpSpPr>
        <p:sp>
          <p:nvSpPr>
            <p:cNvPr id="2515" name="Google Shape;2515;p6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64"/>
          <p:cNvGrpSpPr/>
          <p:nvPr/>
        </p:nvGrpSpPr>
        <p:grpSpPr>
          <a:xfrm>
            <a:off x="3765995" y="3855579"/>
            <a:ext cx="508123" cy="507955"/>
            <a:chOff x="1897577" y="2802432"/>
            <a:chExt cx="492176" cy="492014"/>
          </a:xfrm>
        </p:grpSpPr>
        <p:sp>
          <p:nvSpPr>
            <p:cNvPr id="2520" name="Google Shape;2520;p6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64"/>
          <p:cNvGrpSpPr/>
          <p:nvPr/>
        </p:nvGrpSpPr>
        <p:grpSpPr>
          <a:xfrm>
            <a:off x="997525" y="4169123"/>
            <a:ext cx="809227" cy="200842"/>
            <a:chOff x="2013045" y="4813233"/>
            <a:chExt cx="921986" cy="228854"/>
          </a:xfrm>
        </p:grpSpPr>
        <p:sp>
          <p:nvSpPr>
            <p:cNvPr id="2533" name="Google Shape;2533;p6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5" name="Google Shape;2535;p64"/>
          <p:cNvGrpSpPr/>
          <p:nvPr/>
        </p:nvGrpSpPr>
        <p:grpSpPr>
          <a:xfrm>
            <a:off x="1005985" y="2656004"/>
            <a:ext cx="792421" cy="269941"/>
            <a:chOff x="1046767" y="4756633"/>
            <a:chExt cx="859646" cy="292841"/>
          </a:xfrm>
        </p:grpSpPr>
        <p:sp>
          <p:nvSpPr>
            <p:cNvPr id="2536" name="Google Shape;2536;p6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9" name="Google Shape;2539;p6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3" name="Google Shape;2543;p64"/>
          <p:cNvGrpSpPr/>
          <p:nvPr/>
        </p:nvGrpSpPr>
        <p:grpSpPr>
          <a:xfrm>
            <a:off x="7141841" y="2550562"/>
            <a:ext cx="166473" cy="141497"/>
            <a:chOff x="4660325" y="1866850"/>
            <a:chExt cx="68350" cy="58100"/>
          </a:xfrm>
        </p:grpSpPr>
        <p:sp>
          <p:nvSpPr>
            <p:cNvPr id="2544" name="Google Shape;2544;p6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6" name="Google Shape;2546;p64"/>
          <p:cNvGrpSpPr/>
          <p:nvPr/>
        </p:nvGrpSpPr>
        <p:grpSpPr>
          <a:xfrm>
            <a:off x="7451186" y="2576286"/>
            <a:ext cx="162515" cy="90049"/>
            <a:chOff x="4791775" y="1877500"/>
            <a:chExt cx="66725" cy="36975"/>
          </a:xfrm>
        </p:grpSpPr>
        <p:sp>
          <p:nvSpPr>
            <p:cNvPr id="2547" name="Google Shape;2547;p6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9" name="Google Shape;2549;p64"/>
          <p:cNvGrpSpPr/>
          <p:nvPr/>
        </p:nvGrpSpPr>
        <p:grpSpPr>
          <a:xfrm>
            <a:off x="7772899" y="2576286"/>
            <a:ext cx="144979" cy="90049"/>
            <a:chOff x="4923925" y="1877500"/>
            <a:chExt cx="59525" cy="36975"/>
          </a:xfrm>
        </p:grpSpPr>
        <p:sp>
          <p:nvSpPr>
            <p:cNvPr id="2550" name="Google Shape;2550;p6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2" name="Google Shape;2552;p64"/>
          <p:cNvGrpSpPr/>
          <p:nvPr/>
        </p:nvGrpSpPr>
        <p:grpSpPr>
          <a:xfrm>
            <a:off x="8067390" y="2558477"/>
            <a:ext cx="141447" cy="125667"/>
            <a:chOff x="5058450" y="1870100"/>
            <a:chExt cx="58075" cy="51600"/>
          </a:xfrm>
        </p:grpSpPr>
        <p:sp>
          <p:nvSpPr>
            <p:cNvPr id="2553" name="Google Shape;2553;p6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5" name="Google Shape;2555;p64"/>
          <p:cNvGrpSpPr/>
          <p:nvPr/>
        </p:nvGrpSpPr>
        <p:grpSpPr>
          <a:xfrm>
            <a:off x="7481905" y="2980885"/>
            <a:ext cx="101077" cy="107645"/>
            <a:chOff x="4811425" y="2065025"/>
            <a:chExt cx="41500" cy="44200"/>
          </a:xfrm>
        </p:grpSpPr>
        <p:sp>
          <p:nvSpPr>
            <p:cNvPr id="2556" name="Google Shape;2556;p6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8" name="Google Shape;2558;p64"/>
          <p:cNvGrpSpPr/>
          <p:nvPr/>
        </p:nvGrpSpPr>
        <p:grpSpPr>
          <a:xfrm>
            <a:off x="7774342" y="2981098"/>
            <a:ext cx="120867" cy="107218"/>
            <a:chOff x="4929875" y="2065025"/>
            <a:chExt cx="49625" cy="44025"/>
          </a:xfrm>
        </p:grpSpPr>
        <p:sp>
          <p:nvSpPr>
            <p:cNvPr id="2559" name="Google Shape;2559;p6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1" name="Google Shape;2561;p64"/>
          <p:cNvGrpSpPr/>
          <p:nvPr/>
        </p:nvGrpSpPr>
        <p:grpSpPr>
          <a:xfrm>
            <a:off x="8103011" y="2984112"/>
            <a:ext cx="70206" cy="101191"/>
            <a:chOff x="5083925" y="2066350"/>
            <a:chExt cx="28825" cy="41550"/>
          </a:xfrm>
        </p:grpSpPr>
        <p:sp>
          <p:nvSpPr>
            <p:cNvPr id="2562" name="Google Shape;2562;p6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4" name="Google Shape;2564;p64"/>
          <p:cNvGrpSpPr/>
          <p:nvPr/>
        </p:nvGrpSpPr>
        <p:grpSpPr>
          <a:xfrm>
            <a:off x="7134565" y="2999759"/>
            <a:ext cx="181026" cy="69896"/>
            <a:chOff x="4659775" y="2072775"/>
            <a:chExt cx="74325" cy="28700"/>
          </a:xfrm>
        </p:grpSpPr>
        <p:sp>
          <p:nvSpPr>
            <p:cNvPr id="2565" name="Google Shape;2565;p6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8" name="Google Shape;2568;p64"/>
          <p:cNvGrpSpPr/>
          <p:nvPr/>
        </p:nvGrpSpPr>
        <p:grpSpPr>
          <a:xfrm>
            <a:off x="8054421" y="2790324"/>
            <a:ext cx="167387" cy="89197"/>
            <a:chOff x="4662475" y="1976500"/>
            <a:chExt cx="68725" cy="36625"/>
          </a:xfrm>
        </p:grpSpPr>
        <p:sp>
          <p:nvSpPr>
            <p:cNvPr id="2569" name="Google Shape;2569;p6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2" name="Google Shape;2572;p64"/>
          <p:cNvGrpSpPr/>
          <p:nvPr/>
        </p:nvGrpSpPr>
        <p:grpSpPr>
          <a:xfrm>
            <a:off x="7751326" y="2793764"/>
            <a:ext cx="166899" cy="82317"/>
            <a:chOff x="4920150" y="1977875"/>
            <a:chExt cx="68525" cy="33800"/>
          </a:xfrm>
        </p:grpSpPr>
        <p:sp>
          <p:nvSpPr>
            <p:cNvPr id="2573" name="Google Shape;2573;p6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64"/>
          <p:cNvGrpSpPr/>
          <p:nvPr/>
        </p:nvGrpSpPr>
        <p:grpSpPr>
          <a:xfrm>
            <a:off x="7162483" y="3197682"/>
            <a:ext cx="125190" cy="127859"/>
            <a:chOff x="4676550" y="2160575"/>
            <a:chExt cx="51400" cy="52500"/>
          </a:xfrm>
        </p:grpSpPr>
        <p:sp>
          <p:nvSpPr>
            <p:cNvPr id="2577" name="Google Shape;2577;p6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64"/>
          <p:cNvGrpSpPr/>
          <p:nvPr/>
        </p:nvGrpSpPr>
        <p:grpSpPr>
          <a:xfrm>
            <a:off x="7459741" y="3204714"/>
            <a:ext cx="145405" cy="113794"/>
            <a:chOff x="4768325" y="2163475"/>
            <a:chExt cx="59700" cy="46725"/>
          </a:xfrm>
        </p:grpSpPr>
        <p:sp>
          <p:nvSpPr>
            <p:cNvPr id="2581" name="Google Shape;2581;p6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3" name="Google Shape;2583;p6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9" name="Google Shape;2589;p64"/>
          <p:cNvGrpSpPr/>
          <p:nvPr/>
        </p:nvGrpSpPr>
        <p:grpSpPr>
          <a:xfrm>
            <a:off x="7476059" y="3459808"/>
            <a:ext cx="112768" cy="106853"/>
            <a:chOff x="4768575" y="2253950"/>
            <a:chExt cx="46300" cy="43875"/>
          </a:xfrm>
        </p:grpSpPr>
        <p:sp>
          <p:nvSpPr>
            <p:cNvPr id="2590" name="Google Shape;2590;p6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64"/>
          <p:cNvGrpSpPr/>
          <p:nvPr/>
        </p:nvGrpSpPr>
        <p:grpSpPr>
          <a:xfrm>
            <a:off x="7775682" y="3948834"/>
            <a:ext cx="118187" cy="146246"/>
            <a:chOff x="4960900" y="2433225"/>
            <a:chExt cx="48525" cy="60050"/>
          </a:xfrm>
        </p:grpSpPr>
        <p:sp>
          <p:nvSpPr>
            <p:cNvPr id="2593" name="Google Shape;2593;p6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5" name="Google Shape;2595;p64"/>
          <p:cNvGrpSpPr/>
          <p:nvPr/>
        </p:nvGrpSpPr>
        <p:grpSpPr>
          <a:xfrm>
            <a:off x="7464247" y="4212895"/>
            <a:ext cx="136394" cy="143810"/>
            <a:chOff x="4854075" y="2527625"/>
            <a:chExt cx="56000" cy="59050"/>
          </a:xfrm>
        </p:grpSpPr>
        <p:sp>
          <p:nvSpPr>
            <p:cNvPr id="2596" name="Google Shape;2596;p6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8" name="Google Shape;2598;p6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1" name="Google Shape;2601;p64"/>
          <p:cNvGrpSpPr/>
          <p:nvPr/>
        </p:nvGrpSpPr>
        <p:grpSpPr>
          <a:xfrm>
            <a:off x="8088458" y="3676639"/>
            <a:ext cx="99312" cy="160797"/>
            <a:chOff x="5059700" y="2334775"/>
            <a:chExt cx="40775" cy="66025"/>
          </a:xfrm>
        </p:grpSpPr>
        <p:sp>
          <p:nvSpPr>
            <p:cNvPr id="2602" name="Google Shape;2602;p6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64"/>
          <p:cNvGrpSpPr/>
          <p:nvPr/>
        </p:nvGrpSpPr>
        <p:grpSpPr>
          <a:xfrm>
            <a:off x="8045622" y="3941771"/>
            <a:ext cx="184984" cy="160371"/>
            <a:chOff x="5037700" y="2430325"/>
            <a:chExt cx="75950" cy="65850"/>
          </a:xfrm>
        </p:grpSpPr>
        <p:sp>
          <p:nvSpPr>
            <p:cNvPr id="2612" name="Google Shape;2612;p6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4" name="Google Shape;2614;p64"/>
          <p:cNvGrpSpPr/>
          <p:nvPr/>
        </p:nvGrpSpPr>
        <p:grpSpPr>
          <a:xfrm>
            <a:off x="7465128" y="3708223"/>
            <a:ext cx="173014" cy="97629"/>
            <a:chOff x="4756975" y="2341800"/>
            <a:chExt cx="91975" cy="51925"/>
          </a:xfrm>
        </p:grpSpPr>
        <p:sp>
          <p:nvSpPr>
            <p:cNvPr id="2615" name="Google Shape;2615;p6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5" name="Google Shape;2635;p64"/>
          <p:cNvGrpSpPr/>
          <p:nvPr/>
        </p:nvGrpSpPr>
        <p:grpSpPr>
          <a:xfrm>
            <a:off x="7732065" y="4196920"/>
            <a:ext cx="212497" cy="175761"/>
            <a:chOff x="4943575" y="2516350"/>
            <a:chExt cx="98675" cy="81700"/>
          </a:xfrm>
        </p:grpSpPr>
        <p:sp>
          <p:nvSpPr>
            <p:cNvPr id="2636" name="Google Shape;2636;p6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4" name="Google Shape;2714;p6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722"/>
        <p:cNvGrpSpPr/>
        <p:nvPr/>
      </p:nvGrpSpPr>
      <p:grpSpPr>
        <a:xfrm>
          <a:off x="0" y="0"/>
          <a:ext cx="0" cy="0"/>
          <a:chOff x="0" y="0"/>
          <a:chExt cx="0" cy="0"/>
        </a:xfrm>
      </p:grpSpPr>
      <p:grpSp>
        <p:nvGrpSpPr>
          <p:cNvPr id="2723" name="Google Shape;2723;p65"/>
          <p:cNvGrpSpPr/>
          <p:nvPr/>
        </p:nvGrpSpPr>
        <p:grpSpPr>
          <a:xfrm>
            <a:off x="3642951" y="1176740"/>
            <a:ext cx="2078182" cy="1366558"/>
            <a:chOff x="235800" y="830650"/>
            <a:chExt cx="6978450" cy="4588844"/>
          </a:xfrm>
        </p:grpSpPr>
        <p:sp>
          <p:nvSpPr>
            <p:cNvPr id="2724" name="Google Shape;2724;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0" name="Google Shape;2730;p65"/>
          <p:cNvGrpSpPr/>
          <p:nvPr/>
        </p:nvGrpSpPr>
        <p:grpSpPr>
          <a:xfrm>
            <a:off x="738454" y="3007842"/>
            <a:ext cx="2622876" cy="1333540"/>
            <a:chOff x="238125" y="1038125"/>
            <a:chExt cx="7146800" cy="3633625"/>
          </a:xfrm>
        </p:grpSpPr>
        <p:sp>
          <p:nvSpPr>
            <p:cNvPr id="2731" name="Google Shape;2731;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 name="Google Shape;4303;p65"/>
          <p:cNvGrpSpPr/>
          <p:nvPr/>
        </p:nvGrpSpPr>
        <p:grpSpPr>
          <a:xfrm>
            <a:off x="5961311" y="1231136"/>
            <a:ext cx="2435960" cy="1297725"/>
            <a:chOff x="233350" y="949250"/>
            <a:chExt cx="7137300" cy="3802300"/>
          </a:xfrm>
        </p:grpSpPr>
        <p:sp>
          <p:nvSpPr>
            <p:cNvPr id="4304" name="Google Shape;4304;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 name="Google Shape;4355;p65"/>
          <p:cNvGrpSpPr/>
          <p:nvPr/>
        </p:nvGrpSpPr>
        <p:grpSpPr>
          <a:xfrm>
            <a:off x="7714435" y="3194726"/>
            <a:ext cx="104231" cy="320340"/>
            <a:chOff x="7564426" y="3224343"/>
            <a:chExt cx="119985" cy="368801"/>
          </a:xfrm>
        </p:grpSpPr>
        <p:sp>
          <p:nvSpPr>
            <p:cNvPr id="4356" name="Google Shape;4356;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 name="Google Shape;4358;p65"/>
          <p:cNvGrpSpPr/>
          <p:nvPr/>
        </p:nvGrpSpPr>
        <p:grpSpPr>
          <a:xfrm>
            <a:off x="7413923" y="3188827"/>
            <a:ext cx="189489" cy="332132"/>
            <a:chOff x="8370831" y="3202002"/>
            <a:chExt cx="218129" cy="382376"/>
          </a:xfrm>
        </p:grpSpPr>
        <p:sp>
          <p:nvSpPr>
            <p:cNvPr id="4359" name="Google Shape;4359;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65"/>
          <p:cNvGrpSpPr/>
          <p:nvPr/>
        </p:nvGrpSpPr>
        <p:grpSpPr>
          <a:xfrm>
            <a:off x="8137312" y="3599959"/>
            <a:ext cx="309429" cy="267000"/>
            <a:chOff x="6742064" y="3750480"/>
            <a:chExt cx="399315" cy="344560"/>
          </a:xfrm>
        </p:grpSpPr>
        <p:sp>
          <p:nvSpPr>
            <p:cNvPr id="4362" name="Google Shape;4362;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 name="Google Shape;4364;p65"/>
          <p:cNvGrpSpPr/>
          <p:nvPr/>
        </p:nvGrpSpPr>
        <p:grpSpPr>
          <a:xfrm>
            <a:off x="7676331" y="3951006"/>
            <a:ext cx="180437" cy="281608"/>
            <a:chOff x="7248525" y="3739696"/>
            <a:chExt cx="230531" cy="359790"/>
          </a:xfrm>
        </p:grpSpPr>
        <p:sp>
          <p:nvSpPr>
            <p:cNvPr id="4365" name="Google Shape;4365;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65"/>
          <p:cNvGrpSpPr/>
          <p:nvPr/>
        </p:nvGrpSpPr>
        <p:grpSpPr>
          <a:xfrm>
            <a:off x="7922251" y="3594231"/>
            <a:ext cx="162896" cy="278710"/>
            <a:chOff x="7601242" y="3729267"/>
            <a:chExt cx="222566" cy="380803"/>
          </a:xfrm>
        </p:grpSpPr>
        <p:sp>
          <p:nvSpPr>
            <p:cNvPr id="4368" name="Google Shape;4368;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0" name="Google Shape;4370;p65"/>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1" name="Google Shape;4371;p65"/>
          <p:cNvGrpSpPr/>
          <p:nvPr/>
        </p:nvGrpSpPr>
        <p:grpSpPr>
          <a:xfrm>
            <a:off x="7411896" y="3595371"/>
            <a:ext cx="193543" cy="275990"/>
            <a:chOff x="8304647" y="3738687"/>
            <a:chExt cx="225076" cy="320956"/>
          </a:xfrm>
        </p:grpSpPr>
        <p:sp>
          <p:nvSpPr>
            <p:cNvPr id="4372" name="Google Shape;4372;p6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65"/>
          <p:cNvGrpSpPr/>
          <p:nvPr/>
        </p:nvGrpSpPr>
        <p:grpSpPr>
          <a:xfrm>
            <a:off x="7684389" y="3595371"/>
            <a:ext cx="178492" cy="275990"/>
            <a:chOff x="8615101" y="3738687"/>
            <a:chExt cx="207573" cy="320956"/>
          </a:xfrm>
        </p:grpSpPr>
        <p:sp>
          <p:nvSpPr>
            <p:cNvPr id="4376" name="Google Shape;4376;p6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9" name="Google Shape;4379;p65"/>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0" name="Google Shape;4380;p65"/>
          <p:cNvGrpSpPr/>
          <p:nvPr/>
        </p:nvGrpSpPr>
        <p:grpSpPr>
          <a:xfrm>
            <a:off x="7909920" y="3998032"/>
            <a:ext cx="187557" cy="187557"/>
            <a:chOff x="8565775" y="671075"/>
            <a:chExt cx="441000" cy="441000"/>
          </a:xfrm>
        </p:grpSpPr>
        <p:sp>
          <p:nvSpPr>
            <p:cNvPr id="4381" name="Google Shape;4381;p6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3" name="Google Shape;4383;p65"/>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5"/>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5" name="Google Shape;4385;p65"/>
          <p:cNvGrpSpPr/>
          <p:nvPr/>
        </p:nvGrpSpPr>
        <p:grpSpPr>
          <a:xfrm>
            <a:off x="6064392" y="3070557"/>
            <a:ext cx="587865" cy="517731"/>
            <a:chOff x="6000718" y="3070557"/>
            <a:chExt cx="587865" cy="517731"/>
          </a:xfrm>
        </p:grpSpPr>
        <p:sp>
          <p:nvSpPr>
            <p:cNvPr id="4386" name="Google Shape;4386;p6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6" name="Google Shape;4396;p65"/>
          <p:cNvGrpSpPr/>
          <p:nvPr/>
        </p:nvGrpSpPr>
        <p:grpSpPr>
          <a:xfrm>
            <a:off x="6079197" y="3714217"/>
            <a:ext cx="557665" cy="516387"/>
            <a:chOff x="6015523" y="3714217"/>
            <a:chExt cx="557665" cy="516387"/>
          </a:xfrm>
        </p:grpSpPr>
        <p:grpSp>
          <p:nvGrpSpPr>
            <p:cNvPr id="4397" name="Google Shape;4397;p65"/>
            <p:cNvGrpSpPr/>
            <p:nvPr/>
          </p:nvGrpSpPr>
          <p:grpSpPr>
            <a:xfrm>
              <a:off x="6036094" y="3716980"/>
              <a:ext cx="529822" cy="510480"/>
              <a:chOff x="3148311" y="-545634"/>
              <a:chExt cx="1006118" cy="969572"/>
            </a:xfrm>
          </p:grpSpPr>
          <p:sp>
            <p:nvSpPr>
              <p:cNvPr id="4398" name="Google Shape;4398;p6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8" name="Google Shape;4408;p6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9" name="Google Shape;4409;p65"/>
          <p:cNvGrpSpPr/>
          <p:nvPr/>
        </p:nvGrpSpPr>
        <p:grpSpPr>
          <a:xfrm>
            <a:off x="6707979" y="3073628"/>
            <a:ext cx="576302" cy="511871"/>
            <a:chOff x="6644304" y="3073628"/>
            <a:chExt cx="576302" cy="511871"/>
          </a:xfrm>
        </p:grpSpPr>
        <p:grpSp>
          <p:nvGrpSpPr>
            <p:cNvPr id="4410" name="Google Shape;4410;p65"/>
            <p:cNvGrpSpPr/>
            <p:nvPr/>
          </p:nvGrpSpPr>
          <p:grpSpPr>
            <a:xfrm>
              <a:off x="6712169" y="3073651"/>
              <a:ext cx="481611" cy="506713"/>
              <a:chOff x="1833536" y="-546641"/>
              <a:chExt cx="914567" cy="962419"/>
            </a:xfrm>
          </p:grpSpPr>
          <p:grpSp>
            <p:nvGrpSpPr>
              <p:cNvPr id="4411" name="Google Shape;4411;p65"/>
              <p:cNvGrpSpPr/>
              <p:nvPr/>
            </p:nvGrpSpPr>
            <p:grpSpPr>
              <a:xfrm>
                <a:off x="1833536" y="-524249"/>
                <a:ext cx="914567" cy="940027"/>
                <a:chOff x="1833536" y="-524249"/>
                <a:chExt cx="914567" cy="940027"/>
              </a:xfrm>
            </p:grpSpPr>
            <p:sp>
              <p:nvSpPr>
                <p:cNvPr id="4412" name="Google Shape;4412;p6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7" name="Google Shape;4417;p6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1" name="Google Shape;4421;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65"/>
          <p:cNvGrpSpPr/>
          <p:nvPr/>
        </p:nvGrpSpPr>
        <p:grpSpPr>
          <a:xfrm>
            <a:off x="6715725" y="3714143"/>
            <a:ext cx="560636" cy="516497"/>
            <a:chOff x="6652051" y="3714143"/>
            <a:chExt cx="560636" cy="516497"/>
          </a:xfrm>
        </p:grpSpPr>
        <p:grpSp>
          <p:nvGrpSpPr>
            <p:cNvPr id="4423" name="Google Shape;4423;p65"/>
            <p:cNvGrpSpPr/>
            <p:nvPr/>
          </p:nvGrpSpPr>
          <p:grpSpPr>
            <a:xfrm>
              <a:off x="6669657" y="3716715"/>
              <a:ext cx="466768" cy="464314"/>
              <a:chOff x="3139766" y="765669"/>
              <a:chExt cx="886380" cy="881888"/>
            </a:xfrm>
          </p:grpSpPr>
          <p:grpSp>
            <p:nvGrpSpPr>
              <p:cNvPr id="4424" name="Google Shape;4424;p65"/>
              <p:cNvGrpSpPr/>
              <p:nvPr/>
            </p:nvGrpSpPr>
            <p:grpSpPr>
              <a:xfrm>
                <a:off x="3139766" y="765669"/>
                <a:ext cx="886380" cy="881888"/>
                <a:chOff x="3139766" y="765669"/>
                <a:chExt cx="886380" cy="881888"/>
              </a:xfrm>
            </p:grpSpPr>
            <p:sp>
              <p:nvSpPr>
                <p:cNvPr id="4425" name="Google Shape;4425;p6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4" name="Google Shape;4434;p6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8" name="Google Shape;4438;p6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 name="Google Shape;4439;p65"/>
          <p:cNvGrpSpPr/>
          <p:nvPr/>
        </p:nvGrpSpPr>
        <p:grpSpPr>
          <a:xfrm>
            <a:off x="726609" y="1192826"/>
            <a:ext cx="2665073" cy="1317140"/>
            <a:chOff x="793334" y="1192826"/>
            <a:chExt cx="2665073" cy="1317140"/>
          </a:xfrm>
        </p:grpSpPr>
        <p:sp>
          <p:nvSpPr>
            <p:cNvPr id="4440" name="Google Shape;4440;p6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65"/>
          <p:cNvGrpSpPr/>
          <p:nvPr/>
        </p:nvGrpSpPr>
        <p:grpSpPr>
          <a:xfrm>
            <a:off x="3597785" y="3065882"/>
            <a:ext cx="2241344" cy="1330656"/>
            <a:chOff x="3597785" y="3065882"/>
            <a:chExt cx="2241344" cy="1330656"/>
          </a:xfrm>
        </p:grpSpPr>
        <p:grpSp>
          <p:nvGrpSpPr>
            <p:cNvPr id="8408" name="Google Shape;8408;p65"/>
            <p:cNvGrpSpPr/>
            <p:nvPr/>
          </p:nvGrpSpPr>
          <p:grpSpPr>
            <a:xfrm>
              <a:off x="5296908" y="3937355"/>
              <a:ext cx="143198" cy="32380"/>
              <a:chOff x="5296908" y="3937355"/>
              <a:chExt cx="143198" cy="32380"/>
            </a:xfrm>
          </p:grpSpPr>
          <p:sp>
            <p:nvSpPr>
              <p:cNvPr id="8409" name="Google Shape;8409;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0" name="Google Shape;8410;p65"/>
              <p:cNvGrpSpPr/>
              <p:nvPr/>
            </p:nvGrpSpPr>
            <p:grpSpPr>
              <a:xfrm>
                <a:off x="5402331" y="3937355"/>
                <a:ext cx="37776" cy="32380"/>
                <a:chOff x="5402331" y="3937355"/>
                <a:chExt cx="37776" cy="32380"/>
              </a:xfrm>
            </p:grpSpPr>
            <p:sp>
              <p:nvSpPr>
                <p:cNvPr id="8411" name="Google Shape;8411;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5"/>
              <p:cNvGrpSpPr/>
              <p:nvPr/>
            </p:nvGrpSpPr>
            <p:grpSpPr>
              <a:xfrm>
                <a:off x="5296908" y="3937355"/>
                <a:ext cx="37783" cy="32380"/>
                <a:chOff x="5296908" y="3937355"/>
                <a:chExt cx="37783" cy="32380"/>
              </a:xfrm>
            </p:grpSpPr>
            <p:sp>
              <p:nvSpPr>
                <p:cNvPr id="8414" name="Google Shape;8414;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6" name="Google Shape;8416;p65"/>
            <p:cNvGrpSpPr/>
            <p:nvPr/>
          </p:nvGrpSpPr>
          <p:grpSpPr>
            <a:xfrm>
              <a:off x="4724163" y="3119631"/>
              <a:ext cx="120838" cy="84218"/>
              <a:chOff x="4724163" y="3119631"/>
              <a:chExt cx="120838" cy="84218"/>
            </a:xfrm>
          </p:grpSpPr>
          <p:grpSp>
            <p:nvGrpSpPr>
              <p:cNvPr id="8417" name="Google Shape;8417;p65"/>
              <p:cNvGrpSpPr/>
              <p:nvPr/>
            </p:nvGrpSpPr>
            <p:grpSpPr>
              <a:xfrm>
                <a:off x="4746712" y="3132773"/>
                <a:ext cx="86869" cy="56424"/>
                <a:chOff x="4746712" y="3132773"/>
                <a:chExt cx="86869" cy="56424"/>
              </a:xfrm>
            </p:grpSpPr>
            <p:sp>
              <p:nvSpPr>
                <p:cNvPr id="8418" name="Google Shape;8418;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65"/>
              <p:cNvGrpSpPr/>
              <p:nvPr/>
            </p:nvGrpSpPr>
            <p:grpSpPr>
              <a:xfrm>
                <a:off x="4773634" y="3143336"/>
                <a:ext cx="37776" cy="32451"/>
                <a:chOff x="4773634" y="3143336"/>
                <a:chExt cx="37776" cy="32451"/>
              </a:xfrm>
            </p:grpSpPr>
            <p:sp>
              <p:nvSpPr>
                <p:cNvPr id="8421" name="Google Shape;8421;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65"/>
              <p:cNvGrpSpPr/>
              <p:nvPr/>
            </p:nvGrpSpPr>
            <p:grpSpPr>
              <a:xfrm>
                <a:off x="4724163" y="3131248"/>
                <a:ext cx="37776" cy="32459"/>
                <a:chOff x="4724163" y="3131248"/>
                <a:chExt cx="37776" cy="32459"/>
              </a:xfrm>
            </p:grpSpPr>
            <p:sp>
              <p:nvSpPr>
                <p:cNvPr id="8424" name="Google Shape;8424;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65"/>
              <p:cNvGrpSpPr/>
              <p:nvPr/>
            </p:nvGrpSpPr>
            <p:grpSpPr>
              <a:xfrm>
                <a:off x="4755081" y="3176054"/>
                <a:ext cx="32357" cy="27795"/>
                <a:chOff x="4755081" y="3176054"/>
                <a:chExt cx="32357" cy="27795"/>
              </a:xfrm>
            </p:grpSpPr>
            <p:sp>
              <p:nvSpPr>
                <p:cNvPr id="8427" name="Google Shape;8427;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65"/>
              <p:cNvGrpSpPr/>
              <p:nvPr/>
            </p:nvGrpSpPr>
            <p:grpSpPr>
              <a:xfrm>
                <a:off x="4812550" y="3119631"/>
                <a:ext cx="32451" cy="27803"/>
                <a:chOff x="4812550" y="3119631"/>
                <a:chExt cx="32451" cy="27803"/>
              </a:xfrm>
            </p:grpSpPr>
            <p:sp>
              <p:nvSpPr>
                <p:cNvPr id="8430" name="Google Shape;8430;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2" name="Google Shape;8432;p65"/>
            <p:cNvGrpSpPr/>
            <p:nvPr/>
          </p:nvGrpSpPr>
          <p:grpSpPr>
            <a:xfrm>
              <a:off x="5382826" y="4027197"/>
              <a:ext cx="268967" cy="250422"/>
              <a:chOff x="5382826" y="4027197"/>
              <a:chExt cx="268967" cy="250422"/>
            </a:xfrm>
          </p:grpSpPr>
          <p:grpSp>
            <p:nvGrpSpPr>
              <p:cNvPr id="8433" name="Google Shape;8433;p65"/>
              <p:cNvGrpSpPr/>
              <p:nvPr/>
            </p:nvGrpSpPr>
            <p:grpSpPr>
              <a:xfrm>
                <a:off x="5405280" y="4042510"/>
                <a:ext cx="237570" cy="218647"/>
                <a:chOff x="5405280" y="4042510"/>
                <a:chExt cx="237570" cy="218647"/>
              </a:xfrm>
            </p:grpSpPr>
            <p:sp>
              <p:nvSpPr>
                <p:cNvPr id="8434" name="Google Shape;8434;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65"/>
              <p:cNvGrpSpPr/>
              <p:nvPr/>
            </p:nvGrpSpPr>
            <p:grpSpPr>
              <a:xfrm>
                <a:off x="5382826" y="4125549"/>
                <a:ext cx="37776" cy="32380"/>
                <a:chOff x="5382826" y="4125549"/>
                <a:chExt cx="37776" cy="32380"/>
              </a:xfrm>
            </p:grpSpPr>
            <p:sp>
              <p:nvSpPr>
                <p:cNvPr id="8441" name="Google Shape;8441;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65"/>
              <p:cNvGrpSpPr/>
              <p:nvPr/>
            </p:nvGrpSpPr>
            <p:grpSpPr>
              <a:xfrm>
                <a:off x="5475680" y="4195587"/>
                <a:ext cx="37783" cy="32364"/>
                <a:chOff x="5475680" y="4195587"/>
                <a:chExt cx="37783" cy="32364"/>
              </a:xfrm>
            </p:grpSpPr>
            <p:sp>
              <p:nvSpPr>
                <p:cNvPr id="8444" name="Google Shape;8444;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65"/>
              <p:cNvGrpSpPr/>
              <p:nvPr/>
            </p:nvGrpSpPr>
            <p:grpSpPr>
              <a:xfrm>
                <a:off x="5532575" y="4027197"/>
                <a:ext cx="33308" cy="32262"/>
                <a:chOff x="5532575" y="4027197"/>
                <a:chExt cx="33308" cy="32262"/>
              </a:xfrm>
            </p:grpSpPr>
            <p:sp>
              <p:nvSpPr>
                <p:cNvPr id="8447" name="Google Shape;8447;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65"/>
              <p:cNvGrpSpPr/>
              <p:nvPr/>
            </p:nvGrpSpPr>
            <p:grpSpPr>
              <a:xfrm>
                <a:off x="5590706" y="4245348"/>
                <a:ext cx="33497" cy="32270"/>
                <a:chOff x="5590706" y="4245348"/>
                <a:chExt cx="33497" cy="32270"/>
              </a:xfrm>
            </p:grpSpPr>
            <p:sp>
              <p:nvSpPr>
                <p:cNvPr id="8450" name="Google Shape;8450;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65"/>
              <p:cNvGrpSpPr/>
              <p:nvPr/>
            </p:nvGrpSpPr>
            <p:grpSpPr>
              <a:xfrm>
                <a:off x="5618681" y="4109677"/>
                <a:ext cx="33112" cy="32357"/>
                <a:chOff x="5618681" y="4109677"/>
                <a:chExt cx="33112" cy="32357"/>
              </a:xfrm>
            </p:grpSpPr>
            <p:sp>
              <p:nvSpPr>
                <p:cNvPr id="8453" name="Google Shape;8453;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65"/>
              <p:cNvGrpSpPr/>
              <p:nvPr/>
            </p:nvGrpSpPr>
            <p:grpSpPr>
              <a:xfrm>
                <a:off x="5479298" y="4128262"/>
                <a:ext cx="31405" cy="26906"/>
                <a:chOff x="5479298" y="4128262"/>
                <a:chExt cx="31405" cy="26906"/>
              </a:xfrm>
            </p:grpSpPr>
            <p:sp>
              <p:nvSpPr>
                <p:cNvPr id="8456" name="Google Shape;8456;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65"/>
              <p:cNvGrpSpPr/>
              <p:nvPr/>
            </p:nvGrpSpPr>
            <p:grpSpPr>
              <a:xfrm>
                <a:off x="5582903" y="4180116"/>
                <a:ext cx="31499" cy="26898"/>
                <a:chOff x="5582903" y="4180116"/>
                <a:chExt cx="31499" cy="26898"/>
              </a:xfrm>
            </p:grpSpPr>
            <p:sp>
              <p:nvSpPr>
                <p:cNvPr id="8459" name="Google Shape;8459;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1" name="Google Shape;8461;p65"/>
            <p:cNvGrpSpPr/>
            <p:nvPr/>
          </p:nvGrpSpPr>
          <p:grpSpPr>
            <a:xfrm>
              <a:off x="3977681" y="3230323"/>
              <a:ext cx="94584" cy="84085"/>
              <a:chOff x="3977681" y="3230323"/>
              <a:chExt cx="94584" cy="84085"/>
            </a:xfrm>
          </p:grpSpPr>
          <p:grpSp>
            <p:nvGrpSpPr>
              <p:cNvPr id="8462" name="Google Shape;8462;p65"/>
              <p:cNvGrpSpPr/>
              <p:nvPr/>
            </p:nvGrpSpPr>
            <p:grpSpPr>
              <a:xfrm>
                <a:off x="4000135" y="3243041"/>
                <a:ext cx="59570" cy="57186"/>
                <a:chOff x="4000135" y="3243041"/>
                <a:chExt cx="59570" cy="57186"/>
              </a:xfrm>
            </p:grpSpPr>
            <p:sp>
              <p:nvSpPr>
                <p:cNvPr id="8463" name="Google Shape;8463;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65"/>
              <p:cNvGrpSpPr/>
              <p:nvPr/>
            </p:nvGrpSpPr>
            <p:grpSpPr>
              <a:xfrm>
                <a:off x="3977681" y="3245872"/>
                <a:ext cx="37783" cy="32380"/>
                <a:chOff x="3977681" y="3245872"/>
                <a:chExt cx="37783" cy="32380"/>
              </a:xfrm>
            </p:grpSpPr>
            <p:sp>
              <p:nvSpPr>
                <p:cNvPr id="8467" name="Google Shape;8467;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65"/>
              <p:cNvGrpSpPr/>
              <p:nvPr/>
            </p:nvGrpSpPr>
            <p:grpSpPr>
              <a:xfrm>
                <a:off x="4040860" y="3262672"/>
                <a:ext cx="31405" cy="27001"/>
                <a:chOff x="4040860" y="3262672"/>
                <a:chExt cx="31405" cy="27001"/>
              </a:xfrm>
            </p:grpSpPr>
            <p:sp>
              <p:nvSpPr>
                <p:cNvPr id="8470" name="Google Shape;8470;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65"/>
              <p:cNvGrpSpPr/>
              <p:nvPr/>
            </p:nvGrpSpPr>
            <p:grpSpPr>
              <a:xfrm>
                <a:off x="4021072" y="3230323"/>
                <a:ext cx="31397" cy="26906"/>
                <a:chOff x="4021072" y="3230323"/>
                <a:chExt cx="31397" cy="26906"/>
              </a:xfrm>
            </p:grpSpPr>
            <p:sp>
              <p:nvSpPr>
                <p:cNvPr id="8473" name="Google Shape;8473;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65"/>
              <p:cNvGrpSpPr/>
              <p:nvPr/>
            </p:nvGrpSpPr>
            <p:grpSpPr>
              <a:xfrm>
                <a:off x="4001472" y="3287462"/>
                <a:ext cx="31499" cy="26945"/>
                <a:chOff x="4001472" y="3287462"/>
                <a:chExt cx="31499" cy="26945"/>
              </a:xfrm>
            </p:grpSpPr>
            <p:sp>
              <p:nvSpPr>
                <p:cNvPr id="8476" name="Google Shape;8476;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8" name="Google Shape;8478;p65"/>
            <p:cNvGrpSpPr/>
            <p:nvPr/>
          </p:nvGrpSpPr>
          <p:grpSpPr>
            <a:xfrm>
              <a:off x="4084715" y="3258865"/>
              <a:ext cx="184961" cy="137268"/>
              <a:chOff x="4084715" y="3258865"/>
              <a:chExt cx="184961" cy="137268"/>
            </a:xfrm>
          </p:grpSpPr>
          <p:grpSp>
            <p:nvGrpSpPr>
              <p:cNvPr id="8479" name="Google Shape;8479;p65"/>
              <p:cNvGrpSpPr/>
              <p:nvPr/>
            </p:nvGrpSpPr>
            <p:grpSpPr>
              <a:xfrm>
                <a:off x="4107453" y="3271583"/>
                <a:ext cx="153470" cy="110275"/>
                <a:chOff x="4107453" y="3271583"/>
                <a:chExt cx="153470" cy="110275"/>
              </a:xfrm>
            </p:grpSpPr>
            <p:sp>
              <p:nvSpPr>
                <p:cNvPr id="8480" name="Google Shape;8480;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65"/>
              <p:cNvGrpSpPr/>
              <p:nvPr/>
            </p:nvGrpSpPr>
            <p:grpSpPr>
              <a:xfrm>
                <a:off x="4136947" y="3258865"/>
                <a:ext cx="31499" cy="27001"/>
                <a:chOff x="4136947" y="3258865"/>
                <a:chExt cx="31499" cy="27001"/>
              </a:xfrm>
            </p:grpSpPr>
            <p:sp>
              <p:nvSpPr>
                <p:cNvPr id="8485" name="Google Shape;8485;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65"/>
              <p:cNvGrpSpPr/>
              <p:nvPr/>
            </p:nvGrpSpPr>
            <p:grpSpPr>
              <a:xfrm>
                <a:off x="4084715" y="3266478"/>
                <a:ext cx="31468" cy="26898"/>
                <a:chOff x="4084715" y="3266478"/>
                <a:chExt cx="31468" cy="26898"/>
              </a:xfrm>
            </p:grpSpPr>
            <p:sp>
              <p:nvSpPr>
                <p:cNvPr id="8488" name="Google Shape;8488;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65"/>
              <p:cNvGrpSpPr/>
              <p:nvPr/>
            </p:nvGrpSpPr>
            <p:grpSpPr>
              <a:xfrm>
                <a:off x="4159213" y="3279849"/>
                <a:ext cx="31405" cy="26945"/>
                <a:chOff x="4159213" y="3279849"/>
                <a:chExt cx="31405" cy="26945"/>
              </a:xfrm>
            </p:grpSpPr>
            <p:sp>
              <p:nvSpPr>
                <p:cNvPr id="8491" name="Google Shape;8491;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65"/>
              <p:cNvGrpSpPr/>
              <p:nvPr/>
            </p:nvGrpSpPr>
            <p:grpSpPr>
              <a:xfrm>
                <a:off x="4201550" y="3266502"/>
                <a:ext cx="31405" cy="26883"/>
                <a:chOff x="4201550" y="3266502"/>
                <a:chExt cx="31405" cy="26883"/>
              </a:xfrm>
            </p:grpSpPr>
            <p:sp>
              <p:nvSpPr>
                <p:cNvPr id="8494" name="Google Shape;8494;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65"/>
              <p:cNvGrpSpPr/>
              <p:nvPr/>
            </p:nvGrpSpPr>
            <p:grpSpPr>
              <a:xfrm>
                <a:off x="4201550" y="3338278"/>
                <a:ext cx="31405" cy="26930"/>
                <a:chOff x="4201550" y="3338278"/>
                <a:chExt cx="31405" cy="26930"/>
              </a:xfrm>
            </p:grpSpPr>
            <p:sp>
              <p:nvSpPr>
                <p:cNvPr id="8497" name="Google Shape;8497;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65"/>
              <p:cNvGrpSpPr/>
              <p:nvPr/>
            </p:nvGrpSpPr>
            <p:grpSpPr>
              <a:xfrm>
                <a:off x="4238272" y="3369132"/>
                <a:ext cx="31405" cy="27001"/>
                <a:chOff x="4238272" y="3369132"/>
                <a:chExt cx="31405" cy="27001"/>
              </a:xfrm>
            </p:grpSpPr>
            <p:sp>
              <p:nvSpPr>
                <p:cNvPr id="8500" name="Google Shape;8500;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2" name="Google Shape;8502;p65"/>
            <p:cNvGrpSpPr/>
            <p:nvPr/>
          </p:nvGrpSpPr>
          <p:grpSpPr>
            <a:xfrm>
              <a:off x="4068639" y="3200169"/>
              <a:ext cx="77643" cy="37272"/>
              <a:chOff x="4068639" y="3200169"/>
              <a:chExt cx="77643" cy="37272"/>
            </a:xfrm>
          </p:grpSpPr>
          <p:sp>
            <p:nvSpPr>
              <p:cNvPr id="8503" name="Google Shape;8503;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4" name="Google Shape;8504;p65"/>
              <p:cNvGrpSpPr/>
              <p:nvPr/>
            </p:nvGrpSpPr>
            <p:grpSpPr>
              <a:xfrm>
                <a:off x="4114878" y="3200169"/>
                <a:ext cx="31405" cy="26993"/>
                <a:chOff x="4114878" y="3200169"/>
                <a:chExt cx="31405" cy="26993"/>
              </a:xfrm>
            </p:grpSpPr>
            <p:sp>
              <p:nvSpPr>
                <p:cNvPr id="8505" name="Google Shape;8505;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65"/>
              <p:cNvGrpSpPr/>
              <p:nvPr/>
            </p:nvGrpSpPr>
            <p:grpSpPr>
              <a:xfrm>
                <a:off x="4068639" y="3210535"/>
                <a:ext cx="31499" cy="26906"/>
                <a:chOff x="4068639" y="3210535"/>
                <a:chExt cx="31499" cy="26906"/>
              </a:xfrm>
            </p:grpSpPr>
            <p:sp>
              <p:nvSpPr>
                <p:cNvPr id="8508" name="Google Shape;8508;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0" name="Google Shape;8510;p65"/>
            <p:cNvGrpSpPr/>
            <p:nvPr/>
          </p:nvGrpSpPr>
          <p:grpSpPr>
            <a:xfrm>
              <a:off x="3869702" y="3066935"/>
              <a:ext cx="382664" cy="190294"/>
              <a:chOff x="3869702" y="3066935"/>
              <a:chExt cx="382664" cy="190294"/>
            </a:xfrm>
          </p:grpSpPr>
          <p:grpSp>
            <p:nvGrpSpPr>
              <p:cNvPr id="8511" name="Google Shape;8511;p65"/>
              <p:cNvGrpSpPr/>
              <p:nvPr/>
            </p:nvGrpSpPr>
            <p:grpSpPr>
              <a:xfrm>
                <a:off x="3888633" y="3082351"/>
                <a:ext cx="351172" cy="160698"/>
                <a:chOff x="3888633" y="3082351"/>
                <a:chExt cx="351172" cy="160698"/>
              </a:xfrm>
            </p:grpSpPr>
            <p:sp>
              <p:nvSpPr>
                <p:cNvPr id="8512" name="Google Shape;8512;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65"/>
              <p:cNvGrpSpPr/>
              <p:nvPr/>
            </p:nvGrpSpPr>
            <p:grpSpPr>
              <a:xfrm>
                <a:off x="4143703" y="3066935"/>
                <a:ext cx="37783" cy="32357"/>
                <a:chOff x="4143703" y="3066935"/>
                <a:chExt cx="37783" cy="32357"/>
              </a:xfrm>
            </p:grpSpPr>
            <p:sp>
              <p:nvSpPr>
                <p:cNvPr id="8519" name="Google Shape;8519;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65"/>
              <p:cNvGrpSpPr/>
              <p:nvPr/>
            </p:nvGrpSpPr>
            <p:grpSpPr>
              <a:xfrm>
                <a:off x="4044565" y="3103563"/>
                <a:ext cx="37783" cy="32451"/>
                <a:chOff x="4044565" y="3103563"/>
                <a:chExt cx="37783" cy="32451"/>
              </a:xfrm>
            </p:grpSpPr>
            <p:sp>
              <p:nvSpPr>
                <p:cNvPr id="8522" name="Google Shape;8522;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65"/>
              <p:cNvGrpSpPr/>
              <p:nvPr/>
            </p:nvGrpSpPr>
            <p:grpSpPr>
              <a:xfrm>
                <a:off x="4017454" y="3188237"/>
                <a:ext cx="37776" cy="32357"/>
                <a:chOff x="4017454" y="3188237"/>
                <a:chExt cx="37776" cy="32357"/>
              </a:xfrm>
            </p:grpSpPr>
            <p:sp>
              <p:nvSpPr>
                <p:cNvPr id="8525" name="Google Shape;8525;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65"/>
              <p:cNvGrpSpPr/>
              <p:nvPr/>
            </p:nvGrpSpPr>
            <p:grpSpPr>
              <a:xfrm>
                <a:off x="3921548" y="3157509"/>
                <a:ext cx="37783" cy="32357"/>
                <a:chOff x="3921548" y="3157509"/>
                <a:chExt cx="37783" cy="32357"/>
              </a:xfrm>
            </p:grpSpPr>
            <p:sp>
              <p:nvSpPr>
                <p:cNvPr id="8528" name="Google Shape;8528;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65"/>
              <p:cNvGrpSpPr/>
              <p:nvPr/>
            </p:nvGrpSpPr>
            <p:grpSpPr>
              <a:xfrm>
                <a:off x="3939056" y="3211620"/>
                <a:ext cx="37783" cy="32380"/>
                <a:chOff x="3939056" y="3211620"/>
                <a:chExt cx="37783" cy="32380"/>
              </a:xfrm>
            </p:grpSpPr>
            <p:sp>
              <p:nvSpPr>
                <p:cNvPr id="8531" name="Google Shape;8531;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65"/>
              <p:cNvGrpSpPr/>
              <p:nvPr/>
            </p:nvGrpSpPr>
            <p:grpSpPr>
              <a:xfrm>
                <a:off x="4176240" y="3136965"/>
                <a:ext cx="31405" cy="26930"/>
                <a:chOff x="4176240" y="3136965"/>
                <a:chExt cx="31405" cy="26930"/>
              </a:xfrm>
            </p:grpSpPr>
            <p:sp>
              <p:nvSpPr>
                <p:cNvPr id="8534" name="Google Shape;8534;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65"/>
              <p:cNvGrpSpPr/>
              <p:nvPr/>
            </p:nvGrpSpPr>
            <p:grpSpPr>
              <a:xfrm>
                <a:off x="4133148" y="3152593"/>
                <a:ext cx="31499" cy="27001"/>
                <a:chOff x="4133148" y="3152593"/>
                <a:chExt cx="31499" cy="27001"/>
              </a:xfrm>
            </p:grpSpPr>
            <p:sp>
              <p:nvSpPr>
                <p:cNvPr id="8537" name="Google Shape;8537;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65"/>
              <p:cNvGrpSpPr/>
              <p:nvPr/>
            </p:nvGrpSpPr>
            <p:grpSpPr>
              <a:xfrm>
                <a:off x="4220866" y="3073534"/>
                <a:ext cx="31499" cy="26898"/>
                <a:chOff x="4220866" y="3073534"/>
                <a:chExt cx="31499" cy="26898"/>
              </a:xfrm>
            </p:grpSpPr>
            <p:sp>
              <p:nvSpPr>
                <p:cNvPr id="8540" name="Google Shape;8540;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65"/>
              <p:cNvGrpSpPr/>
              <p:nvPr/>
            </p:nvGrpSpPr>
            <p:grpSpPr>
              <a:xfrm>
                <a:off x="3869702" y="3230323"/>
                <a:ext cx="31499" cy="26906"/>
                <a:chOff x="3869702" y="3230323"/>
                <a:chExt cx="31499" cy="26906"/>
              </a:xfrm>
            </p:grpSpPr>
            <p:sp>
              <p:nvSpPr>
                <p:cNvPr id="8543" name="Google Shape;8543;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5" name="Google Shape;8545;p65"/>
            <p:cNvGrpSpPr/>
            <p:nvPr/>
          </p:nvGrpSpPr>
          <p:grpSpPr>
            <a:xfrm>
              <a:off x="4271383" y="3065882"/>
              <a:ext cx="304556" cy="341663"/>
              <a:chOff x="4271383" y="3065882"/>
              <a:chExt cx="304556" cy="341663"/>
            </a:xfrm>
          </p:grpSpPr>
          <p:grpSp>
            <p:nvGrpSpPr>
              <p:cNvPr id="8546" name="Google Shape;8546;p65"/>
              <p:cNvGrpSpPr/>
              <p:nvPr/>
            </p:nvGrpSpPr>
            <p:grpSpPr>
              <a:xfrm>
                <a:off x="4293838" y="3078639"/>
                <a:ext cx="269353" cy="311973"/>
                <a:chOff x="4293838" y="3078639"/>
                <a:chExt cx="269353" cy="311973"/>
              </a:xfrm>
            </p:grpSpPr>
            <p:sp>
              <p:nvSpPr>
                <p:cNvPr id="8547" name="Google Shape;8547;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65"/>
              <p:cNvGrpSpPr/>
              <p:nvPr/>
            </p:nvGrpSpPr>
            <p:grpSpPr>
              <a:xfrm>
                <a:off x="4538164" y="3342061"/>
                <a:ext cx="37776" cy="32380"/>
                <a:chOff x="4538164" y="3342061"/>
                <a:chExt cx="37776" cy="32380"/>
              </a:xfrm>
            </p:grpSpPr>
            <p:sp>
              <p:nvSpPr>
                <p:cNvPr id="8565" name="Google Shape;8565;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5"/>
              <p:cNvGrpSpPr/>
              <p:nvPr/>
            </p:nvGrpSpPr>
            <p:grpSpPr>
              <a:xfrm>
                <a:off x="4271383" y="3194742"/>
                <a:ext cx="37783" cy="32420"/>
                <a:chOff x="4271383" y="3194742"/>
                <a:chExt cx="37783" cy="32420"/>
              </a:xfrm>
            </p:grpSpPr>
            <p:sp>
              <p:nvSpPr>
                <p:cNvPr id="8568" name="Google Shape;8568;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65"/>
              <p:cNvGrpSpPr/>
              <p:nvPr/>
            </p:nvGrpSpPr>
            <p:grpSpPr>
              <a:xfrm>
                <a:off x="4284416" y="3084058"/>
                <a:ext cx="37783" cy="32357"/>
                <a:chOff x="4284416" y="3084058"/>
                <a:chExt cx="37783" cy="32357"/>
              </a:xfrm>
            </p:grpSpPr>
            <p:sp>
              <p:nvSpPr>
                <p:cNvPr id="8571" name="Google Shape;8571;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65"/>
              <p:cNvGrpSpPr/>
              <p:nvPr/>
            </p:nvGrpSpPr>
            <p:grpSpPr>
              <a:xfrm>
                <a:off x="4478697" y="3297561"/>
                <a:ext cx="37776" cy="32451"/>
                <a:chOff x="4478697" y="3297561"/>
                <a:chExt cx="37776" cy="32451"/>
              </a:xfrm>
            </p:grpSpPr>
            <p:sp>
              <p:nvSpPr>
                <p:cNvPr id="8574" name="Google Shape;8574;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65"/>
              <p:cNvGrpSpPr/>
              <p:nvPr/>
            </p:nvGrpSpPr>
            <p:grpSpPr>
              <a:xfrm>
                <a:off x="4411813" y="3331711"/>
                <a:ext cx="37776" cy="32451"/>
                <a:chOff x="4411813" y="3331711"/>
                <a:chExt cx="37776" cy="32451"/>
              </a:xfrm>
            </p:grpSpPr>
            <p:sp>
              <p:nvSpPr>
                <p:cNvPr id="8577" name="Google Shape;8577;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9" name="Google Shape;8579;p65"/>
              <p:cNvGrpSpPr/>
              <p:nvPr/>
            </p:nvGrpSpPr>
            <p:grpSpPr>
              <a:xfrm>
                <a:off x="4337984" y="3375188"/>
                <a:ext cx="37776" cy="32357"/>
                <a:chOff x="4337984" y="3375188"/>
                <a:chExt cx="37776" cy="32357"/>
              </a:xfrm>
            </p:grpSpPr>
            <p:sp>
              <p:nvSpPr>
                <p:cNvPr id="8580" name="Google Shape;8580;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65"/>
              <p:cNvGrpSpPr/>
              <p:nvPr/>
            </p:nvGrpSpPr>
            <p:grpSpPr>
              <a:xfrm>
                <a:off x="4494867" y="3090530"/>
                <a:ext cx="37878" cy="32451"/>
                <a:chOff x="4494867" y="3090530"/>
                <a:chExt cx="37878" cy="32451"/>
              </a:xfrm>
            </p:grpSpPr>
            <p:sp>
              <p:nvSpPr>
                <p:cNvPr id="8583" name="Google Shape;8583;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5"/>
              <p:cNvGrpSpPr/>
              <p:nvPr/>
            </p:nvGrpSpPr>
            <p:grpSpPr>
              <a:xfrm>
                <a:off x="4525124" y="3207774"/>
                <a:ext cx="37783" cy="32420"/>
                <a:chOff x="4525124" y="3207774"/>
                <a:chExt cx="37783" cy="32420"/>
              </a:xfrm>
            </p:grpSpPr>
            <p:sp>
              <p:nvSpPr>
                <p:cNvPr id="8586" name="Google Shape;8586;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65"/>
              <p:cNvGrpSpPr/>
              <p:nvPr/>
            </p:nvGrpSpPr>
            <p:grpSpPr>
              <a:xfrm>
                <a:off x="4440544" y="3176479"/>
                <a:ext cx="31499" cy="26898"/>
                <a:chOff x="4440544" y="3176479"/>
                <a:chExt cx="31499" cy="26898"/>
              </a:xfrm>
            </p:grpSpPr>
            <p:sp>
              <p:nvSpPr>
                <p:cNvPr id="8589" name="Google Shape;8589;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65"/>
              <p:cNvGrpSpPr/>
              <p:nvPr/>
            </p:nvGrpSpPr>
            <p:grpSpPr>
              <a:xfrm>
                <a:off x="4350545" y="3156400"/>
                <a:ext cx="31405" cy="27001"/>
                <a:chOff x="4350545" y="3156400"/>
                <a:chExt cx="31405" cy="27001"/>
              </a:xfrm>
            </p:grpSpPr>
            <p:sp>
              <p:nvSpPr>
                <p:cNvPr id="8592" name="Google Shape;8592;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4" name="Google Shape;8594;p65"/>
              <p:cNvGrpSpPr/>
              <p:nvPr/>
            </p:nvGrpSpPr>
            <p:grpSpPr>
              <a:xfrm>
                <a:off x="4376703" y="3255058"/>
                <a:ext cx="31405" cy="27001"/>
                <a:chOff x="4376703" y="3255058"/>
                <a:chExt cx="31405" cy="27001"/>
              </a:xfrm>
            </p:grpSpPr>
            <p:sp>
              <p:nvSpPr>
                <p:cNvPr id="8595" name="Google Shape;8595;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65"/>
              <p:cNvGrpSpPr/>
              <p:nvPr/>
            </p:nvGrpSpPr>
            <p:grpSpPr>
              <a:xfrm>
                <a:off x="4331322" y="3283656"/>
                <a:ext cx="31405" cy="26945"/>
                <a:chOff x="4331322" y="3283656"/>
                <a:chExt cx="31405" cy="26945"/>
              </a:xfrm>
            </p:grpSpPr>
            <p:sp>
              <p:nvSpPr>
                <p:cNvPr id="8598" name="Google Shape;8598;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65"/>
              <p:cNvGrpSpPr/>
              <p:nvPr/>
            </p:nvGrpSpPr>
            <p:grpSpPr>
              <a:xfrm>
                <a:off x="4380510" y="3065882"/>
                <a:ext cx="31405" cy="26938"/>
                <a:chOff x="4380510" y="3065882"/>
                <a:chExt cx="31405" cy="26938"/>
              </a:xfrm>
            </p:grpSpPr>
            <p:sp>
              <p:nvSpPr>
                <p:cNvPr id="8601" name="Google Shape;8601;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3" name="Google Shape;8603;p65"/>
            <p:cNvGrpSpPr/>
            <p:nvPr/>
          </p:nvGrpSpPr>
          <p:grpSpPr>
            <a:xfrm>
              <a:off x="4558998" y="3188237"/>
              <a:ext cx="1280131" cy="1052746"/>
              <a:chOff x="4558998" y="3188237"/>
              <a:chExt cx="1280131" cy="1052746"/>
            </a:xfrm>
          </p:grpSpPr>
          <p:sp>
            <p:nvSpPr>
              <p:cNvPr id="8604" name="Google Shape;8604;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5" name="Google Shape;8605;p65"/>
              <p:cNvGrpSpPr/>
              <p:nvPr/>
            </p:nvGrpSpPr>
            <p:grpSpPr>
              <a:xfrm>
                <a:off x="4579164" y="3203653"/>
                <a:ext cx="1244833" cy="1020397"/>
                <a:chOff x="4579164" y="3203653"/>
                <a:chExt cx="1244833" cy="1020397"/>
              </a:xfrm>
            </p:grpSpPr>
            <p:sp>
              <p:nvSpPr>
                <p:cNvPr id="8606" name="Google Shape;8606;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8" name="Google Shape;8608;p65"/>
                <p:cNvGrpSpPr/>
                <p:nvPr/>
              </p:nvGrpSpPr>
              <p:grpSpPr>
                <a:xfrm>
                  <a:off x="4579164" y="3203653"/>
                  <a:ext cx="1244833" cy="1020397"/>
                  <a:chOff x="4579164" y="3203653"/>
                  <a:chExt cx="1244833" cy="1020397"/>
                </a:xfrm>
              </p:grpSpPr>
              <p:sp>
                <p:nvSpPr>
                  <p:cNvPr id="8609" name="Google Shape;8609;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1" name="Google Shape;8611;p65"/>
                  <p:cNvGrpSpPr/>
                  <p:nvPr/>
                </p:nvGrpSpPr>
                <p:grpSpPr>
                  <a:xfrm>
                    <a:off x="4579164" y="3203653"/>
                    <a:ext cx="1244833" cy="1020397"/>
                    <a:chOff x="4579164" y="3203653"/>
                    <a:chExt cx="1244833" cy="1020397"/>
                  </a:xfrm>
                </p:grpSpPr>
                <p:sp>
                  <p:nvSpPr>
                    <p:cNvPr id="8612" name="Google Shape;8612;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0" name="Google Shape;8620;p65"/>
                    <p:cNvGrpSpPr/>
                    <p:nvPr/>
                  </p:nvGrpSpPr>
                  <p:grpSpPr>
                    <a:xfrm>
                      <a:off x="4579164" y="3203653"/>
                      <a:ext cx="1244833" cy="1020397"/>
                      <a:chOff x="4579164" y="3203653"/>
                      <a:chExt cx="1244833" cy="1020397"/>
                    </a:xfrm>
                  </p:grpSpPr>
                  <p:sp>
                    <p:nvSpPr>
                      <p:cNvPr id="8621" name="Google Shape;8621;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5" name="Google Shape;8635;p65"/>
                      <p:cNvGrpSpPr/>
                      <p:nvPr/>
                    </p:nvGrpSpPr>
                    <p:grpSpPr>
                      <a:xfrm>
                        <a:off x="4579164" y="3203653"/>
                        <a:ext cx="1244833" cy="1020397"/>
                        <a:chOff x="4579164" y="3203653"/>
                        <a:chExt cx="1244833" cy="1020397"/>
                      </a:xfrm>
                    </p:grpSpPr>
                    <p:sp>
                      <p:nvSpPr>
                        <p:cNvPr id="8636" name="Google Shape;8636;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0" name="Google Shape;8660;p65"/>
                        <p:cNvGrpSpPr/>
                        <p:nvPr/>
                      </p:nvGrpSpPr>
                      <p:grpSpPr>
                        <a:xfrm>
                          <a:off x="4579164" y="3203653"/>
                          <a:ext cx="1244833" cy="1020397"/>
                          <a:chOff x="4579164" y="3203653"/>
                          <a:chExt cx="1244833" cy="1020397"/>
                        </a:xfrm>
                      </p:grpSpPr>
                      <p:sp>
                        <p:nvSpPr>
                          <p:cNvPr id="8661" name="Google Shape;8661;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2" name="Google Shape;8662;p65"/>
                          <p:cNvGrpSpPr/>
                          <p:nvPr/>
                        </p:nvGrpSpPr>
                        <p:grpSpPr>
                          <a:xfrm>
                            <a:off x="4579164" y="3203653"/>
                            <a:ext cx="1244833" cy="1020397"/>
                            <a:chOff x="4579164" y="3203653"/>
                            <a:chExt cx="1244833" cy="1020397"/>
                          </a:xfrm>
                        </p:grpSpPr>
                        <p:sp>
                          <p:nvSpPr>
                            <p:cNvPr id="8663" name="Google Shape;8663;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0" name="Google Shape;8670;p65"/>
                            <p:cNvGrpSpPr/>
                            <p:nvPr/>
                          </p:nvGrpSpPr>
                          <p:grpSpPr>
                            <a:xfrm>
                              <a:off x="4579164" y="3203653"/>
                              <a:ext cx="1244833" cy="1020397"/>
                              <a:chOff x="4579164" y="3203653"/>
                              <a:chExt cx="1244833" cy="1020397"/>
                            </a:xfrm>
                          </p:grpSpPr>
                          <p:sp>
                            <p:nvSpPr>
                              <p:cNvPr id="8671" name="Google Shape;8671;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4" name="Google Shape;8684;p65"/>
                              <p:cNvGrpSpPr/>
                              <p:nvPr/>
                            </p:nvGrpSpPr>
                            <p:grpSpPr>
                              <a:xfrm>
                                <a:off x="4579164" y="3203653"/>
                                <a:ext cx="1244833" cy="1020397"/>
                                <a:chOff x="4579164" y="3203653"/>
                                <a:chExt cx="1244833" cy="1020397"/>
                              </a:xfrm>
                            </p:grpSpPr>
                            <p:sp>
                              <p:nvSpPr>
                                <p:cNvPr id="8685" name="Google Shape;8685;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2" name="Google Shape;8692;p65"/>
                                <p:cNvGrpSpPr/>
                                <p:nvPr/>
                              </p:nvGrpSpPr>
                              <p:grpSpPr>
                                <a:xfrm>
                                  <a:off x="4579164" y="3203653"/>
                                  <a:ext cx="1244833" cy="1020397"/>
                                  <a:chOff x="4579164" y="3203653"/>
                                  <a:chExt cx="1244833" cy="1020397"/>
                                </a:xfrm>
                              </p:grpSpPr>
                              <p:sp>
                                <p:nvSpPr>
                                  <p:cNvPr id="8693" name="Google Shape;8693;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8" name="Google Shape;8698;p65"/>
                                  <p:cNvGrpSpPr/>
                                  <p:nvPr/>
                                </p:nvGrpSpPr>
                                <p:grpSpPr>
                                  <a:xfrm>
                                    <a:off x="4579164" y="3203653"/>
                                    <a:ext cx="1244833" cy="1020397"/>
                                    <a:chOff x="4579164" y="3203653"/>
                                    <a:chExt cx="1244833" cy="1020397"/>
                                  </a:xfrm>
                                </p:grpSpPr>
                                <p:sp>
                                  <p:nvSpPr>
                                    <p:cNvPr id="8699" name="Google Shape;8699;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8703" name="Google Shape;8703;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06" name="Google Shape;8706;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707" name="Google Shape;8707;p65"/>
              <p:cNvGrpSpPr/>
              <p:nvPr/>
            </p:nvGrpSpPr>
            <p:grpSpPr>
              <a:xfrm>
                <a:off x="4595437" y="3598775"/>
                <a:ext cx="37776" cy="32451"/>
                <a:chOff x="4595437" y="3598775"/>
                <a:chExt cx="37776" cy="32451"/>
              </a:xfrm>
            </p:grpSpPr>
            <p:sp>
              <p:nvSpPr>
                <p:cNvPr id="8708" name="Google Shape;8708;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65"/>
              <p:cNvGrpSpPr/>
              <p:nvPr/>
            </p:nvGrpSpPr>
            <p:grpSpPr>
              <a:xfrm>
                <a:off x="4641864" y="3524443"/>
                <a:ext cx="37776" cy="32380"/>
                <a:chOff x="4641864" y="3524443"/>
                <a:chExt cx="37776" cy="32380"/>
              </a:xfrm>
            </p:grpSpPr>
            <p:sp>
              <p:nvSpPr>
                <p:cNvPr id="8711" name="Google Shape;8711;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65"/>
              <p:cNvGrpSpPr/>
              <p:nvPr/>
            </p:nvGrpSpPr>
            <p:grpSpPr>
              <a:xfrm>
                <a:off x="4648431" y="3893901"/>
                <a:ext cx="37776" cy="32357"/>
                <a:chOff x="4648431" y="3893901"/>
                <a:chExt cx="37776" cy="32357"/>
              </a:xfrm>
            </p:grpSpPr>
            <p:sp>
              <p:nvSpPr>
                <p:cNvPr id="8714" name="Google Shape;8714;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65"/>
              <p:cNvGrpSpPr/>
              <p:nvPr/>
            </p:nvGrpSpPr>
            <p:grpSpPr>
              <a:xfrm>
                <a:off x="4567752" y="3722908"/>
                <a:ext cx="37870" cy="32380"/>
                <a:chOff x="4567752" y="3722908"/>
                <a:chExt cx="37870" cy="32380"/>
              </a:xfrm>
            </p:grpSpPr>
            <p:sp>
              <p:nvSpPr>
                <p:cNvPr id="8717" name="Google Shape;8717;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65"/>
              <p:cNvGrpSpPr/>
              <p:nvPr/>
            </p:nvGrpSpPr>
            <p:grpSpPr>
              <a:xfrm>
                <a:off x="4617506" y="3652052"/>
                <a:ext cx="37783" cy="32357"/>
                <a:chOff x="4617506" y="3652052"/>
                <a:chExt cx="37783" cy="32357"/>
              </a:xfrm>
            </p:grpSpPr>
            <p:sp>
              <p:nvSpPr>
                <p:cNvPr id="8720" name="Google Shape;8720;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5"/>
              <p:cNvGrpSpPr/>
              <p:nvPr/>
            </p:nvGrpSpPr>
            <p:grpSpPr>
              <a:xfrm>
                <a:off x="4739005" y="3554149"/>
                <a:ext cx="37870" cy="32357"/>
                <a:chOff x="4739005" y="3554149"/>
                <a:chExt cx="37870" cy="32357"/>
              </a:xfrm>
            </p:grpSpPr>
            <p:sp>
              <p:nvSpPr>
                <p:cNvPr id="8723" name="Google Shape;8723;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65"/>
              <p:cNvGrpSpPr/>
              <p:nvPr/>
            </p:nvGrpSpPr>
            <p:grpSpPr>
              <a:xfrm>
                <a:off x="4806557" y="3630258"/>
                <a:ext cx="37776" cy="32364"/>
                <a:chOff x="4806557" y="3630258"/>
                <a:chExt cx="37776" cy="32364"/>
              </a:xfrm>
            </p:grpSpPr>
            <p:sp>
              <p:nvSpPr>
                <p:cNvPr id="8726" name="Google Shape;8726;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5"/>
              <p:cNvGrpSpPr/>
              <p:nvPr/>
            </p:nvGrpSpPr>
            <p:grpSpPr>
              <a:xfrm>
                <a:off x="4737007" y="4004357"/>
                <a:ext cx="37870" cy="32357"/>
                <a:chOff x="4737007" y="4004357"/>
                <a:chExt cx="37870" cy="32357"/>
              </a:xfrm>
            </p:grpSpPr>
            <p:sp>
              <p:nvSpPr>
                <p:cNvPr id="8729" name="Google Shape;8729;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65"/>
              <p:cNvGrpSpPr/>
              <p:nvPr/>
            </p:nvGrpSpPr>
            <p:grpSpPr>
              <a:xfrm>
                <a:off x="4773634" y="4208627"/>
                <a:ext cx="37776" cy="32357"/>
                <a:chOff x="4773634" y="4208627"/>
                <a:chExt cx="37776" cy="32357"/>
              </a:xfrm>
            </p:grpSpPr>
            <p:sp>
              <p:nvSpPr>
                <p:cNvPr id="8732" name="Google Shape;8732;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65"/>
              <p:cNvGrpSpPr/>
              <p:nvPr/>
            </p:nvGrpSpPr>
            <p:grpSpPr>
              <a:xfrm>
                <a:off x="4888282" y="4074764"/>
                <a:ext cx="37776" cy="32451"/>
                <a:chOff x="4888282" y="4074764"/>
                <a:chExt cx="37776" cy="32451"/>
              </a:xfrm>
            </p:grpSpPr>
            <p:sp>
              <p:nvSpPr>
                <p:cNvPr id="8735" name="Google Shape;8735;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65"/>
              <p:cNvGrpSpPr/>
              <p:nvPr/>
            </p:nvGrpSpPr>
            <p:grpSpPr>
              <a:xfrm>
                <a:off x="4901315" y="3804271"/>
                <a:ext cx="37776" cy="32364"/>
                <a:chOff x="4901315" y="3804271"/>
                <a:chExt cx="37776" cy="32364"/>
              </a:xfrm>
            </p:grpSpPr>
            <p:sp>
              <p:nvSpPr>
                <p:cNvPr id="8738" name="Google Shape;8738;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65"/>
              <p:cNvGrpSpPr/>
              <p:nvPr/>
            </p:nvGrpSpPr>
            <p:grpSpPr>
              <a:xfrm>
                <a:off x="4866394" y="3715035"/>
                <a:ext cx="37846" cy="32357"/>
                <a:chOff x="4866394" y="3715035"/>
                <a:chExt cx="37846" cy="32357"/>
              </a:xfrm>
            </p:grpSpPr>
            <p:sp>
              <p:nvSpPr>
                <p:cNvPr id="8741" name="Google Shape;8741;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65"/>
              <p:cNvGrpSpPr/>
              <p:nvPr/>
            </p:nvGrpSpPr>
            <p:grpSpPr>
              <a:xfrm>
                <a:off x="4979233" y="3839798"/>
                <a:ext cx="37878" cy="32420"/>
                <a:chOff x="4979233" y="3839798"/>
                <a:chExt cx="37878" cy="32420"/>
              </a:xfrm>
            </p:grpSpPr>
            <p:sp>
              <p:nvSpPr>
                <p:cNvPr id="8744" name="Google Shape;8744;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65"/>
              <p:cNvGrpSpPr/>
              <p:nvPr/>
            </p:nvGrpSpPr>
            <p:grpSpPr>
              <a:xfrm>
                <a:off x="4790662" y="3679147"/>
                <a:ext cx="37783" cy="32380"/>
                <a:chOff x="4790662" y="3679147"/>
                <a:chExt cx="37783" cy="32380"/>
              </a:xfrm>
            </p:grpSpPr>
            <p:sp>
              <p:nvSpPr>
                <p:cNvPr id="8747" name="Google Shape;8747;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65"/>
              <p:cNvGrpSpPr/>
              <p:nvPr/>
            </p:nvGrpSpPr>
            <p:grpSpPr>
              <a:xfrm>
                <a:off x="4857263" y="3557861"/>
                <a:ext cx="37776" cy="32357"/>
                <a:chOff x="4857263" y="3557861"/>
                <a:chExt cx="37776" cy="32357"/>
              </a:xfrm>
            </p:grpSpPr>
            <p:sp>
              <p:nvSpPr>
                <p:cNvPr id="8750" name="Google Shape;8750;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65"/>
              <p:cNvGrpSpPr/>
              <p:nvPr/>
            </p:nvGrpSpPr>
            <p:grpSpPr>
              <a:xfrm>
                <a:off x="4883902" y="3648033"/>
                <a:ext cx="37783" cy="32380"/>
                <a:chOff x="4883902" y="3648033"/>
                <a:chExt cx="37783" cy="32380"/>
              </a:xfrm>
            </p:grpSpPr>
            <p:sp>
              <p:nvSpPr>
                <p:cNvPr id="8753" name="Google Shape;8753;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5"/>
              <p:cNvGrpSpPr/>
              <p:nvPr/>
            </p:nvGrpSpPr>
            <p:grpSpPr>
              <a:xfrm>
                <a:off x="4907780" y="3347220"/>
                <a:ext cx="37878" cy="32357"/>
                <a:chOff x="4907780" y="3347220"/>
                <a:chExt cx="37878" cy="32357"/>
              </a:xfrm>
            </p:grpSpPr>
            <p:sp>
              <p:nvSpPr>
                <p:cNvPr id="8756" name="Google Shape;8756;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65"/>
              <p:cNvGrpSpPr/>
              <p:nvPr/>
            </p:nvGrpSpPr>
            <p:grpSpPr>
              <a:xfrm>
                <a:off x="5065048" y="3738150"/>
                <a:ext cx="37783" cy="32364"/>
                <a:chOff x="5065048" y="3738150"/>
                <a:chExt cx="37783" cy="32364"/>
              </a:xfrm>
            </p:grpSpPr>
            <p:sp>
              <p:nvSpPr>
                <p:cNvPr id="8759" name="Google Shape;8759;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65"/>
              <p:cNvGrpSpPr/>
              <p:nvPr/>
            </p:nvGrpSpPr>
            <p:grpSpPr>
              <a:xfrm>
                <a:off x="5071616" y="3284615"/>
                <a:ext cx="37783" cy="32357"/>
                <a:chOff x="5071616" y="3284615"/>
                <a:chExt cx="37783" cy="32357"/>
              </a:xfrm>
            </p:grpSpPr>
            <p:sp>
              <p:nvSpPr>
                <p:cNvPr id="8762" name="Google Shape;8762;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65"/>
              <p:cNvGrpSpPr/>
              <p:nvPr/>
            </p:nvGrpSpPr>
            <p:grpSpPr>
              <a:xfrm>
                <a:off x="5389291" y="3759921"/>
                <a:ext cx="37783" cy="32380"/>
                <a:chOff x="5389291" y="3759921"/>
                <a:chExt cx="37783" cy="32380"/>
              </a:xfrm>
            </p:grpSpPr>
            <p:sp>
              <p:nvSpPr>
                <p:cNvPr id="8765" name="Google Shape;8765;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65"/>
              <p:cNvGrpSpPr/>
              <p:nvPr/>
            </p:nvGrpSpPr>
            <p:grpSpPr>
              <a:xfrm>
                <a:off x="5431534" y="3632932"/>
                <a:ext cx="37878" cy="32451"/>
                <a:chOff x="5431534" y="3632932"/>
                <a:chExt cx="37878" cy="32451"/>
              </a:xfrm>
            </p:grpSpPr>
            <p:sp>
              <p:nvSpPr>
                <p:cNvPr id="8768" name="Google Shape;8768;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65"/>
              <p:cNvGrpSpPr/>
              <p:nvPr/>
            </p:nvGrpSpPr>
            <p:grpSpPr>
              <a:xfrm>
                <a:off x="5540755" y="3544829"/>
                <a:ext cx="37783" cy="32357"/>
                <a:chOff x="5540755" y="3544829"/>
                <a:chExt cx="37783" cy="32357"/>
              </a:xfrm>
            </p:grpSpPr>
            <p:sp>
              <p:nvSpPr>
                <p:cNvPr id="8771" name="Google Shape;8771;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65"/>
              <p:cNvGrpSpPr/>
              <p:nvPr/>
            </p:nvGrpSpPr>
            <p:grpSpPr>
              <a:xfrm>
                <a:off x="5579293" y="3412107"/>
                <a:ext cx="37776" cy="32357"/>
                <a:chOff x="5579293" y="3412107"/>
                <a:chExt cx="37776" cy="32357"/>
              </a:xfrm>
            </p:grpSpPr>
            <p:sp>
              <p:nvSpPr>
                <p:cNvPr id="8774" name="Google Shape;8774;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65"/>
              <p:cNvGrpSpPr/>
              <p:nvPr/>
            </p:nvGrpSpPr>
            <p:grpSpPr>
              <a:xfrm>
                <a:off x="5801346" y="3284615"/>
                <a:ext cx="37783" cy="32357"/>
                <a:chOff x="5801346" y="3284615"/>
                <a:chExt cx="37783" cy="32357"/>
              </a:xfrm>
            </p:grpSpPr>
            <p:sp>
              <p:nvSpPr>
                <p:cNvPr id="8777" name="Google Shape;8777;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65"/>
              <p:cNvGrpSpPr/>
              <p:nvPr/>
            </p:nvGrpSpPr>
            <p:grpSpPr>
              <a:xfrm>
                <a:off x="5763578" y="3399067"/>
                <a:ext cx="37776" cy="32364"/>
                <a:chOff x="5763578" y="3399067"/>
                <a:chExt cx="37776" cy="32364"/>
              </a:xfrm>
            </p:grpSpPr>
            <p:sp>
              <p:nvSpPr>
                <p:cNvPr id="8780" name="Google Shape;8780;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65"/>
              <p:cNvGrpSpPr/>
              <p:nvPr/>
            </p:nvGrpSpPr>
            <p:grpSpPr>
              <a:xfrm>
                <a:off x="5395858" y="3230952"/>
                <a:ext cx="37776" cy="32364"/>
                <a:chOff x="5395858" y="3230952"/>
                <a:chExt cx="37776" cy="32364"/>
              </a:xfrm>
            </p:grpSpPr>
            <p:sp>
              <p:nvSpPr>
                <p:cNvPr id="8783" name="Google Shape;8783;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65"/>
              <p:cNvGrpSpPr/>
              <p:nvPr/>
            </p:nvGrpSpPr>
            <p:grpSpPr>
              <a:xfrm>
                <a:off x="5264088" y="3188237"/>
                <a:ext cx="37776" cy="32357"/>
                <a:chOff x="5264088" y="3188237"/>
                <a:chExt cx="37776" cy="32357"/>
              </a:xfrm>
            </p:grpSpPr>
            <p:sp>
              <p:nvSpPr>
                <p:cNvPr id="8786" name="Google Shape;8786;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65"/>
              <p:cNvGrpSpPr/>
              <p:nvPr/>
            </p:nvGrpSpPr>
            <p:grpSpPr>
              <a:xfrm>
                <a:off x="5585758" y="3237425"/>
                <a:ext cx="37878" cy="32357"/>
                <a:chOff x="5585758" y="3237425"/>
                <a:chExt cx="37878" cy="32357"/>
              </a:xfrm>
            </p:grpSpPr>
            <p:sp>
              <p:nvSpPr>
                <p:cNvPr id="8789" name="Google Shape;8789;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65"/>
              <p:cNvGrpSpPr/>
              <p:nvPr/>
            </p:nvGrpSpPr>
            <p:grpSpPr>
              <a:xfrm>
                <a:off x="4874196" y="3291088"/>
                <a:ext cx="37878" cy="32451"/>
                <a:chOff x="4874196" y="3291088"/>
                <a:chExt cx="37878" cy="32451"/>
              </a:xfrm>
            </p:grpSpPr>
            <p:sp>
              <p:nvSpPr>
                <p:cNvPr id="8792" name="Google Shape;8792;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65"/>
              <p:cNvGrpSpPr/>
              <p:nvPr/>
            </p:nvGrpSpPr>
            <p:grpSpPr>
              <a:xfrm>
                <a:off x="5197770" y="3785466"/>
                <a:ext cx="37783" cy="32427"/>
                <a:chOff x="5197770" y="3785466"/>
                <a:chExt cx="37783" cy="32427"/>
              </a:xfrm>
            </p:grpSpPr>
            <p:sp>
              <p:nvSpPr>
                <p:cNvPr id="8795" name="Google Shape;8795;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65"/>
              <p:cNvGrpSpPr/>
              <p:nvPr/>
            </p:nvGrpSpPr>
            <p:grpSpPr>
              <a:xfrm>
                <a:off x="5177699" y="3492117"/>
                <a:ext cx="37776" cy="32357"/>
                <a:chOff x="5177699" y="3492117"/>
                <a:chExt cx="37776" cy="32357"/>
              </a:xfrm>
            </p:grpSpPr>
            <p:sp>
              <p:nvSpPr>
                <p:cNvPr id="8798" name="Google Shape;8798;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65"/>
              <p:cNvGrpSpPr/>
              <p:nvPr/>
            </p:nvGrpSpPr>
            <p:grpSpPr>
              <a:xfrm>
                <a:off x="5349431" y="3622346"/>
                <a:ext cx="37870" cy="32380"/>
                <a:chOff x="5349431" y="3622346"/>
                <a:chExt cx="37870" cy="32380"/>
              </a:xfrm>
            </p:grpSpPr>
            <p:sp>
              <p:nvSpPr>
                <p:cNvPr id="8801" name="Google Shape;8801;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65"/>
              <p:cNvGrpSpPr/>
              <p:nvPr/>
            </p:nvGrpSpPr>
            <p:grpSpPr>
              <a:xfrm>
                <a:off x="5068855" y="3563980"/>
                <a:ext cx="53954" cy="46223"/>
                <a:chOff x="5068855" y="3563980"/>
                <a:chExt cx="53954" cy="46223"/>
              </a:xfrm>
            </p:grpSpPr>
            <p:sp>
              <p:nvSpPr>
                <p:cNvPr id="8804" name="Google Shape;8804;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65"/>
              <p:cNvGrpSpPr/>
              <p:nvPr/>
            </p:nvGrpSpPr>
            <p:grpSpPr>
              <a:xfrm>
                <a:off x="5037654" y="3392507"/>
                <a:ext cx="37870" cy="32451"/>
                <a:chOff x="5037654" y="3392507"/>
                <a:chExt cx="37870" cy="32451"/>
              </a:xfrm>
            </p:grpSpPr>
            <p:sp>
              <p:nvSpPr>
                <p:cNvPr id="8807" name="Google Shape;8807;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65"/>
              <p:cNvGrpSpPr/>
              <p:nvPr/>
            </p:nvGrpSpPr>
            <p:grpSpPr>
              <a:xfrm>
                <a:off x="5456560" y="3368629"/>
                <a:ext cx="37870" cy="32451"/>
                <a:chOff x="5456560" y="3368629"/>
                <a:chExt cx="37870" cy="32451"/>
              </a:xfrm>
            </p:grpSpPr>
            <p:sp>
              <p:nvSpPr>
                <p:cNvPr id="8810" name="Google Shape;8810;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65"/>
              <p:cNvGrpSpPr/>
              <p:nvPr/>
            </p:nvGrpSpPr>
            <p:grpSpPr>
              <a:xfrm>
                <a:off x="4755749" y="3501516"/>
                <a:ext cx="46246" cy="39608"/>
                <a:chOff x="4755749" y="3501516"/>
                <a:chExt cx="46246" cy="39608"/>
              </a:xfrm>
            </p:grpSpPr>
            <p:sp>
              <p:nvSpPr>
                <p:cNvPr id="8813" name="Google Shape;8813;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65"/>
              <p:cNvGrpSpPr/>
              <p:nvPr/>
            </p:nvGrpSpPr>
            <p:grpSpPr>
              <a:xfrm>
                <a:off x="4681346" y="3485582"/>
                <a:ext cx="37783" cy="32427"/>
                <a:chOff x="4681346" y="3485582"/>
                <a:chExt cx="37783" cy="32427"/>
              </a:xfrm>
            </p:grpSpPr>
            <p:sp>
              <p:nvSpPr>
                <p:cNvPr id="8816" name="Google Shape;8816;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65"/>
              <p:cNvGrpSpPr/>
              <p:nvPr/>
            </p:nvGrpSpPr>
            <p:grpSpPr>
              <a:xfrm>
                <a:off x="4767067" y="3291088"/>
                <a:ext cx="37878" cy="32451"/>
                <a:chOff x="4767067" y="3291088"/>
                <a:chExt cx="37878" cy="32451"/>
              </a:xfrm>
            </p:grpSpPr>
            <p:sp>
              <p:nvSpPr>
                <p:cNvPr id="8819" name="Google Shape;8819;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65"/>
              <p:cNvGrpSpPr/>
              <p:nvPr/>
            </p:nvGrpSpPr>
            <p:grpSpPr>
              <a:xfrm>
                <a:off x="4687819" y="3405539"/>
                <a:ext cx="37776" cy="32451"/>
                <a:chOff x="4687819" y="3405539"/>
                <a:chExt cx="37776" cy="32451"/>
              </a:xfrm>
            </p:grpSpPr>
            <p:sp>
              <p:nvSpPr>
                <p:cNvPr id="8822" name="Google Shape;8822;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65"/>
              <p:cNvGrpSpPr/>
              <p:nvPr/>
            </p:nvGrpSpPr>
            <p:grpSpPr>
              <a:xfrm>
                <a:off x="4923101" y="3444809"/>
                <a:ext cx="52813" cy="45318"/>
                <a:chOff x="4923101" y="3444809"/>
                <a:chExt cx="52813" cy="45318"/>
              </a:xfrm>
            </p:grpSpPr>
            <p:sp>
              <p:nvSpPr>
                <p:cNvPr id="8825" name="Google Shape;8825;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65"/>
              <p:cNvGrpSpPr/>
              <p:nvPr/>
            </p:nvGrpSpPr>
            <p:grpSpPr>
              <a:xfrm>
                <a:off x="4846040" y="3654750"/>
                <a:ext cx="31405" cy="26993"/>
                <a:chOff x="4846040" y="3654750"/>
                <a:chExt cx="31405" cy="26993"/>
              </a:xfrm>
            </p:grpSpPr>
            <p:sp>
              <p:nvSpPr>
                <p:cNvPr id="8828" name="Google Shape;8828;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65"/>
              <p:cNvGrpSpPr/>
              <p:nvPr/>
            </p:nvGrpSpPr>
            <p:grpSpPr>
              <a:xfrm>
                <a:off x="4925673" y="3691700"/>
                <a:ext cx="40253" cy="34472"/>
                <a:chOff x="4925673" y="3691700"/>
                <a:chExt cx="40253" cy="34472"/>
              </a:xfrm>
            </p:grpSpPr>
            <p:sp>
              <p:nvSpPr>
                <p:cNvPr id="8831" name="Google Shape;8831;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65"/>
              <p:cNvGrpSpPr/>
              <p:nvPr/>
            </p:nvGrpSpPr>
            <p:grpSpPr>
              <a:xfrm>
                <a:off x="4894653" y="3740848"/>
                <a:ext cx="31405" cy="26906"/>
                <a:chOff x="4894653" y="3740848"/>
                <a:chExt cx="31405" cy="26906"/>
              </a:xfrm>
            </p:grpSpPr>
            <p:sp>
              <p:nvSpPr>
                <p:cNvPr id="8834" name="Google Shape;8834;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65"/>
              <p:cNvGrpSpPr/>
              <p:nvPr/>
            </p:nvGrpSpPr>
            <p:grpSpPr>
              <a:xfrm>
                <a:off x="4962300" y="3696348"/>
                <a:ext cx="38255" cy="32773"/>
                <a:chOff x="4962300" y="3696348"/>
                <a:chExt cx="38255" cy="32773"/>
              </a:xfrm>
            </p:grpSpPr>
            <p:sp>
              <p:nvSpPr>
                <p:cNvPr id="8837" name="Google Shape;8837;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9" name="Google Shape;8839;p65"/>
              <p:cNvGrpSpPr/>
              <p:nvPr/>
            </p:nvGrpSpPr>
            <p:grpSpPr>
              <a:xfrm>
                <a:off x="4980185" y="3743349"/>
                <a:ext cx="31499" cy="26969"/>
                <a:chOff x="4980185" y="3743349"/>
                <a:chExt cx="31499" cy="26969"/>
              </a:xfrm>
            </p:grpSpPr>
            <p:sp>
              <p:nvSpPr>
                <p:cNvPr id="8840" name="Google Shape;8840;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5"/>
              <p:cNvGrpSpPr/>
              <p:nvPr/>
            </p:nvGrpSpPr>
            <p:grpSpPr>
              <a:xfrm>
                <a:off x="5013768" y="3734312"/>
                <a:ext cx="31499" cy="26969"/>
                <a:chOff x="5013768" y="3734312"/>
                <a:chExt cx="31499" cy="26969"/>
              </a:xfrm>
            </p:grpSpPr>
            <p:sp>
              <p:nvSpPr>
                <p:cNvPr id="8843" name="Google Shape;8843;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65"/>
              <p:cNvGrpSpPr/>
              <p:nvPr/>
            </p:nvGrpSpPr>
            <p:grpSpPr>
              <a:xfrm>
                <a:off x="5036703" y="3764545"/>
                <a:ext cx="31499" cy="26898"/>
                <a:chOff x="5036703" y="3764545"/>
                <a:chExt cx="31499" cy="26898"/>
              </a:xfrm>
            </p:grpSpPr>
            <p:sp>
              <p:nvSpPr>
                <p:cNvPr id="8846" name="Google Shape;8846;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65"/>
              <p:cNvGrpSpPr/>
              <p:nvPr/>
            </p:nvGrpSpPr>
            <p:grpSpPr>
              <a:xfrm>
                <a:off x="4953546" y="3768352"/>
                <a:ext cx="31405" cy="26898"/>
                <a:chOff x="4953546" y="3768352"/>
                <a:chExt cx="31405" cy="26898"/>
              </a:xfrm>
            </p:grpSpPr>
            <p:sp>
              <p:nvSpPr>
                <p:cNvPr id="8849" name="Google Shape;8849;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1" name="Google Shape;8851;p65"/>
              <p:cNvGrpSpPr/>
              <p:nvPr/>
            </p:nvGrpSpPr>
            <p:grpSpPr>
              <a:xfrm>
                <a:off x="4964770" y="3814016"/>
                <a:ext cx="31499" cy="26993"/>
                <a:chOff x="4964770" y="3814016"/>
                <a:chExt cx="31499" cy="26993"/>
              </a:xfrm>
            </p:grpSpPr>
            <p:sp>
              <p:nvSpPr>
                <p:cNvPr id="8852" name="Google Shape;8852;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65"/>
              <p:cNvGrpSpPr/>
              <p:nvPr/>
            </p:nvGrpSpPr>
            <p:grpSpPr>
              <a:xfrm>
                <a:off x="4923290" y="3800504"/>
                <a:ext cx="31468" cy="26898"/>
                <a:chOff x="4923290" y="3800504"/>
                <a:chExt cx="31468" cy="26898"/>
              </a:xfrm>
            </p:grpSpPr>
            <p:sp>
              <p:nvSpPr>
                <p:cNvPr id="8855" name="Google Shape;8855;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65"/>
              <p:cNvGrpSpPr/>
              <p:nvPr/>
            </p:nvGrpSpPr>
            <p:grpSpPr>
              <a:xfrm>
                <a:off x="5108534" y="3650943"/>
                <a:ext cx="31405" cy="26993"/>
                <a:chOff x="5108534" y="3650943"/>
                <a:chExt cx="31405" cy="26993"/>
              </a:xfrm>
            </p:grpSpPr>
            <p:sp>
              <p:nvSpPr>
                <p:cNvPr id="8858" name="Google Shape;8858;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65"/>
              <p:cNvGrpSpPr/>
              <p:nvPr/>
            </p:nvGrpSpPr>
            <p:grpSpPr>
              <a:xfrm>
                <a:off x="5119380" y="3760739"/>
                <a:ext cx="31499" cy="26993"/>
                <a:chOff x="5119380" y="3760739"/>
                <a:chExt cx="31499" cy="26993"/>
              </a:xfrm>
            </p:grpSpPr>
            <p:sp>
              <p:nvSpPr>
                <p:cNvPr id="8861" name="Google Shape;8861;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65"/>
              <p:cNvGrpSpPr/>
              <p:nvPr/>
            </p:nvGrpSpPr>
            <p:grpSpPr>
              <a:xfrm>
                <a:off x="5119380" y="3788235"/>
                <a:ext cx="31499" cy="26993"/>
                <a:chOff x="5119380" y="3788235"/>
                <a:chExt cx="31499" cy="26993"/>
              </a:xfrm>
            </p:grpSpPr>
            <p:sp>
              <p:nvSpPr>
                <p:cNvPr id="8864" name="Google Shape;8864;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65"/>
              <p:cNvGrpSpPr/>
              <p:nvPr/>
            </p:nvGrpSpPr>
            <p:grpSpPr>
              <a:xfrm>
                <a:off x="5158005" y="3875284"/>
                <a:ext cx="31405" cy="27001"/>
                <a:chOff x="5158005" y="3875284"/>
                <a:chExt cx="31405" cy="27001"/>
              </a:xfrm>
            </p:grpSpPr>
            <p:sp>
              <p:nvSpPr>
                <p:cNvPr id="8867" name="Google Shape;8867;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65"/>
              <p:cNvGrpSpPr/>
              <p:nvPr/>
            </p:nvGrpSpPr>
            <p:grpSpPr>
              <a:xfrm>
                <a:off x="5233163" y="3764545"/>
                <a:ext cx="31499" cy="26898"/>
                <a:chOff x="5233163" y="3764545"/>
                <a:chExt cx="31499" cy="26898"/>
              </a:xfrm>
            </p:grpSpPr>
            <p:sp>
              <p:nvSpPr>
                <p:cNvPr id="8870" name="Google Shape;8870;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65"/>
              <p:cNvGrpSpPr/>
              <p:nvPr/>
            </p:nvGrpSpPr>
            <p:grpSpPr>
              <a:xfrm>
                <a:off x="5276168" y="3805545"/>
                <a:ext cx="31499" cy="26906"/>
                <a:chOff x="5276168" y="3805545"/>
                <a:chExt cx="31499" cy="26906"/>
              </a:xfrm>
            </p:grpSpPr>
            <p:sp>
              <p:nvSpPr>
                <p:cNvPr id="8873" name="Google Shape;8873;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65"/>
              <p:cNvGrpSpPr/>
              <p:nvPr/>
            </p:nvGrpSpPr>
            <p:grpSpPr>
              <a:xfrm>
                <a:off x="5294053" y="3851933"/>
                <a:ext cx="31405" cy="26945"/>
                <a:chOff x="5294053" y="3851933"/>
                <a:chExt cx="31405" cy="26945"/>
              </a:xfrm>
            </p:grpSpPr>
            <p:sp>
              <p:nvSpPr>
                <p:cNvPr id="8876" name="Google Shape;8876;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65"/>
              <p:cNvGrpSpPr/>
              <p:nvPr/>
            </p:nvGrpSpPr>
            <p:grpSpPr>
              <a:xfrm>
                <a:off x="5341723" y="3851902"/>
                <a:ext cx="31405" cy="26977"/>
                <a:chOff x="5341723" y="3851902"/>
                <a:chExt cx="31405" cy="26977"/>
              </a:xfrm>
            </p:grpSpPr>
            <p:sp>
              <p:nvSpPr>
                <p:cNvPr id="8879" name="Google Shape;8879;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65"/>
              <p:cNvGrpSpPr/>
              <p:nvPr/>
            </p:nvGrpSpPr>
            <p:grpSpPr>
              <a:xfrm>
                <a:off x="5054871" y="3507855"/>
                <a:ext cx="31405" cy="26993"/>
                <a:chOff x="5054871" y="3507855"/>
                <a:chExt cx="31405" cy="26993"/>
              </a:xfrm>
            </p:grpSpPr>
            <p:sp>
              <p:nvSpPr>
                <p:cNvPr id="8882" name="Google Shape;8882;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65"/>
              <p:cNvGrpSpPr/>
              <p:nvPr/>
            </p:nvGrpSpPr>
            <p:grpSpPr>
              <a:xfrm>
                <a:off x="4876579" y="3675325"/>
                <a:ext cx="31405" cy="26969"/>
                <a:chOff x="4876579" y="3675325"/>
                <a:chExt cx="31405" cy="26969"/>
              </a:xfrm>
            </p:grpSpPr>
            <p:sp>
              <p:nvSpPr>
                <p:cNvPr id="8885" name="Google Shape;8885;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65"/>
              <p:cNvGrpSpPr/>
              <p:nvPr/>
            </p:nvGrpSpPr>
            <p:grpSpPr>
              <a:xfrm>
                <a:off x="4842233" y="3688333"/>
                <a:ext cx="31405" cy="26993"/>
                <a:chOff x="4842233" y="3688333"/>
                <a:chExt cx="31405" cy="26993"/>
              </a:xfrm>
            </p:grpSpPr>
            <p:sp>
              <p:nvSpPr>
                <p:cNvPr id="8888" name="Google Shape;8888;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65"/>
              <p:cNvGrpSpPr/>
              <p:nvPr/>
            </p:nvGrpSpPr>
            <p:grpSpPr>
              <a:xfrm>
                <a:off x="5187876" y="3608032"/>
                <a:ext cx="31405" cy="27001"/>
                <a:chOff x="5187876" y="3608032"/>
                <a:chExt cx="31405" cy="27001"/>
              </a:xfrm>
            </p:grpSpPr>
            <p:sp>
              <p:nvSpPr>
                <p:cNvPr id="8891" name="Google Shape;8891;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3" name="Google Shape;8893;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5" name="Google Shape;8895;p65"/>
              <p:cNvGrpSpPr/>
              <p:nvPr/>
            </p:nvGrpSpPr>
            <p:grpSpPr>
              <a:xfrm>
                <a:off x="5269224" y="3304167"/>
                <a:ext cx="40253" cy="34402"/>
                <a:chOff x="5269224" y="3304167"/>
                <a:chExt cx="40253" cy="34402"/>
              </a:xfrm>
            </p:grpSpPr>
            <p:sp>
              <p:nvSpPr>
                <p:cNvPr id="8896" name="Google Shape;8896;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65"/>
              <p:cNvGrpSpPr/>
              <p:nvPr/>
            </p:nvGrpSpPr>
            <p:grpSpPr>
              <a:xfrm>
                <a:off x="5327354" y="3476615"/>
                <a:ext cx="49864" cy="42723"/>
                <a:chOff x="5327354" y="3476615"/>
                <a:chExt cx="49864" cy="42723"/>
              </a:xfrm>
            </p:grpSpPr>
            <p:sp>
              <p:nvSpPr>
                <p:cNvPr id="8899" name="Google Shape;8899;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1" name="Google Shape;8901;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3" name="Google Shape;8903;p65"/>
              <p:cNvGrpSpPr/>
              <p:nvPr/>
            </p:nvGrpSpPr>
            <p:grpSpPr>
              <a:xfrm>
                <a:off x="5341723" y="3775957"/>
                <a:ext cx="31405" cy="26898"/>
                <a:chOff x="5341723" y="3775957"/>
                <a:chExt cx="31405" cy="26898"/>
              </a:xfrm>
            </p:grpSpPr>
            <p:sp>
              <p:nvSpPr>
                <p:cNvPr id="8904" name="Google Shape;8904;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65"/>
              <p:cNvGrpSpPr/>
              <p:nvPr/>
            </p:nvGrpSpPr>
            <p:grpSpPr>
              <a:xfrm>
                <a:off x="5439053" y="3699274"/>
                <a:ext cx="31405" cy="26898"/>
                <a:chOff x="5439053" y="3699274"/>
                <a:chExt cx="31405" cy="26898"/>
              </a:xfrm>
            </p:grpSpPr>
            <p:sp>
              <p:nvSpPr>
                <p:cNvPr id="8907" name="Google Shape;8907;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65"/>
              <p:cNvGrpSpPr/>
              <p:nvPr/>
            </p:nvGrpSpPr>
            <p:grpSpPr>
              <a:xfrm>
                <a:off x="5412414" y="3622307"/>
                <a:ext cx="31499" cy="26993"/>
                <a:chOff x="5412414" y="3622307"/>
                <a:chExt cx="31499" cy="26993"/>
              </a:xfrm>
            </p:grpSpPr>
            <p:sp>
              <p:nvSpPr>
                <p:cNvPr id="8910" name="Google Shape;8910;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65"/>
              <p:cNvGrpSpPr/>
              <p:nvPr/>
            </p:nvGrpSpPr>
            <p:grpSpPr>
              <a:xfrm>
                <a:off x="5476254" y="3473949"/>
                <a:ext cx="26835" cy="26930"/>
                <a:chOff x="5476254" y="3473949"/>
                <a:chExt cx="26835" cy="26930"/>
              </a:xfrm>
            </p:grpSpPr>
            <p:sp>
              <p:nvSpPr>
                <p:cNvPr id="8913" name="Google Shape;8913;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65"/>
              <p:cNvGrpSpPr/>
              <p:nvPr/>
            </p:nvGrpSpPr>
            <p:grpSpPr>
              <a:xfrm>
                <a:off x="5564547" y="3481594"/>
                <a:ext cx="31397" cy="26898"/>
                <a:chOff x="5564547" y="3481594"/>
                <a:chExt cx="31397" cy="26898"/>
              </a:xfrm>
            </p:grpSpPr>
            <p:sp>
              <p:nvSpPr>
                <p:cNvPr id="8916" name="Google Shape;8916;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5"/>
              <p:cNvGrpSpPr/>
              <p:nvPr/>
            </p:nvGrpSpPr>
            <p:grpSpPr>
              <a:xfrm>
                <a:off x="5534101" y="3470174"/>
                <a:ext cx="31397" cy="26906"/>
                <a:chOff x="5534101" y="3470174"/>
                <a:chExt cx="31397" cy="26906"/>
              </a:xfrm>
            </p:grpSpPr>
            <p:sp>
              <p:nvSpPr>
                <p:cNvPr id="8919" name="Google Shape;8919;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65"/>
              <p:cNvGrpSpPr/>
              <p:nvPr/>
            </p:nvGrpSpPr>
            <p:grpSpPr>
              <a:xfrm>
                <a:off x="5610879" y="3314486"/>
                <a:ext cx="31499" cy="26938"/>
                <a:chOff x="5610879" y="3314486"/>
                <a:chExt cx="31499" cy="26938"/>
              </a:xfrm>
            </p:grpSpPr>
            <p:sp>
              <p:nvSpPr>
                <p:cNvPr id="8922" name="Google Shape;8922;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65"/>
              <p:cNvGrpSpPr/>
              <p:nvPr/>
            </p:nvGrpSpPr>
            <p:grpSpPr>
              <a:xfrm>
                <a:off x="4834525" y="3501382"/>
                <a:ext cx="31499" cy="26898"/>
                <a:chOff x="4834525" y="3501382"/>
                <a:chExt cx="31499" cy="26898"/>
              </a:xfrm>
            </p:grpSpPr>
            <p:sp>
              <p:nvSpPr>
                <p:cNvPr id="8925" name="Google Shape;8925;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65"/>
              <p:cNvGrpSpPr/>
              <p:nvPr/>
            </p:nvGrpSpPr>
            <p:grpSpPr>
              <a:xfrm>
                <a:off x="4898460" y="3580158"/>
                <a:ext cx="31405" cy="26898"/>
                <a:chOff x="4898460" y="3580158"/>
                <a:chExt cx="31405" cy="26898"/>
              </a:xfrm>
            </p:grpSpPr>
            <p:sp>
              <p:nvSpPr>
                <p:cNvPr id="8928" name="Google Shape;8928;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65"/>
              <p:cNvGrpSpPr/>
              <p:nvPr/>
            </p:nvGrpSpPr>
            <p:grpSpPr>
              <a:xfrm>
                <a:off x="4882667" y="3608032"/>
                <a:ext cx="31499" cy="27001"/>
                <a:chOff x="4882667" y="3608032"/>
                <a:chExt cx="31499" cy="27001"/>
              </a:xfrm>
            </p:grpSpPr>
            <p:sp>
              <p:nvSpPr>
                <p:cNvPr id="8931" name="Google Shape;8931;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65"/>
              <p:cNvGrpSpPr/>
              <p:nvPr/>
            </p:nvGrpSpPr>
            <p:grpSpPr>
              <a:xfrm>
                <a:off x="4843373" y="3631407"/>
                <a:ext cx="16273" cy="16186"/>
                <a:chOff x="4843373" y="3631407"/>
                <a:chExt cx="16273" cy="16186"/>
              </a:xfrm>
            </p:grpSpPr>
            <p:sp>
              <p:nvSpPr>
                <p:cNvPr id="8934" name="Google Shape;8934;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5"/>
              <p:cNvGrpSpPr/>
              <p:nvPr/>
            </p:nvGrpSpPr>
            <p:grpSpPr>
              <a:xfrm>
                <a:off x="4727773" y="3591578"/>
                <a:ext cx="31499" cy="26898"/>
                <a:chOff x="4727773" y="3591578"/>
                <a:chExt cx="31499" cy="26898"/>
              </a:xfrm>
            </p:grpSpPr>
            <p:sp>
              <p:nvSpPr>
                <p:cNvPr id="8937" name="Google Shape;8937;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9" name="Google Shape;8939;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1" name="Google Shape;8941;p65"/>
              <p:cNvGrpSpPr/>
              <p:nvPr/>
            </p:nvGrpSpPr>
            <p:grpSpPr>
              <a:xfrm>
                <a:off x="4609421" y="3577398"/>
                <a:ext cx="31499" cy="27001"/>
                <a:chOff x="4609421" y="3577398"/>
                <a:chExt cx="31499" cy="27001"/>
              </a:xfrm>
            </p:grpSpPr>
            <p:sp>
              <p:nvSpPr>
                <p:cNvPr id="8942" name="Google Shape;8942;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65"/>
              <p:cNvGrpSpPr/>
              <p:nvPr/>
            </p:nvGrpSpPr>
            <p:grpSpPr>
              <a:xfrm>
                <a:off x="4649289" y="3577398"/>
                <a:ext cx="31499" cy="27001"/>
                <a:chOff x="4649289" y="3577398"/>
                <a:chExt cx="31499" cy="27001"/>
              </a:xfrm>
            </p:grpSpPr>
            <p:sp>
              <p:nvSpPr>
                <p:cNvPr id="8945" name="Google Shape;8945;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65"/>
              <p:cNvGrpSpPr/>
              <p:nvPr/>
            </p:nvGrpSpPr>
            <p:grpSpPr>
              <a:xfrm>
                <a:off x="4605614" y="3639523"/>
                <a:ext cx="31499" cy="26906"/>
                <a:chOff x="4605614" y="3639523"/>
                <a:chExt cx="31499" cy="26906"/>
              </a:xfrm>
            </p:grpSpPr>
            <p:sp>
              <p:nvSpPr>
                <p:cNvPr id="8948" name="Google Shape;8948;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65"/>
              <p:cNvGrpSpPr/>
              <p:nvPr/>
            </p:nvGrpSpPr>
            <p:grpSpPr>
              <a:xfrm>
                <a:off x="4785149" y="3618846"/>
                <a:ext cx="26930" cy="26843"/>
                <a:chOff x="4785149" y="3618846"/>
                <a:chExt cx="26930" cy="26843"/>
              </a:xfrm>
            </p:grpSpPr>
            <p:sp>
              <p:nvSpPr>
                <p:cNvPr id="8951" name="Google Shape;8951;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65"/>
              <p:cNvGrpSpPr/>
              <p:nvPr/>
            </p:nvGrpSpPr>
            <p:grpSpPr>
              <a:xfrm>
                <a:off x="4810167" y="3601567"/>
                <a:ext cx="31405" cy="26898"/>
                <a:chOff x="4810167" y="3601567"/>
                <a:chExt cx="31405" cy="26898"/>
              </a:xfrm>
            </p:grpSpPr>
            <p:sp>
              <p:nvSpPr>
                <p:cNvPr id="8954" name="Google Shape;8954;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65"/>
              <p:cNvGrpSpPr/>
              <p:nvPr/>
            </p:nvGrpSpPr>
            <p:grpSpPr>
              <a:xfrm>
                <a:off x="4831002" y="3373230"/>
                <a:ext cx="31405" cy="26898"/>
                <a:chOff x="4831002" y="3373230"/>
                <a:chExt cx="31405" cy="26898"/>
              </a:xfrm>
            </p:grpSpPr>
            <p:sp>
              <p:nvSpPr>
                <p:cNvPr id="8957" name="Google Shape;8957;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65"/>
              <p:cNvGrpSpPr/>
              <p:nvPr/>
            </p:nvGrpSpPr>
            <p:grpSpPr>
              <a:xfrm>
                <a:off x="4719311" y="3355054"/>
                <a:ext cx="31499" cy="27001"/>
                <a:chOff x="4719311" y="3355054"/>
                <a:chExt cx="31499" cy="27001"/>
              </a:xfrm>
            </p:grpSpPr>
            <p:sp>
              <p:nvSpPr>
                <p:cNvPr id="8960" name="Google Shape;8960;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65"/>
              <p:cNvGrpSpPr/>
              <p:nvPr/>
            </p:nvGrpSpPr>
            <p:grpSpPr>
              <a:xfrm>
                <a:off x="4798755" y="3450260"/>
                <a:ext cx="26930" cy="26930"/>
                <a:chOff x="4798755" y="3450260"/>
                <a:chExt cx="26930" cy="26930"/>
              </a:xfrm>
            </p:grpSpPr>
            <p:sp>
              <p:nvSpPr>
                <p:cNvPr id="8963" name="Google Shape;8963;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65"/>
              <p:cNvGrpSpPr/>
              <p:nvPr/>
            </p:nvGrpSpPr>
            <p:grpSpPr>
              <a:xfrm>
                <a:off x="4645576" y="3467555"/>
                <a:ext cx="31405" cy="26953"/>
                <a:chOff x="4645576" y="3467555"/>
                <a:chExt cx="31405" cy="26953"/>
              </a:xfrm>
            </p:grpSpPr>
            <p:sp>
              <p:nvSpPr>
                <p:cNvPr id="8966" name="Google Shape;8966;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65"/>
              <p:cNvGrpSpPr/>
              <p:nvPr/>
            </p:nvGrpSpPr>
            <p:grpSpPr>
              <a:xfrm>
                <a:off x="4687631" y="3583965"/>
                <a:ext cx="31499" cy="26898"/>
                <a:chOff x="4687631" y="3583965"/>
                <a:chExt cx="31499" cy="26898"/>
              </a:xfrm>
            </p:grpSpPr>
            <p:sp>
              <p:nvSpPr>
                <p:cNvPr id="8969" name="Google Shape;8969;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65"/>
              <p:cNvGrpSpPr/>
              <p:nvPr/>
            </p:nvGrpSpPr>
            <p:grpSpPr>
              <a:xfrm>
                <a:off x="4719311" y="3471314"/>
                <a:ext cx="31499" cy="27001"/>
                <a:chOff x="4719311" y="3471314"/>
                <a:chExt cx="31499" cy="27001"/>
              </a:xfrm>
            </p:grpSpPr>
            <p:sp>
              <p:nvSpPr>
                <p:cNvPr id="8972" name="Google Shape;8972;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4" name="Google Shape;8974;p65"/>
              <p:cNvGrpSpPr/>
              <p:nvPr/>
            </p:nvGrpSpPr>
            <p:grpSpPr>
              <a:xfrm>
                <a:off x="4719311" y="3434404"/>
                <a:ext cx="31499" cy="26898"/>
                <a:chOff x="4719311" y="3434404"/>
                <a:chExt cx="31499" cy="26898"/>
              </a:xfrm>
            </p:grpSpPr>
            <p:sp>
              <p:nvSpPr>
                <p:cNvPr id="8975" name="Google Shape;8975;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5"/>
              <p:cNvGrpSpPr/>
              <p:nvPr/>
            </p:nvGrpSpPr>
            <p:grpSpPr>
              <a:xfrm>
                <a:off x="4768876" y="3401772"/>
                <a:ext cx="31499" cy="26898"/>
                <a:chOff x="4768876" y="3401772"/>
                <a:chExt cx="31499" cy="26898"/>
              </a:xfrm>
            </p:grpSpPr>
            <p:sp>
              <p:nvSpPr>
                <p:cNvPr id="8978" name="Google Shape;8978;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65"/>
              <p:cNvGrpSpPr/>
              <p:nvPr/>
            </p:nvGrpSpPr>
            <p:grpSpPr>
              <a:xfrm>
                <a:off x="4762214" y="3471377"/>
                <a:ext cx="26938" cy="26938"/>
                <a:chOff x="4762214" y="3471377"/>
                <a:chExt cx="26938" cy="26938"/>
              </a:xfrm>
            </p:grpSpPr>
            <p:sp>
              <p:nvSpPr>
                <p:cNvPr id="8981" name="Google Shape;8981;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65"/>
              <p:cNvGrpSpPr/>
              <p:nvPr/>
            </p:nvGrpSpPr>
            <p:grpSpPr>
              <a:xfrm>
                <a:off x="4790473" y="3344782"/>
                <a:ext cx="31405" cy="26898"/>
                <a:chOff x="4790473" y="3344782"/>
                <a:chExt cx="31405" cy="26898"/>
              </a:xfrm>
            </p:grpSpPr>
            <p:sp>
              <p:nvSpPr>
                <p:cNvPr id="8984" name="Google Shape;8984;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65"/>
              <p:cNvGrpSpPr/>
              <p:nvPr/>
            </p:nvGrpSpPr>
            <p:grpSpPr>
              <a:xfrm>
                <a:off x="4823774" y="3950733"/>
                <a:ext cx="37398" cy="32034"/>
                <a:chOff x="4823774" y="3950733"/>
                <a:chExt cx="37398" cy="32034"/>
              </a:xfrm>
            </p:grpSpPr>
            <p:sp>
              <p:nvSpPr>
                <p:cNvPr id="8987" name="Google Shape;8987;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65"/>
              <p:cNvGrpSpPr/>
              <p:nvPr/>
            </p:nvGrpSpPr>
            <p:grpSpPr>
              <a:xfrm>
                <a:off x="4823396" y="4110566"/>
                <a:ext cx="31405" cy="26906"/>
                <a:chOff x="4823396" y="4110566"/>
                <a:chExt cx="31405" cy="26906"/>
              </a:xfrm>
            </p:grpSpPr>
            <p:sp>
              <p:nvSpPr>
                <p:cNvPr id="8990" name="Google Shape;8990;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65"/>
              <p:cNvGrpSpPr/>
              <p:nvPr/>
            </p:nvGrpSpPr>
            <p:grpSpPr>
              <a:xfrm>
                <a:off x="4838332" y="3821150"/>
                <a:ext cx="31499" cy="26898"/>
                <a:chOff x="4838332" y="3821150"/>
                <a:chExt cx="31499" cy="26898"/>
              </a:xfrm>
            </p:grpSpPr>
            <p:sp>
              <p:nvSpPr>
                <p:cNvPr id="8993" name="Google Shape;8993;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65"/>
              <p:cNvGrpSpPr/>
              <p:nvPr/>
            </p:nvGrpSpPr>
            <p:grpSpPr>
              <a:xfrm>
                <a:off x="4661275" y="3815007"/>
                <a:ext cx="36824" cy="31523"/>
                <a:chOff x="4661275" y="3815007"/>
                <a:chExt cx="36824" cy="31523"/>
              </a:xfrm>
            </p:grpSpPr>
            <p:sp>
              <p:nvSpPr>
                <p:cNvPr id="8996" name="Google Shape;8996;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65"/>
              <p:cNvGrpSpPr/>
              <p:nvPr/>
            </p:nvGrpSpPr>
            <p:grpSpPr>
              <a:xfrm>
                <a:off x="4558998" y="3851037"/>
                <a:ext cx="33591" cy="28699"/>
                <a:chOff x="4558998" y="3851037"/>
                <a:chExt cx="33591" cy="28699"/>
              </a:xfrm>
            </p:grpSpPr>
            <p:sp>
              <p:nvSpPr>
                <p:cNvPr id="8999" name="Google Shape;8999;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65"/>
              <p:cNvGrpSpPr/>
              <p:nvPr/>
            </p:nvGrpSpPr>
            <p:grpSpPr>
              <a:xfrm>
                <a:off x="4696762" y="3638587"/>
                <a:ext cx="33591" cy="28794"/>
                <a:chOff x="4696762" y="3638587"/>
                <a:chExt cx="33591" cy="28794"/>
              </a:xfrm>
            </p:grpSpPr>
            <p:sp>
              <p:nvSpPr>
                <p:cNvPr id="9002" name="Google Shape;9002;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65"/>
              <p:cNvGrpSpPr/>
              <p:nvPr/>
            </p:nvGrpSpPr>
            <p:grpSpPr>
              <a:xfrm>
                <a:off x="4929479" y="3939140"/>
                <a:ext cx="33497" cy="28692"/>
                <a:chOff x="4929479" y="3939140"/>
                <a:chExt cx="33497" cy="28692"/>
              </a:xfrm>
            </p:grpSpPr>
            <p:sp>
              <p:nvSpPr>
                <p:cNvPr id="9005" name="Google Shape;9005;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5"/>
              <p:cNvGrpSpPr/>
              <p:nvPr/>
            </p:nvGrpSpPr>
            <p:grpSpPr>
              <a:xfrm>
                <a:off x="4907119" y="3986039"/>
                <a:ext cx="33497" cy="28699"/>
                <a:chOff x="4907119" y="3986039"/>
                <a:chExt cx="33497" cy="28699"/>
              </a:xfrm>
            </p:grpSpPr>
            <p:sp>
              <p:nvSpPr>
                <p:cNvPr id="9008" name="Google Shape;9008;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0" name="Google Shape;9010;p65"/>
              <p:cNvGrpSpPr/>
              <p:nvPr/>
            </p:nvGrpSpPr>
            <p:grpSpPr>
              <a:xfrm>
                <a:off x="4911783" y="4048102"/>
                <a:ext cx="33591" cy="28762"/>
                <a:chOff x="4911783" y="4048102"/>
                <a:chExt cx="33591" cy="28762"/>
              </a:xfrm>
            </p:grpSpPr>
            <p:sp>
              <p:nvSpPr>
                <p:cNvPr id="9011" name="Google Shape;9011;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3" name="Google Shape;9013;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5" name="Google Shape;9015;p65"/>
              <p:cNvGrpSpPr/>
              <p:nvPr/>
            </p:nvGrpSpPr>
            <p:grpSpPr>
              <a:xfrm>
                <a:off x="4762623" y="3837847"/>
                <a:ext cx="42416" cy="36273"/>
                <a:chOff x="4762623" y="3837847"/>
                <a:chExt cx="42416" cy="36273"/>
              </a:xfrm>
            </p:grpSpPr>
            <p:sp>
              <p:nvSpPr>
                <p:cNvPr id="9016" name="Google Shape;9016;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65"/>
              <p:cNvGrpSpPr/>
              <p:nvPr/>
            </p:nvGrpSpPr>
            <p:grpSpPr>
              <a:xfrm>
                <a:off x="4746044" y="4104966"/>
                <a:ext cx="33497" cy="28699"/>
                <a:chOff x="4746044" y="4104966"/>
                <a:chExt cx="33497" cy="28699"/>
              </a:xfrm>
            </p:grpSpPr>
            <p:sp>
              <p:nvSpPr>
                <p:cNvPr id="9019" name="Google Shape;9019;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65"/>
              <p:cNvGrpSpPr/>
              <p:nvPr/>
            </p:nvGrpSpPr>
            <p:grpSpPr>
              <a:xfrm>
                <a:off x="4859646" y="4162554"/>
                <a:ext cx="33591" cy="28762"/>
                <a:chOff x="4859646" y="4162554"/>
                <a:chExt cx="33591" cy="28762"/>
              </a:xfrm>
            </p:grpSpPr>
            <p:sp>
              <p:nvSpPr>
                <p:cNvPr id="9022" name="Google Shape;9022;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4" name="Google Shape;9024;p65"/>
            <p:cNvGrpSpPr/>
            <p:nvPr/>
          </p:nvGrpSpPr>
          <p:grpSpPr>
            <a:xfrm>
              <a:off x="3597785" y="3274438"/>
              <a:ext cx="855610" cy="1122100"/>
              <a:chOff x="3597785" y="3274438"/>
              <a:chExt cx="855610" cy="1122100"/>
            </a:xfrm>
          </p:grpSpPr>
          <p:grpSp>
            <p:nvGrpSpPr>
              <p:cNvPr id="9025" name="Google Shape;9025;p65"/>
              <p:cNvGrpSpPr/>
              <p:nvPr/>
            </p:nvGrpSpPr>
            <p:grpSpPr>
              <a:xfrm>
                <a:off x="3617857" y="3284717"/>
                <a:ext cx="826785" cy="1099165"/>
                <a:chOff x="3617857" y="3284717"/>
                <a:chExt cx="826785" cy="1099165"/>
              </a:xfrm>
            </p:grpSpPr>
            <p:sp>
              <p:nvSpPr>
                <p:cNvPr id="9026" name="Google Shape;9026;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5"/>
              <p:cNvGrpSpPr/>
              <p:nvPr/>
            </p:nvGrpSpPr>
            <p:grpSpPr>
              <a:xfrm>
                <a:off x="4180904" y="4251758"/>
                <a:ext cx="37783" cy="32420"/>
                <a:chOff x="4180904" y="4251758"/>
                <a:chExt cx="37783" cy="32420"/>
              </a:xfrm>
            </p:grpSpPr>
            <p:sp>
              <p:nvSpPr>
                <p:cNvPr id="9083" name="Google Shape;9083;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5" name="Google Shape;9085;p65"/>
              <p:cNvGrpSpPr/>
              <p:nvPr/>
            </p:nvGrpSpPr>
            <p:grpSpPr>
              <a:xfrm>
                <a:off x="4201644" y="4081324"/>
                <a:ext cx="37783" cy="32364"/>
                <a:chOff x="4201644" y="4081324"/>
                <a:chExt cx="37783" cy="32364"/>
              </a:xfrm>
            </p:grpSpPr>
            <p:sp>
              <p:nvSpPr>
                <p:cNvPr id="9086" name="Google Shape;9086;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65"/>
              <p:cNvGrpSpPr/>
              <p:nvPr/>
            </p:nvGrpSpPr>
            <p:grpSpPr>
              <a:xfrm>
                <a:off x="4284416" y="3887428"/>
                <a:ext cx="37783" cy="32451"/>
                <a:chOff x="4284416" y="3887428"/>
                <a:chExt cx="37783" cy="32451"/>
              </a:xfrm>
            </p:grpSpPr>
            <p:sp>
              <p:nvSpPr>
                <p:cNvPr id="9089" name="Google Shape;9089;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5"/>
              <p:cNvGrpSpPr/>
              <p:nvPr/>
            </p:nvGrpSpPr>
            <p:grpSpPr>
              <a:xfrm>
                <a:off x="4223721" y="3860404"/>
                <a:ext cx="37870" cy="32364"/>
                <a:chOff x="4223721" y="3860404"/>
                <a:chExt cx="37870" cy="32364"/>
              </a:xfrm>
            </p:grpSpPr>
            <p:sp>
              <p:nvSpPr>
                <p:cNvPr id="9092" name="Google Shape;9092;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65"/>
              <p:cNvGrpSpPr/>
              <p:nvPr/>
            </p:nvGrpSpPr>
            <p:grpSpPr>
              <a:xfrm>
                <a:off x="4104889" y="3699242"/>
                <a:ext cx="37776" cy="32357"/>
                <a:chOff x="4104889" y="3699242"/>
                <a:chExt cx="37776" cy="32357"/>
              </a:xfrm>
            </p:grpSpPr>
            <p:sp>
              <p:nvSpPr>
                <p:cNvPr id="9095" name="Google Shape;9095;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65"/>
              <p:cNvGrpSpPr/>
              <p:nvPr/>
            </p:nvGrpSpPr>
            <p:grpSpPr>
              <a:xfrm>
                <a:off x="4143608" y="3475121"/>
                <a:ext cx="37878" cy="32420"/>
                <a:chOff x="4143608" y="3475121"/>
                <a:chExt cx="37878" cy="32420"/>
              </a:xfrm>
            </p:grpSpPr>
            <p:sp>
              <p:nvSpPr>
                <p:cNvPr id="9098" name="Google Shape;9098;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65"/>
              <p:cNvGrpSpPr/>
              <p:nvPr/>
            </p:nvGrpSpPr>
            <p:grpSpPr>
              <a:xfrm>
                <a:off x="4217248" y="3570893"/>
                <a:ext cx="37776" cy="32364"/>
                <a:chOff x="4217248" y="3570893"/>
                <a:chExt cx="37776" cy="32364"/>
              </a:xfrm>
            </p:grpSpPr>
            <p:sp>
              <p:nvSpPr>
                <p:cNvPr id="9101" name="Google Shape;9101;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65"/>
              <p:cNvGrpSpPr/>
              <p:nvPr/>
            </p:nvGrpSpPr>
            <p:grpSpPr>
              <a:xfrm>
                <a:off x="4255307" y="3431612"/>
                <a:ext cx="37776" cy="32451"/>
                <a:chOff x="4255307" y="3431612"/>
                <a:chExt cx="37776" cy="32451"/>
              </a:xfrm>
            </p:grpSpPr>
            <p:sp>
              <p:nvSpPr>
                <p:cNvPr id="9104" name="Google Shape;9104;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65"/>
              <p:cNvGrpSpPr/>
              <p:nvPr/>
            </p:nvGrpSpPr>
            <p:grpSpPr>
              <a:xfrm>
                <a:off x="3853052" y="3577398"/>
                <a:ext cx="37776" cy="32420"/>
                <a:chOff x="3853052" y="3577398"/>
                <a:chExt cx="37776" cy="32420"/>
              </a:xfrm>
            </p:grpSpPr>
            <p:sp>
              <p:nvSpPr>
                <p:cNvPr id="9107" name="Google Shape;9107;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65"/>
              <p:cNvGrpSpPr/>
              <p:nvPr/>
            </p:nvGrpSpPr>
            <p:grpSpPr>
              <a:xfrm>
                <a:off x="4039908" y="3412107"/>
                <a:ext cx="37776" cy="32357"/>
                <a:chOff x="4039908" y="3412107"/>
                <a:chExt cx="37776" cy="32357"/>
              </a:xfrm>
            </p:grpSpPr>
            <p:sp>
              <p:nvSpPr>
                <p:cNvPr id="9110" name="Google Shape;9110;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65"/>
              <p:cNvGrpSpPr/>
              <p:nvPr/>
            </p:nvGrpSpPr>
            <p:grpSpPr>
              <a:xfrm>
                <a:off x="4017360" y="3342061"/>
                <a:ext cx="37870" cy="32380"/>
                <a:chOff x="4017360" y="3342061"/>
                <a:chExt cx="37870" cy="32380"/>
              </a:xfrm>
            </p:grpSpPr>
            <p:sp>
              <p:nvSpPr>
                <p:cNvPr id="9113" name="Google Shape;9113;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5" name="Google Shape;9115;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65"/>
              <p:cNvGrpSpPr/>
              <p:nvPr/>
            </p:nvGrpSpPr>
            <p:grpSpPr>
              <a:xfrm>
                <a:off x="3750870" y="3418650"/>
                <a:ext cx="37776" cy="32380"/>
                <a:chOff x="3750870" y="3418650"/>
                <a:chExt cx="37776" cy="32380"/>
              </a:xfrm>
            </p:grpSpPr>
            <p:sp>
              <p:nvSpPr>
                <p:cNvPr id="9118" name="Google Shape;9118;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65"/>
              <p:cNvGrpSpPr/>
              <p:nvPr/>
            </p:nvGrpSpPr>
            <p:grpSpPr>
              <a:xfrm>
                <a:off x="3632509" y="3274438"/>
                <a:ext cx="37783" cy="32357"/>
                <a:chOff x="3632509" y="3274438"/>
                <a:chExt cx="37783" cy="32357"/>
              </a:xfrm>
            </p:grpSpPr>
            <p:sp>
              <p:nvSpPr>
                <p:cNvPr id="9121" name="Google Shape;9121;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65"/>
              <p:cNvGrpSpPr/>
              <p:nvPr/>
            </p:nvGrpSpPr>
            <p:grpSpPr>
              <a:xfrm>
                <a:off x="3906424" y="3297561"/>
                <a:ext cx="37776" cy="32451"/>
                <a:chOff x="3906424" y="3297561"/>
                <a:chExt cx="37776" cy="32451"/>
              </a:xfrm>
            </p:grpSpPr>
            <p:sp>
              <p:nvSpPr>
                <p:cNvPr id="9124" name="Google Shape;9124;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65"/>
              <p:cNvGrpSpPr/>
              <p:nvPr/>
            </p:nvGrpSpPr>
            <p:grpSpPr>
              <a:xfrm>
                <a:off x="3866084" y="3412107"/>
                <a:ext cx="37776" cy="32357"/>
                <a:chOff x="3866084" y="3412107"/>
                <a:chExt cx="37776" cy="32357"/>
              </a:xfrm>
            </p:grpSpPr>
            <p:sp>
              <p:nvSpPr>
                <p:cNvPr id="9127" name="Google Shape;9127;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65"/>
              <p:cNvGrpSpPr/>
              <p:nvPr/>
            </p:nvGrpSpPr>
            <p:grpSpPr>
              <a:xfrm>
                <a:off x="4023919" y="3766409"/>
                <a:ext cx="37783" cy="32357"/>
                <a:chOff x="4023919" y="3766409"/>
                <a:chExt cx="37783" cy="32357"/>
              </a:xfrm>
            </p:grpSpPr>
            <p:sp>
              <p:nvSpPr>
                <p:cNvPr id="9130" name="Google Shape;9130;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65"/>
              <p:cNvGrpSpPr/>
              <p:nvPr/>
            </p:nvGrpSpPr>
            <p:grpSpPr>
              <a:xfrm>
                <a:off x="3973882" y="3779449"/>
                <a:ext cx="37776" cy="32357"/>
                <a:chOff x="3973882" y="3779449"/>
                <a:chExt cx="37776" cy="32357"/>
              </a:xfrm>
            </p:grpSpPr>
            <p:sp>
              <p:nvSpPr>
                <p:cNvPr id="9133" name="Google Shape;9133;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65"/>
              <p:cNvGrpSpPr/>
              <p:nvPr/>
            </p:nvGrpSpPr>
            <p:grpSpPr>
              <a:xfrm>
                <a:off x="4073398" y="3838028"/>
                <a:ext cx="37776" cy="32380"/>
                <a:chOff x="4073398" y="3838028"/>
                <a:chExt cx="37776" cy="32380"/>
              </a:xfrm>
            </p:grpSpPr>
            <p:sp>
              <p:nvSpPr>
                <p:cNvPr id="9136" name="Google Shape;9136;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65"/>
              <p:cNvGrpSpPr/>
              <p:nvPr/>
            </p:nvGrpSpPr>
            <p:grpSpPr>
              <a:xfrm>
                <a:off x="4342672" y="4144496"/>
                <a:ext cx="37752" cy="32364"/>
                <a:chOff x="4342672" y="4144496"/>
                <a:chExt cx="37752" cy="32364"/>
              </a:xfrm>
            </p:grpSpPr>
            <p:sp>
              <p:nvSpPr>
                <p:cNvPr id="9139" name="Google Shape;9139;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65"/>
              <p:cNvGrpSpPr/>
              <p:nvPr/>
            </p:nvGrpSpPr>
            <p:grpSpPr>
              <a:xfrm>
                <a:off x="4406386" y="4056872"/>
                <a:ext cx="37783" cy="32364"/>
                <a:chOff x="4406386" y="4056872"/>
                <a:chExt cx="37783" cy="32364"/>
              </a:xfrm>
            </p:grpSpPr>
            <p:sp>
              <p:nvSpPr>
                <p:cNvPr id="9142" name="Google Shape;9142;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65"/>
              <p:cNvGrpSpPr/>
              <p:nvPr/>
            </p:nvGrpSpPr>
            <p:grpSpPr>
              <a:xfrm>
                <a:off x="4284416" y="4245254"/>
                <a:ext cx="37783" cy="32357"/>
                <a:chOff x="4284416" y="4245254"/>
                <a:chExt cx="37783" cy="32357"/>
              </a:xfrm>
            </p:grpSpPr>
            <p:sp>
              <p:nvSpPr>
                <p:cNvPr id="9145" name="Google Shape;9145;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65"/>
              <p:cNvGrpSpPr/>
              <p:nvPr/>
            </p:nvGrpSpPr>
            <p:grpSpPr>
              <a:xfrm>
                <a:off x="4219057" y="4331258"/>
                <a:ext cx="37776" cy="32364"/>
                <a:chOff x="4219057" y="4331258"/>
                <a:chExt cx="37776" cy="32364"/>
              </a:xfrm>
            </p:grpSpPr>
            <p:sp>
              <p:nvSpPr>
                <p:cNvPr id="9148" name="Google Shape;9148;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65"/>
              <p:cNvGrpSpPr/>
              <p:nvPr/>
            </p:nvGrpSpPr>
            <p:grpSpPr>
              <a:xfrm>
                <a:off x="4204122" y="4141688"/>
                <a:ext cx="33497" cy="28699"/>
                <a:chOff x="4204122" y="4141688"/>
                <a:chExt cx="33497" cy="28699"/>
              </a:xfrm>
            </p:grpSpPr>
            <p:sp>
              <p:nvSpPr>
                <p:cNvPr id="9151" name="Google Shape;9151;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65"/>
              <p:cNvGrpSpPr/>
              <p:nvPr/>
            </p:nvGrpSpPr>
            <p:grpSpPr>
              <a:xfrm>
                <a:off x="4301546" y="4003869"/>
                <a:ext cx="38916" cy="33324"/>
                <a:chOff x="4301546" y="4003869"/>
                <a:chExt cx="38916" cy="33324"/>
              </a:xfrm>
            </p:grpSpPr>
            <p:sp>
              <p:nvSpPr>
                <p:cNvPr id="9154" name="Google Shape;9154;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65"/>
              <p:cNvGrpSpPr/>
              <p:nvPr/>
            </p:nvGrpSpPr>
            <p:grpSpPr>
              <a:xfrm>
                <a:off x="4210681" y="3924669"/>
                <a:ext cx="36549" cy="31366"/>
                <a:chOff x="4210681" y="3924669"/>
                <a:chExt cx="36549" cy="31366"/>
              </a:xfrm>
            </p:grpSpPr>
            <p:sp>
              <p:nvSpPr>
                <p:cNvPr id="9157" name="Google Shape;9157;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65"/>
              <p:cNvGrpSpPr/>
              <p:nvPr/>
            </p:nvGrpSpPr>
            <p:grpSpPr>
              <a:xfrm>
                <a:off x="3987771" y="3628874"/>
                <a:ext cx="31499" cy="26993"/>
                <a:chOff x="3987771" y="3628874"/>
                <a:chExt cx="31499" cy="26993"/>
              </a:xfrm>
            </p:grpSpPr>
            <p:sp>
              <p:nvSpPr>
                <p:cNvPr id="9160" name="Google Shape;9160;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65"/>
              <p:cNvGrpSpPr/>
              <p:nvPr/>
            </p:nvGrpSpPr>
            <p:grpSpPr>
              <a:xfrm>
                <a:off x="4087382" y="3775674"/>
                <a:ext cx="31405" cy="26898"/>
                <a:chOff x="4087382" y="3775674"/>
                <a:chExt cx="31405" cy="26898"/>
              </a:xfrm>
            </p:grpSpPr>
            <p:sp>
              <p:nvSpPr>
                <p:cNvPr id="9163" name="Google Shape;9163;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5"/>
              <p:cNvGrpSpPr/>
              <p:nvPr/>
            </p:nvGrpSpPr>
            <p:grpSpPr>
              <a:xfrm>
                <a:off x="4118873" y="3856637"/>
                <a:ext cx="31405" cy="26906"/>
                <a:chOff x="4118873" y="3856637"/>
                <a:chExt cx="31405" cy="26906"/>
              </a:xfrm>
            </p:grpSpPr>
            <p:sp>
              <p:nvSpPr>
                <p:cNvPr id="9166" name="Google Shape;9166;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65"/>
              <p:cNvGrpSpPr/>
              <p:nvPr/>
            </p:nvGrpSpPr>
            <p:grpSpPr>
              <a:xfrm>
                <a:off x="4168541" y="3639523"/>
                <a:ext cx="31499" cy="26906"/>
                <a:chOff x="4168541" y="3639523"/>
                <a:chExt cx="31499" cy="26906"/>
              </a:xfrm>
            </p:grpSpPr>
            <p:sp>
              <p:nvSpPr>
                <p:cNvPr id="9169" name="Google Shape;9169;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65"/>
              <p:cNvGrpSpPr/>
              <p:nvPr/>
            </p:nvGrpSpPr>
            <p:grpSpPr>
              <a:xfrm>
                <a:off x="3965789" y="3393545"/>
                <a:ext cx="31405" cy="26945"/>
                <a:chOff x="3965789" y="3393545"/>
                <a:chExt cx="31405" cy="26945"/>
              </a:xfrm>
            </p:grpSpPr>
            <p:sp>
              <p:nvSpPr>
                <p:cNvPr id="9172" name="Google Shape;9172;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65"/>
              <p:cNvGrpSpPr/>
              <p:nvPr/>
            </p:nvGrpSpPr>
            <p:grpSpPr>
              <a:xfrm>
                <a:off x="3925166" y="3491008"/>
                <a:ext cx="31405" cy="27001"/>
                <a:chOff x="3925166" y="3491008"/>
                <a:chExt cx="31405" cy="27001"/>
              </a:xfrm>
            </p:grpSpPr>
            <p:sp>
              <p:nvSpPr>
                <p:cNvPr id="9175" name="Google Shape;9175;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5"/>
              <p:cNvGrpSpPr/>
              <p:nvPr/>
            </p:nvGrpSpPr>
            <p:grpSpPr>
              <a:xfrm>
                <a:off x="3682845" y="3340976"/>
                <a:ext cx="31397" cy="26898"/>
                <a:chOff x="3682845" y="3340976"/>
                <a:chExt cx="31397" cy="26898"/>
              </a:xfrm>
            </p:grpSpPr>
            <p:sp>
              <p:nvSpPr>
                <p:cNvPr id="9178" name="Google Shape;9178;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65"/>
              <p:cNvGrpSpPr/>
              <p:nvPr/>
            </p:nvGrpSpPr>
            <p:grpSpPr>
              <a:xfrm>
                <a:off x="3795393" y="3353725"/>
                <a:ext cx="31499" cy="26993"/>
                <a:chOff x="3795393" y="3353725"/>
                <a:chExt cx="31499" cy="26993"/>
              </a:xfrm>
            </p:grpSpPr>
            <p:sp>
              <p:nvSpPr>
                <p:cNvPr id="9181" name="Google Shape;9181;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65"/>
              <p:cNvGrpSpPr/>
              <p:nvPr/>
            </p:nvGrpSpPr>
            <p:grpSpPr>
              <a:xfrm>
                <a:off x="4176909" y="4363221"/>
                <a:ext cx="38924" cy="33316"/>
                <a:chOff x="4176909" y="4363221"/>
                <a:chExt cx="38924" cy="33316"/>
              </a:xfrm>
            </p:grpSpPr>
            <p:sp>
              <p:nvSpPr>
                <p:cNvPr id="9184" name="Google Shape;9184;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65"/>
              <p:cNvGrpSpPr/>
              <p:nvPr/>
            </p:nvGrpSpPr>
            <p:grpSpPr>
              <a:xfrm>
                <a:off x="4226191" y="4007660"/>
                <a:ext cx="33560" cy="28770"/>
                <a:chOff x="4226191" y="4007660"/>
                <a:chExt cx="33560" cy="28770"/>
              </a:xfrm>
            </p:grpSpPr>
            <p:sp>
              <p:nvSpPr>
                <p:cNvPr id="9187" name="Google Shape;9187;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65"/>
              <p:cNvGrpSpPr/>
              <p:nvPr/>
            </p:nvGrpSpPr>
            <p:grpSpPr>
              <a:xfrm>
                <a:off x="3597785" y="3377045"/>
                <a:ext cx="33591" cy="28699"/>
                <a:chOff x="3597785" y="3377045"/>
                <a:chExt cx="33591" cy="28699"/>
              </a:xfrm>
            </p:grpSpPr>
            <p:sp>
              <p:nvSpPr>
                <p:cNvPr id="9190" name="Google Shape;9190;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65"/>
              <p:cNvGrpSpPr/>
              <p:nvPr/>
            </p:nvGrpSpPr>
            <p:grpSpPr>
              <a:xfrm>
                <a:off x="3887870" y="3669796"/>
                <a:ext cx="33591" cy="28692"/>
                <a:chOff x="3887870" y="3669796"/>
                <a:chExt cx="33591" cy="28692"/>
              </a:xfrm>
            </p:grpSpPr>
            <p:sp>
              <p:nvSpPr>
                <p:cNvPr id="9193" name="Google Shape;9193;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65"/>
              <p:cNvGrpSpPr/>
              <p:nvPr/>
            </p:nvGrpSpPr>
            <p:grpSpPr>
              <a:xfrm>
                <a:off x="3818320" y="3481625"/>
                <a:ext cx="33497" cy="28770"/>
                <a:chOff x="3818320" y="3481625"/>
                <a:chExt cx="33497" cy="28770"/>
              </a:xfrm>
            </p:grpSpPr>
            <p:sp>
              <p:nvSpPr>
                <p:cNvPr id="9196" name="Google Shape;9196;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65"/>
              <p:cNvGrpSpPr/>
              <p:nvPr/>
            </p:nvGrpSpPr>
            <p:grpSpPr>
              <a:xfrm>
                <a:off x="4278139" y="4120948"/>
                <a:ext cx="37492" cy="32129"/>
                <a:chOff x="4278139" y="4120948"/>
                <a:chExt cx="37492" cy="32129"/>
              </a:xfrm>
            </p:grpSpPr>
            <p:sp>
              <p:nvSpPr>
                <p:cNvPr id="9199" name="Google Shape;9199;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65"/>
              <p:cNvGrpSpPr/>
              <p:nvPr/>
            </p:nvGrpSpPr>
            <p:grpSpPr>
              <a:xfrm>
                <a:off x="4419898" y="3977388"/>
                <a:ext cx="33497" cy="28692"/>
                <a:chOff x="4419898" y="3977388"/>
                <a:chExt cx="33497" cy="28692"/>
              </a:xfrm>
            </p:grpSpPr>
            <p:sp>
              <p:nvSpPr>
                <p:cNvPr id="9202" name="Google Shape;9202;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65"/>
              <p:cNvGrpSpPr/>
              <p:nvPr/>
            </p:nvGrpSpPr>
            <p:grpSpPr>
              <a:xfrm>
                <a:off x="4158930" y="4034684"/>
                <a:ext cx="33497" cy="28762"/>
                <a:chOff x="4158930" y="4034684"/>
                <a:chExt cx="33497" cy="28762"/>
              </a:xfrm>
            </p:grpSpPr>
            <p:sp>
              <p:nvSpPr>
                <p:cNvPr id="9205" name="Google Shape;9205;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65"/>
              <p:cNvGrpSpPr/>
              <p:nvPr/>
            </p:nvGrpSpPr>
            <p:grpSpPr>
              <a:xfrm>
                <a:off x="4134949" y="3957049"/>
                <a:ext cx="33497" cy="28770"/>
                <a:chOff x="4134949" y="3957049"/>
                <a:chExt cx="33497" cy="28770"/>
              </a:xfrm>
            </p:grpSpPr>
            <p:sp>
              <p:nvSpPr>
                <p:cNvPr id="9208" name="Google Shape;9208;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65"/>
              <p:cNvGrpSpPr/>
              <p:nvPr/>
            </p:nvGrpSpPr>
            <p:grpSpPr>
              <a:xfrm>
                <a:off x="4193653" y="4184403"/>
                <a:ext cx="43580" cy="37264"/>
                <a:chOff x="4193653" y="4184403"/>
                <a:chExt cx="43580" cy="37264"/>
              </a:xfrm>
            </p:grpSpPr>
            <p:sp>
              <p:nvSpPr>
                <p:cNvPr id="9211" name="Google Shape;9211;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65"/>
              <p:cNvGrpSpPr/>
              <p:nvPr/>
            </p:nvGrpSpPr>
            <p:grpSpPr>
              <a:xfrm>
                <a:off x="4343600" y="3943844"/>
                <a:ext cx="43580" cy="37312"/>
                <a:chOff x="4343600" y="3943844"/>
                <a:chExt cx="43580" cy="37312"/>
              </a:xfrm>
            </p:grpSpPr>
            <p:sp>
              <p:nvSpPr>
                <p:cNvPr id="9214" name="Google Shape;9214;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65"/>
              <p:cNvGrpSpPr/>
              <p:nvPr/>
            </p:nvGrpSpPr>
            <p:grpSpPr>
              <a:xfrm>
                <a:off x="4172339" y="3381693"/>
                <a:ext cx="31499" cy="27001"/>
                <a:chOff x="4172339" y="3381693"/>
                <a:chExt cx="31499" cy="27001"/>
              </a:xfrm>
            </p:grpSpPr>
            <p:sp>
              <p:nvSpPr>
                <p:cNvPr id="9217" name="Google Shape;9217;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222"/>
        <p:cNvGrpSpPr/>
        <p:nvPr/>
      </p:nvGrpSpPr>
      <p:grpSpPr>
        <a:xfrm>
          <a:off x="0" y="0"/>
          <a:ext cx="0" cy="0"/>
          <a:chOff x="0" y="0"/>
          <a:chExt cx="0" cy="0"/>
        </a:xfrm>
      </p:grpSpPr>
      <p:grpSp>
        <p:nvGrpSpPr>
          <p:cNvPr id="9223" name="Google Shape;9223;p66"/>
          <p:cNvGrpSpPr/>
          <p:nvPr/>
        </p:nvGrpSpPr>
        <p:grpSpPr>
          <a:xfrm>
            <a:off x="2126623" y="3607908"/>
            <a:ext cx="1102891" cy="760337"/>
            <a:chOff x="4967783" y="2151471"/>
            <a:chExt cx="3920692" cy="2702940"/>
          </a:xfrm>
        </p:grpSpPr>
        <p:grpSp>
          <p:nvGrpSpPr>
            <p:cNvPr id="9224" name="Google Shape;9224;p66"/>
            <p:cNvGrpSpPr/>
            <p:nvPr/>
          </p:nvGrpSpPr>
          <p:grpSpPr>
            <a:xfrm>
              <a:off x="5045709" y="2252109"/>
              <a:ext cx="3761071" cy="2501708"/>
              <a:chOff x="2691784" y="1805334"/>
              <a:chExt cx="3761071" cy="2501708"/>
            </a:xfrm>
          </p:grpSpPr>
          <p:sp>
            <p:nvSpPr>
              <p:cNvPr id="9225" name="Google Shape;9225;p6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66"/>
            <p:cNvGrpSpPr/>
            <p:nvPr/>
          </p:nvGrpSpPr>
          <p:grpSpPr>
            <a:xfrm>
              <a:off x="4967783" y="2151471"/>
              <a:ext cx="3920692" cy="2702940"/>
              <a:chOff x="2613858" y="1704696"/>
              <a:chExt cx="3920692" cy="2702940"/>
            </a:xfrm>
          </p:grpSpPr>
          <p:sp>
            <p:nvSpPr>
              <p:cNvPr id="9233" name="Google Shape;9233;p6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38" name="Google Shape;9238;p66"/>
          <p:cNvGrpSpPr/>
          <p:nvPr/>
        </p:nvGrpSpPr>
        <p:grpSpPr>
          <a:xfrm>
            <a:off x="3530532" y="1496185"/>
            <a:ext cx="1561911" cy="708580"/>
            <a:chOff x="3530532" y="1496185"/>
            <a:chExt cx="1561911" cy="708580"/>
          </a:xfrm>
        </p:grpSpPr>
        <p:grpSp>
          <p:nvGrpSpPr>
            <p:cNvPr id="9239" name="Google Shape;9239;p66"/>
            <p:cNvGrpSpPr/>
            <p:nvPr/>
          </p:nvGrpSpPr>
          <p:grpSpPr>
            <a:xfrm>
              <a:off x="3720318" y="1857562"/>
              <a:ext cx="1372125" cy="54"/>
              <a:chOff x="3720318" y="1857562"/>
              <a:chExt cx="1372125" cy="54"/>
            </a:xfrm>
          </p:grpSpPr>
          <p:cxnSp>
            <p:nvCxnSpPr>
              <p:cNvPr id="9240" name="Google Shape;9240;p66"/>
              <p:cNvCxnSpPr>
                <a:endCxn id="924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242" name="Google Shape;9242;p6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243" name="Google Shape;9243;p6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244" name="Google Shape;9244;p66"/>
              <p:cNvCxnSpPr>
                <a:stCxn id="924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245" name="Google Shape;9245;p66"/>
            <p:cNvGrpSpPr/>
            <p:nvPr/>
          </p:nvGrpSpPr>
          <p:grpSpPr>
            <a:xfrm>
              <a:off x="3567462" y="1496185"/>
              <a:ext cx="286500" cy="272914"/>
              <a:chOff x="3567462" y="1496185"/>
              <a:chExt cx="286500" cy="272914"/>
            </a:xfrm>
          </p:grpSpPr>
          <p:cxnSp>
            <p:nvCxnSpPr>
              <p:cNvPr id="9246" name="Google Shape;9246;p6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247" name="Google Shape;9247;p6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8" name="Google Shape;9248;p6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0" name="Google Shape;9250;p66"/>
            <p:cNvGrpSpPr/>
            <p:nvPr/>
          </p:nvGrpSpPr>
          <p:grpSpPr>
            <a:xfrm>
              <a:off x="3929014" y="1960574"/>
              <a:ext cx="286500" cy="242342"/>
              <a:chOff x="3929014" y="1960574"/>
              <a:chExt cx="286500" cy="242342"/>
            </a:xfrm>
          </p:grpSpPr>
          <p:cxnSp>
            <p:nvCxnSpPr>
              <p:cNvPr id="9251" name="Google Shape;9251;p6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252" name="Google Shape;9252;p6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66"/>
            <p:cNvGrpSpPr/>
            <p:nvPr/>
          </p:nvGrpSpPr>
          <p:grpSpPr>
            <a:xfrm>
              <a:off x="4290828" y="1496185"/>
              <a:ext cx="286500" cy="272914"/>
              <a:chOff x="4290828" y="1496185"/>
              <a:chExt cx="286500" cy="272914"/>
            </a:xfrm>
          </p:grpSpPr>
          <p:cxnSp>
            <p:nvCxnSpPr>
              <p:cNvPr id="9254" name="Google Shape;9254;p6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255" name="Google Shape;9255;p6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6" name="Google Shape;9256;p6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7" name="Google Shape;9257;p66"/>
            <p:cNvGrpSpPr/>
            <p:nvPr/>
          </p:nvGrpSpPr>
          <p:grpSpPr>
            <a:xfrm>
              <a:off x="4657726" y="1959674"/>
              <a:ext cx="286500" cy="245092"/>
              <a:chOff x="4657726" y="1959674"/>
              <a:chExt cx="286500" cy="245092"/>
            </a:xfrm>
          </p:grpSpPr>
          <p:cxnSp>
            <p:nvCxnSpPr>
              <p:cNvPr id="9258" name="Google Shape;9258;p6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259" name="Google Shape;9259;p6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0" name="Google Shape;9260;p66"/>
          <p:cNvGrpSpPr/>
          <p:nvPr/>
        </p:nvGrpSpPr>
        <p:grpSpPr>
          <a:xfrm>
            <a:off x="3512551" y="2358282"/>
            <a:ext cx="1597032" cy="378649"/>
            <a:chOff x="3512551" y="2358282"/>
            <a:chExt cx="1597032" cy="378649"/>
          </a:xfrm>
        </p:grpSpPr>
        <p:grpSp>
          <p:nvGrpSpPr>
            <p:cNvPr id="9261" name="Google Shape;9261;p66"/>
            <p:cNvGrpSpPr/>
            <p:nvPr/>
          </p:nvGrpSpPr>
          <p:grpSpPr>
            <a:xfrm>
              <a:off x="3738198" y="2553002"/>
              <a:ext cx="1145834" cy="117"/>
              <a:chOff x="3738198" y="2553002"/>
              <a:chExt cx="1145834" cy="117"/>
            </a:xfrm>
          </p:grpSpPr>
          <p:cxnSp>
            <p:nvCxnSpPr>
              <p:cNvPr id="9262" name="Google Shape;9262;p6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263" name="Google Shape;9263;p6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264" name="Google Shape;9264;p66"/>
              <p:cNvCxnSpPr>
                <a:stCxn id="9265" idx="6"/>
                <a:endCxn id="926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267" name="Google Shape;9267;p66"/>
            <p:cNvGrpSpPr/>
            <p:nvPr/>
          </p:nvGrpSpPr>
          <p:grpSpPr>
            <a:xfrm>
              <a:off x="3969644" y="2440153"/>
              <a:ext cx="225900" cy="296779"/>
              <a:chOff x="3969644" y="2440153"/>
              <a:chExt cx="225900" cy="296779"/>
            </a:xfrm>
          </p:grpSpPr>
          <p:cxnSp>
            <p:nvCxnSpPr>
              <p:cNvPr id="9268" name="Google Shape;9268;p6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266" name="Google Shape;9266;p6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66"/>
            <p:cNvGrpSpPr/>
            <p:nvPr/>
          </p:nvGrpSpPr>
          <p:grpSpPr>
            <a:xfrm>
              <a:off x="4426818" y="2358282"/>
              <a:ext cx="225600" cy="307471"/>
              <a:chOff x="4426818" y="2358282"/>
              <a:chExt cx="225600" cy="307471"/>
            </a:xfrm>
          </p:grpSpPr>
          <p:cxnSp>
            <p:nvCxnSpPr>
              <p:cNvPr id="9271" name="Google Shape;9271;p66"/>
              <p:cNvCxnSpPr>
                <a:stCxn id="927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273" name="Google Shape;9273;p6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66"/>
            <p:cNvGrpSpPr/>
            <p:nvPr/>
          </p:nvGrpSpPr>
          <p:grpSpPr>
            <a:xfrm>
              <a:off x="4883984" y="2440153"/>
              <a:ext cx="225600" cy="296479"/>
              <a:chOff x="4883984" y="2440153"/>
              <a:chExt cx="225600" cy="296479"/>
            </a:xfrm>
          </p:grpSpPr>
          <p:cxnSp>
            <p:nvCxnSpPr>
              <p:cNvPr id="9275" name="Google Shape;9275;p6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276" name="Google Shape;9276;p6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66"/>
            <p:cNvGrpSpPr/>
            <p:nvPr/>
          </p:nvGrpSpPr>
          <p:grpSpPr>
            <a:xfrm>
              <a:off x="3512551" y="2437558"/>
              <a:ext cx="225647" cy="228426"/>
              <a:chOff x="2182679" y="2283114"/>
              <a:chExt cx="792300" cy="802058"/>
            </a:xfrm>
          </p:grpSpPr>
          <p:cxnSp>
            <p:nvCxnSpPr>
              <p:cNvPr id="9279" name="Google Shape;9279;p66"/>
              <p:cNvCxnSpPr>
                <a:stCxn id="9280" idx="0"/>
              </p:cNvCxnSpPr>
              <p:nvPr/>
            </p:nvCxnSpPr>
            <p:spPr>
              <a:xfrm rot="10800000">
                <a:off x="2578961" y="2283114"/>
                <a:ext cx="0" cy="110700"/>
              </a:xfrm>
              <a:prstGeom prst="straightConnector1">
                <a:avLst/>
              </a:prstGeom>
              <a:noFill/>
              <a:ln w="9525" cap="flat" cmpd="sng">
                <a:solidFill>
                  <a:srgbClr val="435D74"/>
                </a:solidFill>
                <a:prstDash val="solid"/>
                <a:round/>
                <a:headEnd type="none" w="med" len="med"/>
                <a:tailEnd type="none" w="med" len="med"/>
              </a:ln>
            </p:spPr>
          </p:cxnSp>
          <p:sp>
            <p:nvSpPr>
              <p:cNvPr id="9265" name="Google Shape;9265;p6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1" name="Google Shape;9281;p66"/>
          <p:cNvGrpSpPr/>
          <p:nvPr/>
        </p:nvGrpSpPr>
        <p:grpSpPr>
          <a:xfrm>
            <a:off x="6872633" y="1182079"/>
            <a:ext cx="1559809" cy="722610"/>
            <a:chOff x="634175" y="2986275"/>
            <a:chExt cx="3147949" cy="1458344"/>
          </a:xfrm>
        </p:grpSpPr>
        <p:cxnSp>
          <p:nvCxnSpPr>
            <p:cNvPr id="9282" name="Google Shape;9282;p66"/>
            <p:cNvCxnSpPr>
              <a:stCxn id="9283" idx="4"/>
              <a:endCxn id="928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285" name="Google Shape;9285;p66"/>
            <p:cNvCxnSpPr>
              <a:stCxn id="9284" idx="0"/>
              <a:endCxn id="928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287" name="Google Shape;9287;p66"/>
            <p:cNvCxnSpPr>
              <a:stCxn id="9286" idx="4"/>
              <a:endCxn id="928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289" name="Google Shape;9289;p66"/>
            <p:cNvCxnSpPr>
              <a:stCxn id="9288" idx="0"/>
              <a:endCxn id="929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290" name="Google Shape;9290;p6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86" name="Google Shape;9286;p6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83" name="Google Shape;9283;p6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88" name="Google Shape;9288;p6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284" name="Google Shape;9284;p6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291" name="Google Shape;9291;p66"/>
          <p:cNvGrpSpPr/>
          <p:nvPr/>
        </p:nvGrpSpPr>
        <p:grpSpPr>
          <a:xfrm>
            <a:off x="3526424" y="2891987"/>
            <a:ext cx="1570719" cy="294123"/>
            <a:chOff x="998425" y="1182125"/>
            <a:chExt cx="1065400" cy="199500"/>
          </a:xfrm>
        </p:grpSpPr>
        <p:sp>
          <p:nvSpPr>
            <p:cNvPr id="9292" name="Google Shape;9292;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66"/>
          <p:cNvGrpSpPr/>
          <p:nvPr/>
        </p:nvGrpSpPr>
        <p:grpSpPr>
          <a:xfrm>
            <a:off x="6869680" y="2009474"/>
            <a:ext cx="1565716" cy="366729"/>
            <a:chOff x="1247650" y="2075423"/>
            <a:chExt cx="6648477" cy="1557238"/>
          </a:xfrm>
        </p:grpSpPr>
        <p:sp>
          <p:nvSpPr>
            <p:cNvPr id="9298" name="Google Shape;9298;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66"/>
          <p:cNvGrpSpPr/>
          <p:nvPr/>
        </p:nvGrpSpPr>
        <p:grpSpPr>
          <a:xfrm>
            <a:off x="6853992" y="3158289"/>
            <a:ext cx="1597061" cy="663440"/>
            <a:chOff x="6796238" y="3158297"/>
            <a:chExt cx="1630319" cy="677257"/>
          </a:xfrm>
        </p:grpSpPr>
        <p:cxnSp>
          <p:nvCxnSpPr>
            <p:cNvPr id="9305" name="Google Shape;9305;p6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306" name="Google Shape;9306;p6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307" name="Google Shape;9307;p6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308" name="Google Shape;9308;p6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309" name="Google Shape;9309;p66"/>
            <p:cNvGrpSpPr/>
            <p:nvPr/>
          </p:nvGrpSpPr>
          <p:grpSpPr>
            <a:xfrm>
              <a:off x="6796238" y="3311904"/>
              <a:ext cx="1630319" cy="377697"/>
              <a:chOff x="6796238" y="3311904"/>
              <a:chExt cx="1630319" cy="377697"/>
            </a:xfrm>
          </p:grpSpPr>
          <p:sp>
            <p:nvSpPr>
              <p:cNvPr id="9310" name="Google Shape;9310;p6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3" name="Google Shape;9313;p66"/>
          <p:cNvGrpSpPr/>
          <p:nvPr/>
        </p:nvGrpSpPr>
        <p:grpSpPr>
          <a:xfrm>
            <a:off x="5375130" y="1179681"/>
            <a:ext cx="1368606" cy="1593805"/>
            <a:chOff x="1839112" y="2209163"/>
            <a:chExt cx="1918159" cy="2233784"/>
          </a:xfrm>
        </p:grpSpPr>
        <p:sp>
          <p:nvSpPr>
            <p:cNvPr id="9314" name="Google Shape;9314;p6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17" name="Google Shape;9317;p66"/>
            <p:cNvCxnSpPr>
              <a:stCxn id="9314" idx="6"/>
              <a:endCxn id="931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318" name="Google Shape;9318;p66"/>
            <p:cNvCxnSpPr>
              <a:stCxn id="9315" idx="4"/>
              <a:endCxn id="931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320" name="Google Shape;9320;p66"/>
            <p:cNvCxnSpPr>
              <a:stCxn id="9319" idx="6"/>
              <a:endCxn id="931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321" name="Google Shape;9321;p66"/>
            <p:cNvCxnSpPr>
              <a:stCxn id="9316" idx="4"/>
              <a:endCxn id="932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319" name="Google Shape;9319;p6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24" name="Google Shape;9324;p66"/>
            <p:cNvCxnSpPr>
              <a:endCxn id="932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325" name="Google Shape;9325;p66"/>
          <p:cNvGrpSpPr/>
          <p:nvPr/>
        </p:nvGrpSpPr>
        <p:grpSpPr>
          <a:xfrm>
            <a:off x="3507503" y="1185917"/>
            <a:ext cx="1637968" cy="154942"/>
            <a:chOff x="238125" y="2506075"/>
            <a:chExt cx="7115411" cy="673075"/>
          </a:xfrm>
        </p:grpSpPr>
        <p:sp>
          <p:nvSpPr>
            <p:cNvPr id="9326" name="Google Shape;9326;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66"/>
          <p:cNvGrpSpPr/>
          <p:nvPr/>
        </p:nvGrpSpPr>
        <p:grpSpPr>
          <a:xfrm>
            <a:off x="746187" y="1507514"/>
            <a:ext cx="2476762" cy="91743"/>
            <a:chOff x="1464850" y="436376"/>
            <a:chExt cx="6001362" cy="222300"/>
          </a:xfrm>
        </p:grpSpPr>
        <p:sp>
          <p:nvSpPr>
            <p:cNvPr id="9332" name="Google Shape;9332;p6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37" name="Google Shape;9337;p6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338" name="Google Shape;9338;p6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339" name="Google Shape;9339;p6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340" name="Google Shape;9340;p6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341" name="Google Shape;9341;p66"/>
          <p:cNvGrpSpPr/>
          <p:nvPr/>
        </p:nvGrpSpPr>
        <p:grpSpPr>
          <a:xfrm>
            <a:off x="732455" y="2742980"/>
            <a:ext cx="1452710" cy="651923"/>
            <a:chOff x="803162" y="2667727"/>
            <a:chExt cx="1411906" cy="633611"/>
          </a:xfrm>
        </p:grpSpPr>
        <p:cxnSp>
          <p:nvCxnSpPr>
            <p:cNvPr id="9342" name="Google Shape;9342;p66"/>
            <p:cNvCxnSpPr>
              <a:stCxn id="9343" idx="2"/>
              <a:endCxn id="934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45" name="Google Shape;9345;p66"/>
            <p:cNvCxnSpPr>
              <a:stCxn id="9346" idx="0"/>
              <a:endCxn id="934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47" name="Google Shape;9347;p66"/>
            <p:cNvCxnSpPr>
              <a:stCxn id="9346" idx="2"/>
              <a:endCxn id="934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49" name="Google Shape;9349;p66"/>
            <p:cNvCxnSpPr>
              <a:stCxn id="9350" idx="0"/>
              <a:endCxn id="934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51" name="Google Shape;9351;p66"/>
            <p:cNvCxnSpPr>
              <a:stCxn id="9344" idx="2"/>
              <a:endCxn id="935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353" name="Google Shape;9353;p66"/>
            <p:cNvCxnSpPr>
              <a:stCxn id="9354" idx="0"/>
              <a:endCxn id="934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350" name="Google Shape;9350;p6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48" name="Google Shape;9348;p6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54" name="Google Shape;9354;p6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52" name="Google Shape;9352;p6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44" name="Google Shape;9344;p6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46" name="Google Shape;9346;p6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343" name="Google Shape;9343;p6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355" name="Google Shape;9355;p66"/>
          <p:cNvGrpSpPr/>
          <p:nvPr/>
        </p:nvGrpSpPr>
        <p:grpSpPr>
          <a:xfrm>
            <a:off x="732456" y="1178518"/>
            <a:ext cx="2518541" cy="209309"/>
            <a:chOff x="803163" y="1111966"/>
            <a:chExt cx="2447800" cy="203430"/>
          </a:xfrm>
        </p:grpSpPr>
        <p:grpSp>
          <p:nvGrpSpPr>
            <p:cNvPr id="9356" name="Google Shape;9356;p66"/>
            <p:cNvGrpSpPr/>
            <p:nvPr/>
          </p:nvGrpSpPr>
          <p:grpSpPr>
            <a:xfrm>
              <a:off x="1958180" y="1111966"/>
              <a:ext cx="588019" cy="121396"/>
              <a:chOff x="4808316" y="2800065"/>
              <a:chExt cx="1999386" cy="412910"/>
            </a:xfrm>
          </p:grpSpPr>
          <p:sp>
            <p:nvSpPr>
              <p:cNvPr id="9357" name="Google Shape;9357;p6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66"/>
              <p:cNvGrpSpPr/>
              <p:nvPr/>
            </p:nvGrpSpPr>
            <p:grpSpPr>
              <a:xfrm>
                <a:off x="4808316" y="2800065"/>
                <a:ext cx="92400" cy="411825"/>
                <a:chOff x="845575" y="2563700"/>
                <a:chExt cx="92400" cy="411825"/>
              </a:xfrm>
            </p:grpSpPr>
            <p:cxnSp>
              <p:nvCxnSpPr>
                <p:cNvPr id="9359" name="Google Shape;9359;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60" name="Google Shape;9360;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361" name="Google Shape;9361;p6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362" name="Google Shape;9362;p6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3" name="Google Shape;9363;p66"/>
            <p:cNvGrpSpPr/>
            <p:nvPr/>
          </p:nvGrpSpPr>
          <p:grpSpPr>
            <a:xfrm>
              <a:off x="803163" y="1111974"/>
              <a:ext cx="591158" cy="121545"/>
              <a:chOff x="803163" y="1111974"/>
              <a:chExt cx="591158" cy="121545"/>
            </a:xfrm>
          </p:grpSpPr>
          <p:grpSp>
            <p:nvGrpSpPr>
              <p:cNvPr id="9364" name="Google Shape;9364;p66"/>
              <p:cNvGrpSpPr/>
              <p:nvPr/>
            </p:nvGrpSpPr>
            <p:grpSpPr>
              <a:xfrm>
                <a:off x="803163" y="1111974"/>
                <a:ext cx="27175" cy="121077"/>
                <a:chOff x="845575" y="2563700"/>
                <a:chExt cx="92400" cy="411825"/>
              </a:xfrm>
            </p:grpSpPr>
            <p:cxnSp>
              <p:nvCxnSpPr>
                <p:cNvPr id="9365" name="Google Shape;9365;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66" name="Google Shape;9366;p6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7" name="Google Shape;9367;p6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66"/>
            <p:cNvGrpSpPr/>
            <p:nvPr/>
          </p:nvGrpSpPr>
          <p:grpSpPr>
            <a:xfrm>
              <a:off x="1381910" y="1194219"/>
              <a:ext cx="588341" cy="121177"/>
              <a:chOff x="1381910" y="1194219"/>
              <a:chExt cx="588341" cy="121177"/>
            </a:xfrm>
          </p:grpSpPr>
          <p:grpSp>
            <p:nvGrpSpPr>
              <p:cNvPr id="9369" name="Google Shape;9369;p66"/>
              <p:cNvGrpSpPr/>
              <p:nvPr/>
            </p:nvGrpSpPr>
            <p:grpSpPr>
              <a:xfrm rot="10800000">
                <a:off x="1381910" y="1194319"/>
                <a:ext cx="27175" cy="121077"/>
                <a:chOff x="2070100" y="2563700"/>
                <a:chExt cx="92400" cy="411825"/>
              </a:xfrm>
            </p:grpSpPr>
            <p:cxnSp>
              <p:nvCxnSpPr>
                <p:cNvPr id="9370" name="Google Shape;9370;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71" name="Google Shape;9371;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2" name="Google Shape;9372;p6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66"/>
            <p:cNvGrpSpPr/>
            <p:nvPr/>
          </p:nvGrpSpPr>
          <p:grpSpPr>
            <a:xfrm>
              <a:off x="2532079" y="1194219"/>
              <a:ext cx="704927" cy="121177"/>
              <a:chOff x="2532079" y="1194219"/>
              <a:chExt cx="704927" cy="121177"/>
            </a:xfrm>
          </p:grpSpPr>
          <p:grpSp>
            <p:nvGrpSpPr>
              <p:cNvPr id="9374" name="Google Shape;9374;p66"/>
              <p:cNvGrpSpPr/>
              <p:nvPr/>
            </p:nvGrpSpPr>
            <p:grpSpPr>
              <a:xfrm rot="10800000">
                <a:off x="2532079" y="1194319"/>
                <a:ext cx="27175" cy="121077"/>
                <a:chOff x="2070100" y="2563700"/>
                <a:chExt cx="92400" cy="411825"/>
              </a:xfrm>
            </p:grpSpPr>
            <p:cxnSp>
              <p:nvCxnSpPr>
                <p:cNvPr id="9375" name="Google Shape;9375;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376" name="Google Shape;9376;p6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7" name="Google Shape;9377;p6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8" name="Google Shape;9378;p66"/>
          <p:cNvGrpSpPr/>
          <p:nvPr/>
        </p:nvGrpSpPr>
        <p:grpSpPr>
          <a:xfrm>
            <a:off x="3525467" y="3875150"/>
            <a:ext cx="1567778" cy="491677"/>
            <a:chOff x="5194708" y="3484366"/>
            <a:chExt cx="3148148" cy="987304"/>
          </a:xfrm>
        </p:grpSpPr>
        <p:grpSp>
          <p:nvGrpSpPr>
            <p:cNvPr id="9379" name="Google Shape;9379;p66"/>
            <p:cNvGrpSpPr/>
            <p:nvPr/>
          </p:nvGrpSpPr>
          <p:grpSpPr>
            <a:xfrm>
              <a:off x="7531521" y="3484366"/>
              <a:ext cx="811335" cy="987304"/>
              <a:chOff x="3379425" y="1617275"/>
              <a:chExt cx="1090650" cy="1327200"/>
            </a:xfrm>
          </p:grpSpPr>
          <p:sp>
            <p:nvSpPr>
              <p:cNvPr id="9380" name="Google Shape;9380;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66"/>
            <p:cNvGrpSpPr/>
            <p:nvPr/>
          </p:nvGrpSpPr>
          <p:grpSpPr>
            <a:xfrm>
              <a:off x="6752546" y="3484366"/>
              <a:ext cx="811428" cy="987304"/>
              <a:chOff x="2332275" y="1617275"/>
              <a:chExt cx="1090775" cy="1327200"/>
            </a:xfrm>
          </p:grpSpPr>
          <p:sp>
            <p:nvSpPr>
              <p:cNvPr id="9384" name="Google Shape;9384;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66"/>
            <p:cNvGrpSpPr/>
            <p:nvPr/>
          </p:nvGrpSpPr>
          <p:grpSpPr>
            <a:xfrm>
              <a:off x="5973664" y="3484366"/>
              <a:ext cx="811335" cy="987304"/>
              <a:chOff x="1285250" y="1617275"/>
              <a:chExt cx="1090650" cy="1327200"/>
            </a:xfrm>
          </p:grpSpPr>
          <p:sp>
            <p:nvSpPr>
              <p:cNvPr id="9388" name="Google Shape;9388;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66"/>
            <p:cNvGrpSpPr/>
            <p:nvPr/>
          </p:nvGrpSpPr>
          <p:grpSpPr>
            <a:xfrm>
              <a:off x="5194708" y="3484366"/>
              <a:ext cx="811409" cy="987304"/>
              <a:chOff x="238125" y="1617275"/>
              <a:chExt cx="1090750" cy="1327200"/>
            </a:xfrm>
          </p:grpSpPr>
          <p:sp>
            <p:nvSpPr>
              <p:cNvPr id="9392" name="Google Shape;9392;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5" name="Google Shape;9395;p66"/>
          <p:cNvGrpSpPr/>
          <p:nvPr/>
        </p:nvGrpSpPr>
        <p:grpSpPr>
          <a:xfrm>
            <a:off x="3486076" y="3355561"/>
            <a:ext cx="1616964" cy="346256"/>
            <a:chOff x="1808063" y="4294338"/>
            <a:chExt cx="3370782" cy="721817"/>
          </a:xfrm>
        </p:grpSpPr>
        <p:sp>
          <p:nvSpPr>
            <p:cNvPr id="9396" name="Google Shape;9396;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66"/>
          <p:cNvGrpSpPr/>
          <p:nvPr/>
        </p:nvGrpSpPr>
        <p:grpSpPr>
          <a:xfrm>
            <a:off x="764288" y="3641590"/>
            <a:ext cx="1295882" cy="646587"/>
            <a:chOff x="834100" y="3642869"/>
            <a:chExt cx="1259483" cy="628426"/>
          </a:xfrm>
        </p:grpSpPr>
        <p:sp>
          <p:nvSpPr>
            <p:cNvPr id="9407" name="Google Shape;9407;p6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2" name="Google Shape;9432;p66"/>
            <p:cNvGrpSpPr/>
            <p:nvPr/>
          </p:nvGrpSpPr>
          <p:grpSpPr>
            <a:xfrm>
              <a:off x="1360364" y="3847835"/>
              <a:ext cx="208119" cy="224359"/>
              <a:chOff x="1360769" y="3847100"/>
              <a:chExt cx="208119" cy="224359"/>
            </a:xfrm>
          </p:grpSpPr>
          <p:sp>
            <p:nvSpPr>
              <p:cNvPr id="9433" name="Google Shape;9433;p6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3" name="Google Shape;9453;p6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66"/>
          <p:cNvGrpSpPr/>
          <p:nvPr/>
        </p:nvGrpSpPr>
        <p:grpSpPr>
          <a:xfrm rot="5400000">
            <a:off x="5977401" y="3438087"/>
            <a:ext cx="164064" cy="1414916"/>
            <a:chOff x="4428249" y="1369375"/>
            <a:chExt cx="36905" cy="429569"/>
          </a:xfrm>
        </p:grpSpPr>
        <p:sp>
          <p:nvSpPr>
            <p:cNvPr id="9468" name="Google Shape;9468;p6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66"/>
          <p:cNvGrpSpPr/>
          <p:nvPr/>
        </p:nvGrpSpPr>
        <p:grpSpPr>
          <a:xfrm rot="10800000" flipH="1">
            <a:off x="5349830" y="3026630"/>
            <a:ext cx="1419207" cy="24808"/>
            <a:chOff x="219558" y="4738465"/>
            <a:chExt cx="5852400" cy="102300"/>
          </a:xfrm>
        </p:grpSpPr>
        <p:cxnSp>
          <p:nvCxnSpPr>
            <p:cNvPr id="9501" name="Google Shape;9501;p6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502" name="Google Shape;9502;p6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7" name="Google Shape;9507;p66"/>
          <p:cNvGrpSpPr/>
          <p:nvPr/>
        </p:nvGrpSpPr>
        <p:grpSpPr>
          <a:xfrm>
            <a:off x="5361148" y="3399694"/>
            <a:ext cx="1396570" cy="385016"/>
            <a:chOff x="5286284" y="2966544"/>
            <a:chExt cx="1396570" cy="385016"/>
          </a:xfrm>
        </p:grpSpPr>
        <p:cxnSp>
          <p:nvCxnSpPr>
            <p:cNvPr id="9508" name="Google Shape;9508;p6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509" name="Google Shape;9509;p6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510" name="Google Shape;9510;p66"/>
            <p:cNvGrpSpPr/>
            <p:nvPr/>
          </p:nvGrpSpPr>
          <p:grpSpPr>
            <a:xfrm>
              <a:off x="5287688" y="3173364"/>
              <a:ext cx="1395166" cy="74100"/>
              <a:chOff x="5287688" y="3173364"/>
              <a:chExt cx="1395166" cy="74100"/>
            </a:xfrm>
          </p:grpSpPr>
          <p:cxnSp>
            <p:nvCxnSpPr>
              <p:cNvPr id="9511" name="Google Shape;9511;p6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512" name="Google Shape;9512;p6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513" name="Google Shape;9513;p6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14" name="Google Shape;9514;p6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15" name="Google Shape;9515;p6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16" name="Google Shape;9516;p6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17" name="Google Shape;9517;p6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518" name="Google Shape;9518;p6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519" name="Google Shape;9519;p6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520" name="Google Shape;9520;p66"/>
          <p:cNvGrpSpPr/>
          <p:nvPr/>
        </p:nvGrpSpPr>
        <p:grpSpPr>
          <a:xfrm>
            <a:off x="2047214" y="1818470"/>
            <a:ext cx="1182276" cy="662027"/>
            <a:chOff x="2029517" y="1732295"/>
            <a:chExt cx="1149068" cy="643432"/>
          </a:xfrm>
        </p:grpSpPr>
        <p:grpSp>
          <p:nvGrpSpPr>
            <p:cNvPr id="9521" name="Google Shape;9521;p66"/>
            <p:cNvGrpSpPr/>
            <p:nvPr/>
          </p:nvGrpSpPr>
          <p:grpSpPr>
            <a:xfrm>
              <a:off x="2708660" y="1746937"/>
              <a:ext cx="455427" cy="244429"/>
              <a:chOff x="2700693" y="1746937"/>
              <a:chExt cx="455427" cy="244429"/>
            </a:xfrm>
          </p:grpSpPr>
          <p:grpSp>
            <p:nvGrpSpPr>
              <p:cNvPr id="9522" name="Google Shape;9522;p66"/>
              <p:cNvGrpSpPr/>
              <p:nvPr/>
            </p:nvGrpSpPr>
            <p:grpSpPr>
              <a:xfrm>
                <a:off x="2905682" y="1782817"/>
                <a:ext cx="250438" cy="208549"/>
                <a:chOff x="2905682" y="1782817"/>
                <a:chExt cx="250438" cy="208549"/>
              </a:xfrm>
            </p:grpSpPr>
            <p:cxnSp>
              <p:nvCxnSpPr>
                <p:cNvPr id="9523" name="Google Shape;9523;p6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24" name="Google Shape;9524;p6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66"/>
              <p:cNvGrpSpPr/>
              <p:nvPr/>
            </p:nvGrpSpPr>
            <p:grpSpPr>
              <a:xfrm>
                <a:off x="2700693" y="1746937"/>
                <a:ext cx="449967" cy="72374"/>
                <a:chOff x="2700693" y="1746937"/>
                <a:chExt cx="449967" cy="72374"/>
              </a:xfrm>
            </p:grpSpPr>
            <p:cxnSp>
              <p:nvCxnSpPr>
                <p:cNvPr id="9526" name="Google Shape;9526;p6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27" name="Google Shape;9527;p6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8" name="Google Shape;9528;p66"/>
            <p:cNvGrpSpPr/>
            <p:nvPr/>
          </p:nvGrpSpPr>
          <p:grpSpPr>
            <a:xfrm>
              <a:off x="2029517" y="1732295"/>
              <a:ext cx="1149068" cy="643432"/>
              <a:chOff x="2029517" y="1732295"/>
              <a:chExt cx="1149068" cy="643432"/>
            </a:xfrm>
          </p:grpSpPr>
          <p:grpSp>
            <p:nvGrpSpPr>
              <p:cNvPr id="9529" name="Google Shape;9529;p66"/>
              <p:cNvGrpSpPr/>
              <p:nvPr/>
            </p:nvGrpSpPr>
            <p:grpSpPr>
              <a:xfrm>
                <a:off x="2703618" y="2103152"/>
                <a:ext cx="474966" cy="260017"/>
                <a:chOff x="2703618" y="2103152"/>
                <a:chExt cx="474966" cy="260017"/>
              </a:xfrm>
            </p:grpSpPr>
            <p:grpSp>
              <p:nvGrpSpPr>
                <p:cNvPr id="9530" name="Google Shape;9530;p66"/>
                <p:cNvGrpSpPr/>
                <p:nvPr/>
              </p:nvGrpSpPr>
              <p:grpSpPr>
                <a:xfrm>
                  <a:off x="2703618" y="2290640"/>
                  <a:ext cx="450291" cy="72529"/>
                  <a:chOff x="2703618" y="2290640"/>
                  <a:chExt cx="450291" cy="72529"/>
                </a:xfrm>
              </p:grpSpPr>
              <p:cxnSp>
                <p:nvCxnSpPr>
                  <p:cNvPr id="9531" name="Google Shape;9531;p6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32" name="Google Shape;9532;p6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66"/>
                <p:cNvGrpSpPr/>
                <p:nvPr/>
              </p:nvGrpSpPr>
              <p:grpSpPr>
                <a:xfrm>
                  <a:off x="2908607" y="2103152"/>
                  <a:ext cx="269977" cy="223538"/>
                  <a:chOff x="2908607" y="2103152"/>
                  <a:chExt cx="269977" cy="223538"/>
                </a:xfrm>
              </p:grpSpPr>
              <p:cxnSp>
                <p:nvCxnSpPr>
                  <p:cNvPr id="9534" name="Google Shape;9534;p6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535" name="Google Shape;9535;p6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6" name="Google Shape;9536;p66"/>
              <p:cNvGrpSpPr/>
              <p:nvPr/>
            </p:nvGrpSpPr>
            <p:grpSpPr>
              <a:xfrm>
                <a:off x="2029517" y="1732295"/>
                <a:ext cx="685827" cy="643432"/>
                <a:chOff x="2029517" y="1732295"/>
                <a:chExt cx="685827" cy="643432"/>
              </a:xfrm>
            </p:grpSpPr>
            <p:sp>
              <p:nvSpPr>
                <p:cNvPr id="9537" name="Google Shape;9537;p6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8" name="Google Shape;9538;p66"/>
                <p:cNvGrpSpPr/>
                <p:nvPr/>
              </p:nvGrpSpPr>
              <p:grpSpPr>
                <a:xfrm>
                  <a:off x="2158948" y="1732295"/>
                  <a:ext cx="556396" cy="333108"/>
                  <a:chOff x="2158948" y="1732295"/>
                  <a:chExt cx="556396" cy="333108"/>
                </a:xfrm>
              </p:grpSpPr>
              <p:cxnSp>
                <p:nvCxnSpPr>
                  <p:cNvPr id="9539" name="Google Shape;9539;p6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540" name="Google Shape;9540;p6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66"/>
                <p:cNvGrpSpPr/>
                <p:nvPr/>
              </p:nvGrpSpPr>
              <p:grpSpPr>
                <a:xfrm>
                  <a:off x="2159908" y="2065057"/>
                  <a:ext cx="550884" cy="310670"/>
                  <a:chOff x="2159908" y="2065057"/>
                  <a:chExt cx="550884" cy="310670"/>
                </a:xfrm>
              </p:grpSpPr>
              <p:cxnSp>
                <p:nvCxnSpPr>
                  <p:cNvPr id="9542" name="Google Shape;9542;p6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543" name="Google Shape;9543;p6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544" name="Google Shape;9544;p66"/>
          <p:cNvGrpSpPr/>
          <p:nvPr/>
        </p:nvGrpSpPr>
        <p:grpSpPr>
          <a:xfrm>
            <a:off x="732462" y="1766083"/>
            <a:ext cx="962651" cy="810058"/>
            <a:chOff x="732462" y="1766083"/>
            <a:chExt cx="962651" cy="810058"/>
          </a:xfrm>
        </p:grpSpPr>
        <p:grpSp>
          <p:nvGrpSpPr>
            <p:cNvPr id="9545" name="Google Shape;9545;p66"/>
            <p:cNvGrpSpPr/>
            <p:nvPr/>
          </p:nvGrpSpPr>
          <p:grpSpPr>
            <a:xfrm>
              <a:off x="732462" y="1908333"/>
              <a:ext cx="339369" cy="524756"/>
              <a:chOff x="844912" y="1819635"/>
              <a:chExt cx="329836" cy="510016"/>
            </a:xfrm>
          </p:grpSpPr>
          <p:sp>
            <p:nvSpPr>
              <p:cNvPr id="9546" name="Google Shape;9546;p6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66"/>
            <p:cNvGrpSpPr/>
            <p:nvPr/>
          </p:nvGrpSpPr>
          <p:grpSpPr>
            <a:xfrm>
              <a:off x="1184858" y="2256650"/>
              <a:ext cx="510255" cy="319491"/>
              <a:chOff x="1284601" y="2158168"/>
              <a:chExt cx="495923" cy="310517"/>
            </a:xfrm>
          </p:grpSpPr>
          <p:sp>
            <p:nvSpPr>
              <p:cNvPr id="9553" name="Google Shape;9553;p6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4" name="Google Shape;9554;p66"/>
              <p:cNvGrpSpPr/>
              <p:nvPr/>
            </p:nvGrpSpPr>
            <p:grpSpPr>
              <a:xfrm>
                <a:off x="1507666" y="2158168"/>
                <a:ext cx="272858" cy="310517"/>
                <a:chOff x="1507666" y="2158168"/>
                <a:chExt cx="272858" cy="310517"/>
              </a:xfrm>
            </p:grpSpPr>
            <p:grpSp>
              <p:nvGrpSpPr>
                <p:cNvPr id="9555" name="Google Shape;9555;p66"/>
                <p:cNvGrpSpPr/>
                <p:nvPr/>
              </p:nvGrpSpPr>
              <p:grpSpPr>
                <a:xfrm>
                  <a:off x="1507666" y="2176104"/>
                  <a:ext cx="166395" cy="273149"/>
                  <a:chOff x="1507666" y="2176104"/>
                  <a:chExt cx="166395" cy="273149"/>
                </a:xfrm>
              </p:grpSpPr>
              <p:sp>
                <p:nvSpPr>
                  <p:cNvPr id="9556" name="Google Shape;9556;p6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3" name="Google Shape;9563;p6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5" name="Google Shape;9565;p66"/>
            <p:cNvGrpSpPr/>
            <p:nvPr/>
          </p:nvGrpSpPr>
          <p:grpSpPr>
            <a:xfrm>
              <a:off x="1184858" y="1766083"/>
              <a:ext cx="510255" cy="319491"/>
              <a:chOff x="1284601" y="1681380"/>
              <a:chExt cx="495923" cy="310517"/>
            </a:xfrm>
          </p:grpSpPr>
          <p:sp>
            <p:nvSpPr>
              <p:cNvPr id="9566" name="Google Shape;9566;p6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66"/>
              <p:cNvGrpSpPr/>
              <p:nvPr/>
            </p:nvGrpSpPr>
            <p:grpSpPr>
              <a:xfrm>
                <a:off x="1507666" y="1681380"/>
                <a:ext cx="272858" cy="310517"/>
                <a:chOff x="1507666" y="1681380"/>
                <a:chExt cx="272858" cy="310517"/>
              </a:xfrm>
            </p:grpSpPr>
            <p:grpSp>
              <p:nvGrpSpPr>
                <p:cNvPr id="9568" name="Google Shape;9568;p66"/>
                <p:cNvGrpSpPr/>
                <p:nvPr/>
              </p:nvGrpSpPr>
              <p:grpSpPr>
                <a:xfrm>
                  <a:off x="1507666" y="1700120"/>
                  <a:ext cx="166395" cy="272984"/>
                  <a:chOff x="1507666" y="1700120"/>
                  <a:chExt cx="166395" cy="272984"/>
                </a:xfrm>
              </p:grpSpPr>
              <p:sp>
                <p:nvSpPr>
                  <p:cNvPr id="9569" name="Google Shape;9569;p6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6" name="Google Shape;9576;p6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78" name="Google Shape;9578;p66"/>
          <p:cNvGrpSpPr/>
          <p:nvPr/>
        </p:nvGrpSpPr>
        <p:grpSpPr>
          <a:xfrm>
            <a:off x="6841403" y="2533512"/>
            <a:ext cx="1622269" cy="552443"/>
            <a:chOff x="6894650" y="2574740"/>
            <a:chExt cx="1445100" cy="492111"/>
          </a:xfrm>
        </p:grpSpPr>
        <p:sp>
          <p:nvSpPr>
            <p:cNvPr id="9579" name="Google Shape;9579;p6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84" name="Google Shape;9584;p6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585" name="Google Shape;9585;p66"/>
          <p:cNvGrpSpPr/>
          <p:nvPr/>
        </p:nvGrpSpPr>
        <p:grpSpPr>
          <a:xfrm>
            <a:off x="6860946" y="3907768"/>
            <a:ext cx="1583206" cy="475705"/>
            <a:chOff x="6953919" y="3907920"/>
            <a:chExt cx="1377300" cy="475705"/>
          </a:xfrm>
        </p:grpSpPr>
        <p:cxnSp>
          <p:nvCxnSpPr>
            <p:cNvPr id="9586" name="Google Shape;9586;p6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587" name="Google Shape;9587;p6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588" name="Google Shape;9588;p6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589" name="Google Shape;9589;p6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590" name="Google Shape;9590;p6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591" name="Google Shape;9591;p66"/>
          <p:cNvGrpSpPr/>
          <p:nvPr/>
        </p:nvGrpSpPr>
        <p:grpSpPr>
          <a:xfrm>
            <a:off x="2364534" y="2668913"/>
            <a:ext cx="836286" cy="824529"/>
            <a:chOff x="2389399" y="2595741"/>
            <a:chExt cx="812796" cy="801369"/>
          </a:xfrm>
        </p:grpSpPr>
        <p:grpSp>
          <p:nvGrpSpPr>
            <p:cNvPr id="9592" name="Google Shape;9592;p66"/>
            <p:cNvGrpSpPr/>
            <p:nvPr/>
          </p:nvGrpSpPr>
          <p:grpSpPr>
            <a:xfrm>
              <a:off x="2492145" y="2881565"/>
              <a:ext cx="607300" cy="229751"/>
              <a:chOff x="2492145" y="2881565"/>
              <a:chExt cx="607300" cy="229751"/>
            </a:xfrm>
          </p:grpSpPr>
          <p:sp>
            <p:nvSpPr>
              <p:cNvPr id="9593" name="Google Shape;9593;p6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6" name="Google Shape;9596;p66"/>
            <p:cNvGrpSpPr/>
            <p:nvPr/>
          </p:nvGrpSpPr>
          <p:grpSpPr>
            <a:xfrm>
              <a:off x="2389399" y="2595741"/>
              <a:ext cx="812796" cy="296825"/>
              <a:chOff x="2389399" y="2595741"/>
              <a:chExt cx="812796" cy="296825"/>
            </a:xfrm>
          </p:grpSpPr>
          <p:grpSp>
            <p:nvGrpSpPr>
              <p:cNvPr id="9597" name="Google Shape;9597;p66"/>
              <p:cNvGrpSpPr/>
              <p:nvPr/>
            </p:nvGrpSpPr>
            <p:grpSpPr>
              <a:xfrm>
                <a:off x="2389399" y="2595741"/>
                <a:ext cx="363638" cy="296825"/>
                <a:chOff x="2389399" y="2595741"/>
                <a:chExt cx="363638" cy="296825"/>
              </a:xfrm>
            </p:grpSpPr>
            <p:grpSp>
              <p:nvGrpSpPr>
                <p:cNvPr id="9598" name="Google Shape;9598;p66"/>
                <p:cNvGrpSpPr/>
                <p:nvPr/>
              </p:nvGrpSpPr>
              <p:grpSpPr>
                <a:xfrm>
                  <a:off x="2493852" y="2794333"/>
                  <a:ext cx="259185" cy="98232"/>
                  <a:chOff x="2493852" y="2794333"/>
                  <a:chExt cx="259185" cy="98232"/>
                </a:xfrm>
              </p:grpSpPr>
              <p:sp>
                <p:nvSpPr>
                  <p:cNvPr id="9599" name="Google Shape;9599;p6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6"/>
                <p:cNvGrpSpPr/>
                <p:nvPr/>
              </p:nvGrpSpPr>
              <p:grpSpPr>
                <a:xfrm>
                  <a:off x="2389399" y="2595741"/>
                  <a:ext cx="224343" cy="182054"/>
                  <a:chOff x="2389399" y="2595741"/>
                  <a:chExt cx="224343" cy="182054"/>
                </a:xfrm>
              </p:grpSpPr>
              <p:sp>
                <p:nvSpPr>
                  <p:cNvPr id="9603" name="Google Shape;9603;p6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5" name="Google Shape;9605;p66"/>
              <p:cNvGrpSpPr/>
              <p:nvPr/>
            </p:nvGrpSpPr>
            <p:grpSpPr>
              <a:xfrm>
                <a:off x="2683630" y="2595741"/>
                <a:ext cx="224334" cy="296825"/>
                <a:chOff x="2683630" y="2595741"/>
                <a:chExt cx="224334" cy="296825"/>
              </a:xfrm>
            </p:grpSpPr>
            <p:grpSp>
              <p:nvGrpSpPr>
                <p:cNvPr id="9606" name="Google Shape;9606;p66"/>
                <p:cNvGrpSpPr/>
                <p:nvPr/>
              </p:nvGrpSpPr>
              <p:grpSpPr>
                <a:xfrm>
                  <a:off x="2788083" y="2794333"/>
                  <a:ext cx="15356" cy="98232"/>
                  <a:chOff x="2788083" y="2794333"/>
                  <a:chExt cx="15356" cy="98232"/>
                </a:xfrm>
              </p:grpSpPr>
              <p:sp>
                <p:nvSpPr>
                  <p:cNvPr id="9607" name="Google Shape;9607;p6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66"/>
                <p:cNvGrpSpPr/>
                <p:nvPr/>
              </p:nvGrpSpPr>
              <p:grpSpPr>
                <a:xfrm>
                  <a:off x="2683630" y="2595741"/>
                  <a:ext cx="224334" cy="182054"/>
                  <a:chOff x="2683630" y="2595741"/>
                  <a:chExt cx="224334" cy="182054"/>
                </a:xfrm>
              </p:grpSpPr>
              <p:sp>
                <p:nvSpPr>
                  <p:cNvPr id="9611" name="Google Shape;9611;p6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13" name="Google Shape;9613;p66"/>
              <p:cNvGrpSpPr/>
              <p:nvPr/>
            </p:nvGrpSpPr>
            <p:grpSpPr>
              <a:xfrm>
                <a:off x="2838475" y="2595741"/>
                <a:ext cx="363719" cy="296825"/>
                <a:chOff x="2838475" y="2595741"/>
                <a:chExt cx="363719" cy="296825"/>
              </a:xfrm>
            </p:grpSpPr>
            <p:grpSp>
              <p:nvGrpSpPr>
                <p:cNvPr id="9614" name="Google Shape;9614;p66"/>
                <p:cNvGrpSpPr/>
                <p:nvPr/>
              </p:nvGrpSpPr>
              <p:grpSpPr>
                <a:xfrm>
                  <a:off x="2838475" y="2794333"/>
                  <a:ext cx="259185" cy="98232"/>
                  <a:chOff x="2838475" y="2794333"/>
                  <a:chExt cx="259185" cy="98232"/>
                </a:xfrm>
              </p:grpSpPr>
              <p:sp>
                <p:nvSpPr>
                  <p:cNvPr id="9615" name="Google Shape;9615;p6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66"/>
                <p:cNvGrpSpPr/>
                <p:nvPr/>
              </p:nvGrpSpPr>
              <p:grpSpPr>
                <a:xfrm>
                  <a:off x="2977852" y="2595741"/>
                  <a:ext cx="224343" cy="182054"/>
                  <a:chOff x="2977852" y="2595741"/>
                  <a:chExt cx="224343" cy="182054"/>
                </a:xfrm>
              </p:grpSpPr>
              <p:sp>
                <p:nvSpPr>
                  <p:cNvPr id="9619" name="Google Shape;9619;p6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21" name="Google Shape;9621;p66"/>
            <p:cNvGrpSpPr/>
            <p:nvPr/>
          </p:nvGrpSpPr>
          <p:grpSpPr>
            <a:xfrm>
              <a:off x="2389399" y="3100241"/>
              <a:ext cx="812796" cy="296869"/>
              <a:chOff x="2389399" y="3100241"/>
              <a:chExt cx="812796" cy="296869"/>
            </a:xfrm>
          </p:grpSpPr>
          <p:grpSp>
            <p:nvGrpSpPr>
              <p:cNvPr id="9622" name="Google Shape;9622;p66"/>
              <p:cNvGrpSpPr/>
              <p:nvPr/>
            </p:nvGrpSpPr>
            <p:grpSpPr>
              <a:xfrm>
                <a:off x="2683630" y="3100241"/>
                <a:ext cx="224334" cy="296869"/>
                <a:chOff x="2683630" y="3100241"/>
                <a:chExt cx="224334" cy="296869"/>
              </a:xfrm>
            </p:grpSpPr>
            <p:grpSp>
              <p:nvGrpSpPr>
                <p:cNvPr id="9623" name="Google Shape;9623;p66"/>
                <p:cNvGrpSpPr/>
                <p:nvPr/>
              </p:nvGrpSpPr>
              <p:grpSpPr>
                <a:xfrm>
                  <a:off x="2788083" y="3100241"/>
                  <a:ext cx="15356" cy="98237"/>
                  <a:chOff x="2788083" y="3100241"/>
                  <a:chExt cx="15356" cy="98237"/>
                </a:xfrm>
              </p:grpSpPr>
              <p:sp>
                <p:nvSpPr>
                  <p:cNvPr id="9624" name="Google Shape;9624;p6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66"/>
                <p:cNvGrpSpPr/>
                <p:nvPr/>
              </p:nvGrpSpPr>
              <p:grpSpPr>
                <a:xfrm>
                  <a:off x="2683630" y="3215065"/>
                  <a:ext cx="224334" cy="182045"/>
                  <a:chOff x="2683630" y="3215065"/>
                  <a:chExt cx="224334" cy="182045"/>
                </a:xfrm>
              </p:grpSpPr>
              <p:sp>
                <p:nvSpPr>
                  <p:cNvPr id="9628" name="Google Shape;9628;p6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0" name="Google Shape;9630;p66"/>
              <p:cNvGrpSpPr/>
              <p:nvPr/>
            </p:nvGrpSpPr>
            <p:grpSpPr>
              <a:xfrm>
                <a:off x="2389399" y="3100241"/>
                <a:ext cx="363638" cy="296869"/>
                <a:chOff x="2389399" y="3100241"/>
                <a:chExt cx="363638" cy="296869"/>
              </a:xfrm>
            </p:grpSpPr>
            <p:grpSp>
              <p:nvGrpSpPr>
                <p:cNvPr id="9631" name="Google Shape;9631;p66"/>
                <p:cNvGrpSpPr/>
                <p:nvPr/>
              </p:nvGrpSpPr>
              <p:grpSpPr>
                <a:xfrm>
                  <a:off x="2493852" y="3100241"/>
                  <a:ext cx="259185" cy="98237"/>
                  <a:chOff x="2493852" y="3100241"/>
                  <a:chExt cx="259185" cy="98237"/>
                </a:xfrm>
              </p:grpSpPr>
              <p:sp>
                <p:nvSpPr>
                  <p:cNvPr id="9632" name="Google Shape;9632;p6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66"/>
                <p:cNvGrpSpPr/>
                <p:nvPr/>
              </p:nvGrpSpPr>
              <p:grpSpPr>
                <a:xfrm>
                  <a:off x="2389399" y="3215065"/>
                  <a:ext cx="224343" cy="182045"/>
                  <a:chOff x="2389399" y="3215065"/>
                  <a:chExt cx="224343" cy="182045"/>
                </a:xfrm>
              </p:grpSpPr>
              <p:sp>
                <p:nvSpPr>
                  <p:cNvPr id="9636" name="Google Shape;9636;p6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8" name="Google Shape;9638;p66"/>
              <p:cNvGrpSpPr/>
              <p:nvPr/>
            </p:nvGrpSpPr>
            <p:grpSpPr>
              <a:xfrm>
                <a:off x="2838475" y="3100241"/>
                <a:ext cx="363719" cy="296869"/>
                <a:chOff x="2838475" y="3100241"/>
                <a:chExt cx="363719" cy="296869"/>
              </a:xfrm>
            </p:grpSpPr>
            <p:grpSp>
              <p:nvGrpSpPr>
                <p:cNvPr id="9639" name="Google Shape;9639;p66"/>
                <p:cNvGrpSpPr/>
                <p:nvPr/>
              </p:nvGrpSpPr>
              <p:grpSpPr>
                <a:xfrm>
                  <a:off x="2838475" y="3100241"/>
                  <a:ext cx="259185" cy="98237"/>
                  <a:chOff x="2838475" y="3100241"/>
                  <a:chExt cx="259185" cy="98237"/>
                </a:xfrm>
              </p:grpSpPr>
              <p:sp>
                <p:nvSpPr>
                  <p:cNvPr id="9640" name="Google Shape;9640;p6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66"/>
                <p:cNvGrpSpPr/>
                <p:nvPr/>
              </p:nvGrpSpPr>
              <p:grpSpPr>
                <a:xfrm>
                  <a:off x="2977852" y="3215065"/>
                  <a:ext cx="224343" cy="182045"/>
                  <a:chOff x="2977852" y="3215065"/>
                  <a:chExt cx="224343" cy="182045"/>
                </a:xfrm>
              </p:grpSpPr>
              <p:sp>
                <p:nvSpPr>
                  <p:cNvPr id="9644" name="Google Shape;9644;p6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649"/>
        <p:cNvGrpSpPr/>
        <p:nvPr/>
      </p:nvGrpSpPr>
      <p:grpSpPr>
        <a:xfrm>
          <a:off x="0" y="0"/>
          <a:ext cx="0" cy="0"/>
          <a:chOff x="0" y="0"/>
          <a:chExt cx="0" cy="0"/>
        </a:xfrm>
      </p:grpSpPr>
      <p:grpSp>
        <p:nvGrpSpPr>
          <p:cNvPr id="9650" name="Google Shape;9650;p67"/>
          <p:cNvGrpSpPr/>
          <p:nvPr/>
        </p:nvGrpSpPr>
        <p:grpSpPr>
          <a:xfrm>
            <a:off x="718875" y="3363288"/>
            <a:ext cx="2390414" cy="1024800"/>
            <a:chOff x="728925" y="3296613"/>
            <a:chExt cx="2390414" cy="1024800"/>
          </a:xfrm>
        </p:grpSpPr>
        <p:grpSp>
          <p:nvGrpSpPr>
            <p:cNvPr id="9651" name="Google Shape;9651;p67"/>
            <p:cNvGrpSpPr/>
            <p:nvPr/>
          </p:nvGrpSpPr>
          <p:grpSpPr>
            <a:xfrm>
              <a:off x="728925" y="3619800"/>
              <a:ext cx="2390414" cy="500893"/>
              <a:chOff x="728925" y="3619800"/>
              <a:chExt cx="2390414" cy="500893"/>
            </a:xfrm>
          </p:grpSpPr>
          <p:sp>
            <p:nvSpPr>
              <p:cNvPr id="9652" name="Google Shape;9652;p6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53" name="Google Shape;9653;p6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654" name="Google Shape;9654;p67"/>
            <p:cNvGrpSpPr/>
            <p:nvPr/>
          </p:nvGrpSpPr>
          <p:grpSpPr>
            <a:xfrm>
              <a:off x="1348050" y="3296613"/>
              <a:ext cx="1706152" cy="1024800"/>
              <a:chOff x="1348050" y="3296613"/>
              <a:chExt cx="1706152" cy="1024800"/>
            </a:xfrm>
          </p:grpSpPr>
          <p:sp>
            <p:nvSpPr>
              <p:cNvPr id="9655" name="Google Shape;9655;p6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56" name="Google Shape;9656;p6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57" name="Google Shape;9657;p6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58" name="Google Shape;9658;p6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659" name="Google Shape;9659;p6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660" name="Google Shape;9660;p67"/>
            <p:cNvGrpSpPr/>
            <p:nvPr/>
          </p:nvGrpSpPr>
          <p:grpSpPr>
            <a:xfrm>
              <a:off x="1455707" y="3654858"/>
              <a:ext cx="1491150" cy="417657"/>
              <a:chOff x="1455707" y="3654858"/>
              <a:chExt cx="1491150" cy="417657"/>
            </a:xfrm>
          </p:grpSpPr>
          <p:sp>
            <p:nvSpPr>
              <p:cNvPr id="9661" name="Google Shape;9661;p6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681" name="Google Shape;9681;p67"/>
          <p:cNvGraphicFramePr/>
          <p:nvPr/>
        </p:nvGraphicFramePr>
        <p:xfrm>
          <a:off x="5954575" y="2361200"/>
          <a:ext cx="3000000" cy="3000000"/>
        </p:xfrm>
        <a:graphic>
          <a:graphicData uri="http://schemas.openxmlformats.org/drawingml/2006/table">
            <a:tbl>
              <a:tblPr>
                <a:noFill/>
                <a:tableStyleId>{37998605-8380-420A-8DBB-4BA339E0AFD3}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682" name="Google Shape;9682;p67"/>
          <p:cNvGrpSpPr/>
          <p:nvPr/>
        </p:nvGrpSpPr>
        <p:grpSpPr>
          <a:xfrm>
            <a:off x="727251" y="1188964"/>
            <a:ext cx="2396505" cy="976502"/>
            <a:chOff x="749309" y="1112739"/>
            <a:chExt cx="2371603" cy="976502"/>
          </a:xfrm>
        </p:grpSpPr>
        <p:grpSp>
          <p:nvGrpSpPr>
            <p:cNvPr id="9683" name="Google Shape;9683;p67"/>
            <p:cNvGrpSpPr/>
            <p:nvPr/>
          </p:nvGrpSpPr>
          <p:grpSpPr>
            <a:xfrm>
              <a:off x="1092126" y="1112739"/>
              <a:ext cx="2028786" cy="975464"/>
              <a:chOff x="1092126" y="1112739"/>
              <a:chExt cx="2028786" cy="975464"/>
            </a:xfrm>
          </p:grpSpPr>
          <p:sp>
            <p:nvSpPr>
              <p:cNvPr id="9684" name="Google Shape;9684;p6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67"/>
            <p:cNvGrpSpPr/>
            <p:nvPr/>
          </p:nvGrpSpPr>
          <p:grpSpPr>
            <a:xfrm>
              <a:off x="749309" y="1112739"/>
              <a:ext cx="314700" cy="975464"/>
              <a:chOff x="749309" y="1112739"/>
              <a:chExt cx="314700" cy="975464"/>
            </a:xfrm>
          </p:grpSpPr>
          <p:sp>
            <p:nvSpPr>
              <p:cNvPr id="9709" name="Google Shape;9709;p6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3" name="Google Shape;9713;p6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717" name="Google Shape;9717;p67"/>
          <p:cNvGraphicFramePr/>
          <p:nvPr/>
        </p:nvGraphicFramePr>
        <p:xfrm>
          <a:off x="5954600" y="1188950"/>
          <a:ext cx="3000000" cy="3000000"/>
        </p:xfrm>
        <a:graphic>
          <a:graphicData uri="http://schemas.openxmlformats.org/drawingml/2006/table">
            <a:tbl>
              <a:tblPr>
                <a:noFill/>
                <a:tableStyleId>{37998605-8380-420A-8DBB-4BA339E0AFD3}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718" name="Google Shape;9718;p67"/>
          <p:cNvGraphicFramePr/>
          <p:nvPr/>
        </p:nvGraphicFramePr>
        <p:xfrm>
          <a:off x="3375463" y="2361200"/>
          <a:ext cx="3000000" cy="3000000"/>
        </p:xfrm>
        <a:graphic>
          <a:graphicData uri="http://schemas.openxmlformats.org/drawingml/2006/table">
            <a:tbl>
              <a:tblPr>
                <a:noFill/>
                <a:tableStyleId>{37998605-8380-420A-8DBB-4BA339E0AFD3}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719" name="Google Shape;9719;p67"/>
          <p:cNvGrpSpPr/>
          <p:nvPr/>
        </p:nvGrpSpPr>
        <p:grpSpPr>
          <a:xfrm>
            <a:off x="3377449" y="3352160"/>
            <a:ext cx="2363377" cy="1047062"/>
            <a:chOff x="3358399" y="3285485"/>
            <a:chExt cx="2363377" cy="1047062"/>
          </a:xfrm>
        </p:grpSpPr>
        <p:grpSp>
          <p:nvGrpSpPr>
            <p:cNvPr id="9720" name="Google Shape;9720;p67"/>
            <p:cNvGrpSpPr/>
            <p:nvPr/>
          </p:nvGrpSpPr>
          <p:grpSpPr>
            <a:xfrm>
              <a:off x="3358412" y="3285485"/>
              <a:ext cx="2363244" cy="139500"/>
              <a:chOff x="3358412" y="3285485"/>
              <a:chExt cx="2363244" cy="139500"/>
            </a:xfrm>
          </p:grpSpPr>
          <p:sp>
            <p:nvSpPr>
              <p:cNvPr id="9721" name="Google Shape;9721;p6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67"/>
            <p:cNvGrpSpPr/>
            <p:nvPr/>
          </p:nvGrpSpPr>
          <p:grpSpPr>
            <a:xfrm>
              <a:off x="3358412" y="3466996"/>
              <a:ext cx="2363244" cy="139500"/>
              <a:chOff x="3358412" y="3466996"/>
              <a:chExt cx="2363244" cy="139500"/>
            </a:xfrm>
          </p:grpSpPr>
          <p:sp>
            <p:nvSpPr>
              <p:cNvPr id="9727" name="Google Shape;9727;p6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67"/>
            <p:cNvGrpSpPr/>
            <p:nvPr/>
          </p:nvGrpSpPr>
          <p:grpSpPr>
            <a:xfrm>
              <a:off x="3358412" y="3648507"/>
              <a:ext cx="2363244" cy="139500"/>
              <a:chOff x="3358412" y="3648507"/>
              <a:chExt cx="2363244" cy="139500"/>
            </a:xfrm>
          </p:grpSpPr>
          <p:sp>
            <p:nvSpPr>
              <p:cNvPr id="9733" name="Google Shape;9733;p6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67"/>
            <p:cNvGrpSpPr/>
            <p:nvPr/>
          </p:nvGrpSpPr>
          <p:grpSpPr>
            <a:xfrm>
              <a:off x="3358412" y="3830018"/>
              <a:ext cx="2363244" cy="139500"/>
              <a:chOff x="3358412" y="3830018"/>
              <a:chExt cx="2363244" cy="139500"/>
            </a:xfrm>
          </p:grpSpPr>
          <p:sp>
            <p:nvSpPr>
              <p:cNvPr id="9739" name="Google Shape;9739;p6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67"/>
            <p:cNvGrpSpPr/>
            <p:nvPr/>
          </p:nvGrpSpPr>
          <p:grpSpPr>
            <a:xfrm>
              <a:off x="3358399" y="4011514"/>
              <a:ext cx="2363377" cy="139537"/>
              <a:chOff x="3294800" y="4134603"/>
              <a:chExt cx="2638876" cy="152400"/>
            </a:xfrm>
          </p:grpSpPr>
          <p:sp>
            <p:nvSpPr>
              <p:cNvPr id="9745" name="Google Shape;9745;p6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67"/>
            <p:cNvGrpSpPr/>
            <p:nvPr/>
          </p:nvGrpSpPr>
          <p:grpSpPr>
            <a:xfrm>
              <a:off x="3358399" y="4193010"/>
              <a:ext cx="2363377" cy="139537"/>
              <a:chOff x="3294800" y="4134603"/>
              <a:chExt cx="2638876" cy="152400"/>
            </a:xfrm>
          </p:grpSpPr>
          <p:sp>
            <p:nvSpPr>
              <p:cNvPr id="9751" name="Google Shape;9751;p6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756" name="Google Shape;9756;p67"/>
          <p:cNvGraphicFramePr/>
          <p:nvPr/>
        </p:nvGraphicFramePr>
        <p:xfrm>
          <a:off x="728250" y="2361200"/>
          <a:ext cx="3000000" cy="3000000"/>
        </p:xfrm>
        <a:graphic>
          <a:graphicData uri="http://schemas.openxmlformats.org/drawingml/2006/table">
            <a:tbl>
              <a:tblPr>
                <a:noFill/>
                <a:tableStyleId>{37998605-8380-420A-8DBB-4BA339E0AFD3}</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757" name="Google Shape;9757;p67"/>
          <p:cNvGrpSpPr/>
          <p:nvPr/>
        </p:nvGrpSpPr>
        <p:grpSpPr>
          <a:xfrm>
            <a:off x="4177919" y="2765014"/>
            <a:ext cx="1302095" cy="60959"/>
            <a:chOff x="3558802" y="4011427"/>
            <a:chExt cx="1866000" cy="111300"/>
          </a:xfrm>
        </p:grpSpPr>
        <p:sp>
          <p:nvSpPr>
            <p:cNvPr id="9758" name="Google Shape;9758;p6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67"/>
          <p:cNvGrpSpPr/>
          <p:nvPr/>
        </p:nvGrpSpPr>
        <p:grpSpPr>
          <a:xfrm>
            <a:off x="4723407" y="3047174"/>
            <a:ext cx="914340" cy="60959"/>
            <a:chOff x="3558802" y="4011427"/>
            <a:chExt cx="1866000" cy="111300"/>
          </a:xfrm>
        </p:grpSpPr>
        <p:sp>
          <p:nvSpPr>
            <p:cNvPr id="9761" name="Google Shape;9761;p6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67"/>
          <p:cNvGrpSpPr/>
          <p:nvPr/>
        </p:nvGrpSpPr>
        <p:grpSpPr>
          <a:xfrm>
            <a:off x="5926924" y="3381697"/>
            <a:ext cx="2519825" cy="1001454"/>
            <a:chOff x="1906114" y="789980"/>
            <a:chExt cx="1487676" cy="606868"/>
          </a:xfrm>
        </p:grpSpPr>
        <p:cxnSp>
          <p:nvCxnSpPr>
            <p:cNvPr id="9764" name="Google Shape;9764;p6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765" name="Google Shape;9765;p6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766" name="Google Shape;9766;p6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767" name="Google Shape;9767;p6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768" name="Google Shape;9768;p6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769" name="Google Shape;9769;p6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770" name="Google Shape;9770;p6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771" name="Google Shape;9771;p6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778" name="Google Shape;9778;p6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779" name="Google Shape;9779;p6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780" name="Google Shape;9780;p6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67"/>
          <p:cNvGrpSpPr/>
          <p:nvPr/>
        </p:nvGrpSpPr>
        <p:grpSpPr>
          <a:xfrm>
            <a:off x="3372612" y="1159008"/>
            <a:ext cx="2363393" cy="1005865"/>
            <a:chOff x="3292400" y="1193188"/>
            <a:chExt cx="2615240" cy="1131075"/>
          </a:xfrm>
        </p:grpSpPr>
        <p:sp>
          <p:nvSpPr>
            <p:cNvPr id="9782" name="Google Shape;9782;p6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83" name="Google Shape;9783;p6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84" name="Google Shape;9784;p6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785" name="Google Shape;9785;p6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786" name="Google Shape;9786;p6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787" name="Google Shape;9787;p6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788" name="Google Shape;9788;p6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789" name="Google Shape;9789;p6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790" name="Google Shape;9790;p6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791" name="Google Shape;9791;p6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792" name="Google Shape;9792;p6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793" name="Google Shape;9793;p6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794" name="Google Shape;9794;p6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795" name="Google Shape;9795;p6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796" name="Google Shape;9796;p67"/>
            <p:cNvGrpSpPr/>
            <p:nvPr/>
          </p:nvGrpSpPr>
          <p:grpSpPr>
            <a:xfrm>
              <a:off x="3748438" y="1378608"/>
              <a:ext cx="2159202" cy="903971"/>
              <a:chOff x="1683525" y="2179850"/>
              <a:chExt cx="4519050" cy="2134525"/>
            </a:xfrm>
          </p:grpSpPr>
          <p:sp>
            <p:nvSpPr>
              <p:cNvPr id="9797" name="Google Shape;9797;p6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98" name="Google Shape;9798;p6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799" name="Google Shape;9799;p6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0" name="Google Shape;9800;p6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1" name="Google Shape;9801;p6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2" name="Google Shape;9802;p6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3" name="Google Shape;9803;p6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4" name="Google Shape;9804;p6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5" name="Google Shape;9805;p6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6" name="Google Shape;9806;p6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7" name="Google Shape;9807;p6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08" name="Google Shape;9808;p6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812"/>
        <p:cNvGrpSpPr/>
        <p:nvPr/>
      </p:nvGrpSpPr>
      <p:grpSpPr>
        <a:xfrm>
          <a:off x="0" y="0"/>
          <a:ext cx="0" cy="0"/>
          <a:chOff x="0" y="0"/>
          <a:chExt cx="0" cy="0"/>
        </a:xfrm>
      </p:grpSpPr>
      <p:grpSp>
        <p:nvGrpSpPr>
          <p:cNvPr id="9813" name="Google Shape;9813;p68"/>
          <p:cNvGrpSpPr/>
          <p:nvPr/>
        </p:nvGrpSpPr>
        <p:grpSpPr>
          <a:xfrm>
            <a:off x="4814684" y="1191441"/>
            <a:ext cx="745431" cy="718863"/>
            <a:chOff x="4249973" y="1201875"/>
            <a:chExt cx="1958568" cy="1888762"/>
          </a:xfrm>
        </p:grpSpPr>
        <p:sp>
          <p:nvSpPr>
            <p:cNvPr id="9814" name="Google Shape;9814;p6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5" name="Google Shape;9815;p68"/>
            <p:cNvGrpSpPr/>
            <p:nvPr/>
          </p:nvGrpSpPr>
          <p:grpSpPr>
            <a:xfrm>
              <a:off x="5853086" y="1789142"/>
              <a:ext cx="355454" cy="1048099"/>
              <a:chOff x="5576108" y="2016725"/>
              <a:chExt cx="565200" cy="1666560"/>
            </a:xfrm>
          </p:grpSpPr>
          <p:sp>
            <p:nvSpPr>
              <p:cNvPr id="9816" name="Google Shape;9816;p6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17" name="Google Shape;9817;p6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68"/>
            <p:cNvGrpSpPr/>
            <p:nvPr/>
          </p:nvGrpSpPr>
          <p:grpSpPr>
            <a:xfrm>
              <a:off x="4869455" y="2691676"/>
              <a:ext cx="1013897" cy="398961"/>
              <a:chOff x="4012057" y="3451825"/>
              <a:chExt cx="1612175" cy="634379"/>
            </a:xfrm>
          </p:grpSpPr>
          <p:sp>
            <p:nvSpPr>
              <p:cNvPr id="9819" name="Google Shape;9819;p6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20" name="Google Shape;9820;p6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68"/>
            <p:cNvGrpSpPr/>
            <p:nvPr/>
          </p:nvGrpSpPr>
          <p:grpSpPr>
            <a:xfrm>
              <a:off x="4276937" y="2155961"/>
              <a:ext cx="651965" cy="891358"/>
              <a:chOff x="3069908" y="2599997"/>
              <a:chExt cx="1036675" cy="1417328"/>
            </a:xfrm>
          </p:grpSpPr>
          <p:sp>
            <p:nvSpPr>
              <p:cNvPr id="9822" name="Google Shape;9822;p6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23" name="Google Shape;9823;p6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68"/>
            <p:cNvGrpSpPr/>
            <p:nvPr/>
          </p:nvGrpSpPr>
          <p:grpSpPr>
            <a:xfrm>
              <a:off x="5054918" y="1201875"/>
              <a:ext cx="999548" cy="602711"/>
              <a:chOff x="4306958" y="1082925"/>
              <a:chExt cx="1589359" cy="958358"/>
            </a:xfrm>
          </p:grpSpPr>
          <p:sp>
            <p:nvSpPr>
              <p:cNvPr id="9825" name="Google Shape;9825;p6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26" name="Google Shape;9826;p6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68"/>
            <p:cNvGrpSpPr/>
            <p:nvPr/>
          </p:nvGrpSpPr>
          <p:grpSpPr>
            <a:xfrm>
              <a:off x="4249973" y="1303451"/>
              <a:ext cx="799317" cy="841334"/>
              <a:chOff x="3027033" y="1244439"/>
              <a:chExt cx="1270977" cy="1337786"/>
            </a:xfrm>
          </p:grpSpPr>
          <p:sp>
            <p:nvSpPr>
              <p:cNvPr id="9828" name="Google Shape;9828;p6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829" name="Google Shape;9829;p6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30" name="Google Shape;9830;p68"/>
          <p:cNvGrpSpPr/>
          <p:nvPr/>
        </p:nvGrpSpPr>
        <p:grpSpPr>
          <a:xfrm>
            <a:off x="731057" y="2069890"/>
            <a:ext cx="761767" cy="729896"/>
            <a:chOff x="2657744" y="2337745"/>
            <a:chExt cx="832987" cy="798137"/>
          </a:xfrm>
        </p:grpSpPr>
        <p:sp>
          <p:nvSpPr>
            <p:cNvPr id="9831" name="Google Shape;9831;p6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7" name="Google Shape;9837;p68"/>
          <p:cNvGrpSpPr/>
          <p:nvPr/>
        </p:nvGrpSpPr>
        <p:grpSpPr>
          <a:xfrm>
            <a:off x="3242022" y="2073097"/>
            <a:ext cx="685569" cy="723586"/>
            <a:chOff x="3398134" y="2057755"/>
            <a:chExt cx="704087" cy="743130"/>
          </a:xfrm>
        </p:grpSpPr>
        <p:grpSp>
          <p:nvGrpSpPr>
            <p:cNvPr id="9838" name="Google Shape;9838;p68"/>
            <p:cNvGrpSpPr/>
            <p:nvPr/>
          </p:nvGrpSpPr>
          <p:grpSpPr>
            <a:xfrm>
              <a:off x="3398134" y="2290183"/>
              <a:ext cx="315300" cy="219900"/>
              <a:chOff x="3398134" y="2290183"/>
              <a:chExt cx="315300" cy="219900"/>
            </a:xfrm>
          </p:grpSpPr>
          <p:sp>
            <p:nvSpPr>
              <p:cNvPr id="9839" name="Google Shape;9839;p6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840" name="Google Shape;9840;p68"/>
              <p:cNvCxnSpPr>
                <a:stCxn id="983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841" name="Google Shape;9841;p68"/>
            <p:cNvGrpSpPr/>
            <p:nvPr/>
          </p:nvGrpSpPr>
          <p:grpSpPr>
            <a:xfrm>
              <a:off x="3547823" y="2467358"/>
              <a:ext cx="219900" cy="333527"/>
              <a:chOff x="3547823" y="2467358"/>
              <a:chExt cx="219900" cy="333527"/>
            </a:xfrm>
          </p:grpSpPr>
          <p:sp>
            <p:nvSpPr>
              <p:cNvPr id="9842" name="Google Shape;9842;p6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843" name="Google Shape;9843;p6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844" name="Google Shape;9844;p68"/>
            <p:cNvGrpSpPr/>
            <p:nvPr/>
          </p:nvGrpSpPr>
          <p:grpSpPr>
            <a:xfrm>
              <a:off x="3734138" y="2467358"/>
              <a:ext cx="219900" cy="333527"/>
              <a:chOff x="3734138" y="2467358"/>
              <a:chExt cx="219900" cy="333527"/>
            </a:xfrm>
          </p:grpSpPr>
          <p:sp>
            <p:nvSpPr>
              <p:cNvPr id="9845" name="Google Shape;9845;p6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846" name="Google Shape;9846;p6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847" name="Google Shape;9847;p68"/>
            <p:cNvGrpSpPr/>
            <p:nvPr/>
          </p:nvGrpSpPr>
          <p:grpSpPr>
            <a:xfrm>
              <a:off x="3787560" y="2288011"/>
              <a:ext cx="314661" cy="219900"/>
              <a:chOff x="3787560" y="2288011"/>
              <a:chExt cx="314661" cy="219900"/>
            </a:xfrm>
          </p:grpSpPr>
          <p:sp>
            <p:nvSpPr>
              <p:cNvPr id="9848" name="Google Shape;9848;p6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849" name="Google Shape;9849;p6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850" name="Google Shape;9850;p68"/>
            <p:cNvGrpSpPr/>
            <p:nvPr/>
          </p:nvGrpSpPr>
          <p:grpSpPr>
            <a:xfrm>
              <a:off x="3637290" y="2057755"/>
              <a:ext cx="219900" cy="335499"/>
              <a:chOff x="3637290" y="2057755"/>
              <a:chExt cx="219900" cy="335499"/>
            </a:xfrm>
          </p:grpSpPr>
          <p:sp>
            <p:nvSpPr>
              <p:cNvPr id="9851" name="Google Shape;9851;p6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852" name="Google Shape;9852;p6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853" name="Google Shape;9853;p68"/>
          <p:cNvGrpSpPr/>
          <p:nvPr/>
        </p:nvGrpSpPr>
        <p:grpSpPr>
          <a:xfrm>
            <a:off x="4917244" y="2079792"/>
            <a:ext cx="710153" cy="710153"/>
            <a:chOff x="5007123" y="2079403"/>
            <a:chExt cx="687600" cy="687600"/>
          </a:xfrm>
        </p:grpSpPr>
        <p:sp>
          <p:nvSpPr>
            <p:cNvPr id="9854" name="Google Shape;9854;p6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68"/>
          <p:cNvGrpSpPr/>
          <p:nvPr/>
        </p:nvGrpSpPr>
        <p:grpSpPr>
          <a:xfrm>
            <a:off x="5726681" y="2074299"/>
            <a:ext cx="720998" cy="721183"/>
            <a:chOff x="5797446" y="2063053"/>
            <a:chExt cx="698100" cy="698280"/>
          </a:xfrm>
        </p:grpSpPr>
        <p:sp>
          <p:nvSpPr>
            <p:cNvPr id="9859" name="Google Shape;9859;p6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68"/>
          <p:cNvGrpSpPr/>
          <p:nvPr/>
        </p:nvGrpSpPr>
        <p:grpSpPr>
          <a:xfrm>
            <a:off x="8171828" y="3719904"/>
            <a:ext cx="280585" cy="673164"/>
            <a:chOff x="8075075" y="3754290"/>
            <a:chExt cx="255612" cy="613194"/>
          </a:xfrm>
        </p:grpSpPr>
        <p:grpSp>
          <p:nvGrpSpPr>
            <p:cNvPr id="9864" name="Google Shape;9864;p68"/>
            <p:cNvGrpSpPr/>
            <p:nvPr/>
          </p:nvGrpSpPr>
          <p:grpSpPr>
            <a:xfrm>
              <a:off x="8075075" y="3754290"/>
              <a:ext cx="255612" cy="613194"/>
              <a:chOff x="8075075" y="3754290"/>
              <a:chExt cx="255612" cy="613194"/>
            </a:xfrm>
          </p:grpSpPr>
          <p:sp>
            <p:nvSpPr>
              <p:cNvPr id="9865" name="Google Shape;9865;p6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7" name="Google Shape;9867;p6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68"/>
          <p:cNvGrpSpPr/>
          <p:nvPr/>
        </p:nvGrpSpPr>
        <p:grpSpPr>
          <a:xfrm>
            <a:off x="5288887" y="3708700"/>
            <a:ext cx="470352" cy="683745"/>
            <a:chOff x="1697726" y="3244179"/>
            <a:chExt cx="788124" cy="1146069"/>
          </a:xfrm>
        </p:grpSpPr>
        <p:sp>
          <p:nvSpPr>
            <p:cNvPr id="9869" name="Google Shape;9869;p6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1" name="Google Shape;9871;p6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2" name="Google Shape;9872;p68"/>
          <p:cNvGrpSpPr/>
          <p:nvPr/>
        </p:nvGrpSpPr>
        <p:grpSpPr>
          <a:xfrm>
            <a:off x="5910037" y="3719902"/>
            <a:ext cx="293891" cy="293845"/>
            <a:chOff x="6134814" y="3754290"/>
            <a:chExt cx="293891" cy="293845"/>
          </a:xfrm>
        </p:grpSpPr>
        <p:sp>
          <p:nvSpPr>
            <p:cNvPr id="9873" name="Google Shape;9873;p6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68"/>
          <p:cNvGrpSpPr/>
          <p:nvPr/>
        </p:nvGrpSpPr>
        <p:grpSpPr>
          <a:xfrm>
            <a:off x="5910037" y="4098574"/>
            <a:ext cx="293891" cy="293891"/>
            <a:chOff x="6134814" y="4086186"/>
            <a:chExt cx="293891" cy="293891"/>
          </a:xfrm>
        </p:grpSpPr>
        <p:sp>
          <p:nvSpPr>
            <p:cNvPr id="9876" name="Google Shape;9876;p6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8" name="Google Shape;9878;p68"/>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8"/>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0" name="Google Shape;9880;p68"/>
          <p:cNvGrpSpPr/>
          <p:nvPr/>
        </p:nvGrpSpPr>
        <p:grpSpPr>
          <a:xfrm>
            <a:off x="7835013" y="2927266"/>
            <a:ext cx="622883" cy="621944"/>
            <a:chOff x="1187048" y="238125"/>
            <a:chExt cx="5256397" cy="5248476"/>
          </a:xfrm>
        </p:grpSpPr>
        <p:sp>
          <p:nvSpPr>
            <p:cNvPr id="9881" name="Google Shape;9881;p6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68"/>
          <p:cNvGrpSpPr/>
          <p:nvPr/>
        </p:nvGrpSpPr>
        <p:grpSpPr>
          <a:xfrm>
            <a:off x="2292118" y="2936875"/>
            <a:ext cx="1310987" cy="612407"/>
            <a:chOff x="238125" y="1188750"/>
            <a:chExt cx="7140450" cy="3335550"/>
          </a:xfrm>
        </p:grpSpPr>
        <p:sp>
          <p:nvSpPr>
            <p:cNvPr id="9886" name="Google Shape;9886;p6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68"/>
          <p:cNvGrpSpPr/>
          <p:nvPr/>
        </p:nvGrpSpPr>
        <p:grpSpPr>
          <a:xfrm>
            <a:off x="6617990" y="2927430"/>
            <a:ext cx="1110299" cy="621702"/>
            <a:chOff x="238125" y="1335475"/>
            <a:chExt cx="5418735" cy="3034175"/>
          </a:xfrm>
        </p:grpSpPr>
        <p:sp>
          <p:nvSpPr>
            <p:cNvPr id="9892" name="Google Shape;9892;p6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5" name="Google Shape;9895;p68"/>
          <p:cNvGrpSpPr/>
          <p:nvPr/>
        </p:nvGrpSpPr>
        <p:grpSpPr>
          <a:xfrm>
            <a:off x="5435649" y="2924327"/>
            <a:ext cx="1074451" cy="627181"/>
            <a:chOff x="5359127" y="2910889"/>
            <a:chExt cx="1097723" cy="640831"/>
          </a:xfrm>
        </p:grpSpPr>
        <p:grpSp>
          <p:nvGrpSpPr>
            <p:cNvPr id="9896" name="Google Shape;9896;p68"/>
            <p:cNvGrpSpPr/>
            <p:nvPr/>
          </p:nvGrpSpPr>
          <p:grpSpPr>
            <a:xfrm>
              <a:off x="5929791" y="3263088"/>
              <a:ext cx="527060" cy="287097"/>
              <a:chOff x="5929791" y="3263088"/>
              <a:chExt cx="527060" cy="287097"/>
            </a:xfrm>
          </p:grpSpPr>
          <p:sp>
            <p:nvSpPr>
              <p:cNvPr id="9897" name="Google Shape;9897;p6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898" name="Google Shape;9898;p6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899" name="Google Shape;9899;p68"/>
            <p:cNvGrpSpPr/>
            <p:nvPr/>
          </p:nvGrpSpPr>
          <p:grpSpPr>
            <a:xfrm>
              <a:off x="5359127" y="3263089"/>
              <a:ext cx="526428" cy="288631"/>
              <a:chOff x="5359127" y="3263089"/>
              <a:chExt cx="526428" cy="288631"/>
            </a:xfrm>
          </p:grpSpPr>
          <p:sp>
            <p:nvSpPr>
              <p:cNvPr id="9900" name="Google Shape;9900;p6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01" name="Google Shape;9901;p6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02" name="Google Shape;9902;p68"/>
            <p:cNvGrpSpPr/>
            <p:nvPr/>
          </p:nvGrpSpPr>
          <p:grpSpPr>
            <a:xfrm>
              <a:off x="5551525" y="2910889"/>
              <a:ext cx="520901" cy="610283"/>
              <a:chOff x="5551525" y="2910889"/>
              <a:chExt cx="520901" cy="610283"/>
            </a:xfrm>
          </p:grpSpPr>
          <p:sp>
            <p:nvSpPr>
              <p:cNvPr id="9903" name="Google Shape;9903;p6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04" name="Google Shape;9904;p6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905" name="Google Shape;9905;p68"/>
            <p:cNvGrpSpPr/>
            <p:nvPr/>
          </p:nvGrpSpPr>
          <p:grpSpPr>
            <a:xfrm>
              <a:off x="5743962" y="2919100"/>
              <a:ext cx="623674" cy="284502"/>
              <a:chOff x="5743962" y="2919100"/>
              <a:chExt cx="623674" cy="284502"/>
            </a:xfrm>
          </p:grpSpPr>
          <p:sp>
            <p:nvSpPr>
              <p:cNvPr id="9906" name="Google Shape;9906;p6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907" name="Google Shape;9907;p6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908" name="Google Shape;9908;p68"/>
          <p:cNvGrpSpPr/>
          <p:nvPr/>
        </p:nvGrpSpPr>
        <p:grpSpPr>
          <a:xfrm>
            <a:off x="7586863" y="2075038"/>
            <a:ext cx="874976" cy="719600"/>
            <a:chOff x="7608988" y="2093194"/>
            <a:chExt cx="817276" cy="672147"/>
          </a:xfrm>
        </p:grpSpPr>
        <p:cxnSp>
          <p:nvCxnSpPr>
            <p:cNvPr id="9909" name="Google Shape;9909;p6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10" name="Google Shape;9910;p6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11" name="Google Shape;9911;p6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12" name="Google Shape;9912;p6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913" name="Google Shape;9913;p6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914" name="Google Shape;9914;p6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915" name="Google Shape;9915;p68"/>
            <p:cNvGrpSpPr/>
            <p:nvPr/>
          </p:nvGrpSpPr>
          <p:grpSpPr>
            <a:xfrm>
              <a:off x="7721175" y="2093194"/>
              <a:ext cx="599587" cy="623846"/>
              <a:chOff x="7721175" y="2093194"/>
              <a:chExt cx="599587" cy="623846"/>
            </a:xfrm>
          </p:grpSpPr>
          <p:grpSp>
            <p:nvGrpSpPr>
              <p:cNvPr id="9916" name="Google Shape;9916;p68"/>
              <p:cNvGrpSpPr/>
              <p:nvPr/>
            </p:nvGrpSpPr>
            <p:grpSpPr>
              <a:xfrm>
                <a:off x="7721175" y="2093194"/>
                <a:ext cx="291605" cy="623846"/>
                <a:chOff x="9405575" y="2061418"/>
                <a:chExt cx="291605" cy="623846"/>
              </a:xfrm>
            </p:grpSpPr>
            <p:sp>
              <p:nvSpPr>
                <p:cNvPr id="9917" name="Google Shape;9917;p6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68"/>
              <p:cNvGrpSpPr/>
              <p:nvPr/>
            </p:nvGrpSpPr>
            <p:grpSpPr>
              <a:xfrm flipH="1">
                <a:off x="8029157" y="2093194"/>
                <a:ext cx="291605" cy="623846"/>
                <a:chOff x="9405575" y="2061418"/>
                <a:chExt cx="291605" cy="623846"/>
              </a:xfrm>
            </p:grpSpPr>
            <p:sp>
              <p:nvSpPr>
                <p:cNvPr id="9925" name="Google Shape;9925;p6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932" name="Google Shape;9932;p68"/>
          <p:cNvGrpSpPr/>
          <p:nvPr/>
        </p:nvGrpSpPr>
        <p:grpSpPr>
          <a:xfrm>
            <a:off x="4031299" y="1191441"/>
            <a:ext cx="712557" cy="785901"/>
            <a:chOff x="4206459" y="1191441"/>
            <a:chExt cx="712557" cy="785901"/>
          </a:xfrm>
        </p:grpSpPr>
        <p:sp>
          <p:nvSpPr>
            <p:cNvPr id="9933" name="Google Shape;9933;p6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7" name="Google Shape;9937;p68"/>
            <p:cNvGrpSpPr/>
            <p:nvPr/>
          </p:nvGrpSpPr>
          <p:grpSpPr>
            <a:xfrm>
              <a:off x="4644280" y="1290523"/>
              <a:ext cx="143716" cy="29463"/>
              <a:chOff x="4644280" y="1290523"/>
              <a:chExt cx="143716" cy="29463"/>
            </a:xfrm>
          </p:grpSpPr>
          <p:sp>
            <p:nvSpPr>
              <p:cNvPr id="9938" name="Google Shape;9938;p6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68"/>
            <p:cNvGrpSpPr/>
            <p:nvPr/>
          </p:nvGrpSpPr>
          <p:grpSpPr>
            <a:xfrm>
              <a:off x="4356567" y="1191441"/>
              <a:ext cx="143690" cy="29488"/>
              <a:chOff x="4356567" y="1191441"/>
              <a:chExt cx="143690" cy="29488"/>
            </a:xfrm>
          </p:grpSpPr>
          <p:sp>
            <p:nvSpPr>
              <p:cNvPr id="9943" name="Google Shape;9943;p6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68"/>
            <p:cNvGrpSpPr/>
            <p:nvPr/>
          </p:nvGrpSpPr>
          <p:grpSpPr>
            <a:xfrm>
              <a:off x="4339009" y="1863727"/>
              <a:ext cx="143703" cy="29476"/>
              <a:chOff x="4339009" y="1863727"/>
              <a:chExt cx="143703" cy="29476"/>
            </a:xfrm>
          </p:grpSpPr>
          <p:sp>
            <p:nvSpPr>
              <p:cNvPr id="9948" name="Google Shape;9948;p6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68"/>
            <p:cNvGrpSpPr/>
            <p:nvPr/>
          </p:nvGrpSpPr>
          <p:grpSpPr>
            <a:xfrm>
              <a:off x="4206459" y="1607315"/>
              <a:ext cx="29539" cy="142899"/>
              <a:chOff x="4206459" y="1607315"/>
              <a:chExt cx="29539" cy="142899"/>
            </a:xfrm>
          </p:grpSpPr>
          <p:sp>
            <p:nvSpPr>
              <p:cNvPr id="9953" name="Google Shape;9953;p6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7" name="Google Shape;9957;p6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1" name="Google Shape;9961;p68"/>
            <p:cNvGrpSpPr/>
            <p:nvPr/>
          </p:nvGrpSpPr>
          <p:grpSpPr>
            <a:xfrm>
              <a:off x="4889463" y="1423737"/>
              <a:ext cx="29552" cy="142899"/>
              <a:chOff x="4889463" y="1423737"/>
              <a:chExt cx="29552" cy="142899"/>
            </a:xfrm>
          </p:grpSpPr>
          <p:sp>
            <p:nvSpPr>
              <p:cNvPr id="9962" name="Google Shape;9962;p6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8"/>
            <p:cNvGrpSpPr/>
            <p:nvPr/>
          </p:nvGrpSpPr>
          <p:grpSpPr>
            <a:xfrm>
              <a:off x="4771663" y="1876896"/>
              <a:ext cx="108651" cy="100447"/>
              <a:chOff x="4771663" y="1876896"/>
              <a:chExt cx="108651" cy="100447"/>
            </a:xfrm>
          </p:grpSpPr>
          <p:sp>
            <p:nvSpPr>
              <p:cNvPr id="9967" name="Google Shape;9967;p6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71" name="Google Shape;9971;p68"/>
          <p:cNvGrpSpPr/>
          <p:nvPr/>
        </p:nvGrpSpPr>
        <p:grpSpPr>
          <a:xfrm>
            <a:off x="4026774" y="2074664"/>
            <a:ext cx="791287" cy="720350"/>
            <a:chOff x="267375" y="1071875"/>
            <a:chExt cx="470500" cy="428550"/>
          </a:xfrm>
        </p:grpSpPr>
        <p:sp>
          <p:nvSpPr>
            <p:cNvPr id="9972" name="Google Shape;9972;p6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68"/>
          <p:cNvGrpSpPr/>
          <p:nvPr/>
        </p:nvGrpSpPr>
        <p:grpSpPr>
          <a:xfrm>
            <a:off x="727269" y="3719294"/>
            <a:ext cx="1408444" cy="673166"/>
            <a:chOff x="712664" y="3693287"/>
            <a:chExt cx="1460738" cy="698160"/>
          </a:xfrm>
        </p:grpSpPr>
        <p:grpSp>
          <p:nvGrpSpPr>
            <p:cNvPr id="9981" name="Google Shape;9981;p68"/>
            <p:cNvGrpSpPr/>
            <p:nvPr/>
          </p:nvGrpSpPr>
          <p:grpSpPr>
            <a:xfrm>
              <a:off x="1380079" y="4133090"/>
              <a:ext cx="234048" cy="258099"/>
              <a:chOff x="1380079" y="4133090"/>
              <a:chExt cx="234048" cy="258099"/>
            </a:xfrm>
          </p:grpSpPr>
          <p:sp>
            <p:nvSpPr>
              <p:cNvPr id="9982" name="Google Shape;9982;p6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68"/>
            <p:cNvGrpSpPr/>
            <p:nvPr/>
          </p:nvGrpSpPr>
          <p:grpSpPr>
            <a:xfrm>
              <a:off x="884610" y="3864082"/>
              <a:ext cx="1118566" cy="527275"/>
              <a:chOff x="890961" y="3865463"/>
              <a:chExt cx="1115221" cy="525698"/>
            </a:xfrm>
          </p:grpSpPr>
          <p:sp>
            <p:nvSpPr>
              <p:cNvPr id="9986" name="Google Shape;9986;p6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68"/>
            <p:cNvGrpSpPr/>
            <p:nvPr/>
          </p:nvGrpSpPr>
          <p:grpSpPr>
            <a:xfrm>
              <a:off x="712664" y="3693287"/>
              <a:ext cx="1460738" cy="698160"/>
              <a:chOff x="712664" y="3693025"/>
              <a:chExt cx="1460738" cy="698160"/>
            </a:xfrm>
          </p:grpSpPr>
          <p:sp>
            <p:nvSpPr>
              <p:cNvPr id="9990" name="Google Shape;9990;p6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6" name="Google Shape;9996;p68"/>
          <p:cNvGrpSpPr/>
          <p:nvPr/>
        </p:nvGrpSpPr>
        <p:grpSpPr>
          <a:xfrm>
            <a:off x="3164985" y="1191441"/>
            <a:ext cx="795485" cy="738831"/>
            <a:chOff x="3348603" y="1236445"/>
            <a:chExt cx="749256" cy="695894"/>
          </a:xfrm>
        </p:grpSpPr>
        <p:grpSp>
          <p:nvGrpSpPr>
            <p:cNvPr id="9997" name="Google Shape;9997;p68"/>
            <p:cNvGrpSpPr/>
            <p:nvPr/>
          </p:nvGrpSpPr>
          <p:grpSpPr>
            <a:xfrm>
              <a:off x="3583779" y="1236445"/>
              <a:ext cx="293795" cy="285811"/>
              <a:chOff x="3750225" y="1774000"/>
              <a:chExt cx="149575" cy="145525"/>
            </a:xfrm>
          </p:grpSpPr>
          <p:sp>
            <p:nvSpPr>
              <p:cNvPr id="9998" name="Google Shape;9998;p6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68"/>
            <p:cNvGrpSpPr/>
            <p:nvPr/>
          </p:nvGrpSpPr>
          <p:grpSpPr>
            <a:xfrm>
              <a:off x="3775534" y="1462599"/>
              <a:ext cx="322325" cy="285958"/>
              <a:chOff x="3847850" y="1889150"/>
              <a:chExt cx="164100" cy="145600"/>
            </a:xfrm>
          </p:grpSpPr>
          <p:sp>
            <p:nvSpPr>
              <p:cNvPr id="10001" name="Google Shape;10001;p6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68"/>
            <p:cNvGrpSpPr/>
            <p:nvPr/>
          </p:nvGrpSpPr>
          <p:grpSpPr>
            <a:xfrm>
              <a:off x="3545329" y="1646528"/>
              <a:ext cx="293746" cy="285811"/>
              <a:chOff x="3730650" y="1982800"/>
              <a:chExt cx="149550" cy="145525"/>
            </a:xfrm>
          </p:grpSpPr>
          <p:sp>
            <p:nvSpPr>
              <p:cNvPr id="10004" name="Google Shape;10004;p6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68"/>
            <p:cNvGrpSpPr/>
            <p:nvPr/>
          </p:nvGrpSpPr>
          <p:grpSpPr>
            <a:xfrm>
              <a:off x="3348603" y="1415046"/>
              <a:ext cx="294384" cy="284387"/>
              <a:chOff x="3630494" y="1864938"/>
              <a:chExt cx="149875" cy="144800"/>
            </a:xfrm>
          </p:grpSpPr>
          <p:sp>
            <p:nvSpPr>
              <p:cNvPr id="10007" name="Google Shape;10007;p6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09" name="Google Shape;10009;p68"/>
          <p:cNvGrpSpPr/>
          <p:nvPr/>
        </p:nvGrpSpPr>
        <p:grpSpPr>
          <a:xfrm>
            <a:off x="2286512" y="3714337"/>
            <a:ext cx="1324924" cy="678083"/>
            <a:chOff x="2413923" y="3711366"/>
            <a:chExt cx="1374117" cy="703260"/>
          </a:xfrm>
        </p:grpSpPr>
        <p:grpSp>
          <p:nvGrpSpPr>
            <p:cNvPr id="10010" name="Google Shape;10010;p68"/>
            <p:cNvGrpSpPr/>
            <p:nvPr/>
          </p:nvGrpSpPr>
          <p:grpSpPr>
            <a:xfrm>
              <a:off x="2413923" y="3711366"/>
              <a:ext cx="1374117" cy="703260"/>
              <a:chOff x="2413923" y="3711366"/>
              <a:chExt cx="1374117" cy="703260"/>
            </a:xfrm>
          </p:grpSpPr>
          <p:sp>
            <p:nvSpPr>
              <p:cNvPr id="10011" name="Google Shape;10011;p6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12" name="Google Shape;10012;p68"/>
              <p:cNvGrpSpPr/>
              <p:nvPr/>
            </p:nvGrpSpPr>
            <p:grpSpPr>
              <a:xfrm>
                <a:off x="2600284" y="3808654"/>
                <a:ext cx="234506" cy="138009"/>
                <a:chOff x="2600284" y="3808654"/>
                <a:chExt cx="234506" cy="138009"/>
              </a:xfrm>
            </p:grpSpPr>
            <p:sp>
              <p:nvSpPr>
                <p:cNvPr id="10013" name="Google Shape;10013;p6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4" name="Google Shape;10014;p6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15" name="Google Shape;10015;p68"/>
              <p:cNvGrpSpPr/>
              <p:nvPr/>
            </p:nvGrpSpPr>
            <p:grpSpPr>
              <a:xfrm>
                <a:off x="3359659" y="3805664"/>
                <a:ext cx="232294" cy="141000"/>
                <a:chOff x="3359659" y="3805664"/>
                <a:chExt cx="232294" cy="141000"/>
              </a:xfrm>
            </p:grpSpPr>
            <p:sp>
              <p:nvSpPr>
                <p:cNvPr id="10016" name="Google Shape;10016;p6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7" name="Google Shape;10017;p6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18" name="Google Shape;10018;p68"/>
              <p:cNvGrpSpPr/>
              <p:nvPr/>
            </p:nvGrpSpPr>
            <p:grpSpPr>
              <a:xfrm>
                <a:off x="3067316" y="3711366"/>
                <a:ext cx="66900" cy="166809"/>
                <a:chOff x="3067316" y="3711366"/>
                <a:chExt cx="66900" cy="166809"/>
              </a:xfrm>
            </p:grpSpPr>
            <p:sp>
              <p:nvSpPr>
                <p:cNvPr id="10019" name="Google Shape;10019;p6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20" name="Google Shape;10020;p6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21" name="Google Shape;10021;p68"/>
              <p:cNvGrpSpPr/>
              <p:nvPr/>
            </p:nvGrpSpPr>
            <p:grpSpPr>
              <a:xfrm>
                <a:off x="2413923" y="4058666"/>
                <a:ext cx="224119" cy="66900"/>
                <a:chOff x="2413923" y="4058666"/>
                <a:chExt cx="224119" cy="66900"/>
              </a:xfrm>
            </p:grpSpPr>
            <p:sp>
              <p:nvSpPr>
                <p:cNvPr id="10022" name="Google Shape;10022;p6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23" name="Google Shape;10023;p6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024" name="Google Shape;10024;p68"/>
              <p:cNvGrpSpPr/>
              <p:nvPr/>
            </p:nvGrpSpPr>
            <p:grpSpPr>
              <a:xfrm>
                <a:off x="3564643" y="4058666"/>
                <a:ext cx="223397" cy="66900"/>
                <a:chOff x="3564643" y="4058666"/>
                <a:chExt cx="223397" cy="66900"/>
              </a:xfrm>
            </p:grpSpPr>
            <p:sp>
              <p:nvSpPr>
                <p:cNvPr id="10025" name="Google Shape;10025;p6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26" name="Google Shape;10026;p6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027" name="Google Shape;10027;p68"/>
            <p:cNvGrpSpPr/>
            <p:nvPr/>
          </p:nvGrpSpPr>
          <p:grpSpPr>
            <a:xfrm>
              <a:off x="2633353" y="3965763"/>
              <a:ext cx="933975" cy="445687"/>
              <a:chOff x="2633353" y="3965763"/>
              <a:chExt cx="933975" cy="445687"/>
            </a:xfrm>
          </p:grpSpPr>
          <p:sp>
            <p:nvSpPr>
              <p:cNvPr id="10028" name="Google Shape;10028;p6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30" name="Google Shape;10030;p68"/>
          <p:cNvGrpSpPr/>
          <p:nvPr/>
        </p:nvGrpSpPr>
        <p:grpSpPr>
          <a:xfrm>
            <a:off x="6410784" y="1264884"/>
            <a:ext cx="1131087" cy="587383"/>
            <a:chOff x="238125" y="999450"/>
            <a:chExt cx="7140700" cy="3708225"/>
          </a:xfrm>
        </p:grpSpPr>
        <p:sp>
          <p:nvSpPr>
            <p:cNvPr id="10031" name="Google Shape;10031;p6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68"/>
          <p:cNvGrpSpPr/>
          <p:nvPr/>
        </p:nvGrpSpPr>
        <p:grpSpPr>
          <a:xfrm>
            <a:off x="3762234" y="3714379"/>
            <a:ext cx="1375854" cy="678131"/>
            <a:chOff x="3913765" y="3641905"/>
            <a:chExt cx="1522805" cy="750560"/>
          </a:xfrm>
        </p:grpSpPr>
        <p:grpSp>
          <p:nvGrpSpPr>
            <p:cNvPr id="10041" name="Google Shape;10041;p68"/>
            <p:cNvGrpSpPr/>
            <p:nvPr/>
          </p:nvGrpSpPr>
          <p:grpSpPr>
            <a:xfrm>
              <a:off x="3913765" y="3997002"/>
              <a:ext cx="1522805" cy="395463"/>
              <a:chOff x="3913765" y="3997002"/>
              <a:chExt cx="1522805" cy="395463"/>
            </a:xfrm>
          </p:grpSpPr>
          <p:grpSp>
            <p:nvGrpSpPr>
              <p:cNvPr id="10042" name="Google Shape;10042;p68"/>
              <p:cNvGrpSpPr/>
              <p:nvPr/>
            </p:nvGrpSpPr>
            <p:grpSpPr>
              <a:xfrm>
                <a:off x="3913765" y="4138659"/>
                <a:ext cx="507602" cy="253806"/>
                <a:chOff x="3913765" y="4138659"/>
                <a:chExt cx="507602" cy="253806"/>
              </a:xfrm>
            </p:grpSpPr>
            <p:sp>
              <p:nvSpPr>
                <p:cNvPr id="10043" name="Google Shape;10043;p6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045" name="Google Shape;10045;p68"/>
              <p:cNvGrpSpPr/>
              <p:nvPr/>
            </p:nvGrpSpPr>
            <p:grpSpPr>
              <a:xfrm>
                <a:off x="4421361" y="3997002"/>
                <a:ext cx="507618" cy="395463"/>
                <a:chOff x="4421361" y="3997002"/>
                <a:chExt cx="507618" cy="395463"/>
              </a:xfrm>
            </p:grpSpPr>
            <p:sp>
              <p:nvSpPr>
                <p:cNvPr id="10046" name="Google Shape;10046;p6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68"/>
              <p:cNvGrpSpPr/>
              <p:nvPr/>
            </p:nvGrpSpPr>
            <p:grpSpPr>
              <a:xfrm>
                <a:off x="4928973" y="4189418"/>
                <a:ext cx="507596" cy="203047"/>
                <a:chOff x="4928973" y="4189418"/>
                <a:chExt cx="507596" cy="203047"/>
              </a:xfrm>
            </p:grpSpPr>
            <p:sp>
              <p:nvSpPr>
                <p:cNvPr id="10049" name="Google Shape;10049;p6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1" name="Google Shape;10051;p68"/>
            <p:cNvGrpSpPr/>
            <p:nvPr/>
          </p:nvGrpSpPr>
          <p:grpSpPr>
            <a:xfrm>
              <a:off x="4482186" y="3641905"/>
              <a:ext cx="397605" cy="349784"/>
              <a:chOff x="2906375" y="1159725"/>
              <a:chExt cx="1860575" cy="1636800"/>
            </a:xfrm>
          </p:grpSpPr>
          <p:sp>
            <p:nvSpPr>
              <p:cNvPr id="10052" name="Google Shape;10052;p6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6" name="Google Shape;10056;p68"/>
          <p:cNvGrpSpPr/>
          <p:nvPr/>
        </p:nvGrpSpPr>
        <p:grpSpPr>
          <a:xfrm>
            <a:off x="6546943" y="2074305"/>
            <a:ext cx="940737" cy="721067"/>
            <a:chOff x="6599718" y="2068734"/>
            <a:chExt cx="940737" cy="721067"/>
          </a:xfrm>
        </p:grpSpPr>
        <p:sp>
          <p:nvSpPr>
            <p:cNvPr id="10057" name="Google Shape;10057;p6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3" name="Google Shape;10063;p68"/>
            <p:cNvGrpSpPr/>
            <p:nvPr/>
          </p:nvGrpSpPr>
          <p:grpSpPr>
            <a:xfrm>
              <a:off x="6836957" y="2068734"/>
              <a:ext cx="461892" cy="721067"/>
              <a:chOff x="6836957" y="2068734"/>
              <a:chExt cx="461892" cy="721067"/>
            </a:xfrm>
          </p:grpSpPr>
          <p:sp>
            <p:nvSpPr>
              <p:cNvPr id="10064" name="Google Shape;10064;p6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0" name="Google Shape;10070;p68"/>
              <p:cNvGrpSpPr/>
              <p:nvPr/>
            </p:nvGrpSpPr>
            <p:grpSpPr>
              <a:xfrm>
                <a:off x="6836957" y="2068734"/>
                <a:ext cx="461892" cy="721067"/>
                <a:chOff x="6836957" y="2068734"/>
                <a:chExt cx="461892" cy="721067"/>
              </a:xfrm>
            </p:grpSpPr>
            <p:sp>
              <p:nvSpPr>
                <p:cNvPr id="10071" name="Google Shape;10071;p6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78" name="Google Shape;10078;p68"/>
          <p:cNvGrpSpPr/>
          <p:nvPr/>
        </p:nvGrpSpPr>
        <p:grpSpPr>
          <a:xfrm>
            <a:off x="2430262" y="2078652"/>
            <a:ext cx="712577" cy="712374"/>
            <a:chOff x="2559249" y="2069323"/>
            <a:chExt cx="685566" cy="685634"/>
          </a:xfrm>
        </p:grpSpPr>
        <p:sp>
          <p:nvSpPr>
            <p:cNvPr id="10079" name="Google Shape;10079;p6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68"/>
          <p:cNvGrpSpPr/>
          <p:nvPr/>
        </p:nvGrpSpPr>
        <p:grpSpPr>
          <a:xfrm>
            <a:off x="7612699" y="1191441"/>
            <a:ext cx="845645" cy="711911"/>
            <a:chOff x="951975" y="315800"/>
            <a:chExt cx="5860325" cy="4933550"/>
          </a:xfrm>
        </p:grpSpPr>
        <p:sp>
          <p:nvSpPr>
            <p:cNvPr id="10093" name="Google Shape;10093;p6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68"/>
          <p:cNvGrpSpPr/>
          <p:nvPr/>
        </p:nvGrpSpPr>
        <p:grpSpPr>
          <a:xfrm>
            <a:off x="3709828" y="2927550"/>
            <a:ext cx="1617932" cy="621724"/>
            <a:chOff x="3862800" y="3038525"/>
            <a:chExt cx="1329006" cy="510698"/>
          </a:xfrm>
        </p:grpSpPr>
        <p:sp>
          <p:nvSpPr>
            <p:cNvPr id="10102" name="Google Shape;10102;p6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4" name="Google Shape;10104;p68"/>
            <p:cNvGrpSpPr/>
            <p:nvPr/>
          </p:nvGrpSpPr>
          <p:grpSpPr>
            <a:xfrm>
              <a:off x="3967075" y="3040337"/>
              <a:ext cx="1019927" cy="402126"/>
              <a:chOff x="3967075" y="3040337"/>
              <a:chExt cx="1019927" cy="402126"/>
            </a:xfrm>
          </p:grpSpPr>
          <p:sp>
            <p:nvSpPr>
              <p:cNvPr id="10105" name="Google Shape;10105;p6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68"/>
            <p:cNvGrpSpPr/>
            <p:nvPr/>
          </p:nvGrpSpPr>
          <p:grpSpPr>
            <a:xfrm>
              <a:off x="4186700" y="3040337"/>
              <a:ext cx="390475" cy="183289"/>
              <a:chOff x="4186700" y="3040337"/>
              <a:chExt cx="390475" cy="183289"/>
            </a:xfrm>
          </p:grpSpPr>
          <p:sp>
            <p:nvSpPr>
              <p:cNvPr id="10108" name="Google Shape;10108;p6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68"/>
            <p:cNvGrpSpPr/>
            <p:nvPr/>
          </p:nvGrpSpPr>
          <p:grpSpPr>
            <a:xfrm>
              <a:off x="4073727" y="3040337"/>
              <a:ext cx="697794" cy="296263"/>
              <a:chOff x="4073727" y="3040337"/>
              <a:chExt cx="697794" cy="296263"/>
            </a:xfrm>
          </p:grpSpPr>
          <p:sp>
            <p:nvSpPr>
              <p:cNvPr id="10111" name="Google Shape;10111;p6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68"/>
            <p:cNvGrpSpPr/>
            <p:nvPr/>
          </p:nvGrpSpPr>
          <p:grpSpPr>
            <a:xfrm>
              <a:off x="3862800" y="3038525"/>
              <a:ext cx="1329006" cy="510698"/>
              <a:chOff x="3862800" y="3038525"/>
              <a:chExt cx="1329006" cy="510698"/>
            </a:xfrm>
          </p:grpSpPr>
          <p:sp>
            <p:nvSpPr>
              <p:cNvPr id="10114" name="Google Shape;10114;p6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16" name="Google Shape;10116;p68"/>
          <p:cNvGrpSpPr/>
          <p:nvPr/>
        </p:nvGrpSpPr>
        <p:grpSpPr>
          <a:xfrm>
            <a:off x="718150" y="1191441"/>
            <a:ext cx="883205" cy="775176"/>
            <a:chOff x="649648" y="271400"/>
            <a:chExt cx="6215377" cy="5455143"/>
          </a:xfrm>
        </p:grpSpPr>
        <p:sp>
          <p:nvSpPr>
            <p:cNvPr id="10117" name="Google Shape;10117;p6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68"/>
          <p:cNvGrpSpPr/>
          <p:nvPr/>
        </p:nvGrpSpPr>
        <p:grpSpPr>
          <a:xfrm>
            <a:off x="2326452" y="1191441"/>
            <a:ext cx="767704" cy="815489"/>
            <a:chOff x="2499700" y="1135950"/>
            <a:chExt cx="732402" cy="777990"/>
          </a:xfrm>
        </p:grpSpPr>
        <p:grpSp>
          <p:nvGrpSpPr>
            <p:cNvPr id="10130" name="Google Shape;10130;p68"/>
            <p:cNvGrpSpPr/>
            <p:nvPr/>
          </p:nvGrpSpPr>
          <p:grpSpPr>
            <a:xfrm>
              <a:off x="2499700" y="1135950"/>
              <a:ext cx="732402" cy="694705"/>
              <a:chOff x="2499700" y="1135950"/>
              <a:chExt cx="732402" cy="694705"/>
            </a:xfrm>
          </p:grpSpPr>
          <p:sp>
            <p:nvSpPr>
              <p:cNvPr id="10131" name="Google Shape;10131;p6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68"/>
            <p:cNvGrpSpPr/>
            <p:nvPr/>
          </p:nvGrpSpPr>
          <p:grpSpPr>
            <a:xfrm>
              <a:off x="2517909" y="1188726"/>
              <a:ext cx="702702" cy="725214"/>
              <a:chOff x="2517909" y="1188726"/>
              <a:chExt cx="702702" cy="725214"/>
            </a:xfrm>
          </p:grpSpPr>
          <p:sp>
            <p:nvSpPr>
              <p:cNvPr id="10159" name="Google Shape;10159;p6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4" name="Google Shape;10164;p68"/>
          <p:cNvGrpSpPr/>
          <p:nvPr/>
        </p:nvGrpSpPr>
        <p:grpSpPr>
          <a:xfrm>
            <a:off x="1672184" y="1191441"/>
            <a:ext cx="583439" cy="870229"/>
            <a:chOff x="1716825" y="1121550"/>
            <a:chExt cx="622800" cy="928938"/>
          </a:xfrm>
        </p:grpSpPr>
        <p:grpSp>
          <p:nvGrpSpPr>
            <p:cNvPr id="10165" name="Google Shape;10165;p68"/>
            <p:cNvGrpSpPr/>
            <p:nvPr/>
          </p:nvGrpSpPr>
          <p:grpSpPr>
            <a:xfrm>
              <a:off x="1716825" y="1121550"/>
              <a:ext cx="622800" cy="928938"/>
              <a:chOff x="1716825" y="1121550"/>
              <a:chExt cx="622800" cy="928938"/>
            </a:xfrm>
          </p:grpSpPr>
          <p:cxnSp>
            <p:nvCxnSpPr>
              <p:cNvPr id="10166" name="Google Shape;10166;p6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167" name="Google Shape;10167;p6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68"/>
            <p:cNvGrpSpPr/>
            <p:nvPr/>
          </p:nvGrpSpPr>
          <p:grpSpPr>
            <a:xfrm>
              <a:off x="1768050" y="1172775"/>
              <a:ext cx="520200" cy="832000"/>
              <a:chOff x="1768050" y="1172775"/>
              <a:chExt cx="520200" cy="832000"/>
            </a:xfrm>
          </p:grpSpPr>
          <p:cxnSp>
            <p:nvCxnSpPr>
              <p:cNvPr id="10169" name="Google Shape;10169;p6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170" name="Google Shape;10170;p6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68"/>
            <p:cNvGrpSpPr/>
            <p:nvPr/>
          </p:nvGrpSpPr>
          <p:grpSpPr>
            <a:xfrm>
              <a:off x="1820100" y="1225475"/>
              <a:ext cx="416400" cy="729575"/>
              <a:chOff x="1820100" y="1225475"/>
              <a:chExt cx="416400" cy="729575"/>
            </a:xfrm>
          </p:grpSpPr>
          <p:cxnSp>
            <p:nvCxnSpPr>
              <p:cNvPr id="10172" name="Google Shape;10172;p6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173" name="Google Shape;10173;p6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68"/>
            <p:cNvGrpSpPr/>
            <p:nvPr/>
          </p:nvGrpSpPr>
          <p:grpSpPr>
            <a:xfrm>
              <a:off x="1874250" y="1278825"/>
              <a:ext cx="308100" cy="605275"/>
              <a:chOff x="1874250" y="1278825"/>
              <a:chExt cx="308100" cy="605275"/>
            </a:xfrm>
          </p:grpSpPr>
          <p:cxnSp>
            <p:nvCxnSpPr>
              <p:cNvPr id="10175" name="Google Shape;10175;p6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176" name="Google Shape;10176;p6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7" name="Google Shape;10177;p6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8" name="Google Shape;10178;p68"/>
          <p:cNvGrpSpPr/>
          <p:nvPr/>
        </p:nvGrpSpPr>
        <p:grpSpPr>
          <a:xfrm>
            <a:off x="1592007" y="2077763"/>
            <a:ext cx="739072" cy="714152"/>
            <a:chOff x="4334725" y="1355875"/>
            <a:chExt cx="3106650" cy="3001900"/>
          </a:xfrm>
        </p:grpSpPr>
        <p:grpSp>
          <p:nvGrpSpPr>
            <p:cNvPr id="10179" name="Google Shape;10179;p68"/>
            <p:cNvGrpSpPr/>
            <p:nvPr/>
          </p:nvGrpSpPr>
          <p:grpSpPr>
            <a:xfrm>
              <a:off x="4516050" y="1724875"/>
              <a:ext cx="2693725" cy="2632900"/>
              <a:chOff x="4516050" y="1724875"/>
              <a:chExt cx="2693725" cy="2632900"/>
            </a:xfrm>
          </p:grpSpPr>
          <p:sp>
            <p:nvSpPr>
              <p:cNvPr id="10180" name="Google Shape;10180;p6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68"/>
            <p:cNvGrpSpPr/>
            <p:nvPr/>
          </p:nvGrpSpPr>
          <p:grpSpPr>
            <a:xfrm>
              <a:off x="4334725" y="1355875"/>
              <a:ext cx="3106650" cy="2709650"/>
              <a:chOff x="4334725" y="1355875"/>
              <a:chExt cx="3106650" cy="2709650"/>
            </a:xfrm>
          </p:grpSpPr>
          <p:sp>
            <p:nvSpPr>
              <p:cNvPr id="10184" name="Google Shape;10184;p6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87" name="Google Shape;10187;p68"/>
          <p:cNvGrpSpPr/>
          <p:nvPr/>
        </p:nvGrpSpPr>
        <p:grpSpPr>
          <a:xfrm>
            <a:off x="7708956" y="3708534"/>
            <a:ext cx="312074" cy="684173"/>
            <a:chOff x="7645573" y="3754300"/>
            <a:chExt cx="293855" cy="644170"/>
          </a:xfrm>
        </p:grpSpPr>
        <p:sp>
          <p:nvSpPr>
            <p:cNvPr id="10188" name="Google Shape;10188;p6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68"/>
          <p:cNvGrpSpPr/>
          <p:nvPr/>
        </p:nvGrpSpPr>
        <p:grpSpPr>
          <a:xfrm>
            <a:off x="5630944" y="1191441"/>
            <a:ext cx="709011" cy="739359"/>
            <a:chOff x="5830645" y="1256617"/>
            <a:chExt cx="530340" cy="553040"/>
          </a:xfrm>
        </p:grpSpPr>
        <p:grpSp>
          <p:nvGrpSpPr>
            <p:cNvPr id="10191" name="Google Shape;10191;p68"/>
            <p:cNvGrpSpPr/>
            <p:nvPr/>
          </p:nvGrpSpPr>
          <p:grpSpPr>
            <a:xfrm>
              <a:off x="5830645" y="1256617"/>
              <a:ext cx="259743" cy="269909"/>
              <a:chOff x="5830645" y="1256617"/>
              <a:chExt cx="259743" cy="269909"/>
            </a:xfrm>
          </p:grpSpPr>
          <p:sp>
            <p:nvSpPr>
              <p:cNvPr id="10192" name="Google Shape;10192;p6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68"/>
            <p:cNvGrpSpPr/>
            <p:nvPr/>
          </p:nvGrpSpPr>
          <p:grpSpPr>
            <a:xfrm>
              <a:off x="6101293" y="1256617"/>
              <a:ext cx="259692" cy="269909"/>
              <a:chOff x="6101293" y="1256617"/>
              <a:chExt cx="259692" cy="269909"/>
            </a:xfrm>
          </p:grpSpPr>
          <p:sp>
            <p:nvSpPr>
              <p:cNvPr id="10195" name="Google Shape;10195;p6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68"/>
            <p:cNvGrpSpPr/>
            <p:nvPr/>
          </p:nvGrpSpPr>
          <p:grpSpPr>
            <a:xfrm>
              <a:off x="5830645" y="1539749"/>
              <a:ext cx="259692" cy="269909"/>
              <a:chOff x="5830645" y="1539749"/>
              <a:chExt cx="259692" cy="269909"/>
            </a:xfrm>
          </p:grpSpPr>
          <p:sp>
            <p:nvSpPr>
              <p:cNvPr id="10198" name="Google Shape;10198;p6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68"/>
            <p:cNvGrpSpPr/>
            <p:nvPr/>
          </p:nvGrpSpPr>
          <p:grpSpPr>
            <a:xfrm>
              <a:off x="6101293" y="1539749"/>
              <a:ext cx="259692" cy="269909"/>
              <a:chOff x="6101293" y="1539749"/>
              <a:chExt cx="259692" cy="269909"/>
            </a:xfrm>
          </p:grpSpPr>
          <p:sp>
            <p:nvSpPr>
              <p:cNvPr id="10201" name="Google Shape;10201;p6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3" name="Google Shape;10203;p6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68"/>
          <p:cNvGrpSpPr/>
          <p:nvPr/>
        </p:nvGrpSpPr>
        <p:grpSpPr>
          <a:xfrm>
            <a:off x="732438" y="2927557"/>
            <a:ext cx="1452955" cy="621360"/>
            <a:chOff x="732422" y="2990152"/>
            <a:chExt cx="1337773" cy="572102"/>
          </a:xfrm>
        </p:grpSpPr>
        <p:sp>
          <p:nvSpPr>
            <p:cNvPr id="10205" name="Google Shape;10205;p6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0214"/>
        <p:cNvGrpSpPr/>
        <p:nvPr/>
      </p:nvGrpSpPr>
      <p:grpSpPr>
        <a:xfrm>
          <a:off x="0" y="0"/>
          <a:ext cx="0" cy="0"/>
          <a:chOff x="0" y="0"/>
          <a:chExt cx="0" cy="0"/>
        </a:xfrm>
      </p:grpSpPr>
      <p:grpSp>
        <p:nvGrpSpPr>
          <p:cNvPr id="10215" name="Google Shape;10215;p69"/>
          <p:cNvGrpSpPr/>
          <p:nvPr/>
        </p:nvGrpSpPr>
        <p:grpSpPr>
          <a:xfrm>
            <a:off x="729238" y="1179665"/>
            <a:ext cx="1636117" cy="1526144"/>
            <a:chOff x="729238" y="1179665"/>
            <a:chExt cx="1636117" cy="1526144"/>
          </a:xfrm>
        </p:grpSpPr>
        <p:grpSp>
          <p:nvGrpSpPr>
            <p:cNvPr id="10216" name="Google Shape;10216;p69"/>
            <p:cNvGrpSpPr/>
            <p:nvPr/>
          </p:nvGrpSpPr>
          <p:grpSpPr>
            <a:xfrm>
              <a:off x="729238" y="1179665"/>
              <a:ext cx="80700" cy="1526144"/>
              <a:chOff x="729238" y="1179665"/>
              <a:chExt cx="80700" cy="1526144"/>
            </a:xfrm>
          </p:grpSpPr>
          <p:sp>
            <p:nvSpPr>
              <p:cNvPr id="10217" name="Google Shape;10217;p6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69"/>
            <p:cNvGrpSpPr/>
            <p:nvPr/>
          </p:nvGrpSpPr>
          <p:grpSpPr>
            <a:xfrm>
              <a:off x="903098" y="1179665"/>
              <a:ext cx="80700" cy="1526144"/>
              <a:chOff x="903098" y="1179665"/>
              <a:chExt cx="80700" cy="1526144"/>
            </a:xfrm>
          </p:grpSpPr>
          <p:sp>
            <p:nvSpPr>
              <p:cNvPr id="10228" name="Google Shape;10228;p6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69"/>
            <p:cNvGrpSpPr/>
            <p:nvPr/>
          </p:nvGrpSpPr>
          <p:grpSpPr>
            <a:xfrm>
              <a:off x="1076958" y="1179665"/>
              <a:ext cx="80700" cy="1526144"/>
              <a:chOff x="1076958" y="1179665"/>
              <a:chExt cx="80700" cy="1526144"/>
            </a:xfrm>
          </p:grpSpPr>
          <p:sp>
            <p:nvSpPr>
              <p:cNvPr id="10239" name="Google Shape;10239;p6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69"/>
            <p:cNvGrpSpPr/>
            <p:nvPr/>
          </p:nvGrpSpPr>
          <p:grpSpPr>
            <a:xfrm>
              <a:off x="1247707" y="1179665"/>
              <a:ext cx="80700" cy="1526144"/>
              <a:chOff x="1247707" y="1179665"/>
              <a:chExt cx="80700" cy="1526144"/>
            </a:xfrm>
          </p:grpSpPr>
          <p:sp>
            <p:nvSpPr>
              <p:cNvPr id="10250" name="Google Shape;10250;p6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69"/>
            <p:cNvGrpSpPr/>
            <p:nvPr/>
          </p:nvGrpSpPr>
          <p:grpSpPr>
            <a:xfrm>
              <a:off x="1421567" y="1179665"/>
              <a:ext cx="80700" cy="1526144"/>
              <a:chOff x="1421567" y="1179665"/>
              <a:chExt cx="80700" cy="1526144"/>
            </a:xfrm>
          </p:grpSpPr>
          <p:sp>
            <p:nvSpPr>
              <p:cNvPr id="10261" name="Google Shape;10261;p6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69"/>
            <p:cNvGrpSpPr/>
            <p:nvPr/>
          </p:nvGrpSpPr>
          <p:grpSpPr>
            <a:xfrm>
              <a:off x="1592327" y="1179665"/>
              <a:ext cx="80700" cy="1526144"/>
              <a:chOff x="1592327" y="1179665"/>
              <a:chExt cx="80700" cy="1526144"/>
            </a:xfrm>
          </p:grpSpPr>
          <p:sp>
            <p:nvSpPr>
              <p:cNvPr id="10272" name="Google Shape;10272;p6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69"/>
            <p:cNvGrpSpPr/>
            <p:nvPr/>
          </p:nvGrpSpPr>
          <p:grpSpPr>
            <a:xfrm>
              <a:off x="1766187" y="1179665"/>
              <a:ext cx="80700" cy="1526144"/>
              <a:chOff x="1766187" y="1179665"/>
              <a:chExt cx="80700" cy="1526144"/>
            </a:xfrm>
          </p:grpSpPr>
          <p:sp>
            <p:nvSpPr>
              <p:cNvPr id="10283" name="Google Shape;10283;p6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69"/>
            <p:cNvGrpSpPr/>
            <p:nvPr/>
          </p:nvGrpSpPr>
          <p:grpSpPr>
            <a:xfrm>
              <a:off x="1936935" y="1179665"/>
              <a:ext cx="80700" cy="1526144"/>
              <a:chOff x="1936935" y="1179665"/>
              <a:chExt cx="80700" cy="1526144"/>
            </a:xfrm>
          </p:grpSpPr>
          <p:sp>
            <p:nvSpPr>
              <p:cNvPr id="10294" name="Google Shape;10294;p6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69"/>
            <p:cNvGrpSpPr/>
            <p:nvPr/>
          </p:nvGrpSpPr>
          <p:grpSpPr>
            <a:xfrm>
              <a:off x="2110795" y="1179665"/>
              <a:ext cx="80700" cy="1526144"/>
              <a:chOff x="2110795" y="1179665"/>
              <a:chExt cx="80700" cy="1526144"/>
            </a:xfrm>
          </p:grpSpPr>
          <p:sp>
            <p:nvSpPr>
              <p:cNvPr id="10305" name="Google Shape;10305;p6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69"/>
            <p:cNvGrpSpPr/>
            <p:nvPr/>
          </p:nvGrpSpPr>
          <p:grpSpPr>
            <a:xfrm>
              <a:off x="2284655" y="1179665"/>
              <a:ext cx="80700" cy="1526144"/>
              <a:chOff x="2284655" y="1179665"/>
              <a:chExt cx="80700" cy="1526144"/>
            </a:xfrm>
          </p:grpSpPr>
          <p:sp>
            <p:nvSpPr>
              <p:cNvPr id="10316" name="Google Shape;10316;p6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26" name="Google Shape;10326;p69"/>
          <p:cNvGrpSpPr/>
          <p:nvPr/>
        </p:nvGrpSpPr>
        <p:grpSpPr>
          <a:xfrm>
            <a:off x="2623904" y="1198803"/>
            <a:ext cx="1364248" cy="1102133"/>
            <a:chOff x="2623904" y="1198803"/>
            <a:chExt cx="1364248" cy="1102133"/>
          </a:xfrm>
        </p:grpSpPr>
        <p:grpSp>
          <p:nvGrpSpPr>
            <p:cNvPr id="10327" name="Google Shape;10327;p69"/>
            <p:cNvGrpSpPr/>
            <p:nvPr/>
          </p:nvGrpSpPr>
          <p:grpSpPr>
            <a:xfrm>
              <a:off x="2623907" y="1198803"/>
              <a:ext cx="1364245" cy="273000"/>
              <a:chOff x="2623907" y="1198803"/>
              <a:chExt cx="1364245" cy="273000"/>
            </a:xfrm>
          </p:grpSpPr>
          <p:sp>
            <p:nvSpPr>
              <p:cNvPr id="10328" name="Google Shape;10328;p6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69"/>
            <p:cNvGrpSpPr/>
            <p:nvPr/>
          </p:nvGrpSpPr>
          <p:grpSpPr>
            <a:xfrm>
              <a:off x="2623904" y="1476964"/>
              <a:ext cx="1364245" cy="273000"/>
              <a:chOff x="2623904" y="1476964"/>
              <a:chExt cx="1364245" cy="273000"/>
            </a:xfrm>
          </p:grpSpPr>
          <p:sp>
            <p:nvSpPr>
              <p:cNvPr id="10334" name="Google Shape;10334;p6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69"/>
            <p:cNvGrpSpPr/>
            <p:nvPr/>
          </p:nvGrpSpPr>
          <p:grpSpPr>
            <a:xfrm>
              <a:off x="2623907" y="1749775"/>
              <a:ext cx="1364245" cy="273000"/>
              <a:chOff x="2623907" y="1749775"/>
              <a:chExt cx="1364245" cy="273000"/>
            </a:xfrm>
          </p:grpSpPr>
          <p:sp>
            <p:nvSpPr>
              <p:cNvPr id="10340" name="Google Shape;10340;p6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5" name="Google Shape;10345;p69"/>
            <p:cNvGrpSpPr/>
            <p:nvPr/>
          </p:nvGrpSpPr>
          <p:grpSpPr>
            <a:xfrm>
              <a:off x="2623904" y="2027936"/>
              <a:ext cx="1364245" cy="273000"/>
              <a:chOff x="2623904" y="2027936"/>
              <a:chExt cx="1364245" cy="273000"/>
            </a:xfrm>
          </p:grpSpPr>
          <p:sp>
            <p:nvSpPr>
              <p:cNvPr id="10346" name="Google Shape;10346;p6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51" name="Google Shape;10351;p69"/>
          <p:cNvGrpSpPr/>
          <p:nvPr/>
        </p:nvGrpSpPr>
        <p:grpSpPr>
          <a:xfrm>
            <a:off x="2613365" y="2657986"/>
            <a:ext cx="1387541" cy="159124"/>
            <a:chOff x="3200660" y="2180272"/>
            <a:chExt cx="2563824" cy="378237"/>
          </a:xfrm>
        </p:grpSpPr>
        <p:sp>
          <p:nvSpPr>
            <p:cNvPr id="10352" name="Google Shape;10352;p6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69"/>
          <p:cNvGrpSpPr/>
          <p:nvPr/>
        </p:nvGrpSpPr>
        <p:grpSpPr>
          <a:xfrm>
            <a:off x="2609890" y="2935811"/>
            <a:ext cx="1390502" cy="159625"/>
            <a:chOff x="3530150" y="2790075"/>
            <a:chExt cx="1962600" cy="225300"/>
          </a:xfrm>
        </p:grpSpPr>
        <p:sp>
          <p:nvSpPr>
            <p:cNvPr id="10371" name="Google Shape;10371;p6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69"/>
          <p:cNvGrpSpPr/>
          <p:nvPr/>
        </p:nvGrpSpPr>
        <p:grpSpPr>
          <a:xfrm>
            <a:off x="2610543" y="3214137"/>
            <a:ext cx="1411629" cy="153761"/>
            <a:chOff x="3558802" y="4011427"/>
            <a:chExt cx="1866000" cy="111300"/>
          </a:xfrm>
        </p:grpSpPr>
        <p:sp>
          <p:nvSpPr>
            <p:cNvPr id="10374" name="Google Shape;10374;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69"/>
          <p:cNvGrpSpPr/>
          <p:nvPr/>
        </p:nvGrpSpPr>
        <p:grpSpPr>
          <a:xfrm>
            <a:off x="2610235" y="2419536"/>
            <a:ext cx="1383503" cy="119749"/>
            <a:chOff x="3465975" y="2270276"/>
            <a:chExt cx="1986364" cy="171929"/>
          </a:xfrm>
        </p:grpSpPr>
        <p:sp>
          <p:nvSpPr>
            <p:cNvPr id="10377" name="Google Shape;10377;p6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69"/>
          <p:cNvGrpSpPr/>
          <p:nvPr/>
        </p:nvGrpSpPr>
        <p:grpSpPr>
          <a:xfrm>
            <a:off x="2621243" y="3783187"/>
            <a:ext cx="1369531" cy="195460"/>
            <a:chOff x="723300" y="4253549"/>
            <a:chExt cx="2276482" cy="324900"/>
          </a:xfrm>
        </p:grpSpPr>
        <p:sp>
          <p:nvSpPr>
            <p:cNvPr id="10386" name="Google Shape;10386;p6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69"/>
          <p:cNvGrpSpPr/>
          <p:nvPr/>
        </p:nvGrpSpPr>
        <p:grpSpPr>
          <a:xfrm>
            <a:off x="2610803" y="3484367"/>
            <a:ext cx="1389066" cy="180119"/>
            <a:chOff x="705948" y="3788465"/>
            <a:chExt cx="2308953" cy="299400"/>
          </a:xfrm>
        </p:grpSpPr>
        <p:sp>
          <p:nvSpPr>
            <p:cNvPr id="10392" name="Google Shape;10392;p6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69"/>
          <p:cNvGrpSpPr/>
          <p:nvPr/>
        </p:nvGrpSpPr>
        <p:grpSpPr>
          <a:xfrm>
            <a:off x="2658741" y="4097347"/>
            <a:ext cx="1304609" cy="294074"/>
            <a:chOff x="2658741" y="4097347"/>
            <a:chExt cx="1304609" cy="294074"/>
          </a:xfrm>
        </p:grpSpPr>
        <p:grpSp>
          <p:nvGrpSpPr>
            <p:cNvPr id="10398" name="Google Shape;10398;p69"/>
            <p:cNvGrpSpPr/>
            <p:nvPr/>
          </p:nvGrpSpPr>
          <p:grpSpPr>
            <a:xfrm>
              <a:off x="2658741" y="4097347"/>
              <a:ext cx="118572" cy="294074"/>
              <a:chOff x="3343310" y="4475555"/>
              <a:chExt cx="127717" cy="316753"/>
            </a:xfrm>
          </p:grpSpPr>
          <p:sp>
            <p:nvSpPr>
              <p:cNvPr id="10399" name="Google Shape;10399;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69"/>
            <p:cNvGrpSpPr/>
            <p:nvPr/>
          </p:nvGrpSpPr>
          <p:grpSpPr>
            <a:xfrm>
              <a:off x="3815519" y="4098388"/>
              <a:ext cx="147831" cy="291991"/>
              <a:chOff x="3527539" y="4476677"/>
              <a:chExt cx="159232" cy="314510"/>
            </a:xfrm>
          </p:grpSpPr>
          <p:sp>
            <p:nvSpPr>
              <p:cNvPr id="10402" name="Google Shape;10402;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69"/>
            <p:cNvGrpSpPr/>
            <p:nvPr/>
          </p:nvGrpSpPr>
          <p:grpSpPr>
            <a:xfrm>
              <a:off x="3511696" y="4098388"/>
              <a:ext cx="147831" cy="291991"/>
              <a:chOff x="3527539" y="4476677"/>
              <a:chExt cx="159232" cy="314510"/>
            </a:xfrm>
          </p:grpSpPr>
          <p:sp>
            <p:nvSpPr>
              <p:cNvPr id="10405" name="Google Shape;10405;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7" name="Google Shape;10407;p69"/>
            <p:cNvGrpSpPr/>
            <p:nvPr/>
          </p:nvGrpSpPr>
          <p:grpSpPr>
            <a:xfrm>
              <a:off x="3207874" y="4098388"/>
              <a:ext cx="147831" cy="291991"/>
              <a:chOff x="3527539" y="4476677"/>
              <a:chExt cx="159232" cy="314510"/>
            </a:xfrm>
          </p:grpSpPr>
          <p:sp>
            <p:nvSpPr>
              <p:cNvPr id="10408" name="Google Shape;10408;p6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69"/>
            <p:cNvGrpSpPr/>
            <p:nvPr/>
          </p:nvGrpSpPr>
          <p:grpSpPr>
            <a:xfrm>
              <a:off x="2933305" y="4097347"/>
              <a:ext cx="118572" cy="294074"/>
              <a:chOff x="3343310" y="4475555"/>
              <a:chExt cx="127717" cy="316753"/>
            </a:xfrm>
          </p:grpSpPr>
          <p:sp>
            <p:nvSpPr>
              <p:cNvPr id="10411" name="Google Shape;10411;p6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13" name="Google Shape;10413;p69"/>
          <p:cNvGrpSpPr/>
          <p:nvPr/>
        </p:nvGrpSpPr>
        <p:grpSpPr>
          <a:xfrm>
            <a:off x="4277571" y="2080469"/>
            <a:ext cx="1433821" cy="191501"/>
            <a:chOff x="4273350" y="2080469"/>
            <a:chExt cx="1433821" cy="191501"/>
          </a:xfrm>
        </p:grpSpPr>
        <p:grpSp>
          <p:nvGrpSpPr>
            <p:cNvPr id="10414" name="Google Shape;10414;p69"/>
            <p:cNvGrpSpPr/>
            <p:nvPr/>
          </p:nvGrpSpPr>
          <p:grpSpPr>
            <a:xfrm>
              <a:off x="4273350" y="2080469"/>
              <a:ext cx="1433821" cy="0"/>
              <a:chOff x="5224975" y="2962250"/>
              <a:chExt cx="1544400" cy="0"/>
            </a:xfrm>
          </p:grpSpPr>
          <p:cxnSp>
            <p:nvCxnSpPr>
              <p:cNvPr id="10415" name="Google Shape;10415;p6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416" name="Google Shape;10416;p6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417" name="Google Shape;10417;p69"/>
            <p:cNvGrpSpPr/>
            <p:nvPr/>
          </p:nvGrpSpPr>
          <p:grpSpPr>
            <a:xfrm>
              <a:off x="4273350" y="2271969"/>
              <a:ext cx="1433821" cy="0"/>
              <a:chOff x="5224975" y="2962250"/>
              <a:chExt cx="1544400" cy="0"/>
            </a:xfrm>
          </p:grpSpPr>
          <p:cxnSp>
            <p:nvCxnSpPr>
              <p:cNvPr id="10418" name="Google Shape;10418;p6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419" name="Google Shape;10419;p6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420" name="Google Shape;10420;p69"/>
          <p:cNvGrpSpPr/>
          <p:nvPr/>
        </p:nvGrpSpPr>
        <p:grpSpPr>
          <a:xfrm>
            <a:off x="4279126" y="1183036"/>
            <a:ext cx="1430711" cy="743389"/>
            <a:chOff x="5159450" y="1919950"/>
            <a:chExt cx="1541050" cy="862500"/>
          </a:xfrm>
        </p:grpSpPr>
        <p:sp>
          <p:nvSpPr>
            <p:cNvPr id="10421" name="Google Shape;10421;p6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422" name="Google Shape;10422;p69"/>
            <p:cNvGrpSpPr/>
            <p:nvPr/>
          </p:nvGrpSpPr>
          <p:grpSpPr>
            <a:xfrm>
              <a:off x="5159450" y="1919950"/>
              <a:ext cx="1541050" cy="862500"/>
              <a:chOff x="5159450" y="1919950"/>
              <a:chExt cx="1541050" cy="862500"/>
            </a:xfrm>
          </p:grpSpPr>
          <p:cxnSp>
            <p:nvCxnSpPr>
              <p:cNvPr id="10423" name="Google Shape;10423;p6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424" name="Google Shape;10424;p6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425" name="Google Shape;10425;p69"/>
          <p:cNvGrpSpPr/>
          <p:nvPr/>
        </p:nvGrpSpPr>
        <p:grpSpPr>
          <a:xfrm>
            <a:off x="4269239" y="2406364"/>
            <a:ext cx="1450484" cy="1052087"/>
            <a:chOff x="5230575" y="1554475"/>
            <a:chExt cx="2137150" cy="1550150"/>
          </a:xfrm>
        </p:grpSpPr>
        <p:sp>
          <p:nvSpPr>
            <p:cNvPr id="10426" name="Google Shape;10426;p6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69"/>
          <p:cNvGrpSpPr/>
          <p:nvPr/>
        </p:nvGrpSpPr>
        <p:grpSpPr>
          <a:xfrm rot="10800000">
            <a:off x="4285790" y="3498553"/>
            <a:ext cx="1417383" cy="887946"/>
            <a:chOff x="5645403" y="2920021"/>
            <a:chExt cx="2650800" cy="2180614"/>
          </a:xfrm>
        </p:grpSpPr>
        <p:sp>
          <p:nvSpPr>
            <p:cNvPr id="10440" name="Google Shape;10440;p6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1" name="Google Shape;10441;p69"/>
            <p:cNvCxnSpPr>
              <a:stCxn id="1044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442" name="Google Shape;10442;p6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3" name="Google Shape;10443;p69"/>
            <p:cNvCxnSpPr>
              <a:endCxn id="10442"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444" name="Google Shape;10444;p6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5" name="Google Shape;10445;p69"/>
            <p:cNvCxnSpPr>
              <a:stCxn id="10444"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446" name="Google Shape;10446;p6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7" name="Google Shape;10447;p69"/>
            <p:cNvCxnSpPr>
              <a:endCxn id="1044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448" name="Google Shape;10448;p69"/>
          <p:cNvGrpSpPr/>
          <p:nvPr/>
        </p:nvGrpSpPr>
        <p:grpSpPr>
          <a:xfrm>
            <a:off x="7386150" y="2401908"/>
            <a:ext cx="1071743" cy="1021579"/>
            <a:chOff x="7189833" y="2022667"/>
            <a:chExt cx="1251159" cy="1192597"/>
          </a:xfrm>
        </p:grpSpPr>
        <p:sp>
          <p:nvSpPr>
            <p:cNvPr id="10449" name="Google Shape;10449;p6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69"/>
          <p:cNvGrpSpPr/>
          <p:nvPr/>
        </p:nvGrpSpPr>
        <p:grpSpPr>
          <a:xfrm>
            <a:off x="727421" y="2828315"/>
            <a:ext cx="1695374" cy="1560837"/>
            <a:chOff x="727421" y="2828315"/>
            <a:chExt cx="1695374" cy="1560837"/>
          </a:xfrm>
        </p:grpSpPr>
        <p:grpSp>
          <p:nvGrpSpPr>
            <p:cNvPr id="10454" name="Google Shape;10454;p69"/>
            <p:cNvGrpSpPr/>
            <p:nvPr/>
          </p:nvGrpSpPr>
          <p:grpSpPr>
            <a:xfrm>
              <a:off x="819108" y="2882501"/>
              <a:ext cx="103104" cy="1426186"/>
              <a:chOff x="4674013" y="3100904"/>
              <a:chExt cx="122758" cy="1698043"/>
            </a:xfrm>
          </p:grpSpPr>
          <p:sp>
            <p:nvSpPr>
              <p:cNvPr id="10455" name="Google Shape;10455;p6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69"/>
            <p:cNvGrpSpPr/>
            <p:nvPr/>
          </p:nvGrpSpPr>
          <p:grpSpPr>
            <a:xfrm>
              <a:off x="1062475" y="2882501"/>
              <a:ext cx="103104" cy="1426186"/>
              <a:chOff x="4940438" y="3100904"/>
              <a:chExt cx="122758" cy="1698043"/>
            </a:xfrm>
          </p:grpSpPr>
          <p:sp>
            <p:nvSpPr>
              <p:cNvPr id="10463" name="Google Shape;10463;p6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69"/>
            <p:cNvGrpSpPr/>
            <p:nvPr/>
          </p:nvGrpSpPr>
          <p:grpSpPr>
            <a:xfrm>
              <a:off x="1299324" y="2882501"/>
              <a:ext cx="103104" cy="1426186"/>
              <a:chOff x="5206863" y="3100904"/>
              <a:chExt cx="122758" cy="1698043"/>
            </a:xfrm>
          </p:grpSpPr>
          <p:sp>
            <p:nvSpPr>
              <p:cNvPr id="10471" name="Google Shape;10471;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9"/>
            <p:cNvGrpSpPr/>
            <p:nvPr/>
          </p:nvGrpSpPr>
          <p:grpSpPr>
            <a:xfrm>
              <a:off x="1786057" y="2882501"/>
              <a:ext cx="103104" cy="1426186"/>
              <a:chOff x="6006138" y="3143629"/>
              <a:chExt cx="122758" cy="1698043"/>
            </a:xfrm>
          </p:grpSpPr>
          <p:sp>
            <p:nvSpPr>
              <p:cNvPr id="10479" name="Google Shape;10479;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69"/>
            <p:cNvGrpSpPr/>
            <p:nvPr/>
          </p:nvGrpSpPr>
          <p:grpSpPr>
            <a:xfrm>
              <a:off x="2029422" y="2882501"/>
              <a:ext cx="103104" cy="1426186"/>
              <a:chOff x="6805413" y="3100904"/>
              <a:chExt cx="122758" cy="1698043"/>
            </a:xfrm>
          </p:grpSpPr>
          <p:sp>
            <p:nvSpPr>
              <p:cNvPr id="10487" name="Google Shape;10487;p6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69"/>
            <p:cNvGrpSpPr/>
            <p:nvPr/>
          </p:nvGrpSpPr>
          <p:grpSpPr>
            <a:xfrm>
              <a:off x="727421" y="2828315"/>
              <a:ext cx="1695374" cy="1560837"/>
              <a:chOff x="734799" y="2782450"/>
              <a:chExt cx="1571100" cy="1577400"/>
            </a:xfrm>
          </p:grpSpPr>
          <p:cxnSp>
            <p:nvCxnSpPr>
              <p:cNvPr id="10495" name="Google Shape;10495;p6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496" name="Google Shape;10496;p6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497" name="Google Shape;10497;p69"/>
            <p:cNvGrpSpPr/>
            <p:nvPr/>
          </p:nvGrpSpPr>
          <p:grpSpPr>
            <a:xfrm>
              <a:off x="2272795" y="2882501"/>
              <a:ext cx="103104" cy="1426186"/>
              <a:chOff x="5206863" y="3100904"/>
              <a:chExt cx="122758" cy="1698043"/>
            </a:xfrm>
          </p:grpSpPr>
          <p:sp>
            <p:nvSpPr>
              <p:cNvPr id="10498" name="Google Shape;10498;p6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69"/>
            <p:cNvGrpSpPr/>
            <p:nvPr/>
          </p:nvGrpSpPr>
          <p:grpSpPr>
            <a:xfrm>
              <a:off x="1542694" y="2882501"/>
              <a:ext cx="103104" cy="1426186"/>
              <a:chOff x="6006138" y="3143629"/>
              <a:chExt cx="122758" cy="1698043"/>
            </a:xfrm>
          </p:grpSpPr>
          <p:sp>
            <p:nvSpPr>
              <p:cNvPr id="10506" name="Google Shape;10506;p6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13" name="Google Shape;10513;p69"/>
          <p:cNvGrpSpPr/>
          <p:nvPr/>
        </p:nvGrpSpPr>
        <p:grpSpPr>
          <a:xfrm>
            <a:off x="5936000" y="2405887"/>
            <a:ext cx="1248543" cy="1025319"/>
            <a:chOff x="5183758" y="1210600"/>
            <a:chExt cx="3605380" cy="2960783"/>
          </a:xfrm>
        </p:grpSpPr>
        <p:sp>
          <p:nvSpPr>
            <p:cNvPr id="10514" name="Google Shape;10514;p6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18" name="Google Shape;10518;p6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519" name="Google Shape;10519;p6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520" name="Google Shape;10520;p6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521" name="Google Shape;10521;p6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522" name="Google Shape;10522;p6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69"/>
          <p:cNvGrpSpPr/>
          <p:nvPr/>
        </p:nvGrpSpPr>
        <p:grpSpPr>
          <a:xfrm>
            <a:off x="5793062" y="3544204"/>
            <a:ext cx="2664831" cy="843440"/>
            <a:chOff x="5916567" y="1099697"/>
            <a:chExt cx="2556683" cy="809211"/>
          </a:xfrm>
        </p:grpSpPr>
        <p:sp>
          <p:nvSpPr>
            <p:cNvPr id="10524" name="Google Shape;10524;p6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69"/>
          <p:cNvGrpSpPr/>
          <p:nvPr/>
        </p:nvGrpSpPr>
        <p:grpSpPr>
          <a:xfrm>
            <a:off x="5900602" y="1193063"/>
            <a:ext cx="1299851" cy="1023338"/>
            <a:chOff x="5900602" y="1193063"/>
            <a:chExt cx="1299851" cy="1023338"/>
          </a:xfrm>
        </p:grpSpPr>
        <p:grpSp>
          <p:nvGrpSpPr>
            <p:cNvPr id="10533" name="Google Shape;10533;p69"/>
            <p:cNvGrpSpPr/>
            <p:nvPr/>
          </p:nvGrpSpPr>
          <p:grpSpPr>
            <a:xfrm>
              <a:off x="6743564" y="1193063"/>
              <a:ext cx="456889" cy="700379"/>
              <a:chOff x="6743564" y="1193063"/>
              <a:chExt cx="456889" cy="700379"/>
            </a:xfrm>
          </p:grpSpPr>
          <p:grpSp>
            <p:nvGrpSpPr>
              <p:cNvPr id="10534" name="Google Shape;10534;p69"/>
              <p:cNvGrpSpPr/>
              <p:nvPr/>
            </p:nvGrpSpPr>
            <p:grpSpPr>
              <a:xfrm>
                <a:off x="6743564" y="1690731"/>
                <a:ext cx="214402" cy="202710"/>
                <a:chOff x="6743564" y="1690731"/>
                <a:chExt cx="214402" cy="202710"/>
              </a:xfrm>
            </p:grpSpPr>
            <p:sp>
              <p:nvSpPr>
                <p:cNvPr id="10535" name="Google Shape;10535;p6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69"/>
              <p:cNvGrpSpPr/>
              <p:nvPr/>
            </p:nvGrpSpPr>
            <p:grpSpPr>
              <a:xfrm>
                <a:off x="6915505" y="1193063"/>
                <a:ext cx="284947" cy="589637"/>
                <a:chOff x="6915505" y="1193063"/>
                <a:chExt cx="284947" cy="589637"/>
              </a:xfrm>
            </p:grpSpPr>
            <p:sp>
              <p:nvSpPr>
                <p:cNvPr id="10538" name="Google Shape;10538;p6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39" name="Google Shape;10539;p6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540" name="Google Shape;10540;p69"/>
            <p:cNvGrpSpPr/>
            <p:nvPr/>
          </p:nvGrpSpPr>
          <p:grpSpPr>
            <a:xfrm>
              <a:off x="6520337" y="1193063"/>
              <a:ext cx="341815" cy="801589"/>
              <a:chOff x="6520337" y="1193063"/>
              <a:chExt cx="341815" cy="801589"/>
            </a:xfrm>
          </p:grpSpPr>
          <p:grpSp>
            <p:nvGrpSpPr>
              <p:cNvPr id="10541" name="Google Shape;10541;p69"/>
              <p:cNvGrpSpPr/>
              <p:nvPr/>
            </p:nvGrpSpPr>
            <p:grpSpPr>
              <a:xfrm>
                <a:off x="6520337" y="1589527"/>
                <a:ext cx="213950" cy="405125"/>
                <a:chOff x="6520337" y="1589527"/>
                <a:chExt cx="213950" cy="405125"/>
              </a:xfrm>
            </p:grpSpPr>
            <p:sp>
              <p:nvSpPr>
                <p:cNvPr id="10542" name="Google Shape;10542;p6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69"/>
              <p:cNvGrpSpPr/>
              <p:nvPr/>
            </p:nvGrpSpPr>
            <p:grpSpPr>
              <a:xfrm>
                <a:off x="6577204" y="1193063"/>
                <a:ext cx="284947" cy="453562"/>
                <a:chOff x="6577204" y="1193063"/>
                <a:chExt cx="284947" cy="453562"/>
              </a:xfrm>
            </p:grpSpPr>
            <p:sp>
              <p:nvSpPr>
                <p:cNvPr id="10545" name="Google Shape;10545;p6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46" name="Google Shape;10546;p6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547" name="Google Shape;10547;p69"/>
            <p:cNvGrpSpPr/>
            <p:nvPr/>
          </p:nvGrpSpPr>
          <p:grpSpPr>
            <a:xfrm>
              <a:off x="6238903" y="1193063"/>
              <a:ext cx="300475" cy="901782"/>
              <a:chOff x="6238903" y="1193063"/>
              <a:chExt cx="300475" cy="901782"/>
            </a:xfrm>
          </p:grpSpPr>
          <p:grpSp>
            <p:nvGrpSpPr>
              <p:cNvPr id="10548" name="Google Shape;10548;p69"/>
              <p:cNvGrpSpPr/>
              <p:nvPr/>
            </p:nvGrpSpPr>
            <p:grpSpPr>
              <a:xfrm>
                <a:off x="6290865" y="1489315"/>
                <a:ext cx="248514" cy="605530"/>
                <a:chOff x="6290865" y="1489315"/>
                <a:chExt cx="248514" cy="605530"/>
              </a:xfrm>
            </p:grpSpPr>
            <p:sp>
              <p:nvSpPr>
                <p:cNvPr id="10549" name="Google Shape;10549;p6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69"/>
              <p:cNvGrpSpPr/>
              <p:nvPr/>
            </p:nvGrpSpPr>
            <p:grpSpPr>
              <a:xfrm>
                <a:off x="6238903" y="1193063"/>
                <a:ext cx="284947" cy="327512"/>
                <a:chOff x="6238903" y="1193063"/>
                <a:chExt cx="284947" cy="327512"/>
              </a:xfrm>
            </p:grpSpPr>
            <p:sp>
              <p:nvSpPr>
                <p:cNvPr id="10552" name="Google Shape;10552;p6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3" name="Google Shape;10553;p6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554" name="Google Shape;10554;p69"/>
            <p:cNvGrpSpPr/>
            <p:nvPr/>
          </p:nvGrpSpPr>
          <p:grpSpPr>
            <a:xfrm>
              <a:off x="5900602" y="1193063"/>
              <a:ext cx="444345" cy="1023338"/>
              <a:chOff x="5900602" y="1193063"/>
              <a:chExt cx="444345" cy="1023338"/>
            </a:xfrm>
          </p:grpSpPr>
          <p:grpSp>
            <p:nvGrpSpPr>
              <p:cNvPr id="10555" name="Google Shape;10555;p69"/>
              <p:cNvGrpSpPr/>
              <p:nvPr/>
            </p:nvGrpSpPr>
            <p:grpSpPr>
              <a:xfrm>
                <a:off x="6046501" y="1367785"/>
                <a:ext cx="298446" cy="848616"/>
                <a:chOff x="6046501" y="1367785"/>
                <a:chExt cx="298446" cy="848616"/>
              </a:xfrm>
            </p:grpSpPr>
            <p:sp>
              <p:nvSpPr>
                <p:cNvPr id="10556" name="Google Shape;10556;p6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69"/>
              <p:cNvGrpSpPr/>
              <p:nvPr/>
            </p:nvGrpSpPr>
            <p:grpSpPr>
              <a:xfrm>
                <a:off x="5900602" y="1193063"/>
                <a:ext cx="284947" cy="182312"/>
                <a:chOff x="5900602" y="1193063"/>
                <a:chExt cx="284947" cy="182312"/>
              </a:xfrm>
            </p:grpSpPr>
            <p:sp>
              <p:nvSpPr>
                <p:cNvPr id="10559" name="Google Shape;10559;p6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60" name="Google Shape;10560;p6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561" name="Google Shape;10561;p69"/>
          <p:cNvGrpSpPr/>
          <p:nvPr/>
        </p:nvGrpSpPr>
        <p:grpSpPr>
          <a:xfrm>
            <a:off x="7238484" y="1193208"/>
            <a:ext cx="1219413" cy="1051365"/>
            <a:chOff x="7287122" y="1165658"/>
            <a:chExt cx="1219413" cy="1051365"/>
          </a:xfrm>
        </p:grpSpPr>
        <p:grpSp>
          <p:nvGrpSpPr>
            <p:cNvPr id="10562" name="Google Shape;10562;p69"/>
            <p:cNvGrpSpPr/>
            <p:nvPr/>
          </p:nvGrpSpPr>
          <p:grpSpPr>
            <a:xfrm>
              <a:off x="7287122" y="1969723"/>
              <a:ext cx="1219413" cy="247300"/>
              <a:chOff x="7287122" y="1969723"/>
              <a:chExt cx="1219413" cy="247300"/>
            </a:xfrm>
          </p:grpSpPr>
          <p:sp>
            <p:nvSpPr>
              <p:cNvPr id="10563" name="Google Shape;10563;p6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4" name="Google Shape;10564;p69"/>
              <p:cNvGrpSpPr/>
              <p:nvPr/>
            </p:nvGrpSpPr>
            <p:grpSpPr>
              <a:xfrm>
                <a:off x="7287122" y="2063892"/>
                <a:ext cx="1151753" cy="73428"/>
                <a:chOff x="7287122" y="2063892"/>
                <a:chExt cx="1151753" cy="73428"/>
              </a:xfrm>
            </p:grpSpPr>
            <p:sp>
              <p:nvSpPr>
                <p:cNvPr id="10565" name="Google Shape;10565;p6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66" name="Google Shape;10566;p6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567" name="Google Shape;10567;p69"/>
            <p:cNvGrpSpPr/>
            <p:nvPr/>
          </p:nvGrpSpPr>
          <p:grpSpPr>
            <a:xfrm>
              <a:off x="7287122" y="1712201"/>
              <a:ext cx="1219403" cy="246767"/>
              <a:chOff x="7287122" y="1712201"/>
              <a:chExt cx="1219403" cy="246767"/>
            </a:xfrm>
          </p:grpSpPr>
          <p:sp>
            <p:nvSpPr>
              <p:cNvPr id="10568" name="Google Shape;10568;p6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9" name="Google Shape;10569;p69"/>
              <p:cNvGrpSpPr/>
              <p:nvPr/>
            </p:nvGrpSpPr>
            <p:grpSpPr>
              <a:xfrm>
                <a:off x="7287122" y="1842861"/>
                <a:ext cx="1005303" cy="73419"/>
                <a:chOff x="7287122" y="1842861"/>
                <a:chExt cx="1005303" cy="73419"/>
              </a:xfrm>
            </p:grpSpPr>
            <p:sp>
              <p:nvSpPr>
                <p:cNvPr id="10570" name="Google Shape;10570;p6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71" name="Google Shape;10571;p6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572" name="Google Shape;10572;p69"/>
            <p:cNvGrpSpPr/>
            <p:nvPr/>
          </p:nvGrpSpPr>
          <p:grpSpPr>
            <a:xfrm>
              <a:off x="7287122" y="1447520"/>
              <a:ext cx="1219403" cy="286667"/>
              <a:chOff x="7287122" y="1447520"/>
              <a:chExt cx="1219403" cy="286667"/>
            </a:xfrm>
          </p:grpSpPr>
          <p:sp>
            <p:nvSpPr>
              <p:cNvPr id="10573" name="Google Shape;10573;p6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4" name="Google Shape;10574;p69"/>
              <p:cNvGrpSpPr/>
              <p:nvPr/>
            </p:nvGrpSpPr>
            <p:grpSpPr>
              <a:xfrm>
                <a:off x="7287122" y="1581977"/>
                <a:ext cx="852803" cy="73428"/>
                <a:chOff x="7287122" y="1581977"/>
                <a:chExt cx="852803" cy="73428"/>
              </a:xfrm>
            </p:grpSpPr>
            <p:sp>
              <p:nvSpPr>
                <p:cNvPr id="10575" name="Google Shape;10575;p6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76" name="Google Shape;10576;p6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577" name="Google Shape;10577;p69"/>
            <p:cNvGrpSpPr/>
            <p:nvPr/>
          </p:nvGrpSpPr>
          <p:grpSpPr>
            <a:xfrm>
              <a:off x="7287122" y="1165658"/>
              <a:ext cx="1219403" cy="344253"/>
              <a:chOff x="7287122" y="1165658"/>
              <a:chExt cx="1219403" cy="344253"/>
            </a:xfrm>
          </p:grpSpPr>
          <p:sp>
            <p:nvSpPr>
              <p:cNvPr id="10578" name="Google Shape;10578;p6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9" name="Google Shape;10579;p69"/>
              <p:cNvGrpSpPr/>
              <p:nvPr/>
            </p:nvGrpSpPr>
            <p:grpSpPr>
              <a:xfrm>
                <a:off x="7287122" y="1341025"/>
                <a:ext cx="695703" cy="73419"/>
                <a:chOff x="7287122" y="1341025"/>
                <a:chExt cx="695703" cy="73419"/>
              </a:xfrm>
            </p:grpSpPr>
            <p:sp>
              <p:nvSpPr>
                <p:cNvPr id="10580" name="Google Shape;10580;p6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81" name="Google Shape;10581;p6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85"/>
        <p:cNvGrpSpPr/>
        <p:nvPr/>
      </p:nvGrpSpPr>
      <p:grpSpPr>
        <a:xfrm>
          <a:off x="0" y="0"/>
          <a:ext cx="0" cy="0"/>
          <a:chOff x="0" y="0"/>
          <a:chExt cx="0" cy="0"/>
        </a:xfrm>
      </p:grpSpPr>
      <p:sp>
        <p:nvSpPr>
          <p:cNvPr id="10586" name="Google Shape;10586;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587" name="Google Shape;10587;p7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588" name="Google Shape;10588;p70"/>
          <p:cNvGrpSpPr/>
          <p:nvPr/>
        </p:nvGrpSpPr>
        <p:grpSpPr>
          <a:xfrm>
            <a:off x="845855" y="2307733"/>
            <a:ext cx="340168" cy="298978"/>
            <a:chOff x="892750" y="267400"/>
            <a:chExt cx="483125" cy="424625"/>
          </a:xfrm>
        </p:grpSpPr>
        <p:sp>
          <p:nvSpPr>
            <p:cNvPr id="10589" name="Google Shape;10589;p70"/>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0" name="Google Shape;10590;p70"/>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1" name="Google Shape;10591;p70"/>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92" name="Google Shape;10592;p70"/>
          <p:cNvGrpSpPr/>
          <p:nvPr/>
        </p:nvGrpSpPr>
        <p:grpSpPr>
          <a:xfrm>
            <a:off x="1284289" y="2287121"/>
            <a:ext cx="298996" cy="340204"/>
            <a:chOff x="1516475" y="238075"/>
            <a:chExt cx="424650" cy="483175"/>
          </a:xfrm>
        </p:grpSpPr>
        <p:sp>
          <p:nvSpPr>
            <p:cNvPr id="10593" name="Google Shape;10593;p70"/>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4" name="Google Shape;10594;p70"/>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95" name="Google Shape;10595;p70"/>
          <p:cNvGrpSpPr/>
          <p:nvPr/>
        </p:nvGrpSpPr>
        <p:grpSpPr>
          <a:xfrm>
            <a:off x="1677380" y="2367520"/>
            <a:ext cx="341488" cy="179405"/>
            <a:chOff x="2080675" y="352325"/>
            <a:chExt cx="485000" cy="254800"/>
          </a:xfrm>
        </p:grpSpPr>
        <p:sp>
          <p:nvSpPr>
            <p:cNvPr id="10596" name="Google Shape;10596;p70"/>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597" name="Google Shape;10597;p70"/>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598" name="Google Shape;10598;p70"/>
          <p:cNvGrpSpPr/>
          <p:nvPr/>
        </p:nvGrpSpPr>
        <p:grpSpPr>
          <a:xfrm>
            <a:off x="2126559" y="2287138"/>
            <a:ext cx="298996" cy="340168"/>
            <a:chOff x="2705375" y="238125"/>
            <a:chExt cx="424650" cy="483125"/>
          </a:xfrm>
        </p:grpSpPr>
        <p:sp>
          <p:nvSpPr>
            <p:cNvPr id="10599" name="Google Shape;10599;p70"/>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0" name="Google Shape;10600;p70"/>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1" name="Google Shape;10601;p70"/>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2" name="Google Shape;10602;p70"/>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03" name="Google Shape;10603;p70"/>
          <p:cNvGrpSpPr/>
          <p:nvPr/>
        </p:nvGrpSpPr>
        <p:grpSpPr>
          <a:xfrm>
            <a:off x="2542700" y="2287455"/>
            <a:ext cx="301161" cy="339535"/>
            <a:chOff x="3299850" y="238575"/>
            <a:chExt cx="427725" cy="482225"/>
          </a:xfrm>
        </p:grpSpPr>
        <p:sp>
          <p:nvSpPr>
            <p:cNvPr id="10604" name="Google Shape;10604;p70"/>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5" name="Google Shape;10605;p70"/>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6" name="Google Shape;10606;p70"/>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7" name="Google Shape;10607;p70"/>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08" name="Google Shape;10608;p70"/>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09" name="Google Shape;10609;p70"/>
          <p:cNvGrpSpPr/>
          <p:nvPr/>
        </p:nvGrpSpPr>
        <p:grpSpPr>
          <a:xfrm>
            <a:off x="2929622" y="2287138"/>
            <a:ext cx="352455" cy="340168"/>
            <a:chOff x="3857225" y="238125"/>
            <a:chExt cx="500575" cy="483125"/>
          </a:xfrm>
        </p:grpSpPr>
        <p:sp>
          <p:nvSpPr>
            <p:cNvPr id="10610" name="Google Shape;10610;p70"/>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1" name="Google Shape;10611;p70"/>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2" name="Google Shape;10612;p70"/>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3" name="Google Shape;10613;p70"/>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4" name="Google Shape;10614;p70"/>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5" name="Google Shape;10615;p70"/>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16" name="Google Shape;10616;p70"/>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17" name="Google Shape;10617;p70"/>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18" name="Google Shape;10618;p70"/>
          <p:cNvGrpSpPr/>
          <p:nvPr/>
        </p:nvGrpSpPr>
        <p:grpSpPr>
          <a:xfrm>
            <a:off x="3776398" y="2287165"/>
            <a:ext cx="340186" cy="340116"/>
            <a:chOff x="5053900" y="238200"/>
            <a:chExt cx="483150" cy="483050"/>
          </a:xfrm>
        </p:grpSpPr>
        <p:sp>
          <p:nvSpPr>
            <p:cNvPr id="10619" name="Google Shape;10619;p70"/>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0" name="Google Shape;10620;p70"/>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1" name="Google Shape;10621;p70"/>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2" name="Google Shape;10622;p70"/>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23" name="Google Shape;10623;p70"/>
          <p:cNvGrpSpPr/>
          <p:nvPr/>
        </p:nvGrpSpPr>
        <p:grpSpPr>
          <a:xfrm>
            <a:off x="4190348" y="2287138"/>
            <a:ext cx="340168" cy="340168"/>
            <a:chOff x="5648375" y="238125"/>
            <a:chExt cx="483125" cy="483125"/>
          </a:xfrm>
        </p:grpSpPr>
        <p:sp>
          <p:nvSpPr>
            <p:cNvPr id="10624" name="Google Shape;10624;p70"/>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5" name="Google Shape;10625;p70"/>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6" name="Google Shape;10626;p70"/>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7" name="Google Shape;10627;p70"/>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8" name="Google Shape;10628;p70"/>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29" name="Google Shape;10629;p70"/>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0" name="Google Shape;10630;p70"/>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1" name="Google Shape;10631;p70"/>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2" name="Google Shape;10632;p70"/>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3" name="Google Shape;10633;p70"/>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34" name="Google Shape;10634;p70"/>
          <p:cNvGrpSpPr/>
          <p:nvPr/>
        </p:nvGrpSpPr>
        <p:grpSpPr>
          <a:xfrm>
            <a:off x="4607035" y="2287138"/>
            <a:ext cx="340168" cy="340168"/>
            <a:chOff x="6242825" y="238125"/>
            <a:chExt cx="483125" cy="483125"/>
          </a:xfrm>
        </p:grpSpPr>
        <p:sp>
          <p:nvSpPr>
            <p:cNvPr id="10635" name="Google Shape;10635;p70"/>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6" name="Google Shape;10636;p70"/>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37" name="Google Shape;10637;p70"/>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38" name="Google Shape;10638;p70"/>
          <p:cNvGrpSpPr/>
          <p:nvPr/>
        </p:nvGrpSpPr>
        <p:grpSpPr>
          <a:xfrm>
            <a:off x="844156" y="2727362"/>
            <a:ext cx="343566" cy="298943"/>
            <a:chOff x="889275" y="861850"/>
            <a:chExt cx="487950" cy="424575"/>
          </a:xfrm>
        </p:grpSpPr>
        <p:sp>
          <p:nvSpPr>
            <p:cNvPr id="10639" name="Google Shape;10639;p70"/>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0" name="Google Shape;10640;p70"/>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1" name="Google Shape;10641;p70"/>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2" name="Google Shape;10642;p70"/>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43" name="Google Shape;10643;p70"/>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4" name="Google Shape;10644;p70"/>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45" name="Google Shape;10645;p70"/>
          <p:cNvGrpSpPr/>
          <p:nvPr/>
        </p:nvGrpSpPr>
        <p:grpSpPr>
          <a:xfrm>
            <a:off x="2105973" y="2706749"/>
            <a:ext cx="340168" cy="340168"/>
            <a:chOff x="2676100" y="832575"/>
            <a:chExt cx="483125" cy="483125"/>
          </a:xfrm>
        </p:grpSpPr>
        <p:sp>
          <p:nvSpPr>
            <p:cNvPr id="10646" name="Google Shape;10646;p70"/>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7" name="Google Shape;10647;p70"/>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48" name="Google Shape;10648;p70"/>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49" name="Google Shape;10649;p70"/>
          <p:cNvGrpSpPr/>
          <p:nvPr/>
        </p:nvGrpSpPr>
        <p:grpSpPr>
          <a:xfrm>
            <a:off x="2517477" y="2706749"/>
            <a:ext cx="351610" cy="340168"/>
            <a:chOff x="3270550" y="832575"/>
            <a:chExt cx="499375" cy="483125"/>
          </a:xfrm>
        </p:grpSpPr>
        <p:sp>
          <p:nvSpPr>
            <p:cNvPr id="10650" name="Google Shape;10650;p70"/>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1" name="Google Shape;10651;p70"/>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2" name="Google Shape;10652;p70"/>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53" name="Google Shape;10653;p70"/>
          <p:cNvGrpSpPr/>
          <p:nvPr/>
        </p:nvGrpSpPr>
        <p:grpSpPr>
          <a:xfrm>
            <a:off x="2935756" y="2717381"/>
            <a:ext cx="340186" cy="318904"/>
            <a:chOff x="3865000" y="847675"/>
            <a:chExt cx="483150" cy="452925"/>
          </a:xfrm>
        </p:grpSpPr>
        <p:sp>
          <p:nvSpPr>
            <p:cNvPr id="10654" name="Google Shape;10654;p70"/>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5" name="Google Shape;10655;p70"/>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6" name="Google Shape;10656;p70"/>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57" name="Google Shape;10657;p70"/>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58" name="Google Shape;10658;p70"/>
          <p:cNvGrpSpPr/>
          <p:nvPr/>
        </p:nvGrpSpPr>
        <p:grpSpPr>
          <a:xfrm>
            <a:off x="3351439" y="2727300"/>
            <a:ext cx="344798" cy="299066"/>
            <a:chOff x="4452900" y="861750"/>
            <a:chExt cx="489700" cy="424750"/>
          </a:xfrm>
        </p:grpSpPr>
        <p:sp>
          <p:nvSpPr>
            <p:cNvPr id="10659" name="Google Shape;10659;p70"/>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0" name="Google Shape;10660;p70"/>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1" name="Google Shape;10661;p70"/>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62" name="Google Shape;10662;p70"/>
          <p:cNvGrpSpPr/>
          <p:nvPr/>
        </p:nvGrpSpPr>
        <p:grpSpPr>
          <a:xfrm>
            <a:off x="3768671" y="2706758"/>
            <a:ext cx="355641" cy="340151"/>
            <a:chOff x="5049750" y="832600"/>
            <a:chExt cx="505100" cy="483100"/>
          </a:xfrm>
        </p:grpSpPr>
        <p:sp>
          <p:nvSpPr>
            <p:cNvPr id="10663" name="Google Shape;10663;p70"/>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4" name="Google Shape;10664;p70"/>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65" name="Google Shape;10665;p70"/>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66" name="Google Shape;10666;p70"/>
          <p:cNvGrpSpPr/>
          <p:nvPr/>
        </p:nvGrpSpPr>
        <p:grpSpPr>
          <a:xfrm>
            <a:off x="4627621" y="2706749"/>
            <a:ext cx="298996" cy="340168"/>
            <a:chOff x="6272100" y="832575"/>
            <a:chExt cx="424650" cy="483125"/>
          </a:xfrm>
        </p:grpSpPr>
        <p:sp>
          <p:nvSpPr>
            <p:cNvPr id="10667" name="Google Shape;10667;p70"/>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68" name="Google Shape;10668;p70"/>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69" name="Google Shape;10669;p70"/>
          <p:cNvGrpSpPr/>
          <p:nvPr/>
        </p:nvGrpSpPr>
        <p:grpSpPr>
          <a:xfrm>
            <a:off x="845828" y="3125798"/>
            <a:ext cx="340221" cy="340186"/>
            <a:chOff x="893650" y="1428000"/>
            <a:chExt cx="483200" cy="483150"/>
          </a:xfrm>
        </p:grpSpPr>
        <p:sp>
          <p:nvSpPr>
            <p:cNvPr id="10670" name="Google Shape;10670;p70"/>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1" name="Google Shape;10671;p70"/>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2" name="Google Shape;10672;p70"/>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3" name="Google Shape;10673;p70"/>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74" name="Google Shape;10674;p70"/>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5" name="Google Shape;10675;p70"/>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76" name="Google Shape;10676;p70"/>
          <p:cNvGrpSpPr/>
          <p:nvPr/>
        </p:nvGrpSpPr>
        <p:grpSpPr>
          <a:xfrm>
            <a:off x="2099646" y="3146463"/>
            <a:ext cx="352825" cy="298855"/>
            <a:chOff x="2676100" y="1456375"/>
            <a:chExt cx="501100" cy="424450"/>
          </a:xfrm>
        </p:grpSpPr>
        <p:sp>
          <p:nvSpPr>
            <p:cNvPr id="10677" name="Google Shape;10677;p70"/>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8" name="Google Shape;10678;p70"/>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79" name="Google Shape;10679;p70"/>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80" name="Google Shape;10680;p70"/>
          <p:cNvGrpSpPr/>
          <p:nvPr/>
        </p:nvGrpSpPr>
        <p:grpSpPr>
          <a:xfrm>
            <a:off x="2523170" y="3125806"/>
            <a:ext cx="340221" cy="340168"/>
            <a:chOff x="3270475" y="1427025"/>
            <a:chExt cx="483200" cy="483125"/>
          </a:xfrm>
        </p:grpSpPr>
        <p:sp>
          <p:nvSpPr>
            <p:cNvPr id="10681" name="Google Shape;10681;p70"/>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2" name="Google Shape;10682;p70"/>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3" name="Google Shape;10683;p70"/>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84" name="Google Shape;10684;p70"/>
          <p:cNvGrpSpPr/>
          <p:nvPr/>
        </p:nvGrpSpPr>
        <p:grpSpPr>
          <a:xfrm>
            <a:off x="2934083" y="3125780"/>
            <a:ext cx="343530" cy="340221"/>
            <a:chOff x="3860250" y="1427025"/>
            <a:chExt cx="487900" cy="483200"/>
          </a:xfrm>
        </p:grpSpPr>
        <p:sp>
          <p:nvSpPr>
            <p:cNvPr id="10685" name="Google Shape;10685;p70"/>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6" name="Google Shape;10686;p70"/>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7" name="Google Shape;10687;p70"/>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88" name="Google Shape;10688;p70"/>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89" name="Google Shape;10689;p70"/>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90" name="Google Shape;10690;p70"/>
          <p:cNvGrpSpPr/>
          <p:nvPr/>
        </p:nvGrpSpPr>
        <p:grpSpPr>
          <a:xfrm>
            <a:off x="4190322" y="3125806"/>
            <a:ext cx="340221" cy="340168"/>
            <a:chOff x="5648375" y="1427025"/>
            <a:chExt cx="483200" cy="483125"/>
          </a:xfrm>
        </p:grpSpPr>
        <p:sp>
          <p:nvSpPr>
            <p:cNvPr id="10691" name="Google Shape;10691;p70"/>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2" name="Google Shape;10692;p70"/>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693" name="Google Shape;10693;p70"/>
          <p:cNvGrpSpPr/>
          <p:nvPr/>
        </p:nvGrpSpPr>
        <p:grpSpPr>
          <a:xfrm>
            <a:off x="4604808" y="3125789"/>
            <a:ext cx="344622" cy="340204"/>
            <a:chOff x="6238300" y="1426975"/>
            <a:chExt cx="489450" cy="483175"/>
          </a:xfrm>
        </p:grpSpPr>
        <p:sp>
          <p:nvSpPr>
            <p:cNvPr id="10694" name="Google Shape;10694;p70"/>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5" name="Google Shape;10695;p70"/>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6" name="Google Shape;10696;p70"/>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697" name="Google Shape;10697;p70"/>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698" name="Google Shape;10698;p70"/>
          <p:cNvGrpSpPr/>
          <p:nvPr/>
        </p:nvGrpSpPr>
        <p:grpSpPr>
          <a:xfrm>
            <a:off x="1263703" y="3544794"/>
            <a:ext cx="340168" cy="340186"/>
            <a:chOff x="1487200" y="2021475"/>
            <a:chExt cx="483125" cy="483150"/>
          </a:xfrm>
        </p:grpSpPr>
        <p:sp>
          <p:nvSpPr>
            <p:cNvPr id="10699" name="Google Shape;10699;p70"/>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0" name="Google Shape;10700;p70"/>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1" name="Google Shape;10701;p70"/>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2" name="Google Shape;10702;p70"/>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3" name="Google Shape;10703;p70"/>
          <p:cNvGrpSpPr/>
          <p:nvPr/>
        </p:nvGrpSpPr>
        <p:grpSpPr>
          <a:xfrm>
            <a:off x="1678040" y="3565398"/>
            <a:ext cx="340168" cy="298978"/>
            <a:chOff x="2081650" y="2050750"/>
            <a:chExt cx="483125" cy="424625"/>
          </a:xfrm>
        </p:grpSpPr>
        <p:sp>
          <p:nvSpPr>
            <p:cNvPr id="10704" name="Google Shape;10704;p70"/>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5" name="Google Shape;10705;p70"/>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6" name="Google Shape;10706;p70"/>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7" name="Google Shape;10707;p70"/>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8" name="Google Shape;10708;p70"/>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9" name="Google Shape;10709;p70"/>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10" name="Google Shape;10710;p70"/>
          <p:cNvGrpSpPr/>
          <p:nvPr/>
        </p:nvGrpSpPr>
        <p:grpSpPr>
          <a:xfrm>
            <a:off x="2105973" y="3588721"/>
            <a:ext cx="340168" cy="252332"/>
            <a:chOff x="2676100" y="2083800"/>
            <a:chExt cx="483125" cy="358375"/>
          </a:xfrm>
        </p:grpSpPr>
        <p:sp>
          <p:nvSpPr>
            <p:cNvPr id="10711" name="Google Shape;10711;p70"/>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2" name="Google Shape;10712;p70"/>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13" name="Google Shape;10713;p70"/>
          <p:cNvGrpSpPr/>
          <p:nvPr/>
        </p:nvGrpSpPr>
        <p:grpSpPr>
          <a:xfrm>
            <a:off x="2531487" y="3554766"/>
            <a:ext cx="323587" cy="320242"/>
            <a:chOff x="3282325" y="2035675"/>
            <a:chExt cx="459575" cy="454825"/>
          </a:xfrm>
        </p:grpSpPr>
        <p:sp>
          <p:nvSpPr>
            <p:cNvPr id="10714" name="Google Shape;10714;p70"/>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5" name="Google Shape;10715;p70"/>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6" name="Google Shape;10716;p70"/>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7" name="Google Shape;10717;p70"/>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18" name="Google Shape;10718;p70"/>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9" name="Google Shape;10719;p70"/>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20" name="Google Shape;10720;p70"/>
          <p:cNvGrpSpPr/>
          <p:nvPr/>
        </p:nvGrpSpPr>
        <p:grpSpPr>
          <a:xfrm>
            <a:off x="3776187" y="3544803"/>
            <a:ext cx="340608" cy="340168"/>
            <a:chOff x="5053900" y="2021500"/>
            <a:chExt cx="483750" cy="483125"/>
          </a:xfrm>
        </p:grpSpPr>
        <p:sp>
          <p:nvSpPr>
            <p:cNvPr id="10721" name="Google Shape;10721;p70"/>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2" name="Google Shape;10722;p70"/>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3" name="Google Shape;10723;p70"/>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4" name="Google Shape;10724;p70"/>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5" name="Google Shape;10725;p70"/>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6" name="Google Shape;10726;p70"/>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7" name="Google Shape;10727;p70"/>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8" name="Google Shape;10728;p70"/>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29" name="Google Shape;10729;p70"/>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30" name="Google Shape;10730;p70"/>
          <p:cNvGrpSpPr/>
          <p:nvPr/>
        </p:nvGrpSpPr>
        <p:grpSpPr>
          <a:xfrm>
            <a:off x="4601286" y="3547971"/>
            <a:ext cx="351663" cy="333831"/>
            <a:chOff x="6222125" y="2025975"/>
            <a:chExt cx="499450" cy="474125"/>
          </a:xfrm>
        </p:grpSpPr>
        <p:sp>
          <p:nvSpPr>
            <p:cNvPr id="10731" name="Google Shape;10731;p70"/>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2" name="Google Shape;10732;p70"/>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3" name="Google Shape;10733;p70"/>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34" name="Google Shape;10734;p70"/>
          <p:cNvGrpSpPr/>
          <p:nvPr/>
        </p:nvGrpSpPr>
        <p:grpSpPr>
          <a:xfrm>
            <a:off x="5058848" y="2364541"/>
            <a:ext cx="335504" cy="185953"/>
            <a:chOff x="896050" y="2725450"/>
            <a:chExt cx="476500" cy="264100"/>
          </a:xfrm>
        </p:grpSpPr>
        <p:sp>
          <p:nvSpPr>
            <p:cNvPr id="10735" name="Google Shape;10735;p70"/>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6" name="Google Shape;10736;p70"/>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7" name="Google Shape;10737;p70"/>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38" name="Google Shape;10738;p70"/>
          <p:cNvGrpSpPr/>
          <p:nvPr/>
        </p:nvGrpSpPr>
        <p:grpSpPr>
          <a:xfrm>
            <a:off x="5489588" y="2287425"/>
            <a:ext cx="340168" cy="340186"/>
            <a:chOff x="1487200" y="2615925"/>
            <a:chExt cx="483125" cy="483150"/>
          </a:xfrm>
        </p:grpSpPr>
        <p:sp>
          <p:nvSpPr>
            <p:cNvPr id="10739" name="Google Shape;10739;p70"/>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0" name="Google Shape;10740;p70"/>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1" name="Google Shape;10741;p70"/>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42" name="Google Shape;10742;p70"/>
          <p:cNvGrpSpPr/>
          <p:nvPr/>
        </p:nvGrpSpPr>
        <p:grpSpPr>
          <a:xfrm>
            <a:off x="5889537" y="2287425"/>
            <a:ext cx="353564" cy="340186"/>
            <a:chOff x="2077575" y="2615925"/>
            <a:chExt cx="502150" cy="483150"/>
          </a:xfrm>
        </p:grpSpPr>
        <p:sp>
          <p:nvSpPr>
            <p:cNvPr id="10743" name="Google Shape;10743;p70"/>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4" name="Google Shape;10744;p70"/>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5" name="Google Shape;10745;p70"/>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6" name="Google Shape;10746;p70"/>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47" name="Google Shape;10747;p70"/>
          <p:cNvGrpSpPr/>
          <p:nvPr/>
        </p:nvGrpSpPr>
        <p:grpSpPr>
          <a:xfrm>
            <a:off x="6313326" y="2303452"/>
            <a:ext cx="334536" cy="308132"/>
            <a:chOff x="2680100" y="2638725"/>
            <a:chExt cx="475125" cy="437625"/>
          </a:xfrm>
        </p:grpSpPr>
        <p:sp>
          <p:nvSpPr>
            <p:cNvPr id="10748" name="Google Shape;10748;p70"/>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9" name="Google Shape;10749;p70"/>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0" name="Google Shape;10750;p70"/>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1" name="Google Shape;10751;p70"/>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52" name="Google Shape;10752;p70"/>
          <p:cNvGrpSpPr/>
          <p:nvPr/>
        </p:nvGrpSpPr>
        <p:grpSpPr>
          <a:xfrm>
            <a:off x="6778965" y="2287425"/>
            <a:ext cx="239183" cy="340186"/>
            <a:chOff x="3342275" y="2615925"/>
            <a:chExt cx="339700" cy="483150"/>
          </a:xfrm>
        </p:grpSpPr>
        <p:sp>
          <p:nvSpPr>
            <p:cNvPr id="10753" name="Google Shape;10753;p70"/>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4" name="Google Shape;10754;p70"/>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55" name="Google Shape;10755;p70"/>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6" name="Google Shape;10756;p70"/>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7" name="Google Shape;10757;p70"/>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58" name="Google Shape;10758;p70"/>
          <p:cNvGrpSpPr/>
          <p:nvPr/>
        </p:nvGrpSpPr>
        <p:grpSpPr>
          <a:xfrm>
            <a:off x="6415846" y="3956426"/>
            <a:ext cx="339482" cy="339271"/>
            <a:chOff x="5648900" y="2616600"/>
            <a:chExt cx="482150" cy="481850"/>
          </a:xfrm>
        </p:grpSpPr>
        <p:sp>
          <p:nvSpPr>
            <p:cNvPr id="10759" name="Google Shape;10759;p70"/>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0" name="Google Shape;10760;p70"/>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61" name="Google Shape;10761;p70"/>
          <p:cNvGrpSpPr/>
          <p:nvPr/>
        </p:nvGrpSpPr>
        <p:grpSpPr>
          <a:xfrm>
            <a:off x="4735130" y="3963142"/>
            <a:ext cx="325626" cy="325694"/>
            <a:chOff x="6242825" y="2615925"/>
            <a:chExt cx="483125" cy="483225"/>
          </a:xfrm>
        </p:grpSpPr>
        <p:sp>
          <p:nvSpPr>
            <p:cNvPr id="10762" name="Google Shape;10762;p70"/>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3" name="Google Shape;10763;p70"/>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4" name="Google Shape;10764;p70"/>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5" name="Google Shape;10765;p70"/>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6" name="Google Shape;10766;p70"/>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67" name="Google Shape;10767;p70"/>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68" name="Google Shape;10768;p70"/>
          <p:cNvGrpSpPr/>
          <p:nvPr/>
        </p:nvGrpSpPr>
        <p:grpSpPr>
          <a:xfrm>
            <a:off x="5488629" y="2707036"/>
            <a:ext cx="342087" cy="340186"/>
            <a:chOff x="1487200" y="3210375"/>
            <a:chExt cx="485850" cy="483150"/>
          </a:xfrm>
        </p:grpSpPr>
        <p:sp>
          <p:nvSpPr>
            <p:cNvPr id="10769" name="Google Shape;10769;p70"/>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0" name="Google Shape;10770;p70"/>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1" name="Google Shape;10771;p70"/>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72" name="Google Shape;10772;p70"/>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3" name="Google Shape;10773;p70"/>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74" name="Google Shape;10774;p70"/>
          <p:cNvGrpSpPr/>
          <p:nvPr/>
        </p:nvGrpSpPr>
        <p:grpSpPr>
          <a:xfrm>
            <a:off x="6727988" y="2707027"/>
            <a:ext cx="341136" cy="340204"/>
            <a:chOff x="3269875" y="3210400"/>
            <a:chExt cx="484500" cy="483175"/>
          </a:xfrm>
        </p:grpSpPr>
        <p:sp>
          <p:nvSpPr>
            <p:cNvPr id="10775" name="Google Shape;10775;p70"/>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6" name="Google Shape;10776;p70"/>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77" name="Google Shape;10777;p70"/>
          <p:cNvGrpSpPr/>
          <p:nvPr/>
        </p:nvGrpSpPr>
        <p:grpSpPr>
          <a:xfrm>
            <a:off x="7227082" y="2706666"/>
            <a:ext cx="170216" cy="340925"/>
            <a:chOff x="3985700" y="3210375"/>
            <a:chExt cx="241750" cy="484200"/>
          </a:xfrm>
        </p:grpSpPr>
        <p:sp>
          <p:nvSpPr>
            <p:cNvPr id="10778" name="Google Shape;10778;p70"/>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9" name="Google Shape;10779;p70"/>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80" name="Google Shape;10780;p70"/>
          <p:cNvGrpSpPr/>
          <p:nvPr/>
        </p:nvGrpSpPr>
        <p:grpSpPr>
          <a:xfrm>
            <a:off x="7566351" y="2707678"/>
            <a:ext cx="339007" cy="338901"/>
            <a:chOff x="4460225" y="3211300"/>
            <a:chExt cx="481475" cy="481325"/>
          </a:xfrm>
        </p:grpSpPr>
        <p:sp>
          <p:nvSpPr>
            <p:cNvPr id="10781" name="Google Shape;10781;p70"/>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2" name="Google Shape;10782;p70"/>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83" name="Google Shape;10783;p70"/>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84" name="Google Shape;10784;p70"/>
          <p:cNvGrpSpPr/>
          <p:nvPr/>
        </p:nvGrpSpPr>
        <p:grpSpPr>
          <a:xfrm>
            <a:off x="6859688" y="3985756"/>
            <a:ext cx="342034" cy="280654"/>
            <a:chOff x="5647000" y="3252650"/>
            <a:chExt cx="485775" cy="398600"/>
          </a:xfrm>
        </p:grpSpPr>
        <p:sp>
          <p:nvSpPr>
            <p:cNvPr id="10785" name="Google Shape;10785;p70"/>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6" name="Google Shape;10786;p70"/>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7" name="Google Shape;10787;p70"/>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8" name="Google Shape;10788;p70"/>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9" name="Google Shape;10789;p70"/>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90" name="Google Shape;10790;p70"/>
          <p:cNvGrpSpPr/>
          <p:nvPr/>
        </p:nvGrpSpPr>
        <p:grpSpPr>
          <a:xfrm>
            <a:off x="5165128" y="3991768"/>
            <a:ext cx="326536" cy="268454"/>
            <a:chOff x="6242450" y="3252800"/>
            <a:chExt cx="484475" cy="398300"/>
          </a:xfrm>
        </p:grpSpPr>
        <p:sp>
          <p:nvSpPr>
            <p:cNvPr id="10791" name="Google Shape;10791;p70"/>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2" name="Google Shape;10792;p70"/>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3" name="Google Shape;10793;p70"/>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94" name="Google Shape;10794;p70"/>
          <p:cNvGrpSpPr/>
          <p:nvPr/>
        </p:nvGrpSpPr>
        <p:grpSpPr>
          <a:xfrm>
            <a:off x="5077111" y="3126102"/>
            <a:ext cx="298978" cy="340168"/>
            <a:chOff x="922025" y="3804850"/>
            <a:chExt cx="424625" cy="483125"/>
          </a:xfrm>
        </p:grpSpPr>
        <p:sp>
          <p:nvSpPr>
            <p:cNvPr id="10795" name="Google Shape;10795;p70"/>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6" name="Google Shape;10796;p70"/>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97" name="Google Shape;10797;p70"/>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98" name="Google Shape;10798;p70"/>
          <p:cNvGrpSpPr/>
          <p:nvPr/>
        </p:nvGrpSpPr>
        <p:grpSpPr>
          <a:xfrm>
            <a:off x="5909841" y="3126102"/>
            <a:ext cx="312955" cy="340168"/>
            <a:chOff x="2100300" y="3804850"/>
            <a:chExt cx="444475" cy="483125"/>
          </a:xfrm>
        </p:grpSpPr>
        <p:sp>
          <p:nvSpPr>
            <p:cNvPr id="10799" name="Google Shape;10799;p70"/>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0" name="Google Shape;10800;p70"/>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01" name="Google Shape;10801;p70"/>
          <p:cNvGrpSpPr/>
          <p:nvPr/>
        </p:nvGrpSpPr>
        <p:grpSpPr>
          <a:xfrm>
            <a:off x="6333463" y="3126102"/>
            <a:ext cx="294261" cy="340168"/>
            <a:chOff x="2708700" y="3804850"/>
            <a:chExt cx="417925" cy="483125"/>
          </a:xfrm>
        </p:grpSpPr>
        <p:sp>
          <p:nvSpPr>
            <p:cNvPr id="10802" name="Google Shape;10802;p70"/>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3" name="Google Shape;10803;p70"/>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4" name="Google Shape;10804;p70"/>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5" name="Google Shape;10805;p70"/>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06" name="Google Shape;10806;p70"/>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7" name="Google Shape;10807;p70"/>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08" name="Google Shape;10808;p70"/>
          <p:cNvGrpSpPr/>
          <p:nvPr/>
        </p:nvGrpSpPr>
        <p:grpSpPr>
          <a:xfrm>
            <a:off x="7570338" y="3127378"/>
            <a:ext cx="331033" cy="337616"/>
            <a:chOff x="4467450" y="3808475"/>
            <a:chExt cx="470150" cy="479500"/>
          </a:xfrm>
        </p:grpSpPr>
        <p:sp>
          <p:nvSpPr>
            <p:cNvPr id="10809" name="Google Shape;10809;p70"/>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0" name="Google Shape;10810;p70"/>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1" name="Google Shape;10811;p70"/>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2" name="Google Shape;10812;p70"/>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13" name="Google Shape;10813;p70"/>
          <p:cNvGrpSpPr/>
          <p:nvPr/>
        </p:nvGrpSpPr>
        <p:grpSpPr>
          <a:xfrm>
            <a:off x="7990685" y="3126102"/>
            <a:ext cx="340186" cy="340168"/>
            <a:chOff x="5053900" y="3804850"/>
            <a:chExt cx="483150" cy="483125"/>
          </a:xfrm>
        </p:grpSpPr>
        <p:sp>
          <p:nvSpPr>
            <p:cNvPr id="10814" name="Google Shape;10814;p70"/>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5" name="Google Shape;10815;p70"/>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6" name="Google Shape;10816;p70"/>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7" name="Google Shape;10817;p70"/>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18" name="Google Shape;10818;p70"/>
          <p:cNvGrpSpPr/>
          <p:nvPr/>
        </p:nvGrpSpPr>
        <p:grpSpPr>
          <a:xfrm>
            <a:off x="7306081" y="3956021"/>
            <a:ext cx="340168" cy="340168"/>
            <a:chOff x="5648375" y="3804850"/>
            <a:chExt cx="483125" cy="483125"/>
          </a:xfrm>
        </p:grpSpPr>
        <p:sp>
          <p:nvSpPr>
            <p:cNvPr id="10819" name="Google Shape;10819;p70"/>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0" name="Google Shape;10820;p70"/>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1" name="Google Shape;10821;p70"/>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2" name="Google Shape;10822;p70"/>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23" name="Google Shape;10823;p70"/>
          <p:cNvGrpSpPr/>
          <p:nvPr/>
        </p:nvGrpSpPr>
        <p:grpSpPr>
          <a:xfrm>
            <a:off x="5596036" y="3968278"/>
            <a:ext cx="280923" cy="315449"/>
            <a:chOff x="6276025" y="3812400"/>
            <a:chExt cx="416800" cy="468025"/>
          </a:xfrm>
        </p:grpSpPr>
        <p:sp>
          <p:nvSpPr>
            <p:cNvPr id="10824" name="Google Shape;10824;p70"/>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5" name="Google Shape;10825;p70"/>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6" name="Google Shape;10826;p70"/>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7" name="Google Shape;10827;p70"/>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28" name="Google Shape;10828;p70"/>
          <p:cNvGrpSpPr/>
          <p:nvPr/>
        </p:nvGrpSpPr>
        <p:grpSpPr>
          <a:xfrm>
            <a:off x="5055293" y="3545089"/>
            <a:ext cx="342615" cy="340186"/>
            <a:chOff x="890400" y="4399350"/>
            <a:chExt cx="486600" cy="483150"/>
          </a:xfrm>
        </p:grpSpPr>
        <p:sp>
          <p:nvSpPr>
            <p:cNvPr id="10829" name="Google Shape;10829;p70"/>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0" name="Google Shape;10830;p70"/>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1" name="Google Shape;10831;p70"/>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32" name="Google Shape;10832;p70"/>
          <p:cNvGrpSpPr/>
          <p:nvPr/>
        </p:nvGrpSpPr>
        <p:grpSpPr>
          <a:xfrm>
            <a:off x="5489588" y="3560368"/>
            <a:ext cx="340168" cy="309628"/>
            <a:chOff x="1487200" y="4421025"/>
            <a:chExt cx="483125" cy="439750"/>
          </a:xfrm>
        </p:grpSpPr>
        <p:sp>
          <p:nvSpPr>
            <p:cNvPr id="10833" name="Google Shape;10833;p70"/>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4" name="Google Shape;10834;p70"/>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5" name="Google Shape;10835;p70"/>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6" name="Google Shape;10836;p70"/>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37" name="Google Shape;10837;p70"/>
          <p:cNvGrpSpPr/>
          <p:nvPr/>
        </p:nvGrpSpPr>
        <p:grpSpPr>
          <a:xfrm>
            <a:off x="5893867" y="3545107"/>
            <a:ext cx="344903" cy="340151"/>
            <a:chOff x="2079300" y="4399325"/>
            <a:chExt cx="489850" cy="483100"/>
          </a:xfrm>
        </p:grpSpPr>
        <p:sp>
          <p:nvSpPr>
            <p:cNvPr id="10838" name="Google Shape;10838;p70"/>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9" name="Google Shape;10839;p70"/>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40" name="Google Shape;10840;p70"/>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41" name="Google Shape;10841;p70"/>
          <p:cNvGrpSpPr/>
          <p:nvPr/>
        </p:nvGrpSpPr>
        <p:grpSpPr>
          <a:xfrm>
            <a:off x="6760439" y="3545107"/>
            <a:ext cx="276236" cy="340151"/>
            <a:chOff x="3316000" y="4399325"/>
            <a:chExt cx="392325" cy="483100"/>
          </a:xfrm>
        </p:grpSpPr>
        <p:sp>
          <p:nvSpPr>
            <p:cNvPr id="10842" name="Google Shape;10842;p70"/>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3" name="Google Shape;10843;p70"/>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44" name="Google Shape;10844;p70"/>
          <p:cNvGrpSpPr/>
          <p:nvPr/>
        </p:nvGrpSpPr>
        <p:grpSpPr>
          <a:xfrm>
            <a:off x="7185179" y="3545089"/>
            <a:ext cx="254022" cy="340186"/>
            <a:chOff x="3926225" y="4399275"/>
            <a:chExt cx="360775" cy="483150"/>
          </a:xfrm>
        </p:grpSpPr>
        <p:sp>
          <p:nvSpPr>
            <p:cNvPr id="10845" name="Google Shape;10845;p70"/>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6" name="Google Shape;10846;p70"/>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47" name="Google Shape;10847;p70"/>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48" name="Google Shape;10848;p70"/>
          <p:cNvGrpSpPr/>
          <p:nvPr/>
        </p:nvGrpSpPr>
        <p:grpSpPr>
          <a:xfrm>
            <a:off x="7990738" y="3545151"/>
            <a:ext cx="340080" cy="340063"/>
            <a:chOff x="5053975" y="4399375"/>
            <a:chExt cx="483000" cy="482975"/>
          </a:xfrm>
        </p:grpSpPr>
        <p:sp>
          <p:nvSpPr>
            <p:cNvPr id="10849" name="Google Shape;10849;p70"/>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0" name="Google Shape;10850;p70"/>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1" name="Google Shape;10851;p70"/>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52" name="Google Shape;10852;p70"/>
          <p:cNvGrpSpPr/>
          <p:nvPr/>
        </p:nvGrpSpPr>
        <p:grpSpPr>
          <a:xfrm>
            <a:off x="7750609" y="3956042"/>
            <a:ext cx="340168" cy="340168"/>
            <a:chOff x="5648375" y="4399300"/>
            <a:chExt cx="483125" cy="483125"/>
          </a:xfrm>
        </p:grpSpPr>
        <p:sp>
          <p:nvSpPr>
            <p:cNvPr id="10853" name="Google Shape;10853;p70"/>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4" name="Google Shape;10854;p70"/>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55" name="Google Shape;10855;p70"/>
          <p:cNvGrpSpPr/>
          <p:nvPr/>
        </p:nvGrpSpPr>
        <p:grpSpPr>
          <a:xfrm>
            <a:off x="5981331" y="3974637"/>
            <a:ext cx="330007" cy="302744"/>
            <a:chOff x="6239575" y="4416275"/>
            <a:chExt cx="489625" cy="449175"/>
          </a:xfrm>
        </p:grpSpPr>
        <p:sp>
          <p:nvSpPr>
            <p:cNvPr id="10856" name="Google Shape;10856;p70"/>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7" name="Google Shape;10857;p70"/>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8" name="Google Shape;10858;p70"/>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59" name="Google Shape;10859;p70"/>
          <p:cNvGrpSpPr/>
          <p:nvPr/>
        </p:nvGrpSpPr>
        <p:grpSpPr>
          <a:xfrm>
            <a:off x="3084610" y="3971815"/>
            <a:ext cx="308234" cy="308234"/>
            <a:chOff x="892750" y="4993750"/>
            <a:chExt cx="483125" cy="483125"/>
          </a:xfrm>
        </p:grpSpPr>
        <p:sp>
          <p:nvSpPr>
            <p:cNvPr id="10860" name="Google Shape;10860;p70"/>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1" name="Google Shape;10861;p70"/>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2" name="Google Shape;10862;p70"/>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63" name="Google Shape;10863;p70"/>
          <p:cNvGrpSpPr/>
          <p:nvPr/>
        </p:nvGrpSpPr>
        <p:grpSpPr>
          <a:xfrm>
            <a:off x="3497219" y="3971815"/>
            <a:ext cx="308234" cy="308234"/>
            <a:chOff x="1487200" y="4993750"/>
            <a:chExt cx="483125" cy="483125"/>
          </a:xfrm>
        </p:grpSpPr>
        <p:sp>
          <p:nvSpPr>
            <p:cNvPr id="10864" name="Google Shape;10864;p70"/>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5" name="Google Shape;10865;p70"/>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66" name="Google Shape;10866;p70"/>
          <p:cNvGrpSpPr/>
          <p:nvPr/>
        </p:nvGrpSpPr>
        <p:grpSpPr>
          <a:xfrm>
            <a:off x="3909829" y="3971815"/>
            <a:ext cx="308234" cy="308234"/>
            <a:chOff x="2081650" y="4993750"/>
            <a:chExt cx="483125" cy="483125"/>
          </a:xfrm>
        </p:grpSpPr>
        <p:sp>
          <p:nvSpPr>
            <p:cNvPr id="10867" name="Google Shape;10867;p70"/>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8" name="Google Shape;10868;p70"/>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69" name="Google Shape;10869;p70"/>
          <p:cNvGrpSpPr/>
          <p:nvPr/>
        </p:nvGrpSpPr>
        <p:grpSpPr>
          <a:xfrm>
            <a:off x="1491328" y="3979188"/>
            <a:ext cx="293982" cy="293982"/>
            <a:chOff x="2676100" y="4993750"/>
            <a:chExt cx="483125" cy="483125"/>
          </a:xfrm>
        </p:grpSpPr>
        <p:sp>
          <p:nvSpPr>
            <p:cNvPr id="10870" name="Google Shape;10870;p70"/>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1" name="Google Shape;10871;p70"/>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2" name="Google Shape;10872;p70"/>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73" name="Google Shape;10873;p70"/>
          <p:cNvGrpSpPr/>
          <p:nvPr/>
        </p:nvGrpSpPr>
        <p:grpSpPr>
          <a:xfrm>
            <a:off x="4322435" y="3971815"/>
            <a:ext cx="308234" cy="308234"/>
            <a:chOff x="3270550" y="4993750"/>
            <a:chExt cx="483125" cy="483125"/>
          </a:xfrm>
        </p:grpSpPr>
        <p:sp>
          <p:nvSpPr>
            <p:cNvPr id="10874" name="Google Shape;10874;p70"/>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5" name="Google Shape;10875;p70"/>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6" name="Google Shape;10876;p70"/>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77" name="Google Shape;10877;p70"/>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78" name="Google Shape;10878;p70"/>
          <p:cNvGrpSpPr/>
          <p:nvPr/>
        </p:nvGrpSpPr>
        <p:grpSpPr>
          <a:xfrm>
            <a:off x="2288093" y="3979142"/>
            <a:ext cx="293997" cy="294073"/>
            <a:chOff x="4459450" y="4993700"/>
            <a:chExt cx="483150" cy="483275"/>
          </a:xfrm>
        </p:grpSpPr>
        <p:sp>
          <p:nvSpPr>
            <p:cNvPr id="10879" name="Google Shape;10879;p70"/>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0" name="Google Shape;10880;p70"/>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81" name="Google Shape;10881;p70"/>
          <p:cNvGrpSpPr/>
          <p:nvPr/>
        </p:nvGrpSpPr>
        <p:grpSpPr>
          <a:xfrm>
            <a:off x="2686471" y="3979142"/>
            <a:ext cx="293997" cy="294073"/>
            <a:chOff x="5053900" y="4993700"/>
            <a:chExt cx="483150" cy="483275"/>
          </a:xfrm>
        </p:grpSpPr>
        <p:sp>
          <p:nvSpPr>
            <p:cNvPr id="10882" name="Google Shape;10882;p70"/>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3" name="Google Shape;10883;p70"/>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87"/>
        <p:cNvGrpSpPr/>
        <p:nvPr/>
      </p:nvGrpSpPr>
      <p:grpSpPr>
        <a:xfrm>
          <a:off x="0" y="0"/>
          <a:ext cx="0" cy="0"/>
          <a:chOff x="0" y="0"/>
          <a:chExt cx="0" cy="0"/>
        </a:xfrm>
      </p:grpSpPr>
      <p:sp>
        <p:nvSpPr>
          <p:cNvPr id="10888" name="Google Shape;10888;p71"/>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1"/>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1"/>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1" name="Google Shape;10891;p71"/>
          <p:cNvGrpSpPr/>
          <p:nvPr/>
        </p:nvGrpSpPr>
        <p:grpSpPr>
          <a:xfrm>
            <a:off x="2987728" y="1561903"/>
            <a:ext cx="371882" cy="373766"/>
            <a:chOff x="-41270450" y="1973375"/>
            <a:chExt cx="315850" cy="317450"/>
          </a:xfrm>
        </p:grpSpPr>
        <p:sp>
          <p:nvSpPr>
            <p:cNvPr id="10892" name="Google Shape;10892;p71"/>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1"/>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1"/>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1"/>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71"/>
          <p:cNvGrpSpPr/>
          <p:nvPr/>
        </p:nvGrpSpPr>
        <p:grpSpPr>
          <a:xfrm>
            <a:off x="3005407" y="2008859"/>
            <a:ext cx="395871" cy="372088"/>
            <a:chOff x="-41291625" y="2339025"/>
            <a:chExt cx="336225" cy="316025"/>
          </a:xfrm>
        </p:grpSpPr>
        <p:sp>
          <p:nvSpPr>
            <p:cNvPr id="10897" name="Google Shape;10897;p71"/>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1"/>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9" name="Google Shape;10899;p71"/>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1"/>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1"/>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1"/>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1"/>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1"/>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5" name="Google Shape;10905;p71"/>
          <p:cNvGrpSpPr/>
          <p:nvPr/>
        </p:nvGrpSpPr>
        <p:grpSpPr>
          <a:xfrm>
            <a:off x="1229534" y="1533910"/>
            <a:ext cx="396931" cy="373147"/>
            <a:chOff x="-42804750" y="1949600"/>
            <a:chExt cx="337125" cy="316925"/>
          </a:xfrm>
        </p:grpSpPr>
        <p:sp>
          <p:nvSpPr>
            <p:cNvPr id="10906" name="Google Shape;10906;p71"/>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1"/>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1"/>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71"/>
          <p:cNvGrpSpPr/>
          <p:nvPr/>
        </p:nvGrpSpPr>
        <p:grpSpPr>
          <a:xfrm>
            <a:off x="1292211" y="1986607"/>
            <a:ext cx="335706" cy="364258"/>
            <a:chOff x="-42778750" y="2320125"/>
            <a:chExt cx="285125" cy="309375"/>
          </a:xfrm>
        </p:grpSpPr>
        <p:sp>
          <p:nvSpPr>
            <p:cNvPr id="10910" name="Google Shape;10910;p71"/>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1"/>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71"/>
          <p:cNvGrpSpPr/>
          <p:nvPr/>
        </p:nvGrpSpPr>
        <p:grpSpPr>
          <a:xfrm>
            <a:off x="1269879" y="2433612"/>
            <a:ext cx="375591" cy="374678"/>
            <a:chOff x="-42796875" y="2680675"/>
            <a:chExt cx="319000" cy="318225"/>
          </a:xfrm>
        </p:grpSpPr>
        <p:sp>
          <p:nvSpPr>
            <p:cNvPr id="10913" name="Google Shape;10913;p71"/>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1"/>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1"/>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1"/>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1"/>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8" name="Google Shape;10918;p71"/>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1"/>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1"/>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1"/>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1"/>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3" name="Google Shape;10923;p71"/>
          <p:cNvGrpSpPr/>
          <p:nvPr/>
        </p:nvGrpSpPr>
        <p:grpSpPr>
          <a:xfrm>
            <a:off x="2168150" y="3311887"/>
            <a:ext cx="390426" cy="369586"/>
            <a:chOff x="-39055650" y="2315975"/>
            <a:chExt cx="331600" cy="313900"/>
          </a:xfrm>
        </p:grpSpPr>
        <p:sp>
          <p:nvSpPr>
            <p:cNvPr id="10924" name="Google Shape;10924;p71"/>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1"/>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6" name="Google Shape;10926;p71"/>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1"/>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8" name="Google Shape;10928;p71"/>
          <p:cNvGrpSpPr/>
          <p:nvPr/>
        </p:nvGrpSpPr>
        <p:grpSpPr>
          <a:xfrm>
            <a:off x="1659816" y="1534087"/>
            <a:ext cx="380241" cy="371793"/>
            <a:chOff x="-42430625" y="1949750"/>
            <a:chExt cx="322950" cy="315775"/>
          </a:xfrm>
        </p:grpSpPr>
        <p:sp>
          <p:nvSpPr>
            <p:cNvPr id="10929" name="Google Shape;10929;p71"/>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1"/>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1"/>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1"/>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3" name="Google Shape;10933;p71"/>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1"/>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1"/>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1"/>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1"/>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1"/>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9" name="Google Shape;10939;p71"/>
          <p:cNvGrpSpPr/>
          <p:nvPr/>
        </p:nvGrpSpPr>
        <p:grpSpPr>
          <a:xfrm>
            <a:off x="2623344" y="3310032"/>
            <a:ext cx="372824" cy="372058"/>
            <a:chOff x="-38686275" y="2314400"/>
            <a:chExt cx="316650" cy="316000"/>
          </a:xfrm>
        </p:grpSpPr>
        <p:sp>
          <p:nvSpPr>
            <p:cNvPr id="10940" name="Google Shape;10940;p71"/>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1"/>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71"/>
          <p:cNvGrpSpPr/>
          <p:nvPr/>
        </p:nvGrpSpPr>
        <p:grpSpPr>
          <a:xfrm>
            <a:off x="2621946" y="3802072"/>
            <a:ext cx="375620" cy="373736"/>
            <a:chOff x="-38686275" y="2682250"/>
            <a:chExt cx="319025" cy="317425"/>
          </a:xfrm>
        </p:grpSpPr>
        <p:sp>
          <p:nvSpPr>
            <p:cNvPr id="10943" name="Google Shape;10943;p71"/>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1"/>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71"/>
          <p:cNvGrpSpPr/>
          <p:nvPr/>
        </p:nvGrpSpPr>
        <p:grpSpPr>
          <a:xfrm>
            <a:off x="3940328" y="3800615"/>
            <a:ext cx="391368" cy="376650"/>
            <a:chOff x="-37534750" y="2668075"/>
            <a:chExt cx="332400" cy="319900"/>
          </a:xfrm>
        </p:grpSpPr>
        <p:sp>
          <p:nvSpPr>
            <p:cNvPr id="10946" name="Google Shape;10946;p71"/>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1"/>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8" name="Google Shape;10948;p71"/>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9" name="Google Shape;10949;p71"/>
          <p:cNvGrpSpPr/>
          <p:nvPr/>
        </p:nvGrpSpPr>
        <p:grpSpPr>
          <a:xfrm>
            <a:off x="2131694" y="1981750"/>
            <a:ext cx="375591" cy="374060"/>
            <a:chOff x="-42062025" y="2316000"/>
            <a:chExt cx="319000" cy="317700"/>
          </a:xfrm>
        </p:grpSpPr>
        <p:sp>
          <p:nvSpPr>
            <p:cNvPr id="10950" name="Google Shape;10950;p71"/>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1"/>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2" name="Google Shape;10952;p71"/>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3" name="Google Shape;10953;p71"/>
          <p:cNvGrpSpPr/>
          <p:nvPr/>
        </p:nvGrpSpPr>
        <p:grpSpPr>
          <a:xfrm>
            <a:off x="876569" y="2892853"/>
            <a:ext cx="330143" cy="368173"/>
            <a:chOff x="-40150450" y="1977325"/>
            <a:chExt cx="280400" cy="312700"/>
          </a:xfrm>
        </p:grpSpPr>
        <p:sp>
          <p:nvSpPr>
            <p:cNvPr id="10954" name="Google Shape;10954;p71"/>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1"/>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1"/>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1"/>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71"/>
          <p:cNvGrpSpPr/>
          <p:nvPr/>
        </p:nvGrpSpPr>
        <p:grpSpPr>
          <a:xfrm>
            <a:off x="870534" y="3352072"/>
            <a:ext cx="342211" cy="372824"/>
            <a:chOff x="-40160700" y="2339625"/>
            <a:chExt cx="290650" cy="316650"/>
          </a:xfrm>
        </p:grpSpPr>
        <p:sp>
          <p:nvSpPr>
            <p:cNvPr id="10959" name="Google Shape;10959;p71"/>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1"/>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1"/>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1"/>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71"/>
          <p:cNvGrpSpPr/>
          <p:nvPr/>
        </p:nvGrpSpPr>
        <p:grpSpPr>
          <a:xfrm>
            <a:off x="852359" y="3802529"/>
            <a:ext cx="375591" cy="372824"/>
            <a:chOff x="-40171725" y="2705875"/>
            <a:chExt cx="319000" cy="316650"/>
          </a:xfrm>
        </p:grpSpPr>
        <p:sp>
          <p:nvSpPr>
            <p:cNvPr id="10964" name="Google Shape;10964;p71"/>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1"/>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71"/>
          <p:cNvGrpSpPr/>
          <p:nvPr/>
        </p:nvGrpSpPr>
        <p:grpSpPr>
          <a:xfrm>
            <a:off x="3109957" y="2876984"/>
            <a:ext cx="272686" cy="373766"/>
            <a:chOff x="-38275925" y="1946600"/>
            <a:chExt cx="231600" cy="317450"/>
          </a:xfrm>
        </p:grpSpPr>
        <p:sp>
          <p:nvSpPr>
            <p:cNvPr id="10967" name="Google Shape;10967;p71"/>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1"/>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9" name="Google Shape;10969;p71"/>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1"/>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1" name="Google Shape;10971;p71"/>
          <p:cNvGrpSpPr/>
          <p:nvPr/>
        </p:nvGrpSpPr>
        <p:grpSpPr>
          <a:xfrm>
            <a:off x="2173841" y="4274426"/>
            <a:ext cx="382096" cy="371911"/>
            <a:chOff x="-37190575" y="1951325"/>
            <a:chExt cx="324525" cy="315875"/>
          </a:xfrm>
        </p:grpSpPr>
        <p:sp>
          <p:nvSpPr>
            <p:cNvPr id="10972" name="Google Shape;10972;p71"/>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1"/>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1"/>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1"/>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1"/>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7" name="Google Shape;10977;p71"/>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8" name="Google Shape;10978;p71"/>
          <p:cNvGrpSpPr/>
          <p:nvPr/>
        </p:nvGrpSpPr>
        <p:grpSpPr>
          <a:xfrm>
            <a:off x="2574144" y="2060577"/>
            <a:ext cx="373736" cy="293055"/>
            <a:chOff x="-41694200" y="2382950"/>
            <a:chExt cx="317425" cy="248900"/>
          </a:xfrm>
        </p:grpSpPr>
        <p:sp>
          <p:nvSpPr>
            <p:cNvPr id="10979" name="Google Shape;10979;p71"/>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1"/>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71"/>
          <p:cNvGrpSpPr/>
          <p:nvPr/>
        </p:nvGrpSpPr>
        <p:grpSpPr>
          <a:xfrm>
            <a:off x="2570967" y="2413885"/>
            <a:ext cx="375591" cy="373766"/>
            <a:chOff x="-41695775" y="2683025"/>
            <a:chExt cx="319000" cy="317450"/>
          </a:xfrm>
        </p:grpSpPr>
        <p:sp>
          <p:nvSpPr>
            <p:cNvPr id="10982" name="Google Shape;10982;p71"/>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1"/>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1"/>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71"/>
          <p:cNvGrpSpPr/>
          <p:nvPr/>
        </p:nvGrpSpPr>
        <p:grpSpPr>
          <a:xfrm>
            <a:off x="1313266" y="2906655"/>
            <a:ext cx="342211" cy="375620"/>
            <a:chOff x="-39792875" y="1971800"/>
            <a:chExt cx="290650" cy="319025"/>
          </a:xfrm>
        </p:grpSpPr>
        <p:sp>
          <p:nvSpPr>
            <p:cNvPr id="10986" name="Google Shape;10986;p71"/>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1"/>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71"/>
          <p:cNvGrpSpPr/>
          <p:nvPr/>
        </p:nvGrpSpPr>
        <p:grpSpPr>
          <a:xfrm>
            <a:off x="1322068" y="3337731"/>
            <a:ext cx="324609" cy="374825"/>
            <a:chOff x="-39783425" y="2337925"/>
            <a:chExt cx="275700" cy="318350"/>
          </a:xfrm>
        </p:grpSpPr>
        <p:sp>
          <p:nvSpPr>
            <p:cNvPr id="10989" name="Google Shape;10989;p71"/>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1"/>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1" name="Google Shape;10991;p71"/>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2" name="Google Shape;10992;p71"/>
          <p:cNvGrpSpPr/>
          <p:nvPr/>
        </p:nvGrpSpPr>
        <p:grpSpPr>
          <a:xfrm>
            <a:off x="3490328" y="2878839"/>
            <a:ext cx="383950" cy="372618"/>
            <a:chOff x="-37956150" y="1948175"/>
            <a:chExt cx="326100" cy="316475"/>
          </a:xfrm>
        </p:grpSpPr>
        <p:sp>
          <p:nvSpPr>
            <p:cNvPr id="10993" name="Google Shape;10993;p71"/>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1"/>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1"/>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71"/>
          <p:cNvGrpSpPr/>
          <p:nvPr/>
        </p:nvGrpSpPr>
        <p:grpSpPr>
          <a:xfrm>
            <a:off x="3497847" y="3386092"/>
            <a:ext cx="375620" cy="243015"/>
            <a:chOff x="-37953000" y="2379000"/>
            <a:chExt cx="319025" cy="206400"/>
          </a:xfrm>
        </p:grpSpPr>
        <p:sp>
          <p:nvSpPr>
            <p:cNvPr id="10997" name="Google Shape;10997;p71"/>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1"/>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1"/>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1"/>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1"/>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2" name="Google Shape;11002;p71"/>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1"/>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05" name="Google Shape;11005;p7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006" name="Google Shape;11006;p71"/>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7" name="Google Shape;11007;p71"/>
          <p:cNvGrpSpPr/>
          <p:nvPr/>
        </p:nvGrpSpPr>
        <p:grpSpPr>
          <a:xfrm>
            <a:off x="4865594" y="2008353"/>
            <a:ext cx="354107" cy="355063"/>
            <a:chOff x="-28467625" y="2331750"/>
            <a:chExt cx="296150" cy="296950"/>
          </a:xfrm>
        </p:grpSpPr>
        <p:sp>
          <p:nvSpPr>
            <p:cNvPr id="11008" name="Google Shape;11008;p71"/>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1"/>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71"/>
          <p:cNvGrpSpPr/>
          <p:nvPr/>
        </p:nvGrpSpPr>
        <p:grpSpPr>
          <a:xfrm>
            <a:off x="4879719" y="2451434"/>
            <a:ext cx="325858" cy="351327"/>
            <a:chOff x="-28461325" y="2701925"/>
            <a:chExt cx="272525" cy="293825"/>
          </a:xfrm>
        </p:grpSpPr>
        <p:sp>
          <p:nvSpPr>
            <p:cNvPr id="11011" name="Google Shape;11011;p71"/>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1"/>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1"/>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71"/>
          <p:cNvGrpSpPr/>
          <p:nvPr/>
        </p:nvGrpSpPr>
        <p:grpSpPr>
          <a:xfrm>
            <a:off x="7103910" y="1625071"/>
            <a:ext cx="354107" cy="226974"/>
            <a:chOff x="-26585200" y="2025375"/>
            <a:chExt cx="296150" cy="189825"/>
          </a:xfrm>
        </p:grpSpPr>
        <p:sp>
          <p:nvSpPr>
            <p:cNvPr id="11015" name="Google Shape;11015;p71"/>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1"/>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1"/>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1"/>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1"/>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71"/>
          <p:cNvGrpSpPr/>
          <p:nvPr/>
        </p:nvGrpSpPr>
        <p:grpSpPr>
          <a:xfrm>
            <a:off x="7104373" y="2009294"/>
            <a:ext cx="353180" cy="353180"/>
            <a:chOff x="-26584425" y="2340425"/>
            <a:chExt cx="295375" cy="295375"/>
          </a:xfrm>
        </p:grpSpPr>
        <p:sp>
          <p:nvSpPr>
            <p:cNvPr id="11021" name="Google Shape;11021;p71"/>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1"/>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1"/>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1"/>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1"/>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1"/>
          <p:cNvGrpSpPr/>
          <p:nvPr/>
        </p:nvGrpSpPr>
        <p:grpSpPr>
          <a:xfrm>
            <a:off x="7099202" y="2450388"/>
            <a:ext cx="363523" cy="353419"/>
            <a:chOff x="-26585200" y="2710400"/>
            <a:chExt cx="304025" cy="295575"/>
          </a:xfrm>
        </p:grpSpPr>
        <p:sp>
          <p:nvSpPr>
            <p:cNvPr id="11027" name="Google Shape;11027;p71"/>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1"/>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1"/>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1"/>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1"/>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1"/>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1"/>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1"/>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1"/>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1"/>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1"/>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1"/>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71"/>
          <p:cNvGrpSpPr/>
          <p:nvPr/>
        </p:nvGrpSpPr>
        <p:grpSpPr>
          <a:xfrm>
            <a:off x="5754337" y="2891866"/>
            <a:ext cx="354136" cy="353210"/>
            <a:chOff x="-24709875" y="1970225"/>
            <a:chExt cx="296175" cy="295400"/>
          </a:xfrm>
        </p:grpSpPr>
        <p:sp>
          <p:nvSpPr>
            <p:cNvPr id="11040" name="Google Shape;11040;p71"/>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1"/>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71"/>
          <p:cNvGrpSpPr/>
          <p:nvPr/>
        </p:nvGrpSpPr>
        <p:grpSpPr>
          <a:xfrm>
            <a:off x="5786352" y="3338744"/>
            <a:ext cx="290107" cy="354107"/>
            <a:chOff x="-24683100" y="2340425"/>
            <a:chExt cx="242625" cy="296150"/>
          </a:xfrm>
        </p:grpSpPr>
        <p:sp>
          <p:nvSpPr>
            <p:cNvPr id="11043" name="Google Shape;11043;p71"/>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1"/>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1"/>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1"/>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7" name="Google Shape;11047;p71"/>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8" name="Google Shape;11048;p71"/>
          <p:cNvGrpSpPr/>
          <p:nvPr/>
        </p:nvGrpSpPr>
        <p:grpSpPr>
          <a:xfrm>
            <a:off x="7992594" y="2891866"/>
            <a:ext cx="360713" cy="353210"/>
            <a:chOff x="-22881800" y="1971800"/>
            <a:chExt cx="301675" cy="295400"/>
          </a:xfrm>
        </p:grpSpPr>
        <p:sp>
          <p:nvSpPr>
            <p:cNvPr id="11049" name="Google Shape;11049;p71"/>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1"/>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1"/>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1"/>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1"/>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1"/>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5" name="Google Shape;11055;p71"/>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1"/>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7" name="Google Shape;11057;p71"/>
          <p:cNvGrpSpPr/>
          <p:nvPr/>
        </p:nvGrpSpPr>
        <p:grpSpPr>
          <a:xfrm>
            <a:off x="5368939" y="2450029"/>
            <a:ext cx="227930" cy="354136"/>
            <a:chOff x="-28043900" y="2701925"/>
            <a:chExt cx="190625" cy="296175"/>
          </a:xfrm>
        </p:grpSpPr>
        <p:sp>
          <p:nvSpPr>
            <p:cNvPr id="11058" name="Google Shape;11058;p71"/>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1"/>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1"/>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1"/>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1"/>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71"/>
          <p:cNvGrpSpPr/>
          <p:nvPr/>
        </p:nvGrpSpPr>
        <p:grpSpPr>
          <a:xfrm>
            <a:off x="7541805" y="1561968"/>
            <a:ext cx="354136" cy="353180"/>
            <a:chOff x="-26215025" y="1971025"/>
            <a:chExt cx="296175" cy="295375"/>
          </a:xfrm>
        </p:grpSpPr>
        <p:sp>
          <p:nvSpPr>
            <p:cNvPr id="11064" name="Google Shape;11064;p71"/>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1"/>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1"/>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1"/>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1"/>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1"/>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1"/>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1"/>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1"/>
          <p:cNvGrpSpPr/>
          <p:nvPr/>
        </p:nvGrpSpPr>
        <p:grpSpPr>
          <a:xfrm>
            <a:off x="7541327" y="2009758"/>
            <a:ext cx="355093" cy="352253"/>
            <a:chOff x="-26215825" y="2341200"/>
            <a:chExt cx="296975" cy="294600"/>
          </a:xfrm>
        </p:grpSpPr>
        <p:sp>
          <p:nvSpPr>
            <p:cNvPr id="11073" name="Google Shape;11073;p71"/>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1"/>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71"/>
          <p:cNvGrpSpPr/>
          <p:nvPr/>
        </p:nvGrpSpPr>
        <p:grpSpPr>
          <a:xfrm>
            <a:off x="7573357" y="2450508"/>
            <a:ext cx="291033" cy="353180"/>
            <a:chOff x="-26179575" y="2710600"/>
            <a:chExt cx="243400" cy="295375"/>
          </a:xfrm>
        </p:grpSpPr>
        <p:sp>
          <p:nvSpPr>
            <p:cNvPr id="11076" name="Google Shape;11076;p71"/>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1"/>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1"/>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71"/>
          <p:cNvGrpSpPr/>
          <p:nvPr/>
        </p:nvGrpSpPr>
        <p:grpSpPr>
          <a:xfrm>
            <a:off x="6212417" y="2891881"/>
            <a:ext cx="337187" cy="353180"/>
            <a:chOff x="-24328675" y="1971025"/>
            <a:chExt cx="282000" cy="295375"/>
          </a:xfrm>
        </p:grpSpPr>
        <p:sp>
          <p:nvSpPr>
            <p:cNvPr id="11080" name="Google Shape;11080;p71"/>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1"/>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71"/>
          <p:cNvGrpSpPr/>
          <p:nvPr/>
        </p:nvGrpSpPr>
        <p:grpSpPr>
          <a:xfrm>
            <a:off x="6214778" y="3339207"/>
            <a:ext cx="332464" cy="353180"/>
            <a:chOff x="-24330250" y="2340425"/>
            <a:chExt cx="278050" cy="295375"/>
          </a:xfrm>
        </p:grpSpPr>
        <p:sp>
          <p:nvSpPr>
            <p:cNvPr id="11083" name="Google Shape;11083;p71"/>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1"/>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1"/>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1"/>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1"/>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1"/>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1"/>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0" name="Google Shape;11090;p71"/>
          <p:cNvGrpSpPr/>
          <p:nvPr/>
        </p:nvGrpSpPr>
        <p:grpSpPr>
          <a:xfrm>
            <a:off x="6204420" y="3780420"/>
            <a:ext cx="353180" cy="353180"/>
            <a:chOff x="-24338900" y="2710600"/>
            <a:chExt cx="295375" cy="295375"/>
          </a:xfrm>
        </p:grpSpPr>
        <p:sp>
          <p:nvSpPr>
            <p:cNvPr id="11091" name="Google Shape;11091;p71"/>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1"/>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71"/>
          <p:cNvGrpSpPr/>
          <p:nvPr/>
        </p:nvGrpSpPr>
        <p:grpSpPr>
          <a:xfrm>
            <a:off x="7995419" y="3339805"/>
            <a:ext cx="355063" cy="351984"/>
            <a:chOff x="-22859750" y="2335900"/>
            <a:chExt cx="296950" cy="294375"/>
          </a:xfrm>
        </p:grpSpPr>
        <p:sp>
          <p:nvSpPr>
            <p:cNvPr id="11094" name="Google Shape;11094;p71"/>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1"/>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1"/>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71"/>
          <p:cNvGrpSpPr/>
          <p:nvPr/>
        </p:nvGrpSpPr>
        <p:grpSpPr>
          <a:xfrm>
            <a:off x="5774767" y="1561953"/>
            <a:ext cx="311749" cy="353210"/>
            <a:chOff x="-27710725" y="1959200"/>
            <a:chExt cx="260725" cy="295400"/>
          </a:xfrm>
        </p:grpSpPr>
        <p:sp>
          <p:nvSpPr>
            <p:cNvPr id="11098" name="Google Shape;11098;p71"/>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1"/>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71"/>
          <p:cNvGrpSpPr/>
          <p:nvPr/>
        </p:nvGrpSpPr>
        <p:grpSpPr>
          <a:xfrm>
            <a:off x="5752631" y="2070499"/>
            <a:ext cx="356020" cy="230770"/>
            <a:chOff x="-27728850" y="2382950"/>
            <a:chExt cx="297750" cy="193000"/>
          </a:xfrm>
        </p:grpSpPr>
        <p:sp>
          <p:nvSpPr>
            <p:cNvPr id="11101" name="Google Shape;11101;p71"/>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1"/>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1"/>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4" name="Google Shape;11104;p71"/>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1"/>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6" name="Google Shape;11106;p71"/>
          <p:cNvGrpSpPr/>
          <p:nvPr/>
        </p:nvGrpSpPr>
        <p:grpSpPr>
          <a:xfrm>
            <a:off x="7983975" y="2018710"/>
            <a:ext cx="354136" cy="334348"/>
            <a:chOff x="-25844850" y="2357750"/>
            <a:chExt cx="296175" cy="279625"/>
          </a:xfrm>
        </p:grpSpPr>
        <p:sp>
          <p:nvSpPr>
            <p:cNvPr id="11107" name="Google Shape;11107;p71"/>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1"/>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1"/>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1"/>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1"/>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1"/>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3" name="Google Shape;11113;p71"/>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4" name="Google Shape;11114;p71"/>
          <p:cNvGrpSpPr/>
          <p:nvPr/>
        </p:nvGrpSpPr>
        <p:grpSpPr>
          <a:xfrm>
            <a:off x="6712883" y="2891866"/>
            <a:ext cx="228887" cy="353210"/>
            <a:chOff x="-23917525" y="1970225"/>
            <a:chExt cx="191425" cy="295400"/>
          </a:xfrm>
        </p:grpSpPr>
        <p:sp>
          <p:nvSpPr>
            <p:cNvPr id="11115" name="Google Shape;11115;p71"/>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1"/>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1"/>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71"/>
          <p:cNvGrpSpPr/>
          <p:nvPr/>
        </p:nvGrpSpPr>
        <p:grpSpPr>
          <a:xfrm>
            <a:off x="6668164" y="3338744"/>
            <a:ext cx="318325" cy="354107"/>
            <a:chOff x="-23952175" y="2340425"/>
            <a:chExt cx="266225" cy="296150"/>
          </a:xfrm>
        </p:grpSpPr>
        <p:sp>
          <p:nvSpPr>
            <p:cNvPr id="11119" name="Google Shape;11119;p71"/>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1"/>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1" name="Google Shape;11121;p71"/>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2" name="Google Shape;11122;p71"/>
          <p:cNvGrpSpPr/>
          <p:nvPr/>
        </p:nvGrpSpPr>
        <p:grpSpPr>
          <a:xfrm>
            <a:off x="8053336" y="3779000"/>
            <a:ext cx="239230" cy="356020"/>
            <a:chOff x="-22811700" y="2700350"/>
            <a:chExt cx="200075" cy="297750"/>
          </a:xfrm>
        </p:grpSpPr>
        <p:sp>
          <p:nvSpPr>
            <p:cNvPr id="11123" name="Google Shape;11123;p71"/>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1"/>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1"/>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1"/>
          <p:cNvGrpSpPr/>
          <p:nvPr/>
        </p:nvGrpSpPr>
        <p:grpSpPr>
          <a:xfrm>
            <a:off x="6201787" y="1561490"/>
            <a:ext cx="355063" cy="354136"/>
            <a:chOff x="-27358650" y="1961575"/>
            <a:chExt cx="296950" cy="296175"/>
          </a:xfrm>
        </p:grpSpPr>
        <p:sp>
          <p:nvSpPr>
            <p:cNvPr id="11127" name="Google Shape;11127;p71"/>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1"/>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9" name="Google Shape;11129;p71"/>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1"/>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1"/>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2" name="Google Shape;11132;p71"/>
          <p:cNvGrpSpPr/>
          <p:nvPr/>
        </p:nvGrpSpPr>
        <p:grpSpPr>
          <a:xfrm>
            <a:off x="4865631" y="3349565"/>
            <a:ext cx="356946" cy="332464"/>
            <a:chOff x="-25477800" y="2357750"/>
            <a:chExt cx="298525" cy="278050"/>
          </a:xfrm>
        </p:grpSpPr>
        <p:sp>
          <p:nvSpPr>
            <p:cNvPr id="11133" name="Google Shape;11133;p71"/>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1"/>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5" name="Google Shape;11135;p71"/>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6" name="Google Shape;11136;p71"/>
          <p:cNvGrpSpPr/>
          <p:nvPr/>
        </p:nvGrpSpPr>
        <p:grpSpPr>
          <a:xfrm>
            <a:off x="7100357" y="2891881"/>
            <a:ext cx="354136" cy="353180"/>
            <a:chOff x="-23599325" y="1971025"/>
            <a:chExt cx="296175" cy="295375"/>
          </a:xfrm>
        </p:grpSpPr>
        <p:sp>
          <p:nvSpPr>
            <p:cNvPr id="11137" name="Google Shape;11137;p71"/>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1"/>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9" name="Google Shape;11139;p71"/>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1"/>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2" name="Google Shape;11142;p71"/>
          <p:cNvGrpSpPr/>
          <p:nvPr/>
        </p:nvGrpSpPr>
        <p:grpSpPr>
          <a:xfrm>
            <a:off x="6644801" y="1561609"/>
            <a:ext cx="360713" cy="353897"/>
            <a:chOff x="-26993200" y="1961775"/>
            <a:chExt cx="301675" cy="295975"/>
          </a:xfrm>
        </p:grpSpPr>
        <p:sp>
          <p:nvSpPr>
            <p:cNvPr id="11143" name="Google Shape;11143;p71"/>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1"/>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1"/>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71"/>
          <p:cNvGrpSpPr/>
          <p:nvPr/>
        </p:nvGrpSpPr>
        <p:grpSpPr>
          <a:xfrm>
            <a:off x="6669761" y="2009294"/>
            <a:ext cx="310792" cy="353180"/>
            <a:chOff x="-26970350" y="2332550"/>
            <a:chExt cx="259925" cy="295375"/>
          </a:xfrm>
        </p:grpSpPr>
        <p:sp>
          <p:nvSpPr>
            <p:cNvPr id="11147" name="Google Shape;11147;p71"/>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1"/>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71"/>
          <p:cNvGrpSpPr/>
          <p:nvPr/>
        </p:nvGrpSpPr>
        <p:grpSpPr>
          <a:xfrm>
            <a:off x="6649046" y="2482059"/>
            <a:ext cx="352223" cy="290077"/>
            <a:chOff x="-26986100" y="2735800"/>
            <a:chExt cx="294575" cy="242600"/>
          </a:xfrm>
        </p:grpSpPr>
        <p:sp>
          <p:nvSpPr>
            <p:cNvPr id="11150" name="Google Shape;11150;p71"/>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1"/>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3" name="Google Shape;11153;p71"/>
          <p:cNvGrpSpPr/>
          <p:nvPr/>
        </p:nvGrpSpPr>
        <p:grpSpPr>
          <a:xfrm>
            <a:off x="5308265" y="3338744"/>
            <a:ext cx="353180" cy="354107"/>
            <a:chOff x="-25104475" y="2340425"/>
            <a:chExt cx="295375" cy="296150"/>
          </a:xfrm>
        </p:grpSpPr>
        <p:sp>
          <p:nvSpPr>
            <p:cNvPr id="11154" name="Google Shape;11154;p71"/>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1"/>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1"/>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1"/>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1"/>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1"/>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3" name="Google Shape;11163;p71"/>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4" name="Google Shape;11164;p71"/>
          <p:cNvGrpSpPr/>
          <p:nvPr/>
        </p:nvGrpSpPr>
        <p:grpSpPr>
          <a:xfrm>
            <a:off x="7548093" y="2891403"/>
            <a:ext cx="355063" cy="354136"/>
            <a:chOff x="-23229925" y="1970225"/>
            <a:chExt cx="296950" cy="296175"/>
          </a:xfrm>
        </p:grpSpPr>
        <p:sp>
          <p:nvSpPr>
            <p:cNvPr id="11165" name="Google Shape;11165;p71"/>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1"/>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1"/>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1"/>
          <p:cNvGrpSpPr/>
          <p:nvPr/>
        </p:nvGrpSpPr>
        <p:grpSpPr>
          <a:xfrm>
            <a:off x="7590466" y="3338266"/>
            <a:ext cx="270318" cy="355063"/>
            <a:chOff x="-23177950" y="2340425"/>
            <a:chExt cx="226075" cy="296950"/>
          </a:xfrm>
        </p:grpSpPr>
        <p:sp>
          <p:nvSpPr>
            <p:cNvPr id="11170" name="Google Shape;11170;p71"/>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71"/>
          <p:cNvGrpSpPr/>
          <p:nvPr/>
        </p:nvGrpSpPr>
        <p:grpSpPr>
          <a:xfrm>
            <a:off x="7548556" y="3779942"/>
            <a:ext cx="354136" cy="354136"/>
            <a:chOff x="-23229150" y="2710600"/>
            <a:chExt cx="296175" cy="296175"/>
          </a:xfrm>
        </p:grpSpPr>
        <p:sp>
          <p:nvSpPr>
            <p:cNvPr id="11173" name="Google Shape;11173;p71"/>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1"/>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5" name="Google Shape;11175;p71"/>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79"/>
        <p:cNvGrpSpPr/>
        <p:nvPr/>
      </p:nvGrpSpPr>
      <p:grpSpPr>
        <a:xfrm>
          <a:off x="0" y="0"/>
          <a:ext cx="0" cy="0"/>
          <a:chOff x="0" y="0"/>
          <a:chExt cx="0" cy="0"/>
        </a:xfrm>
      </p:grpSpPr>
      <p:sp>
        <p:nvSpPr>
          <p:cNvPr id="11180" name="Google Shape;11180;p7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81" name="Google Shape;11181;p7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82" name="Google Shape;11182;p72"/>
          <p:cNvGrpSpPr/>
          <p:nvPr/>
        </p:nvGrpSpPr>
        <p:grpSpPr>
          <a:xfrm>
            <a:off x="854368" y="2022007"/>
            <a:ext cx="366269" cy="366269"/>
            <a:chOff x="-65131525" y="2281350"/>
            <a:chExt cx="316650" cy="316650"/>
          </a:xfrm>
        </p:grpSpPr>
        <p:sp>
          <p:nvSpPr>
            <p:cNvPr id="11183" name="Google Shape;11183;p72"/>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2"/>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72"/>
          <p:cNvGrpSpPr/>
          <p:nvPr/>
        </p:nvGrpSpPr>
        <p:grpSpPr>
          <a:xfrm>
            <a:off x="857564" y="2487006"/>
            <a:ext cx="359878" cy="367165"/>
            <a:chOff x="-65129950" y="2646800"/>
            <a:chExt cx="311125" cy="317425"/>
          </a:xfrm>
        </p:grpSpPr>
        <p:sp>
          <p:nvSpPr>
            <p:cNvPr id="11186" name="Google Shape;11186;p72"/>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2"/>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72"/>
          <p:cNvGrpSpPr/>
          <p:nvPr/>
        </p:nvGrpSpPr>
        <p:grpSpPr>
          <a:xfrm>
            <a:off x="3060897" y="1540332"/>
            <a:ext cx="368987" cy="369016"/>
            <a:chOff x="-63252250" y="1930850"/>
            <a:chExt cx="319000" cy="319025"/>
          </a:xfrm>
        </p:grpSpPr>
        <p:sp>
          <p:nvSpPr>
            <p:cNvPr id="11189" name="Google Shape;11189;p72"/>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2"/>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1" name="Google Shape;11191;p72"/>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2" name="Google Shape;11192;p72"/>
          <p:cNvGrpSpPr/>
          <p:nvPr/>
        </p:nvGrpSpPr>
        <p:grpSpPr>
          <a:xfrm>
            <a:off x="3061808" y="2486543"/>
            <a:ext cx="367165" cy="368091"/>
            <a:chOff x="-63250675" y="2664125"/>
            <a:chExt cx="317425" cy="318225"/>
          </a:xfrm>
        </p:grpSpPr>
        <p:sp>
          <p:nvSpPr>
            <p:cNvPr id="11193" name="Google Shape;11193;p72"/>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2"/>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72"/>
          <p:cNvGrpSpPr/>
          <p:nvPr/>
        </p:nvGrpSpPr>
        <p:grpSpPr>
          <a:xfrm>
            <a:off x="1738471" y="2962950"/>
            <a:ext cx="363522" cy="361266"/>
            <a:chOff x="-61354075" y="1940500"/>
            <a:chExt cx="314275" cy="312325"/>
          </a:xfrm>
        </p:grpSpPr>
        <p:sp>
          <p:nvSpPr>
            <p:cNvPr id="11196" name="Google Shape;11196;p72"/>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2"/>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2"/>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2"/>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72"/>
          <p:cNvGrpSpPr/>
          <p:nvPr/>
        </p:nvGrpSpPr>
        <p:grpSpPr>
          <a:xfrm>
            <a:off x="1737098" y="3411502"/>
            <a:ext cx="366269" cy="336195"/>
            <a:chOff x="-61354875" y="2322300"/>
            <a:chExt cx="316650" cy="290650"/>
          </a:xfrm>
        </p:grpSpPr>
        <p:sp>
          <p:nvSpPr>
            <p:cNvPr id="11201" name="Google Shape;11201;p72"/>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2"/>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2"/>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72"/>
          <p:cNvGrpSpPr/>
          <p:nvPr/>
        </p:nvGrpSpPr>
        <p:grpSpPr>
          <a:xfrm>
            <a:off x="1737098" y="3839066"/>
            <a:ext cx="366269" cy="366269"/>
            <a:chOff x="-61354875" y="2671225"/>
            <a:chExt cx="316650" cy="316650"/>
          </a:xfrm>
        </p:grpSpPr>
        <p:sp>
          <p:nvSpPr>
            <p:cNvPr id="11205" name="Google Shape;11205;p72"/>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2"/>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2"/>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2"/>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2"/>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72"/>
          <p:cNvGrpSpPr/>
          <p:nvPr/>
        </p:nvGrpSpPr>
        <p:grpSpPr>
          <a:xfrm>
            <a:off x="3952502" y="2958801"/>
            <a:ext cx="368987" cy="369566"/>
            <a:chOff x="-59502375" y="1904375"/>
            <a:chExt cx="319000" cy="319500"/>
          </a:xfrm>
        </p:grpSpPr>
        <p:sp>
          <p:nvSpPr>
            <p:cNvPr id="11211" name="Google Shape;11211;p72"/>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2"/>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2"/>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72"/>
          <p:cNvGrpSpPr/>
          <p:nvPr/>
        </p:nvGrpSpPr>
        <p:grpSpPr>
          <a:xfrm>
            <a:off x="1298621" y="1543007"/>
            <a:ext cx="368987" cy="363666"/>
            <a:chOff x="-64774725" y="1916550"/>
            <a:chExt cx="319000" cy="314400"/>
          </a:xfrm>
        </p:grpSpPr>
        <p:sp>
          <p:nvSpPr>
            <p:cNvPr id="11215" name="Google Shape;11215;p72"/>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2"/>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72"/>
          <p:cNvGrpSpPr/>
          <p:nvPr/>
        </p:nvGrpSpPr>
        <p:grpSpPr>
          <a:xfrm>
            <a:off x="1299979" y="2020186"/>
            <a:ext cx="366269" cy="369913"/>
            <a:chOff x="-64764500" y="2280550"/>
            <a:chExt cx="316650" cy="319800"/>
          </a:xfrm>
        </p:grpSpPr>
        <p:sp>
          <p:nvSpPr>
            <p:cNvPr id="11218" name="Google Shape;11218;p72"/>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2"/>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72"/>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72"/>
          <p:cNvGrpSpPr/>
          <p:nvPr/>
        </p:nvGrpSpPr>
        <p:grpSpPr>
          <a:xfrm>
            <a:off x="3512023" y="1579963"/>
            <a:ext cx="365344" cy="289753"/>
            <a:chOff x="-62882850" y="1999375"/>
            <a:chExt cx="315850" cy="250500"/>
          </a:xfrm>
        </p:grpSpPr>
        <p:sp>
          <p:nvSpPr>
            <p:cNvPr id="11222" name="Google Shape;11222;p72"/>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2"/>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2"/>
          <p:cNvGrpSpPr/>
          <p:nvPr/>
        </p:nvGrpSpPr>
        <p:grpSpPr>
          <a:xfrm>
            <a:off x="3503362" y="2021545"/>
            <a:ext cx="382665" cy="367194"/>
            <a:chOff x="-62890750" y="2296300"/>
            <a:chExt cx="330825" cy="317450"/>
          </a:xfrm>
        </p:grpSpPr>
        <p:sp>
          <p:nvSpPr>
            <p:cNvPr id="11225" name="Google Shape;11225;p72"/>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2"/>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2"/>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72"/>
          <p:cNvGrpSpPr/>
          <p:nvPr/>
        </p:nvGrpSpPr>
        <p:grpSpPr>
          <a:xfrm>
            <a:off x="3512023" y="2487006"/>
            <a:ext cx="365344" cy="367165"/>
            <a:chOff x="-62882850" y="2664925"/>
            <a:chExt cx="315850" cy="317425"/>
          </a:xfrm>
        </p:grpSpPr>
        <p:sp>
          <p:nvSpPr>
            <p:cNvPr id="11229" name="Google Shape;11229;p72"/>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2"/>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1" name="Google Shape;11231;p72"/>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2" name="Google Shape;11232;p72"/>
          <p:cNvGrpSpPr/>
          <p:nvPr/>
        </p:nvGrpSpPr>
        <p:grpSpPr>
          <a:xfrm>
            <a:off x="2183172" y="3399646"/>
            <a:ext cx="366269" cy="359907"/>
            <a:chOff x="-60988625" y="2310475"/>
            <a:chExt cx="316650" cy="311150"/>
          </a:xfrm>
        </p:grpSpPr>
        <p:sp>
          <p:nvSpPr>
            <p:cNvPr id="11233" name="Google Shape;11233;p72"/>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2"/>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2"/>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2"/>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2"/>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2"/>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9" name="Google Shape;11239;p72"/>
          <p:cNvGrpSpPr/>
          <p:nvPr/>
        </p:nvGrpSpPr>
        <p:grpSpPr>
          <a:xfrm>
            <a:off x="2183634" y="3837809"/>
            <a:ext cx="365344" cy="368785"/>
            <a:chOff x="-60987050" y="2671400"/>
            <a:chExt cx="315850" cy="318825"/>
          </a:xfrm>
        </p:grpSpPr>
        <p:sp>
          <p:nvSpPr>
            <p:cNvPr id="11240" name="Google Shape;11240;p72"/>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2"/>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72"/>
          <p:cNvGrpSpPr/>
          <p:nvPr/>
        </p:nvGrpSpPr>
        <p:grpSpPr>
          <a:xfrm>
            <a:off x="3952500" y="3400571"/>
            <a:ext cx="368987" cy="358056"/>
            <a:chOff x="-59481900" y="2290800"/>
            <a:chExt cx="319000" cy="309550"/>
          </a:xfrm>
        </p:grpSpPr>
        <p:sp>
          <p:nvSpPr>
            <p:cNvPr id="11243" name="Google Shape;11243;p72"/>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2"/>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2"/>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2"/>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2"/>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2"/>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72"/>
          <p:cNvGrpSpPr/>
          <p:nvPr/>
        </p:nvGrpSpPr>
        <p:grpSpPr>
          <a:xfrm>
            <a:off x="1741805" y="1541344"/>
            <a:ext cx="368987" cy="366992"/>
            <a:chOff x="-64401400" y="1914475"/>
            <a:chExt cx="319000" cy="317275"/>
          </a:xfrm>
        </p:grpSpPr>
        <p:sp>
          <p:nvSpPr>
            <p:cNvPr id="11250" name="Google Shape;11250;p72"/>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2"/>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2"/>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3" name="Google Shape;11253;p72"/>
          <p:cNvGrpSpPr/>
          <p:nvPr/>
        </p:nvGrpSpPr>
        <p:grpSpPr>
          <a:xfrm>
            <a:off x="1806493" y="2022383"/>
            <a:ext cx="239610" cy="365517"/>
            <a:chOff x="-64343900" y="2282125"/>
            <a:chExt cx="207150" cy="316000"/>
          </a:xfrm>
        </p:grpSpPr>
        <p:sp>
          <p:nvSpPr>
            <p:cNvPr id="11254" name="Google Shape;11254;p72"/>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2"/>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6" name="Google Shape;11256;p72"/>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7" name="Google Shape;11257;p72"/>
          <p:cNvGrpSpPr/>
          <p:nvPr/>
        </p:nvGrpSpPr>
        <p:grpSpPr>
          <a:xfrm>
            <a:off x="3986941" y="1541604"/>
            <a:ext cx="318873" cy="366471"/>
            <a:chOff x="-62496925" y="1931475"/>
            <a:chExt cx="275675" cy="316825"/>
          </a:xfrm>
        </p:grpSpPr>
        <p:sp>
          <p:nvSpPr>
            <p:cNvPr id="11258" name="Google Shape;11258;p72"/>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2"/>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72"/>
          <p:cNvGrpSpPr/>
          <p:nvPr/>
        </p:nvGrpSpPr>
        <p:grpSpPr>
          <a:xfrm>
            <a:off x="3963691" y="2021429"/>
            <a:ext cx="365373" cy="367426"/>
            <a:chOff x="-62516625" y="2297875"/>
            <a:chExt cx="315875" cy="317650"/>
          </a:xfrm>
        </p:grpSpPr>
        <p:sp>
          <p:nvSpPr>
            <p:cNvPr id="11261" name="Google Shape;11261;p72"/>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2"/>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72"/>
          <p:cNvGrpSpPr/>
          <p:nvPr/>
        </p:nvGrpSpPr>
        <p:grpSpPr>
          <a:xfrm>
            <a:off x="3962332" y="2503388"/>
            <a:ext cx="368091" cy="334402"/>
            <a:chOff x="-62518200" y="2692475"/>
            <a:chExt cx="318225" cy="289100"/>
          </a:xfrm>
        </p:grpSpPr>
        <p:sp>
          <p:nvSpPr>
            <p:cNvPr id="11264" name="Google Shape;11264;p72"/>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2"/>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72"/>
          <p:cNvGrpSpPr/>
          <p:nvPr/>
        </p:nvGrpSpPr>
        <p:grpSpPr>
          <a:xfrm>
            <a:off x="2648986" y="2960912"/>
            <a:ext cx="309793" cy="365344"/>
            <a:chOff x="-60597975" y="1939525"/>
            <a:chExt cx="267825" cy="315850"/>
          </a:xfrm>
        </p:grpSpPr>
        <p:sp>
          <p:nvSpPr>
            <p:cNvPr id="11267" name="Google Shape;11267;p72"/>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2"/>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72"/>
          <p:cNvGrpSpPr/>
          <p:nvPr/>
        </p:nvGrpSpPr>
        <p:grpSpPr>
          <a:xfrm>
            <a:off x="2619389" y="3395337"/>
            <a:ext cx="368987" cy="368525"/>
            <a:chOff x="-60620800" y="2304600"/>
            <a:chExt cx="319000" cy="318600"/>
          </a:xfrm>
        </p:grpSpPr>
        <p:sp>
          <p:nvSpPr>
            <p:cNvPr id="11270" name="Google Shape;11270;p72"/>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2"/>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2"/>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72"/>
          <p:cNvGrpSpPr/>
          <p:nvPr/>
        </p:nvGrpSpPr>
        <p:grpSpPr>
          <a:xfrm>
            <a:off x="2620748" y="3890988"/>
            <a:ext cx="366269" cy="262426"/>
            <a:chOff x="-60621600" y="2716100"/>
            <a:chExt cx="316650" cy="226875"/>
          </a:xfrm>
        </p:grpSpPr>
        <p:sp>
          <p:nvSpPr>
            <p:cNvPr id="11274" name="Google Shape;11274;p72"/>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2"/>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72"/>
          <p:cNvGrpSpPr/>
          <p:nvPr/>
        </p:nvGrpSpPr>
        <p:grpSpPr>
          <a:xfrm>
            <a:off x="3957965" y="3839081"/>
            <a:ext cx="358056" cy="366240"/>
            <a:chOff x="-59475600" y="2658625"/>
            <a:chExt cx="309550" cy="316625"/>
          </a:xfrm>
        </p:grpSpPr>
        <p:sp>
          <p:nvSpPr>
            <p:cNvPr id="11277" name="Google Shape;11277;p72"/>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2"/>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2"/>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2"/>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2"/>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2"/>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2"/>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4" name="Google Shape;11284;p72"/>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2"/>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6" name="Google Shape;11286;p72"/>
          <p:cNvGrpSpPr/>
          <p:nvPr/>
        </p:nvGrpSpPr>
        <p:grpSpPr>
          <a:xfrm>
            <a:off x="2233086" y="2487006"/>
            <a:ext cx="263294" cy="367165"/>
            <a:chOff x="-63987100" y="2646800"/>
            <a:chExt cx="227625" cy="317425"/>
          </a:xfrm>
        </p:grpSpPr>
        <p:sp>
          <p:nvSpPr>
            <p:cNvPr id="11287" name="Google Shape;11287;p72"/>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2"/>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72"/>
          <p:cNvGrpSpPr/>
          <p:nvPr/>
        </p:nvGrpSpPr>
        <p:grpSpPr>
          <a:xfrm>
            <a:off x="852428" y="2958627"/>
            <a:ext cx="358056" cy="369913"/>
            <a:chOff x="-62148000" y="1930075"/>
            <a:chExt cx="309550" cy="319800"/>
          </a:xfrm>
        </p:grpSpPr>
        <p:sp>
          <p:nvSpPr>
            <p:cNvPr id="11290" name="Google Shape;11290;p72"/>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2"/>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2"/>
          <p:cNvGrpSpPr/>
          <p:nvPr/>
        </p:nvGrpSpPr>
        <p:grpSpPr>
          <a:xfrm>
            <a:off x="849695" y="3396913"/>
            <a:ext cx="363522" cy="365373"/>
            <a:chOff x="-62150375" y="2297875"/>
            <a:chExt cx="314275" cy="315875"/>
          </a:xfrm>
        </p:grpSpPr>
        <p:sp>
          <p:nvSpPr>
            <p:cNvPr id="11293" name="Google Shape;11293;p72"/>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2"/>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2"/>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2"/>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2"/>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72"/>
          <p:cNvGrpSpPr/>
          <p:nvPr/>
        </p:nvGrpSpPr>
        <p:grpSpPr>
          <a:xfrm>
            <a:off x="848322" y="3838156"/>
            <a:ext cx="366269" cy="368091"/>
            <a:chOff x="-62150375" y="2664925"/>
            <a:chExt cx="316650" cy="318225"/>
          </a:xfrm>
        </p:grpSpPr>
        <p:sp>
          <p:nvSpPr>
            <p:cNvPr id="11299" name="Google Shape;11299;p72"/>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2"/>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2"/>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2"/>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72"/>
          <p:cNvGrpSpPr/>
          <p:nvPr/>
        </p:nvGrpSpPr>
        <p:grpSpPr>
          <a:xfrm>
            <a:off x="3065911" y="2959133"/>
            <a:ext cx="367165" cy="368901"/>
            <a:chOff x="-60254550" y="1938025"/>
            <a:chExt cx="317425" cy="318925"/>
          </a:xfrm>
        </p:grpSpPr>
        <p:sp>
          <p:nvSpPr>
            <p:cNvPr id="11304" name="Google Shape;11304;p72"/>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2"/>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2"/>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2"/>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72"/>
          <p:cNvGrpSpPr/>
          <p:nvPr/>
        </p:nvGrpSpPr>
        <p:grpSpPr>
          <a:xfrm>
            <a:off x="3040249" y="3396389"/>
            <a:ext cx="366648" cy="366420"/>
            <a:chOff x="6479471" y="2079003"/>
            <a:chExt cx="348923" cy="348706"/>
          </a:xfrm>
        </p:grpSpPr>
        <p:sp>
          <p:nvSpPr>
            <p:cNvPr id="11309" name="Google Shape;11309;p72"/>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0" name="Google Shape;11310;p72"/>
            <p:cNvGrpSpPr/>
            <p:nvPr/>
          </p:nvGrpSpPr>
          <p:grpSpPr>
            <a:xfrm>
              <a:off x="6520582" y="2079003"/>
              <a:ext cx="307811" cy="348706"/>
              <a:chOff x="-60218325" y="2304850"/>
              <a:chExt cx="279625" cy="316775"/>
            </a:xfrm>
          </p:grpSpPr>
          <p:sp>
            <p:nvSpPr>
              <p:cNvPr id="11311" name="Google Shape;11311;p72"/>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2"/>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2"/>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2"/>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2"/>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2"/>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2"/>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18" name="Google Shape;11318;p72"/>
          <p:cNvGrpSpPr/>
          <p:nvPr/>
        </p:nvGrpSpPr>
        <p:grpSpPr>
          <a:xfrm>
            <a:off x="3094149" y="3837707"/>
            <a:ext cx="310690" cy="368987"/>
            <a:chOff x="-60232500" y="2671225"/>
            <a:chExt cx="268600" cy="319000"/>
          </a:xfrm>
        </p:grpSpPr>
        <p:sp>
          <p:nvSpPr>
            <p:cNvPr id="11319" name="Google Shape;11319;p72"/>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2"/>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1" name="Google Shape;11321;p72"/>
          <p:cNvGrpSpPr/>
          <p:nvPr/>
        </p:nvGrpSpPr>
        <p:grpSpPr>
          <a:xfrm>
            <a:off x="2179643" y="4286341"/>
            <a:ext cx="365373" cy="368987"/>
            <a:chOff x="-59100700" y="1911950"/>
            <a:chExt cx="315875" cy="319000"/>
          </a:xfrm>
        </p:grpSpPr>
        <p:sp>
          <p:nvSpPr>
            <p:cNvPr id="11322" name="Google Shape;11322;p72"/>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2"/>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2"/>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2"/>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2"/>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2"/>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2"/>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2"/>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2"/>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2"/>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72"/>
          <p:cNvGrpSpPr/>
          <p:nvPr/>
        </p:nvGrpSpPr>
        <p:grpSpPr>
          <a:xfrm>
            <a:off x="2621810" y="1541821"/>
            <a:ext cx="379918" cy="366038"/>
            <a:chOff x="-63665750" y="1914325"/>
            <a:chExt cx="328450" cy="316450"/>
          </a:xfrm>
        </p:grpSpPr>
        <p:sp>
          <p:nvSpPr>
            <p:cNvPr id="11333" name="Google Shape;11333;p72"/>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2"/>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72"/>
          <p:cNvGrpSpPr/>
          <p:nvPr/>
        </p:nvGrpSpPr>
        <p:grpSpPr>
          <a:xfrm>
            <a:off x="2626814" y="2020865"/>
            <a:ext cx="369913" cy="368554"/>
            <a:chOff x="-63666550" y="2278975"/>
            <a:chExt cx="319800" cy="318625"/>
          </a:xfrm>
        </p:grpSpPr>
        <p:sp>
          <p:nvSpPr>
            <p:cNvPr id="11336" name="Google Shape;11336;p72"/>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2"/>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72"/>
          <p:cNvGrpSpPr/>
          <p:nvPr/>
        </p:nvGrpSpPr>
        <p:grpSpPr>
          <a:xfrm>
            <a:off x="2624081" y="2486890"/>
            <a:ext cx="375378" cy="367397"/>
            <a:chOff x="-63669700" y="2646600"/>
            <a:chExt cx="324525" cy="317625"/>
          </a:xfrm>
        </p:grpSpPr>
        <p:sp>
          <p:nvSpPr>
            <p:cNvPr id="11339" name="Google Shape;11339;p72"/>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2"/>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72"/>
          <p:cNvGrpSpPr/>
          <p:nvPr/>
        </p:nvGrpSpPr>
        <p:grpSpPr>
          <a:xfrm>
            <a:off x="1286361" y="2960218"/>
            <a:ext cx="366269" cy="366732"/>
            <a:chOff x="-61784125" y="1931250"/>
            <a:chExt cx="316650" cy="317050"/>
          </a:xfrm>
        </p:grpSpPr>
        <p:sp>
          <p:nvSpPr>
            <p:cNvPr id="11342" name="Google Shape;11342;p72"/>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2"/>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2"/>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2"/>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72"/>
          <p:cNvGrpSpPr/>
          <p:nvPr/>
        </p:nvGrpSpPr>
        <p:grpSpPr>
          <a:xfrm>
            <a:off x="1286360" y="3396465"/>
            <a:ext cx="366269" cy="366269"/>
            <a:chOff x="-61783350" y="2297100"/>
            <a:chExt cx="316650" cy="316650"/>
          </a:xfrm>
        </p:grpSpPr>
        <p:sp>
          <p:nvSpPr>
            <p:cNvPr id="11347" name="Google Shape;11347;p72"/>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2"/>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72"/>
          <p:cNvGrpSpPr/>
          <p:nvPr/>
        </p:nvGrpSpPr>
        <p:grpSpPr>
          <a:xfrm>
            <a:off x="1286360" y="3837548"/>
            <a:ext cx="366269" cy="369305"/>
            <a:chOff x="-61782550" y="2664925"/>
            <a:chExt cx="316650" cy="319275"/>
          </a:xfrm>
        </p:grpSpPr>
        <p:sp>
          <p:nvSpPr>
            <p:cNvPr id="11350" name="Google Shape;11350;p72"/>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2"/>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2"/>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72"/>
          <p:cNvGrpSpPr/>
          <p:nvPr/>
        </p:nvGrpSpPr>
        <p:grpSpPr>
          <a:xfrm>
            <a:off x="3508137" y="2968936"/>
            <a:ext cx="367165" cy="349294"/>
            <a:chOff x="-59889100" y="1945025"/>
            <a:chExt cx="317425" cy="301975"/>
          </a:xfrm>
        </p:grpSpPr>
        <p:sp>
          <p:nvSpPr>
            <p:cNvPr id="11354" name="Google Shape;11354;p72"/>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2"/>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2"/>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2"/>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8" name="Google Shape;11358;p72"/>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9" name="Google Shape;11359;p72"/>
          <p:cNvGrpSpPr/>
          <p:nvPr/>
        </p:nvGrpSpPr>
        <p:grpSpPr>
          <a:xfrm>
            <a:off x="3507226" y="3839471"/>
            <a:ext cx="368987" cy="365459"/>
            <a:chOff x="-59889100" y="2671925"/>
            <a:chExt cx="319000" cy="315950"/>
          </a:xfrm>
        </p:grpSpPr>
        <p:sp>
          <p:nvSpPr>
            <p:cNvPr id="11360" name="Google Shape;11360;p72"/>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2"/>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2"/>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2"/>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4" name="Google Shape;11364;p72"/>
          <p:cNvGrpSpPr/>
          <p:nvPr/>
        </p:nvGrpSpPr>
        <p:grpSpPr>
          <a:xfrm>
            <a:off x="2620204" y="4281976"/>
            <a:ext cx="367165" cy="366269"/>
            <a:chOff x="-59092025" y="2296300"/>
            <a:chExt cx="317425" cy="316650"/>
          </a:xfrm>
        </p:grpSpPr>
        <p:sp>
          <p:nvSpPr>
            <p:cNvPr id="11365" name="Google Shape;11365;p72"/>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2"/>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72"/>
          <p:cNvGrpSpPr/>
          <p:nvPr/>
        </p:nvGrpSpPr>
        <p:grpSpPr>
          <a:xfrm>
            <a:off x="4865611" y="1532895"/>
            <a:ext cx="353174" cy="347599"/>
            <a:chOff x="683125" y="1955275"/>
            <a:chExt cx="299325" cy="294600"/>
          </a:xfrm>
        </p:grpSpPr>
        <p:sp>
          <p:nvSpPr>
            <p:cNvPr id="11368" name="Google Shape;11368;p72"/>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2"/>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2"/>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2"/>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72"/>
          <p:cNvGrpSpPr/>
          <p:nvPr/>
        </p:nvGrpSpPr>
        <p:grpSpPr>
          <a:xfrm>
            <a:off x="4866541" y="1983453"/>
            <a:ext cx="351315" cy="349486"/>
            <a:chOff x="685475" y="2318350"/>
            <a:chExt cx="297750" cy="296200"/>
          </a:xfrm>
        </p:grpSpPr>
        <p:sp>
          <p:nvSpPr>
            <p:cNvPr id="11373" name="Google Shape;11373;p72"/>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2"/>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2"/>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6" name="Google Shape;11376;p72"/>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7" name="Google Shape;11377;p72"/>
          <p:cNvGrpSpPr/>
          <p:nvPr/>
        </p:nvGrpSpPr>
        <p:grpSpPr>
          <a:xfrm>
            <a:off x="7094699" y="1532659"/>
            <a:ext cx="309517" cy="348071"/>
            <a:chOff x="2523000" y="1954875"/>
            <a:chExt cx="262325" cy="295000"/>
          </a:xfrm>
        </p:grpSpPr>
        <p:sp>
          <p:nvSpPr>
            <p:cNvPr id="11378" name="Google Shape;11378;p72"/>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2"/>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72"/>
          <p:cNvGrpSpPr/>
          <p:nvPr/>
        </p:nvGrpSpPr>
        <p:grpSpPr>
          <a:xfrm>
            <a:off x="7073800" y="1983925"/>
            <a:ext cx="351315" cy="348542"/>
            <a:chOff x="2508825" y="2318350"/>
            <a:chExt cx="297750" cy="295400"/>
          </a:xfrm>
        </p:grpSpPr>
        <p:sp>
          <p:nvSpPr>
            <p:cNvPr id="11381" name="Google Shape;11381;p72"/>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2"/>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3" name="Google Shape;11383;p72"/>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4" name="Google Shape;11384;p72"/>
          <p:cNvGrpSpPr/>
          <p:nvPr/>
        </p:nvGrpSpPr>
        <p:grpSpPr>
          <a:xfrm>
            <a:off x="5747373" y="2897978"/>
            <a:ext cx="347599" cy="348513"/>
            <a:chOff x="4321150" y="1946600"/>
            <a:chExt cx="294600" cy="295375"/>
          </a:xfrm>
        </p:grpSpPr>
        <p:sp>
          <p:nvSpPr>
            <p:cNvPr id="11385" name="Google Shape;11385;p72"/>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2"/>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2"/>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8" name="Google Shape;11388;p72"/>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2"/>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2"/>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2"/>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2" name="Google Shape;11392;p72"/>
          <p:cNvGrpSpPr/>
          <p:nvPr/>
        </p:nvGrpSpPr>
        <p:grpSpPr>
          <a:xfrm>
            <a:off x="5309921" y="1983925"/>
            <a:ext cx="352230" cy="348542"/>
            <a:chOff x="1049375" y="2318350"/>
            <a:chExt cx="298525" cy="295400"/>
          </a:xfrm>
        </p:grpSpPr>
        <p:sp>
          <p:nvSpPr>
            <p:cNvPr id="11393" name="Google Shape;11393;p72"/>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2"/>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2"/>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2"/>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72"/>
          <p:cNvGrpSpPr/>
          <p:nvPr/>
        </p:nvGrpSpPr>
        <p:grpSpPr>
          <a:xfrm>
            <a:off x="5310393" y="2424376"/>
            <a:ext cx="351286" cy="351286"/>
            <a:chOff x="1049375" y="2680675"/>
            <a:chExt cx="297725" cy="297725"/>
          </a:xfrm>
        </p:grpSpPr>
        <p:sp>
          <p:nvSpPr>
            <p:cNvPr id="11398" name="Google Shape;11398;p72"/>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2"/>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72"/>
          <p:cNvGrpSpPr/>
          <p:nvPr/>
        </p:nvGrpSpPr>
        <p:grpSpPr>
          <a:xfrm>
            <a:off x="7523845" y="1532423"/>
            <a:ext cx="348513" cy="348542"/>
            <a:chOff x="2872725" y="1954475"/>
            <a:chExt cx="295375" cy="295400"/>
          </a:xfrm>
        </p:grpSpPr>
        <p:sp>
          <p:nvSpPr>
            <p:cNvPr id="11401" name="Google Shape;11401;p72"/>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2"/>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2"/>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72"/>
          <p:cNvGrpSpPr/>
          <p:nvPr/>
        </p:nvGrpSpPr>
        <p:grpSpPr>
          <a:xfrm>
            <a:off x="7545216" y="1982996"/>
            <a:ext cx="305771" cy="350401"/>
            <a:chOff x="2890050" y="2318350"/>
            <a:chExt cx="259150" cy="296975"/>
          </a:xfrm>
        </p:grpSpPr>
        <p:sp>
          <p:nvSpPr>
            <p:cNvPr id="11405" name="Google Shape;11405;p72"/>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2"/>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7" name="Google Shape;11407;p72"/>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8" name="Google Shape;11408;p72"/>
          <p:cNvGrpSpPr/>
          <p:nvPr/>
        </p:nvGrpSpPr>
        <p:grpSpPr>
          <a:xfrm>
            <a:off x="6187732" y="2898450"/>
            <a:ext cx="347569" cy="347569"/>
            <a:chOff x="4685050" y="1945825"/>
            <a:chExt cx="294575" cy="294575"/>
          </a:xfrm>
        </p:grpSpPr>
        <p:sp>
          <p:nvSpPr>
            <p:cNvPr id="11409" name="Google Shape;11409;p72"/>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2"/>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2"/>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2"/>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2"/>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4" name="Google Shape;11414;p72"/>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2"/>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6" name="Google Shape;11416;p72"/>
          <p:cNvGrpSpPr/>
          <p:nvPr/>
        </p:nvGrpSpPr>
        <p:grpSpPr>
          <a:xfrm>
            <a:off x="7958004" y="3387425"/>
            <a:ext cx="348513" cy="347599"/>
            <a:chOff x="6131900" y="2301825"/>
            <a:chExt cx="295375" cy="294600"/>
          </a:xfrm>
        </p:grpSpPr>
        <p:sp>
          <p:nvSpPr>
            <p:cNvPr id="11417" name="Google Shape;11417;p72"/>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2"/>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2"/>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2"/>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72"/>
          <p:cNvGrpSpPr/>
          <p:nvPr/>
        </p:nvGrpSpPr>
        <p:grpSpPr>
          <a:xfrm>
            <a:off x="5753997" y="1531966"/>
            <a:ext cx="351315" cy="349457"/>
            <a:chOff x="1412450" y="1954475"/>
            <a:chExt cx="297750" cy="296175"/>
          </a:xfrm>
        </p:grpSpPr>
        <p:sp>
          <p:nvSpPr>
            <p:cNvPr id="11422" name="Google Shape;11422;p72"/>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2"/>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4" name="Google Shape;11424;p72"/>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5" name="Google Shape;11425;p72"/>
          <p:cNvGrpSpPr/>
          <p:nvPr/>
        </p:nvGrpSpPr>
        <p:grpSpPr>
          <a:xfrm>
            <a:off x="5753997" y="2424494"/>
            <a:ext cx="351315" cy="351050"/>
            <a:chOff x="1413250" y="2680675"/>
            <a:chExt cx="297750" cy="297525"/>
          </a:xfrm>
        </p:grpSpPr>
        <p:sp>
          <p:nvSpPr>
            <p:cNvPr id="11426" name="Google Shape;11426;p72"/>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2"/>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2"/>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2"/>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0" name="Google Shape;11430;p72"/>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2"/>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2"/>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3" name="Google Shape;11433;p72"/>
          <p:cNvGrpSpPr/>
          <p:nvPr/>
        </p:nvGrpSpPr>
        <p:grpSpPr>
          <a:xfrm>
            <a:off x="6630407" y="2898111"/>
            <a:ext cx="350371" cy="348247"/>
            <a:chOff x="5045775" y="1946400"/>
            <a:chExt cx="296950" cy="295150"/>
          </a:xfrm>
        </p:grpSpPr>
        <p:sp>
          <p:nvSpPr>
            <p:cNvPr id="11434" name="Google Shape;11434;p72"/>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2"/>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6" name="Google Shape;11436;p72"/>
          <p:cNvGrpSpPr/>
          <p:nvPr/>
        </p:nvGrpSpPr>
        <p:grpSpPr>
          <a:xfrm>
            <a:off x="6629006" y="3406938"/>
            <a:ext cx="353174" cy="308573"/>
            <a:chOff x="5046550" y="2327025"/>
            <a:chExt cx="299325" cy="261525"/>
          </a:xfrm>
        </p:grpSpPr>
        <p:sp>
          <p:nvSpPr>
            <p:cNvPr id="11437" name="Google Shape;11437;p72"/>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72"/>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2"/>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0" name="Google Shape;11440;p72"/>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1" name="Google Shape;11441;p72"/>
          <p:cNvGrpSpPr/>
          <p:nvPr/>
        </p:nvGrpSpPr>
        <p:grpSpPr>
          <a:xfrm>
            <a:off x="7956604" y="3836276"/>
            <a:ext cx="351315" cy="348513"/>
            <a:chOff x="6167350" y="2672800"/>
            <a:chExt cx="297750" cy="295375"/>
          </a:xfrm>
        </p:grpSpPr>
        <p:sp>
          <p:nvSpPr>
            <p:cNvPr id="11442" name="Google Shape;11442;p72"/>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2"/>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2"/>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2"/>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2"/>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72"/>
          <p:cNvGrpSpPr/>
          <p:nvPr/>
        </p:nvGrpSpPr>
        <p:grpSpPr>
          <a:xfrm>
            <a:off x="6197601" y="1531509"/>
            <a:ext cx="347599" cy="350371"/>
            <a:chOff x="1777925" y="1953700"/>
            <a:chExt cx="294600" cy="296950"/>
          </a:xfrm>
        </p:grpSpPr>
        <p:sp>
          <p:nvSpPr>
            <p:cNvPr id="11448" name="Google Shape;11448;p72"/>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2"/>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2"/>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2"/>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72"/>
          <p:cNvGrpSpPr/>
          <p:nvPr/>
        </p:nvGrpSpPr>
        <p:grpSpPr>
          <a:xfrm>
            <a:off x="6213411" y="1984397"/>
            <a:ext cx="315977" cy="347599"/>
            <a:chOff x="1790525" y="2319150"/>
            <a:chExt cx="267800" cy="294600"/>
          </a:xfrm>
        </p:grpSpPr>
        <p:sp>
          <p:nvSpPr>
            <p:cNvPr id="11453" name="Google Shape;11453;p72"/>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2"/>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5" name="Google Shape;11455;p72"/>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6" name="Google Shape;11456;p72"/>
          <p:cNvGrpSpPr/>
          <p:nvPr/>
        </p:nvGrpSpPr>
        <p:grpSpPr>
          <a:xfrm>
            <a:off x="4866386" y="2897963"/>
            <a:ext cx="349457" cy="348542"/>
            <a:chOff x="3599700" y="1954475"/>
            <a:chExt cx="296175" cy="295400"/>
          </a:xfrm>
        </p:grpSpPr>
        <p:sp>
          <p:nvSpPr>
            <p:cNvPr id="11457" name="Google Shape;11457;p72"/>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2"/>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2"/>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0" name="Google Shape;11460;p72"/>
          <p:cNvGrpSpPr/>
          <p:nvPr/>
        </p:nvGrpSpPr>
        <p:grpSpPr>
          <a:xfrm>
            <a:off x="4867316" y="3387426"/>
            <a:ext cx="347599" cy="347599"/>
            <a:chOff x="3601275" y="2319150"/>
            <a:chExt cx="294600" cy="294600"/>
          </a:xfrm>
        </p:grpSpPr>
        <p:sp>
          <p:nvSpPr>
            <p:cNvPr id="11461" name="Google Shape;11461;p72"/>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2"/>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3" name="Google Shape;11463;p72"/>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4" name="Google Shape;11464;p72"/>
          <p:cNvGrpSpPr/>
          <p:nvPr/>
        </p:nvGrpSpPr>
        <p:grpSpPr>
          <a:xfrm>
            <a:off x="7087019" y="2897521"/>
            <a:ext cx="328071" cy="349427"/>
            <a:chOff x="5421475" y="1945825"/>
            <a:chExt cx="278050" cy="296150"/>
          </a:xfrm>
        </p:grpSpPr>
        <p:sp>
          <p:nvSpPr>
            <p:cNvPr id="11465" name="Google Shape;11465;p72"/>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2"/>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2"/>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2"/>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2"/>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2"/>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2"/>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2"/>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3" name="Google Shape;11473;p72"/>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4" name="Google Shape;11474;p72"/>
          <p:cNvGrpSpPr/>
          <p:nvPr/>
        </p:nvGrpSpPr>
        <p:grpSpPr>
          <a:xfrm>
            <a:off x="7075869" y="3898073"/>
            <a:ext cx="350371" cy="224918"/>
            <a:chOff x="5411225" y="2726350"/>
            <a:chExt cx="296950" cy="190625"/>
          </a:xfrm>
        </p:grpSpPr>
        <p:sp>
          <p:nvSpPr>
            <p:cNvPr id="11475" name="Google Shape;11475;p72"/>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2"/>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72"/>
          <p:cNvGrpSpPr/>
          <p:nvPr/>
        </p:nvGrpSpPr>
        <p:grpSpPr>
          <a:xfrm>
            <a:off x="6185904" y="4287346"/>
            <a:ext cx="351286" cy="326390"/>
            <a:chOff x="6524150" y="1938725"/>
            <a:chExt cx="297725" cy="276625"/>
          </a:xfrm>
        </p:grpSpPr>
        <p:sp>
          <p:nvSpPr>
            <p:cNvPr id="11478" name="Google Shape;11478;p72"/>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2"/>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2"/>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2"/>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72"/>
          <p:cNvGrpSpPr/>
          <p:nvPr/>
        </p:nvGrpSpPr>
        <p:grpSpPr>
          <a:xfrm>
            <a:off x="6637536" y="1531966"/>
            <a:ext cx="350401" cy="349457"/>
            <a:chOff x="2141000" y="1954475"/>
            <a:chExt cx="296975" cy="296175"/>
          </a:xfrm>
        </p:grpSpPr>
        <p:sp>
          <p:nvSpPr>
            <p:cNvPr id="11483" name="Google Shape;11483;p72"/>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2"/>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2"/>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2"/>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72"/>
          <p:cNvGrpSpPr/>
          <p:nvPr/>
        </p:nvGrpSpPr>
        <p:grpSpPr>
          <a:xfrm>
            <a:off x="6631047" y="1983807"/>
            <a:ext cx="363380" cy="348778"/>
            <a:chOff x="2140225" y="2318650"/>
            <a:chExt cx="307975" cy="295600"/>
          </a:xfrm>
        </p:grpSpPr>
        <p:sp>
          <p:nvSpPr>
            <p:cNvPr id="11488" name="Google Shape;11488;p72"/>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2"/>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72"/>
          <p:cNvGrpSpPr/>
          <p:nvPr/>
        </p:nvGrpSpPr>
        <p:grpSpPr>
          <a:xfrm>
            <a:off x="6636607" y="2425305"/>
            <a:ext cx="352259" cy="349427"/>
            <a:chOff x="2139425" y="2682250"/>
            <a:chExt cx="298550" cy="296150"/>
          </a:xfrm>
        </p:grpSpPr>
        <p:sp>
          <p:nvSpPr>
            <p:cNvPr id="11491" name="Google Shape;11491;p72"/>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2"/>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2"/>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2"/>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5" name="Google Shape;11495;p72"/>
          <p:cNvGrpSpPr/>
          <p:nvPr/>
        </p:nvGrpSpPr>
        <p:grpSpPr>
          <a:xfrm>
            <a:off x="5301219" y="2939791"/>
            <a:ext cx="350401" cy="264888"/>
            <a:chOff x="3962775" y="1990700"/>
            <a:chExt cx="296975" cy="224500"/>
          </a:xfrm>
        </p:grpSpPr>
        <p:sp>
          <p:nvSpPr>
            <p:cNvPr id="11496" name="Google Shape;11496;p72"/>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2"/>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2"/>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2"/>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2"/>
          <p:cNvGrpSpPr/>
          <p:nvPr/>
        </p:nvGrpSpPr>
        <p:grpSpPr>
          <a:xfrm>
            <a:off x="5301691" y="3386497"/>
            <a:ext cx="349457" cy="349457"/>
            <a:chOff x="3963575" y="2317575"/>
            <a:chExt cx="296175" cy="296175"/>
          </a:xfrm>
        </p:grpSpPr>
        <p:sp>
          <p:nvSpPr>
            <p:cNvPr id="11501" name="Google Shape;11501;p72"/>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2"/>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2"/>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2"/>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2"/>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2"/>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2"/>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2"/>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2"/>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2"/>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2"/>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2"/>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2"/>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2"/>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2"/>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2"/>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72"/>
          <p:cNvGrpSpPr/>
          <p:nvPr/>
        </p:nvGrpSpPr>
        <p:grpSpPr>
          <a:xfrm>
            <a:off x="5301691" y="3836276"/>
            <a:ext cx="349457" cy="348513"/>
            <a:chOff x="3962775" y="2683025"/>
            <a:chExt cx="296175" cy="295375"/>
          </a:xfrm>
        </p:grpSpPr>
        <p:sp>
          <p:nvSpPr>
            <p:cNvPr id="11518" name="Google Shape;11518;p72"/>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2"/>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2"/>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1" name="Google Shape;11521;p72"/>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2" name="Google Shape;11522;p72"/>
          <p:cNvGrpSpPr/>
          <p:nvPr/>
        </p:nvGrpSpPr>
        <p:grpSpPr>
          <a:xfrm>
            <a:off x="7516228" y="3386968"/>
            <a:ext cx="348513" cy="348513"/>
            <a:chOff x="5775900" y="2308125"/>
            <a:chExt cx="295375" cy="295375"/>
          </a:xfrm>
        </p:grpSpPr>
        <p:sp>
          <p:nvSpPr>
            <p:cNvPr id="11523" name="Google Shape;11523;p72"/>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2"/>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2"/>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2"/>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2"/>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72"/>
          <p:cNvGrpSpPr/>
          <p:nvPr/>
        </p:nvGrpSpPr>
        <p:grpSpPr>
          <a:xfrm>
            <a:off x="7537142" y="3835804"/>
            <a:ext cx="306686" cy="349457"/>
            <a:chOff x="5794025" y="2673575"/>
            <a:chExt cx="259925" cy="296175"/>
          </a:xfrm>
        </p:grpSpPr>
        <p:sp>
          <p:nvSpPr>
            <p:cNvPr id="11529" name="Google Shape;11529;p72"/>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2"/>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1" name="Google Shape;11531;p72"/>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72"/>
        <p:cNvGrpSpPr/>
        <p:nvPr/>
      </p:nvGrpSpPr>
      <p:grpSpPr>
        <a:xfrm>
          <a:off x="0" y="0"/>
          <a:ext cx="0" cy="0"/>
          <a:chOff x="0" y="0"/>
          <a:chExt cx="0" cy="0"/>
        </a:xfrm>
      </p:grpSpPr>
      <p:sp>
        <p:nvSpPr>
          <p:cNvPr id="1773" name="Google Shape;1773;p33"/>
          <p:cNvSpPr txBox="1">
            <a:spLocks noGrp="1"/>
          </p:cNvSpPr>
          <p:nvPr>
            <p:ph type="title"/>
          </p:nvPr>
        </p:nvSpPr>
        <p:spPr>
          <a:xfrm>
            <a:off x="2379900" y="2248788"/>
            <a:ext cx="4384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ABOUT US</a:t>
            </a:r>
            <a:endParaRPr/>
          </a:p>
        </p:txBody>
      </p:sp>
      <p:sp>
        <p:nvSpPr>
          <p:cNvPr id="1774" name="Google Shape;1774;p33"/>
          <p:cNvSpPr txBox="1">
            <a:spLocks noGrp="1"/>
          </p:cNvSpPr>
          <p:nvPr>
            <p:ph type="title" idx="4294967295"/>
          </p:nvPr>
        </p:nvSpPr>
        <p:spPr>
          <a:xfrm>
            <a:off x="3952050" y="1429088"/>
            <a:ext cx="1239900" cy="681000"/>
          </a:xfrm>
          <a:prstGeom prst="rect">
            <a:avLst/>
          </a:prstGeom>
          <a:effectLst>
            <a:outerShdw dist="28575" dir="1980000" algn="bl" rotWithShape="0">
              <a:schemeClr val="dk2"/>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7200">
                <a:solidFill>
                  <a:schemeClr val="accent3"/>
                </a:solidFill>
                <a:latin typeface="Lobster"/>
                <a:ea typeface="Lobster"/>
                <a:cs typeface="Lobster"/>
                <a:sym typeface="Lobster"/>
              </a:rPr>
              <a:t>01</a:t>
            </a:r>
            <a:endParaRPr sz="7200">
              <a:solidFill>
                <a:schemeClr val="accent3"/>
              </a:solidFill>
              <a:latin typeface="Lobster"/>
              <a:ea typeface="Lobster"/>
              <a:cs typeface="Lobster"/>
              <a:sym typeface="Lobster"/>
            </a:endParaRPr>
          </a:p>
        </p:txBody>
      </p:sp>
      <p:sp>
        <p:nvSpPr>
          <p:cNvPr id="1775" name="Google Shape;1775;p33"/>
          <p:cNvSpPr txBox="1">
            <a:spLocks noGrp="1"/>
          </p:cNvSpPr>
          <p:nvPr>
            <p:ph type="subTitle" idx="4294967295"/>
          </p:nvPr>
        </p:nvSpPr>
        <p:spPr>
          <a:xfrm>
            <a:off x="2689500" y="2872600"/>
            <a:ext cx="37650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sz="1400"/>
              <a:t>You can enter a subtitle here if you need it</a:t>
            </a:r>
            <a:endParaRPr sz="1400">
              <a:solidFill>
                <a:srgbClr val="FFFFFF"/>
              </a:solidFill>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35"/>
        <p:cNvGrpSpPr/>
        <p:nvPr/>
      </p:nvGrpSpPr>
      <p:grpSpPr>
        <a:xfrm>
          <a:off x="0" y="0"/>
          <a:ext cx="0" cy="0"/>
          <a:chOff x="0" y="0"/>
          <a:chExt cx="0" cy="0"/>
        </a:xfrm>
      </p:grpSpPr>
      <p:sp>
        <p:nvSpPr>
          <p:cNvPr id="11536" name="Google Shape;11536;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537" name="Google Shape;11537;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538" name="Google Shape;11538;p73"/>
          <p:cNvGrpSpPr/>
          <p:nvPr/>
        </p:nvGrpSpPr>
        <p:grpSpPr>
          <a:xfrm>
            <a:off x="882957" y="1534450"/>
            <a:ext cx="292442" cy="355741"/>
            <a:chOff x="-35830350" y="1912725"/>
            <a:chExt cx="241050" cy="293225"/>
          </a:xfrm>
        </p:grpSpPr>
        <p:sp>
          <p:nvSpPr>
            <p:cNvPr id="11539" name="Google Shape;11539;p7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73"/>
          <p:cNvGrpSpPr/>
          <p:nvPr/>
        </p:nvGrpSpPr>
        <p:grpSpPr>
          <a:xfrm>
            <a:off x="851444" y="1994048"/>
            <a:ext cx="355468" cy="353587"/>
            <a:chOff x="-35854750" y="2272675"/>
            <a:chExt cx="293000" cy="291450"/>
          </a:xfrm>
        </p:grpSpPr>
        <p:sp>
          <p:nvSpPr>
            <p:cNvPr id="11542" name="Google Shape;11542;p7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73"/>
          <p:cNvGrpSpPr/>
          <p:nvPr/>
        </p:nvGrpSpPr>
        <p:grpSpPr>
          <a:xfrm>
            <a:off x="850958" y="2448634"/>
            <a:ext cx="356438" cy="354558"/>
            <a:chOff x="-35853975" y="2631825"/>
            <a:chExt cx="293800" cy="292250"/>
          </a:xfrm>
        </p:grpSpPr>
        <p:sp>
          <p:nvSpPr>
            <p:cNvPr id="11546" name="Google Shape;11546;p7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73"/>
          <p:cNvGrpSpPr/>
          <p:nvPr/>
        </p:nvGrpSpPr>
        <p:grpSpPr>
          <a:xfrm>
            <a:off x="3089562" y="1535527"/>
            <a:ext cx="353587" cy="353587"/>
            <a:chOff x="-34032200" y="1916675"/>
            <a:chExt cx="291450" cy="291450"/>
          </a:xfrm>
        </p:grpSpPr>
        <p:sp>
          <p:nvSpPr>
            <p:cNvPr id="11552" name="Google Shape;11552;p7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6" name="Google Shape;11556;p73"/>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7" name="Google Shape;11557;p73"/>
          <p:cNvGrpSpPr/>
          <p:nvPr/>
        </p:nvGrpSpPr>
        <p:grpSpPr>
          <a:xfrm>
            <a:off x="3089092" y="2448634"/>
            <a:ext cx="354527" cy="354558"/>
            <a:chOff x="-34032200" y="2634975"/>
            <a:chExt cx="292225" cy="292250"/>
          </a:xfrm>
        </p:grpSpPr>
        <p:sp>
          <p:nvSpPr>
            <p:cNvPr id="11558" name="Google Shape;11558;p7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73"/>
          <p:cNvGrpSpPr/>
          <p:nvPr/>
        </p:nvGrpSpPr>
        <p:grpSpPr>
          <a:xfrm>
            <a:off x="1739487" y="2914882"/>
            <a:ext cx="358379" cy="354527"/>
            <a:chOff x="-32245875" y="1938725"/>
            <a:chExt cx="295400" cy="292225"/>
          </a:xfrm>
        </p:grpSpPr>
        <p:sp>
          <p:nvSpPr>
            <p:cNvPr id="11562" name="Google Shape;11562;p7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73"/>
          <p:cNvGrpSpPr/>
          <p:nvPr/>
        </p:nvGrpSpPr>
        <p:grpSpPr>
          <a:xfrm>
            <a:off x="1736150" y="3384280"/>
            <a:ext cx="365052" cy="352162"/>
            <a:chOff x="-32243500" y="2299850"/>
            <a:chExt cx="300900" cy="290275"/>
          </a:xfrm>
        </p:grpSpPr>
        <p:sp>
          <p:nvSpPr>
            <p:cNvPr id="11566" name="Google Shape;11566;p7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8" name="Google Shape;11568;p73"/>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9" name="Google Shape;11569;p73"/>
          <p:cNvGrpSpPr/>
          <p:nvPr/>
        </p:nvGrpSpPr>
        <p:grpSpPr>
          <a:xfrm>
            <a:off x="1299432" y="1534571"/>
            <a:ext cx="354527" cy="355498"/>
            <a:chOff x="-35495600" y="1912725"/>
            <a:chExt cx="292225" cy="293025"/>
          </a:xfrm>
        </p:grpSpPr>
        <p:sp>
          <p:nvSpPr>
            <p:cNvPr id="11570" name="Google Shape;11570;p7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3" name="Google Shape;11573;p73"/>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4" name="Google Shape;11574;p73"/>
          <p:cNvGrpSpPr/>
          <p:nvPr/>
        </p:nvGrpSpPr>
        <p:grpSpPr>
          <a:xfrm>
            <a:off x="1299432" y="2449119"/>
            <a:ext cx="354527" cy="353587"/>
            <a:chOff x="-35495600" y="2631825"/>
            <a:chExt cx="292225" cy="291450"/>
          </a:xfrm>
        </p:grpSpPr>
        <p:sp>
          <p:nvSpPr>
            <p:cNvPr id="11575" name="Google Shape;11575;p7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73"/>
          <p:cNvGrpSpPr/>
          <p:nvPr/>
        </p:nvGrpSpPr>
        <p:grpSpPr>
          <a:xfrm>
            <a:off x="3537081" y="1535527"/>
            <a:ext cx="353587" cy="353587"/>
            <a:chOff x="-33673825" y="1916675"/>
            <a:chExt cx="291450" cy="291450"/>
          </a:xfrm>
        </p:grpSpPr>
        <p:sp>
          <p:nvSpPr>
            <p:cNvPr id="11580" name="Google Shape;11580;p7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4" name="Google Shape;11584;p73"/>
          <p:cNvGrpSpPr/>
          <p:nvPr/>
        </p:nvGrpSpPr>
        <p:grpSpPr>
          <a:xfrm>
            <a:off x="3534700" y="1993107"/>
            <a:ext cx="358349" cy="355468"/>
            <a:chOff x="-33676975" y="2275050"/>
            <a:chExt cx="295375" cy="293000"/>
          </a:xfrm>
        </p:grpSpPr>
        <p:sp>
          <p:nvSpPr>
            <p:cNvPr id="11585" name="Google Shape;11585;p7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3"/>
          <p:cNvGrpSpPr/>
          <p:nvPr/>
        </p:nvGrpSpPr>
        <p:grpSpPr>
          <a:xfrm>
            <a:off x="3537081" y="2448406"/>
            <a:ext cx="353587" cy="355013"/>
            <a:chOff x="-33673825" y="2634975"/>
            <a:chExt cx="291450" cy="292625"/>
          </a:xfrm>
        </p:grpSpPr>
        <p:sp>
          <p:nvSpPr>
            <p:cNvPr id="11589" name="Google Shape;11589;p7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73"/>
          <p:cNvGrpSpPr/>
          <p:nvPr/>
        </p:nvGrpSpPr>
        <p:grpSpPr>
          <a:xfrm>
            <a:off x="2205089" y="2915322"/>
            <a:ext cx="329687" cy="353648"/>
            <a:chOff x="-31874100" y="1939525"/>
            <a:chExt cx="271750" cy="291500"/>
          </a:xfrm>
        </p:grpSpPr>
        <p:sp>
          <p:nvSpPr>
            <p:cNvPr id="11592" name="Google Shape;11592;p7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4" name="Google Shape;11594;p73"/>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5" name="Google Shape;11595;p73"/>
          <p:cNvGrpSpPr/>
          <p:nvPr/>
        </p:nvGrpSpPr>
        <p:grpSpPr>
          <a:xfrm>
            <a:off x="2186451" y="3844343"/>
            <a:ext cx="366963" cy="352768"/>
            <a:chOff x="-31889075" y="2658950"/>
            <a:chExt cx="302475" cy="290775"/>
          </a:xfrm>
        </p:grpSpPr>
        <p:sp>
          <p:nvSpPr>
            <p:cNvPr id="11596" name="Google Shape;11596;p7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8" name="Google Shape;11598;p73"/>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9" name="Google Shape;11599;p73"/>
          <p:cNvGrpSpPr/>
          <p:nvPr/>
        </p:nvGrpSpPr>
        <p:grpSpPr>
          <a:xfrm>
            <a:off x="1747421" y="1534571"/>
            <a:ext cx="354527" cy="355498"/>
            <a:chOff x="-35136450" y="1912725"/>
            <a:chExt cx="292225" cy="293025"/>
          </a:xfrm>
        </p:grpSpPr>
        <p:sp>
          <p:nvSpPr>
            <p:cNvPr id="11600" name="Google Shape;11600;p7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73"/>
          <p:cNvGrpSpPr/>
          <p:nvPr/>
        </p:nvGrpSpPr>
        <p:grpSpPr>
          <a:xfrm>
            <a:off x="1747891" y="1993790"/>
            <a:ext cx="353587" cy="354103"/>
            <a:chOff x="-35134875" y="2272675"/>
            <a:chExt cx="291450" cy="291875"/>
          </a:xfrm>
        </p:grpSpPr>
        <p:sp>
          <p:nvSpPr>
            <p:cNvPr id="11604" name="Google Shape;11604;p7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73"/>
          <p:cNvGrpSpPr/>
          <p:nvPr/>
        </p:nvGrpSpPr>
        <p:grpSpPr>
          <a:xfrm>
            <a:off x="1789458" y="2449119"/>
            <a:ext cx="270453" cy="353587"/>
            <a:chOff x="-35101800" y="2631050"/>
            <a:chExt cx="222925" cy="291450"/>
          </a:xfrm>
        </p:grpSpPr>
        <p:sp>
          <p:nvSpPr>
            <p:cNvPr id="11609" name="Google Shape;11609;p7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3" name="Google Shape;11613;p73"/>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4" name="Google Shape;11614;p73"/>
          <p:cNvGrpSpPr/>
          <p:nvPr/>
        </p:nvGrpSpPr>
        <p:grpSpPr>
          <a:xfrm>
            <a:off x="3977510" y="1993107"/>
            <a:ext cx="353587" cy="355468"/>
            <a:chOff x="-33314675" y="2275050"/>
            <a:chExt cx="291450" cy="293000"/>
          </a:xfrm>
        </p:grpSpPr>
        <p:sp>
          <p:nvSpPr>
            <p:cNvPr id="11615" name="Google Shape;11615;p7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8" name="Google Shape;11618;p73"/>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9" name="Google Shape;11619;p73"/>
          <p:cNvGrpSpPr/>
          <p:nvPr/>
        </p:nvGrpSpPr>
        <p:grpSpPr>
          <a:xfrm>
            <a:off x="2639701" y="2915367"/>
            <a:ext cx="353587" cy="353557"/>
            <a:chOff x="-31523625" y="1939525"/>
            <a:chExt cx="291450" cy="291425"/>
          </a:xfrm>
        </p:grpSpPr>
        <p:sp>
          <p:nvSpPr>
            <p:cNvPr id="11620" name="Google Shape;11620;p7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73"/>
          <p:cNvGrpSpPr/>
          <p:nvPr/>
        </p:nvGrpSpPr>
        <p:grpSpPr>
          <a:xfrm>
            <a:off x="2638746" y="3383568"/>
            <a:ext cx="355498" cy="353587"/>
            <a:chOff x="-31523625" y="2298675"/>
            <a:chExt cx="293025" cy="291450"/>
          </a:xfrm>
        </p:grpSpPr>
        <p:sp>
          <p:nvSpPr>
            <p:cNvPr id="11632" name="Google Shape;11632;p7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5" name="Google Shape;11635;p73"/>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3"/>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7" name="Google Shape;11637;p73"/>
          <p:cNvGrpSpPr/>
          <p:nvPr/>
        </p:nvGrpSpPr>
        <p:grpSpPr>
          <a:xfrm>
            <a:off x="2205934" y="1535542"/>
            <a:ext cx="331598" cy="353557"/>
            <a:chOff x="-34767825" y="1914325"/>
            <a:chExt cx="273325" cy="291425"/>
          </a:xfrm>
        </p:grpSpPr>
        <p:sp>
          <p:nvSpPr>
            <p:cNvPr id="11638" name="Google Shape;11638;p7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73"/>
          <p:cNvGrpSpPr/>
          <p:nvPr/>
        </p:nvGrpSpPr>
        <p:grpSpPr>
          <a:xfrm>
            <a:off x="2193513" y="1993092"/>
            <a:ext cx="356438" cy="355498"/>
            <a:chOff x="-34778075" y="2272675"/>
            <a:chExt cx="293800" cy="293025"/>
          </a:xfrm>
        </p:grpSpPr>
        <p:sp>
          <p:nvSpPr>
            <p:cNvPr id="11642" name="Google Shape;11642;p7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5" name="Google Shape;11645;p73"/>
          <p:cNvGrpSpPr/>
          <p:nvPr/>
        </p:nvGrpSpPr>
        <p:grpSpPr>
          <a:xfrm>
            <a:off x="2194939" y="2449119"/>
            <a:ext cx="353587" cy="353587"/>
            <a:chOff x="-34776500" y="2631825"/>
            <a:chExt cx="291450" cy="291450"/>
          </a:xfrm>
        </p:grpSpPr>
        <p:sp>
          <p:nvSpPr>
            <p:cNvPr id="11646" name="Google Shape;11646;p7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7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9" name="Google Shape;11649;p73"/>
          <p:cNvGrpSpPr/>
          <p:nvPr/>
        </p:nvGrpSpPr>
        <p:grpSpPr>
          <a:xfrm>
            <a:off x="853628" y="2912973"/>
            <a:ext cx="354527" cy="358349"/>
            <a:chOff x="-32956300" y="1915900"/>
            <a:chExt cx="292225" cy="295375"/>
          </a:xfrm>
        </p:grpSpPr>
        <p:sp>
          <p:nvSpPr>
            <p:cNvPr id="11650" name="Google Shape;11650;p7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2" name="Google Shape;11652;p73"/>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3"/>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4" name="Google Shape;11654;p73"/>
          <p:cNvGrpSpPr/>
          <p:nvPr/>
        </p:nvGrpSpPr>
        <p:grpSpPr>
          <a:xfrm>
            <a:off x="3081101" y="2915367"/>
            <a:ext cx="356438" cy="353557"/>
            <a:chOff x="-31166825" y="1939525"/>
            <a:chExt cx="293800" cy="291425"/>
          </a:xfrm>
        </p:grpSpPr>
        <p:sp>
          <p:nvSpPr>
            <p:cNvPr id="11655" name="Google Shape;11655;p7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73"/>
          <p:cNvGrpSpPr/>
          <p:nvPr/>
        </p:nvGrpSpPr>
        <p:grpSpPr>
          <a:xfrm>
            <a:off x="3082057" y="3383295"/>
            <a:ext cx="354527" cy="354133"/>
            <a:chOff x="-31165250" y="2298675"/>
            <a:chExt cx="292225" cy="291900"/>
          </a:xfrm>
        </p:grpSpPr>
        <p:sp>
          <p:nvSpPr>
            <p:cNvPr id="11667" name="Google Shape;11667;p7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73"/>
          <p:cNvGrpSpPr/>
          <p:nvPr/>
        </p:nvGrpSpPr>
        <p:grpSpPr>
          <a:xfrm>
            <a:off x="3082542" y="3843949"/>
            <a:ext cx="353557" cy="353557"/>
            <a:chOff x="-31164450" y="2657050"/>
            <a:chExt cx="291425" cy="291425"/>
          </a:xfrm>
        </p:grpSpPr>
        <p:sp>
          <p:nvSpPr>
            <p:cNvPr id="11671" name="Google Shape;11671;p7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5" name="Google Shape;11675;p73"/>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6" name="Google Shape;11676;p73"/>
          <p:cNvGrpSpPr/>
          <p:nvPr/>
        </p:nvGrpSpPr>
        <p:grpSpPr>
          <a:xfrm>
            <a:off x="2632987" y="1535178"/>
            <a:ext cx="358349" cy="354285"/>
            <a:chOff x="-34421275" y="1912725"/>
            <a:chExt cx="295375" cy="292025"/>
          </a:xfrm>
        </p:grpSpPr>
        <p:sp>
          <p:nvSpPr>
            <p:cNvPr id="11677" name="Google Shape;11677;p7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9" name="Google Shape;11679;p73"/>
          <p:cNvGrpSpPr/>
          <p:nvPr/>
        </p:nvGrpSpPr>
        <p:grpSpPr>
          <a:xfrm>
            <a:off x="2632032" y="1993093"/>
            <a:ext cx="360260" cy="355498"/>
            <a:chOff x="-34418125" y="2271100"/>
            <a:chExt cx="296950" cy="293025"/>
          </a:xfrm>
        </p:grpSpPr>
        <p:sp>
          <p:nvSpPr>
            <p:cNvPr id="11680" name="Google Shape;11680;p7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73"/>
          <p:cNvGrpSpPr/>
          <p:nvPr/>
        </p:nvGrpSpPr>
        <p:grpSpPr>
          <a:xfrm>
            <a:off x="2632987" y="2449119"/>
            <a:ext cx="358349" cy="353587"/>
            <a:chOff x="-34421275" y="2631050"/>
            <a:chExt cx="295375" cy="291450"/>
          </a:xfrm>
        </p:grpSpPr>
        <p:sp>
          <p:nvSpPr>
            <p:cNvPr id="11686" name="Google Shape;11686;p7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0" name="Google Shape;11690;p73"/>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3"/>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3"/>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3" name="Google Shape;11693;p73"/>
          <p:cNvGrpSpPr/>
          <p:nvPr/>
        </p:nvGrpSpPr>
        <p:grpSpPr>
          <a:xfrm>
            <a:off x="3537620" y="2915837"/>
            <a:ext cx="353587" cy="352617"/>
            <a:chOff x="-30805300" y="1938725"/>
            <a:chExt cx="291450" cy="290650"/>
          </a:xfrm>
        </p:grpSpPr>
        <p:sp>
          <p:nvSpPr>
            <p:cNvPr id="11694" name="Google Shape;11694;p7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73"/>
          <p:cNvGrpSpPr/>
          <p:nvPr/>
        </p:nvGrpSpPr>
        <p:grpSpPr>
          <a:xfrm>
            <a:off x="3538105" y="3383765"/>
            <a:ext cx="352617" cy="353193"/>
            <a:chOff x="-30805300" y="2298675"/>
            <a:chExt cx="290650" cy="291125"/>
          </a:xfrm>
        </p:grpSpPr>
        <p:sp>
          <p:nvSpPr>
            <p:cNvPr id="11697" name="Google Shape;11697;p7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73"/>
          <p:cNvGrpSpPr/>
          <p:nvPr/>
        </p:nvGrpSpPr>
        <p:grpSpPr>
          <a:xfrm>
            <a:off x="3537635" y="3843949"/>
            <a:ext cx="353557" cy="353557"/>
            <a:chOff x="-30806075" y="2657050"/>
            <a:chExt cx="291425" cy="291425"/>
          </a:xfrm>
        </p:grpSpPr>
        <p:sp>
          <p:nvSpPr>
            <p:cNvPr id="11702" name="Google Shape;11702;p7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73"/>
          <p:cNvGrpSpPr/>
          <p:nvPr/>
        </p:nvGrpSpPr>
        <p:grpSpPr>
          <a:xfrm>
            <a:off x="2639681" y="4301756"/>
            <a:ext cx="353557" cy="353557"/>
            <a:chOff x="-30064925" y="2332550"/>
            <a:chExt cx="291425" cy="291425"/>
          </a:xfrm>
        </p:grpSpPr>
        <p:sp>
          <p:nvSpPr>
            <p:cNvPr id="11706" name="Google Shape;11706;p7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73"/>
          <p:cNvGrpSpPr/>
          <p:nvPr/>
        </p:nvGrpSpPr>
        <p:grpSpPr>
          <a:xfrm>
            <a:off x="3983068" y="2911256"/>
            <a:ext cx="348855" cy="347879"/>
            <a:chOff x="2821450" y="2957850"/>
            <a:chExt cx="259275" cy="258550"/>
          </a:xfrm>
        </p:grpSpPr>
        <p:sp>
          <p:nvSpPr>
            <p:cNvPr id="11710" name="Google Shape;11710;p7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713" name="Google Shape;11713;p73"/>
          <p:cNvGrpSpPr/>
          <p:nvPr/>
        </p:nvGrpSpPr>
        <p:grpSpPr>
          <a:xfrm>
            <a:off x="4858100" y="1532274"/>
            <a:ext cx="361090" cy="361090"/>
            <a:chOff x="-57970450" y="1903275"/>
            <a:chExt cx="318225" cy="318225"/>
          </a:xfrm>
        </p:grpSpPr>
        <p:sp>
          <p:nvSpPr>
            <p:cNvPr id="11714" name="Google Shape;11714;p73"/>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3"/>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3"/>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3"/>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73"/>
          <p:cNvGrpSpPr/>
          <p:nvPr/>
        </p:nvGrpSpPr>
        <p:grpSpPr>
          <a:xfrm>
            <a:off x="4880000" y="2008231"/>
            <a:ext cx="317290" cy="359303"/>
            <a:chOff x="-57950750" y="2296300"/>
            <a:chExt cx="279625" cy="316650"/>
          </a:xfrm>
        </p:grpSpPr>
        <p:sp>
          <p:nvSpPr>
            <p:cNvPr id="11719" name="Google Shape;11719;p73"/>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3"/>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3"/>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3"/>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3" name="Google Shape;11723;p73"/>
          <p:cNvGrpSpPr/>
          <p:nvPr/>
        </p:nvGrpSpPr>
        <p:grpSpPr>
          <a:xfrm>
            <a:off x="4858214" y="2459907"/>
            <a:ext cx="360863" cy="360211"/>
            <a:chOff x="-57969675" y="2687750"/>
            <a:chExt cx="318025" cy="317450"/>
          </a:xfrm>
        </p:grpSpPr>
        <p:sp>
          <p:nvSpPr>
            <p:cNvPr id="11724" name="Google Shape;11724;p73"/>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3"/>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3"/>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3"/>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73"/>
          <p:cNvGrpSpPr/>
          <p:nvPr/>
        </p:nvGrpSpPr>
        <p:grpSpPr>
          <a:xfrm>
            <a:off x="7067397" y="1532274"/>
            <a:ext cx="363785" cy="361090"/>
            <a:chOff x="-56012425" y="1903275"/>
            <a:chExt cx="320600" cy="318225"/>
          </a:xfrm>
        </p:grpSpPr>
        <p:sp>
          <p:nvSpPr>
            <p:cNvPr id="11729" name="Google Shape;11729;p73"/>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3"/>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73"/>
          <p:cNvGrpSpPr/>
          <p:nvPr/>
        </p:nvGrpSpPr>
        <p:grpSpPr>
          <a:xfrm>
            <a:off x="7068290" y="2006443"/>
            <a:ext cx="361998" cy="361998"/>
            <a:chOff x="-56010850" y="2294725"/>
            <a:chExt cx="319025" cy="319025"/>
          </a:xfrm>
        </p:grpSpPr>
        <p:sp>
          <p:nvSpPr>
            <p:cNvPr id="11732" name="Google Shape;11732;p73"/>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3"/>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3"/>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3"/>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73"/>
          <p:cNvGrpSpPr/>
          <p:nvPr/>
        </p:nvGrpSpPr>
        <p:grpSpPr>
          <a:xfrm>
            <a:off x="7068305" y="2459027"/>
            <a:ext cx="361969" cy="361090"/>
            <a:chOff x="-56010050" y="2686975"/>
            <a:chExt cx="319000" cy="318225"/>
          </a:xfrm>
        </p:grpSpPr>
        <p:sp>
          <p:nvSpPr>
            <p:cNvPr id="11737" name="Google Shape;11737;p73"/>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3"/>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3"/>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3"/>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73"/>
          <p:cNvGrpSpPr/>
          <p:nvPr/>
        </p:nvGrpSpPr>
        <p:grpSpPr>
          <a:xfrm>
            <a:off x="5753801" y="2911936"/>
            <a:ext cx="361998" cy="361090"/>
            <a:chOff x="-54081175" y="1903275"/>
            <a:chExt cx="319025" cy="318225"/>
          </a:xfrm>
        </p:grpSpPr>
        <p:sp>
          <p:nvSpPr>
            <p:cNvPr id="11742" name="Google Shape;11742;p73"/>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3"/>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73"/>
          <p:cNvGrpSpPr/>
          <p:nvPr/>
        </p:nvGrpSpPr>
        <p:grpSpPr>
          <a:xfrm>
            <a:off x="5776154" y="3365399"/>
            <a:ext cx="317290" cy="360211"/>
            <a:chOff x="-54063050" y="2296300"/>
            <a:chExt cx="279625" cy="317450"/>
          </a:xfrm>
        </p:grpSpPr>
        <p:sp>
          <p:nvSpPr>
            <p:cNvPr id="11745" name="Google Shape;11745;p73"/>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3"/>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3"/>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3"/>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73"/>
          <p:cNvGrpSpPr/>
          <p:nvPr/>
        </p:nvGrpSpPr>
        <p:grpSpPr>
          <a:xfrm>
            <a:off x="5776154" y="3829461"/>
            <a:ext cx="317290" cy="361033"/>
            <a:chOff x="-54061475" y="2685450"/>
            <a:chExt cx="279625" cy="318175"/>
          </a:xfrm>
        </p:grpSpPr>
        <p:sp>
          <p:nvSpPr>
            <p:cNvPr id="11750" name="Google Shape;11750;p73"/>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3"/>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3"/>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3"/>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73"/>
          <p:cNvGrpSpPr/>
          <p:nvPr/>
        </p:nvGrpSpPr>
        <p:grpSpPr>
          <a:xfrm>
            <a:off x="8029690" y="2921780"/>
            <a:ext cx="275278" cy="361969"/>
            <a:chOff x="-52074300" y="1911950"/>
            <a:chExt cx="242600" cy="319000"/>
          </a:xfrm>
        </p:grpSpPr>
        <p:sp>
          <p:nvSpPr>
            <p:cNvPr id="11755" name="Google Shape;11755;p73"/>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3"/>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3"/>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3"/>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73"/>
          <p:cNvGrpSpPr/>
          <p:nvPr/>
        </p:nvGrpSpPr>
        <p:grpSpPr>
          <a:xfrm>
            <a:off x="5287689" y="1533182"/>
            <a:ext cx="361998" cy="361090"/>
            <a:chOff x="-57578225" y="1904075"/>
            <a:chExt cx="319025" cy="318225"/>
          </a:xfrm>
        </p:grpSpPr>
        <p:sp>
          <p:nvSpPr>
            <p:cNvPr id="11760" name="Google Shape;11760;p73"/>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3"/>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3"/>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3"/>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4" name="Google Shape;11764;p73"/>
          <p:cNvGrpSpPr/>
          <p:nvPr/>
        </p:nvGrpSpPr>
        <p:grpSpPr>
          <a:xfrm>
            <a:off x="5310042" y="2006443"/>
            <a:ext cx="317290" cy="361090"/>
            <a:chOff x="-57558525" y="2294725"/>
            <a:chExt cx="279625" cy="318225"/>
          </a:xfrm>
        </p:grpSpPr>
        <p:sp>
          <p:nvSpPr>
            <p:cNvPr id="11765" name="Google Shape;11765;p73"/>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3"/>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3"/>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3"/>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3"/>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73"/>
          <p:cNvGrpSpPr/>
          <p:nvPr/>
        </p:nvGrpSpPr>
        <p:grpSpPr>
          <a:xfrm>
            <a:off x="5285901" y="2459027"/>
            <a:ext cx="365572" cy="361969"/>
            <a:chOff x="-57579800" y="2686975"/>
            <a:chExt cx="322175" cy="319000"/>
          </a:xfrm>
        </p:grpSpPr>
        <p:sp>
          <p:nvSpPr>
            <p:cNvPr id="11771" name="Google Shape;11771;p73"/>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3"/>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3" name="Google Shape;11773;p73"/>
          <p:cNvGrpSpPr/>
          <p:nvPr/>
        </p:nvGrpSpPr>
        <p:grpSpPr>
          <a:xfrm>
            <a:off x="7510682" y="2006443"/>
            <a:ext cx="367359" cy="361090"/>
            <a:chOff x="-55620975" y="2294725"/>
            <a:chExt cx="323750" cy="318225"/>
          </a:xfrm>
        </p:grpSpPr>
        <p:sp>
          <p:nvSpPr>
            <p:cNvPr id="11774" name="Google Shape;11774;p73"/>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3"/>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3"/>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3"/>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3"/>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3"/>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73"/>
          <p:cNvGrpSpPr/>
          <p:nvPr/>
        </p:nvGrpSpPr>
        <p:grpSpPr>
          <a:xfrm>
            <a:off x="7512923" y="2458942"/>
            <a:ext cx="362877" cy="361175"/>
            <a:chOff x="-55620175" y="2686900"/>
            <a:chExt cx="319800" cy="318300"/>
          </a:xfrm>
        </p:grpSpPr>
        <p:sp>
          <p:nvSpPr>
            <p:cNvPr id="11781" name="Google Shape;11781;p73"/>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3"/>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3"/>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3"/>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73"/>
          <p:cNvGrpSpPr/>
          <p:nvPr/>
        </p:nvGrpSpPr>
        <p:grpSpPr>
          <a:xfrm>
            <a:off x="6198887" y="2911936"/>
            <a:ext cx="361969" cy="361090"/>
            <a:chOff x="-53690500" y="1903275"/>
            <a:chExt cx="319000" cy="318225"/>
          </a:xfrm>
        </p:grpSpPr>
        <p:sp>
          <p:nvSpPr>
            <p:cNvPr id="11786" name="Google Shape;11786;p73"/>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3"/>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3"/>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3"/>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0" name="Google Shape;11790;p73"/>
          <p:cNvGrpSpPr/>
          <p:nvPr/>
        </p:nvGrpSpPr>
        <p:grpSpPr>
          <a:xfrm>
            <a:off x="6221226" y="3365399"/>
            <a:ext cx="317290" cy="359303"/>
            <a:chOff x="-53670800" y="2296300"/>
            <a:chExt cx="279625" cy="316650"/>
          </a:xfrm>
        </p:grpSpPr>
        <p:sp>
          <p:nvSpPr>
            <p:cNvPr id="11791" name="Google Shape;11791;p73"/>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3"/>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3"/>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3"/>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73"/>
          <p:cNvGrpSpPr/>
          <p:nvPr/>
        </p:nvGrpSpPr>
        <p:grpSpPr>
          <a:xfrm>
            <a:off x="6198887" y="3830738"/>
            <a:ext cx="361969" cy="361544"/>
            <a:chOff x="-53690500" y="2686575"/>
            <a:chExt cx="319000" cy="318625"/>
          </a:xfrm>
        </p:grpSpPr>
        <p:sp>
          <p:nvSpPr>
            <p:cNvPr id="11796" name="Google Shape;11796;p73"/>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3"/>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3"/>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3"/>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73"/>
          <p:cNvGrpSpPr/>
          <p:nvPr/>
        </p:nvGrpSpPr>
        <p:grpSpPr>
          <a:xfrm>
            <a:off x="8008669" y="3373598"/>
            <a:ext cx="317319" cy="360948"/>
            <a:chOff x="-52092425" y="2303525"/>
            <a:chExt cx="279650" cy="318100"/>
          </a:xfrm>
        </p:grpSpPr>
        <p:sp>
          <p:nvSpPr>
            <p:cNvPr id="11801" name="Google Shape;11801;p73"/>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3"/>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3"/>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3"/>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3"/>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73"/>
          <p:cNvGrpSpPr/>
          <p:nvPr/>
        </p:nvGrpSpPr>
        <p:grpSpPr>
          <a:xfrm>
            <a:off x="5727728" y="1534061"/>
            <a:ext cx="363756" cy="361090"/>
            <a:chOff x="-57189125" y="1904850"/>
            <a:chExt cx="320575" cy="318225"/>
          </a:xfrm>
        </p:grpSpPr>
        <p:sp>
          <p:nvSpPr>
            <p:cNvPr id="11807" name="Google Shape;11807;p73"/>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3"/>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3"/>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3"/>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3"/>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73"/>
          <p:cNvGrpSpPr/>
          <p:nvPr/>
        </p:nvGrpSpPr>
        <p:grpSpPr>
          <a:xfrm>
            <a:off x="5728621" y="2028797"/>
            <a:ext cx="361969" cy="316411"/>
            <a:chOff x="-57187550" y="2314425"/>
            <a:chExt cx="319000" cy="278850"/>
          </a:xfrm>
        </p:grpSpPr>
        <p:sp>
          <p:nvSpPr>
            <p:cNvPr id="11813" name="Google Shape;11813;p73"/>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3"/>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3"/>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3"/>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7" name="Google Shape;11817;p73"/>
          <p:cNvGrpSpPr/>
          <p:nvPr/>
        </p:nvGrpSpPr>
        <p:grpSpPr>
          <a:xfrm>
            <a:off x="5745585" y="2458346"/>
            <a:ext cx="328042" cy="361771"/>
            <a:chOff x="-57172600" y="2686375"/>
            <a:chExt cx="289100" cy="318825"/>
          </a:xfrm>
        </p:grpSpPr>
        <p:sp>
          <p:nvSpPr>
            <p:cNvPr id="11818" name="Google Shape;11818;p73"/>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3"/>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0" name="Google Shape;11820;p73"/>
          <p:cNvGrpSpPr/>
          <p:nvPr/>
        </p:nvGrpSpPr>
        <p:grpSpPr>
          <a:xfrm>
            <a:off x="7958434" y="1532274"/>
            <a:ext cx="361090" cy="359303"/>
            <a:chOff x="-55225575" y="1903275"/>
            <a:chExt cx="318225" cy="316650"/>
          </a:xfrm>
        </p:grpSpPr>
        <p:sp>
          <p:nvSpPr>
            <p:cNvPr id="11821" name="Google Shape;11821;p73"/>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3"/>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3"/>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3"/>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3"/>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6" name="Google Shape;11826;p73"/>
          <p:cNvGrpSpPr/>
          <p:nvPr/>
        </p:nvGrpSpPr>
        <p:grpSpPr>
          <a:xfrm>
            <a:off x="7969611" y="2008231"/>
            <a:ext cx="338736" cy="359303"/>
            <a:chOff x="-55217700" y="2296300"/>
            <a:chExt cx="298525" cy="316650"/>
          </a:xfrm>
        </p:grpSpPr>
        <p:sp>
          <p:nvSpPr>
            <p:cNvPr id="11827" name="Google Shape;11827;p73"/>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3"/>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3"/>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3"/>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73"/>
          <p:cNvGrpSpPr/>
          <p:nvPr/>
        </p:nvGrpSpPr>
        <p:grpSpPr>
          <a:xfrm>
            <a:off x="7957541" y="2460814"/>
            <a:ext cx="362877" cy="359303"/>
            <a:chOff x="-55229525" y="2688550"/>
            <a:chExt cx="319800" cy="316650"/>
          </a:xfrm>
        </p:grpSpPr>
        <p:sp>
          <p:nvSpPr>
            <p:cNvPr id="11832" name="Google Shape;11832;p73"/>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3"/>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3"/>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3"/>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73"/>
          <p:cNvGrpSpPr/>
          <p:nvPr/>
        </p:nvGrpSpPr>
        <p:grpSpPr>
          <a:xfrm>
            <a:off x="6653760" y="2911936"/>
            <a:ext cx="338765" cy="361090"/>
            <a:chOff x="-53288825" y="1903275"/>
            <a:chExt cx="298550" cy="318225"/>
          </a:xfrm>
        </p:grpSpPr>
        <p:sp>
          <p:nvSpPr>
            <p:cNvPr id="11837" name="Google Shape;11837;p73"/>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3"/>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3"/>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73"/>
          <p:cNvGrpSpPr/>
          <p:nvPr/>
        </p:nvGrpSpPr>
        <p:grpSpPr>
          <a:xfrm>
            <a:off x="6642143" y="3363612"/>
            <a:ext cx="361998" cy="361090"/>
            <a:chOff x="-53299850" y="2294725"/>
            <a:chExt cx="319025" cy="318225"/>
          </a:xfrm>
        </p:grpSpPr>
        <p:sp>
          <p:nvSpPr>
            <p:cNvPr id="11841" name="Google Shape;11841;p73"/>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3"/>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73"/>
          <p:cNvGrpSpPr/>
          <p:nvPr/>
        </p:nvGrpSpPr>
        <p:grpSpPr>
          <a:xfrm>
            <a:off x="6664936" y="3832071"/>
            <a:ext cx="316411" cy="360211"/>
            <a:chOff x="-53278575" y="2687750"/>
            <a:chExt cx="278850" cy="317450"/>
          </a:xfrm>
        </p:grpSpPr>
        <p:sp>
          <p:nvSpPr>
            <p:cNvPr id="11844" name="Google Shape;11844;p73"/>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3"/>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3"/>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3"/>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73"/>
          <p:cNvGrpSpPr/>
          <p:nvPr/>
        </p:nvGrpSpPr>
        <p:grpSpPr>
          <a:xfrm>
            <a:off x="7986330" y="3831759"/>
            <a:ext cx="361998" cy="362310"/>
            <a:chOff x="-52101875" y="2687475"/>
            <a:chExt cx="319025" cy="319300"/>
          </a:xfrm>
        </p:grpSpPr>
        <p:sp>
          <p:nvSpPr>
            <p:cNvPr id="11849" name="Google Shape;11849;p73"/>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3"/>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3"/>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3"/>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73"/>
          <p:cNvGrpSpPr/>
          <p:nvPr/>
        </p:nvGrpSpPr>
        <p:grpSpPr>
          <a:xfrm>
            <a:off x="6201079" y="1533182"/>
            <a:ext cx="317290" cy="361090"/>
            <a:chOff x="-56774050" y="1904075"/>
            <a:chExt cx="279625" cy="318225"/>
          </a:xfrm>
        </p:grpSpPr>
        <p:sp>
          <p:nvSpPr>
            <p:cNvPr id="11854" name="Google Shape;11854;p73"/>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3"/>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73"/>
          <p:cNvGrpSpPr/>
          <p:nvPr/>
        </p:nvGrpSpPr>
        <p:grpSpPr>
          <a:xfrm>
            <a:off x="6201079" y="2006443"/>
            <a:ext cx="317290" cy="361090"/>
            <a:chOff x="-56774850" y="2294725"/>
            <a:chExt cx="279625" cy="318225"/>
          </a:xfrm>
        </p:grpSpPr>
        <p:sp>
          <p:nvSpPr>
            <p:cNvPr id="11857" name="Google Shape;11857;p73"/>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3"/>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3"/>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73"/>
          <p:cNvGrpSpPr/>
          <p:nvPr/>
        </p:nvGrpSpPr>
        <p:grpSpPr>
          <a:xfrm>
            <a:off x="6222086" y="2459027"/>
            <a:ext cx="275278" cy="360182"/>
            <a:chOff x="-56756725" y="2686975"/>
            <a:chExt cx="242600" cy="317425"/>
          </a:xfrm>
        </p:grpSpPr>
        <p:sp>
          <p:nvSpPr>
            <p:cNvPr id="11861" name="Google Shape;11861;p73"/>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3"/>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3"/>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4" name="Google Shape;11864;p73"/>
          <p:cNvGrpSpPr/>
          <p:nvPr/>
        </p:nvGrpSpPr>
        <p:grpSpPr>
          <a:xfrm>
            <a:off x="4870518" y="2911936"/>
            <a:ext cx="337346" cy="361998"/>
            <a:chOff x="-54826975" y="1903275"/>
            <a:chExt cx="297300" cy="319025"/>
          </a:xfrm>
        </p:grpSpPr>
        <p:sp>
          <p:nvSpPr>
            <p:cNvPr id="11865" name="Google Shape;11865;p73"/>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3"/>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3"/>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73"/>
          <p:cNvGrpSpPr/>
          <p:nvPr/>
        </p:nvGrpSpPr>
        <p:grpSpPr>
          <a:xfrm>
            <a:off x="4858206" y="3365399"/>
            <a:ext cx="361969" cy="359274"/>
            <a:chOff x="-54836500" y="2296300"/>
            <a:chExt cx="319000" cy="316625"/>
          </a:xfrm>
        </p:grpSpPr>
        <p:sp>
          <p:nvSpPr>
            <p:cNvPr id="11869" name="Google Shape;11869;p73"/>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3"/>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3"/>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3"/>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73"/>
          <p:cNvGrpSpPr/>
          <p:nvPr/>
        </p:nvGrpSpPr>
        <p:grpSpPr>
          <a:xfrm>
            <a:off x="4879652" y="3832071"/>
            <a:ext cx="319078" cy="361090"/>
            <a:chOff x="-54817600" y="2687750"/>
            <a:chExt cx="281200" cy="318225"/>
          </a:xfrm>
        </p:grpSpPr>
        <p:sp>
          <p:nvSpPr>
            <p:cNvPr id="11874" name="Google Shape;11874;p73"/>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3"/>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3"/>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3"/>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73"/>
          <p:cNvGrpSpPr/>
          <p:nvPr/>
        </p:nvGrpSpPr>
        <p:grpSpPr>
          <a:xfrm>
            <a:off x="7110476" y="2911936"/>
            <a:ext cx="317290" cy="359303"/>
            <a:chOff x="-52887125" y="1903275"/>
            <a:chExt cx="279625" cy="316650"/>
          </a:xfrm>
        </p:grpSpPr>
        <p:sp>
          <p:nvSpPr>
            <p:cNvPr id="11879" name="Google Shape;11879;p73"/>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3"/>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3"/>
          <p:cNvGrpSpPr/>
          <p:nvPr/>
        </p:nvGrpSpPr>
        <p:grpSpPr>
          <a:xfrm>
            <a:off x="7089030" y="3362733"/>
            <a:ext cx="360182" cy="361969"/>
            <a:chOff x="-52906025" y="2293950"/>
            <a:chExt cx="317425" cy="319000"/>
          </a:xfrm>
        </p:grpSpPr>
        <p:sp>
          <p:nvSpPr>
            <p:cNvPr id="11882" name="Google Shape;11882;p73"/>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3"/>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3"/>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73"/>
          <p:cNvGrpSpPr/>
          <p:nvPr/>
        </p:nvGrpSpPr>
        <p:grpSpPr>
          <a:xfrm>
            <a:off x="7110476" y="3831192"/>
            <a:ext cx="317290" cy="361090"/>
            <a:chOff x="-52887125" y="2686975"/>
            <a:chExt cx="279625" cy="318225"/>
          </a:xfrm>
        </p:grpSpPr>
        <p:sp>
          <p:nvSpPr>
            <p:cNvPr id="11886" name="Google Shape;11886;p73"/>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3"/>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3"/>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3"/>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0" name="Google Shape;11890;p73"/>
          <p:cNvGrpSpPr/>
          <p:nvPr/>
        </p:nvGrpSpPr>
        <p:grpSpPr>
          <a:xfrm>
            <a:off x="6220848" y="4290810"/>
            <a:ext cx="318170" cy="359303"/>
            <a:chOff x="-51722225" y="1915100"/>
            <a:chExt cx="280400" cy="316650"/>
          </a:xfrm>
        </p:grpSpPr>
        <p:sp>
          <p:nvSpPr>
            <p:cNvPr id="11891" name="Google Shape;11891;p73"/>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3"/>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3"/>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73"/>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73"/>
          <p:cNvGrpSpPr/>
          <p:nvPr/>
        </p:nvGrpSpPr>
        <p:grpSpPr>
          <a:xfrm>
            <a:off x="6616678" y="1531508"/>
            <a:ext cx="370905" cy="360976"/>
            <a:chOff x="-56407800" y="1902600"/>
            <a:chExt cx="326875" cy="318125"/>
          </a:xfrm>
        </p:grpSpPr>
        <p:sp>
          <p:nvSpPr>
            <p:cNvPr id="11896" name="Google Shape;11896;p73"/>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3"/>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3"/>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73"/>
          <p:cNvGrpSpPr/>
          <p:nvPr/>
        </p:nvGrpSpPr>
        <p:grpSpPr>
          <a:xfrm>
            <a:off x="6622479" y="2018074"/>
            <a:ext cx="359303" cy="338736"/>
            <a:chOff x="-56401500" y="2304975"/>
            <a:chExt cx="316650" cy="298525"/>
          </a:xfrm>
        </p:grpSpPr>
        <p:sp>
          <p:nvSpPr>
            <p:cNvPr id="11900" name="Google Shape;11900;p73"/>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3"/>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3"/>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3"/>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4" name="Google Shape;11904;p73"/>
          <p:cNvGrpSpPr/>
          <p:nvPr/>
        </p:nvGrpSpPr>
        <p:grpSpPr>
          <a:xfrm>
            <a:off x="5328863" y="2910149"/>
            <a:ext cx="319985" cy="361090"/>
            <a:chOff x="-54426150" y="1901700"/>
            <a:chExt cx="282000" cy="318225"/>
          </a:xfrm>
        </p:grpSpPr>
        <p:sp>
          <p:nvSpPr>
            <p:cNvPr id="11905" name="Google Shape;11905;p73"/>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3"/>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3"/>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3"/>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73"/>
          <p:cNvGrpSpPr/>
          <p:nvPr/>
        </p:nvGrpSpPr>
        <p:grpSpPr>
          <a:xfrm>
            <a:off x="5328863" y="3363612"/>
            <a:ext cx="319985" cy="361998"/>
            <a:chOff x="-54426150" y="2294725"/>
            <a:chExt cx="282000" cy="319025"/>
          </a:xfrm>
        </p:grpSpPr>
        <p:sp>
          <p:nvSpPr>
            <p:cNvPr id="11910" name="Google Shape;11910;p73"/>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3"/>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3"/>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3"/>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3"/>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73"/>
          <p:cNvGrpSpPr/>
          <p:nvPr/>
        </p:nvGrpSpPr>
        <p:grpSpPr>
          <a:xfrm>
            <a:off x="5327076" y="3831192"/>
            <a:ext cx="323560" cy="361969"/>
            <a:chOff x="-54427725" y="2686975"/>
            <a:chExt cx="285150" cy="319000"/>
          </a:xfrm>
        </p:grpSpPr>
        <p:sp>
          <p:nvSpPr>
            <p:cNvPr id="11916" name="Google Shape;11916;p73"/>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3"/>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3"/>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3"/>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3"/>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73"/>
          <p:cNvGrpSpPr/>
          <p:nvPr/>
        </p:nvGrpSpPr>
        <p:grpSpPr>
          <a:xfrm>
            <a:off x="7533634" y="2912163"/>
            <a:ext cx="359303" cy="359984"/>
            <a:chOff x="-52513800" y="1903475"/>
            <a:chExt cx="316650" cy="317250"/>
          </a:xfrm>
        </p:grpSpPr>
        <p:sp>
          <p:nvSpPr>
            <p:cNvPr id="11922" name="Google Shape;11922;p73"/>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3"/>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4" name="Google Shape;11924;p73"/>
          <p:cNvGrpSpPr/>
          <p:nvPr/>
        </p:nvGrpSpPr>
        <p:grpSpPr>
          <a:xfrm>
            <a:off x="7543464" y="3364520"/>
            <a:ext cx="339644" cy="360182"/>
            <a:chOff x="-52505925" y="2295525"/>
            <a:chExt cx="299325" cy="317425"/>
          </a:xfrm>
        </p:grpSpPr>
        <p:sp>
          <p:nvSpPr>
            <p:cNvPr id="11925" name="Google Shape;11925;p73"/>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3"/>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3"/>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3"/>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9" name="Google Shape;11929;p73"/>
          <p:cNvGrpSpPr/>
          <p:nvPr/>
        </p:nvGrpSpPr>
        <p:grpSpPr>
          <a:xfrm>
            <a:off x="7554641" y="3831192"/>
            <a:ext cx="317290" cy="361090"/>
            <a:chOff x="-52494100" y="2686975"/>
            <a:chExt cx="279625" cy="318225"/>
          </a:xfrm>
        </p:grpSpPr>
        <p:sp>
          <p:nvSpPr>
            <p:cNvPr id="11930" name="Google Shape;11930;p73"/>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3"/>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3"/>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3"/>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73"/>
          <p:cNvGrpSpPr/>
          <p:nvPr/>
        </p:nvGrpSpPr>
        <p:grpSpPr>
          <a:xfrm>
            <a:off x="6665412" y="4292135"/>
            <a:ext cx="315503" cy="361090"/>
            <a:chOff x="-51708850" y="2305750"/>
            <a:chExt cx="278050" cy="318225"/>
          </a:xfrm>
        </p:grpSpPr>
        <p:sp>
          <p:nvSpPr>
            <p:cNvPr id="11935" name="Google Shape;11935;p73"/>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3"/>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3"/>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73"/>
          <p:cNvGrpSpPr/>
          <p:nvPr/>
        </p:nvGrpSpPr>
        <p:grpSpPr>
          <a:xfrm>
            <a:off x="7536807" y="1533922"/>
            <a:ext cx="319089" cy="362073"/>
            <a:chOff x="1044400" y="2917425"/>
            <a:chExt cx="248125" cy="281550"/>
          </a:xfrm>
        </p:grpSpPr>
        <p:sp>
          <p:nvSpPr>
            <p:cNvPr id="11939" name="Google Shape;11939;p73"/>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3"/>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3"/>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3"/>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3"/>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1944" name="Google Shape;11944;p73"/>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1945" name="Google Shape;11945;p73"/>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1946" name="Google Shape;11946;p73"/>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3"/>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8" name="Google Shape;11948;p73"/>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52"/>
        <p:cNvGrpSpPr/>
        <p:nvPr/>
      </p:nvGrpSpPr>
      <p:grpSpPr>
        <a:xfrm>
          <a:off x="0" y="0"/>
          <a:ext cx="0" cy="0"/>
          <a:chOff x="0" y="0"/>
          <a:chExt cx="0" cy="0"/>
        </a:xfrm>
      </p:grpSpPr>
      <p:sp>
        <p:nvSpPr>
          <p:cNvPr id="11953" name="Google Shape;11953;p7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54" name="Google Shape;11954;p7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955" name="Google Shape;11955;p74"/>
          <p:cNvGrpSpPr/>
          <p:nvPr/>
        </p:nvGrpSpPr>
        <p:grpSpPr>
          <a:xfrm>
            <a:off x="889109" y="1531603"/>
            <a:ext cx="278288" cy="357036"/>
            <a:chOff x="-50489600" y="1947400"/>
            <a:chExt cx="233150" cy="299125"/>
          </a:xfrm>
        </p:grpSpPr>
        <p:sp>
          <p:nvSpPr>
            <p:cNvPr id="11956" name="Google Shape;11956;p74"/>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4"/>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74"/>
          <p:cNvGrpSpPr/>
          <p:nvPr/>
        </p:nvGrpSpPr>
        <p:grpSpPr>
          <a:xfrm>
            <a:off x="849616" y="1986560"/>
            <a:ext cx="357274" cy="358199"/>
            <a:chOff x="-50523475" y="2316000"/>
            <a:chExt cx="299325" cy="300100"/>
          </a:xfrm>
        </p:grpSpPr>
        <p:sp>
          <p:nvSpPr>
            <p:cNvPr id="11959" name="Google Shape;11959;p74"/>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4"/>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74"/>
          <p:cNvGrpSpPr/>
          <p:nvPr/>
        </p:nvGrpSpPr>
        <p:grpSpPr>
          <a:xfrm>
            <a:off x="848213" y="2435869"/>
            <a:ext cx="360079" cy="357304"/>
            <a:chOff x="-50524250" y="2686150"/>
            <a:chExt cx="301675" cy="299350"/>
          </a:xfrm>
        </p:grpSpPr>
        <p:sp>
          <p:nvSpPr>
            <p:cNvPr id="11962" name="Google Shape;11962;p74"/>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4"/>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4"/>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4"/>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4"/>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4"/>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8" name="Google Shape;11968;p74"/>
          <p:cNvGrpSpPr/>
          <p:nvPr/>
        </p:nvGrpSpPr>
        <p:grpSpPr>
          <a:xfrm>
            <a:off x="3070976" y="1561682"/>
            <a:ext cx="358199" cy="359154"/>
            <a:chOff x="-48633950" y="1972600"/>
            <a:chExt cx="300100" cy="300900"/>
          </a:xfrm>
        </p:grpSpPr>
        <p:sp>
          <p:nvSpPr>
            <p:cNvPr id="11969" name="Google Shape;11969;p74"/>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4"/>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1" name="Google Shape;11971;p74"/>
          <p:cNvGrpSpPr/>
          <p:nvPr/>
        </p:nvGrpSpPr>
        <p:grpSpPr>
          <a:xfrm>
            <a:off x="3070499" y="2017593"/>
            <a:ext cx="359154" cy="361004"/>
            <a:chOff x="-48634750" y="2342000"/>
            <a:chExt cx="300900" cy="302450"/>
          </a:xfrm>
        </p:grpSpPr>
        <p:sp>
          <p:nvSpPr>
            <p:cNvPr id="11972" name="Google Shape;11972;p74"/>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4"/>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4"/>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4"/>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4"/>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4"/>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4"/>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4"/>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0" name="Google Shape;11980;p74"/>
          <p:cNvGrpSpPr/>
          <p:nvPr/>
        </p:nvGrpSpPr>
        <p:grpSpPr>
          <a:xfrm>
            <a:off x="3071439" y="2465977"/>
            <a:ext cx="357274" cy="357274"/>
            <a:chOff x="-48633175" y="2711375"/>
            <a:chExt cx="299325" cy="299325"/>
          </a:xfrm>
        </p:grpSpPr>
        <p:sp>
          <p:nvSpPr>
            <p:cNvPr id="11981" name="Google Shape;11981;p74"/>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4"/>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74"/>
          <p:cNvGrpSpPr/>
          <p:nvPr/>
        </p:nvGrpSpPr>
        <p:grpSpPr>
          <a:xfrm>
            <a:off x="1757928" y="2917929"/>
            <a:ext cx="314006" cy="358229"/>
            <a:chOff x="-46753100" y="1965500"/>
            <a:chExt cx="263075" cy="300125"/>
          </a:xfrm>
        </p:grpSpPr>
        <p:sp>
          <p:nvSpPr>
            <p:cNvPr id="11984" name="Google Shape;11984;p74"/>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4"/>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74"/>
          <p:cNvGrpSpPr/>
          <p:nvPr/>
        </p:nvGrpSpPr>
        <p:grpSpPr>
          <a:xfrm>
            <a:off x="1735354" y="3385142"/>
            <a:ext cx="359154" cy="315916"/>
            <a:chOff x="-46772025" y="2350650"/>
            <a:chExt cx="300900" cy="264675"/>
          </a:xfrm>
        </p:grpSpPr>
        <p:sp>
          <p:nvSpPr>
            <p:cNvPr id="11987" name="Google Shape;11987;p74"/>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4"/>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9" name="Google Shape;11989;p74"/>
          <p:cNvGrpSpPr/>
          <p:nvPr/>
        </p:nvGrpSpPr>
        <p:grpSpPr>
          <a:xfrm>
            <a:off x="1735354" y="3819420"/>
            <a:ext cx="359154" cy="359154"/>
            <a:chOff x="-46772025" y="2701925"/>
            <a:chExt cx="300900" cy="300900"/>
          </a:xfrm>
        </p:grpSpPr>
        <p:sp>
          <p:nvSpPr>
            <p:cNvPr id="11990" name="Google Shape;11990;p74"/>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4"/>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2" name="Google Shape;11992;p74"/>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3" name="Google Shape;11993;p74"/>
          <p:cNvGrpSpPr/>
          <p:nvPr/>
        </p:nvGrpSpPr>
        <p:grpSpPr>
          <a:xfrm>
            <a:off x="1293035" y="1532528"/>
            <a:ext cx="358199" cy="359154"/>
            <a:chOff x="-50154075" y="1948175"/>
            <a:chExt cx="300100" cy="300900"/>
          </a:xfrm>
        </p:grpSpPr>
        <p:sp>
          <p:nvSpPr>
            <p:cNvPr id="11994" name="Google Shape;11994;p74"/>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4"/>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6" name="Google Shape;11996;p74"/>
          <p:cNvGrpSpPr/>
          <p:nvPr/>
        </p:nvGrpSpPr>
        <p:grpSpPr>
          <a:xfrm>
            <a:off x="1293035" y="1987485"/>
            <a:ext cx="358199" cy="358229"/>
            <a:chOff x="-50154850" y="2316775"/>
            <a:chExt cx="300100" cy="300125"/>
          </a:xfrm>
        </p:grpSpPr>
        <p:sp>
          <p:nvSpPr>
            <p:cNvPr id="11997" name="Google Shape;11997;p74"/>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4"/>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74"/>
          <p:cNvGrpSpPr/>
          <p:nvPr/>
        </p:nvGrpSpPr>
        <p:grpSpPr>
          <a:xfrm>
            <a:off x="1288813" y="2434496"/>
            <a:ext cx="366644" cy="356558"/>
            <a:chOff x="-50158000" y="2685000"/>
            <a:chExt cx="307175" cy="298725"/>
          </a:xfrm>
        </p:grpSpPr>
        <p:sp>
          <p:nvSpPr>
            <p:cNvPr id="12000" name="Google Shape;12000;p74"/>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4"/>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74"/>
          <p:cNvGrpSpPr/>
          <p:nvPr/>
        </p:nvGrpSpPr>
        <p:grpSpPr>
          <a:xfrm>
            <a:off x="3521599" y="1562607"/>
            <a:ext cx="361004" cy="358229"/>
            <a:chOff x="-48266125" y="1973375"/>
            <a:chExt cx="302450" cy="300125"/>
          </a:xfrm>
        </p:grpSpPr>
        <p:sp>
          <p:nvSpPr>
            <p:cNvPr id="12003" name="Google Shape;12003;p74"/>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4"/>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4"/>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4"/>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4"/>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4"/>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74"/>
          <p:cNvGrpSpPr/>
          <p:nvPr/>
        </p:nvGrpSpPr>
        <p:grpSpPr>
          <a:xfrm>
            <a:off x="3548844" y="2018369"/>
            <a:ext cx="306516" cy="358349"/>
            <a:chOff x="-48237000" y="2342650"/>
            <a:chExt cx="256800" cy="300225"/>
          </a:xfrm>
        </p:grpSpPr>
        <p:sp>
          <p:nvSpPr>
            <p:cNvPr id="12010" name="Google Shape;12010;p74"/>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4"/>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4"/>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74"/>
          <p:cNvGrpSpPr/>
          <p:nvPr/>
        </p:nvGrpSpPr>
        <p:grpSpPr>
          <a:xfrm>
            <a:off x="2180338" y="2918646"/>
            <a:ext cx="361034" cy="355633"/>
            <a:chOff x="-46404975" y="1966100"/>
            <a:chExt cx="302475" cy="297950"/>
          </a:xfrm>
        </p:grpSpPr>
        <p:sp>
          <p:nvSpPr>
            <p:cNvPr id="12014" name="Google Shape;12014;p74"/>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4"/>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4"/>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4"/>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74"/>
          <p:cNvGrpSpPr/>
          <p:nvPr/>
        </p:nvGrpSpPr>
        <p:grpSpPr>
          <a:xfrm>
            <a:off x="2181740" y="3364463"/>
            <a:ext cx="358229" cy="358199"/>
            <a:chOff x="-46401050" y="2333325"/>
            <a:chExt cx="300125" cy="300100"/>
          </a:xfrm>
        </p:grpSpPr>
        <p:sp>
          <p:nvSpPr>
            <p:cNvPr id="12019" name="Google Shape;12019;p74"/>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4"/>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4"/>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4"/>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3" name="Google Shape;12023;p74"/>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4" name="Google Shape;12024;p74"/>
          <p:cNvGrpSpPr/>
          <p:nvPr/>
        </p:nvGrpSpPr>
        <p:grpSpPr>
          <a:xfrm>
            <a:off x="3961830" y="3374818"/>
            <a:ext cx="359154" cy="359124"/>
            <a:chOff x="-44914800" y="2342000"/>
            <a:chExt cx="300900" cy="300875"/>
          </a:xfrm>
        </p:grpSpPr>
        <p:sp>
          <p:nvSpPr>
            <p:cNvPr id="12025" name="Google Shape;12025;p74"/>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4"/>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4"/>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8" name="Google Shape;12028;p74"/>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9" name="Google Shape;12029;p74"/>
          <p:cNvGrpSpPr/>
          <p:nvPr/>
        </p:nvGrpSpPr>
        <p:grpSpPr>
          <a:xfrm>
            <a:off x="1735816" y="1987336"/>
            <a:ext cx="359154" cy="357424"/>
            <a:chOff x="-49786250" y="2316650"/>
            <a:chExt cx="300900" cy="299450"/>
          </a:xfrm>
        </p:grpSpPr>
        <p:sp>
          <p:nvSpPr>
            <p:cNvPr id="12030" name="Google Shape;12030;p74"/>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4"/>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4"/>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4"/>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4"/>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4"/>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4"/>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7" name="Google Shape;12037;p74"/>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4"/>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9" name="Google Shape;12039;p74"/>
          <p:cNvGrpSpPr/>
          <p:nvPr/>
        </p:nvGrpSpPr>
        <p:grpSpPr>
          <a:xfrm>
            <a:off x="4033144" y="2017593"/>
            <a:ext cx="230365" cy="359124"/>
            <a:chOff x="-47842400" y="2342000"/>
            <a:chExt cx="193000" cy="300875"/>
          </a:xfrm>
        </p:grpSpPr>
        <p:sp>
          <p:nvSpPr>
            <p:cNvPr id="12040" name="Google Shape;12040;p74"/>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4"/>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4"/>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3" name="Google Shape;12043;p74"/>
          <p:cNvGrpSpPr/>
          <p:nvPr/>
        </p:nvGrpSpPr>
        <p:grpSpPr>
          <a:xfrm>
            <a:off x="3969212" y="2465052"/>
            <a:ext cx="358229" cy="359154"/>
            <a:chOff x="-47896750" y="2710600"/>
            <a:chExt cx="300125" cy="300900"/>
          </a:xfrm>
        </p:grpSpPr>
        <p:sp>
          <p:nvSpPr>
            <p:cNvPr id="12044" name="Google Shape;12044;p74"/>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4"/>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4"/>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4"/>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8" name="Google Shape;12048;p74"/>
          <p:cNvGrpSpPr/>
          <p:nvPr/>
        </p:nvGrpSpPr>
        <p:grpSpPr>
          <a:xfrm>
            <a:off x="2624852" y="2938609"/>
            <a:ext cx="359154" cy="314991"/>
            <a:chOff x="-46033225" y="1982825"/>
            <a:chExt cx="300900" cy="263900"/>
          </a:xfrm>
        </p:grpSpPr>
        <p:sp>
          <p:nvSpPr>
            <p:cNvPr id="12049" name="Google Shape;12049;p74"/>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4"/>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4"/>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74"/>
          <p:cNvGrpSpPr/>
          <p:nvPr/>
        </p:nvGrpSpPr>
        <p:grpSpPr>
          <a:xfrm>
            <a:off x="2621569" y="3365866"/>
            <a:ext cx="365719" cy="326151"/>
            <a:chOff x="-46034000" y="2334500"/>
            <a:chExt cx="306400" cy="273250"/>
          </a:xfrm>
        </p:grpSpPr>
        <p:sp>
          <p:nvSpPr>
            <p:cNvPr id="12053" name="Google Shape;12053;p74"/>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4"/>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4"/>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74"/>
          <p:cNvGrpSpPr/>
          <p:nvPr/>
        </p:nvGrpSpPr>
        <p:grpSpPr>
          <a:xfrm>
            <a:off x="2667627" y="3820255"/>
            <a:ext cx="273603" cy="356439"/>
            <a:chOff x="-45998575" y="2702625"/>
            <a:chExt cx="229225" cy="298625"/>
          </a:xfrm>
        </p:grpSpPr>
        <p:sp>
          <p:nvSpPr>
            <p:cNvPr id="12057" name="Google Shape;12057;p74"/>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4"/>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4"/>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4"/>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4"/>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4"/>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4"/>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4" name="Google Shape;12064;p74"/>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4"/>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4"/>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4"/>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4"/>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9" name="Google Shape;12069;p74"/>
          <p:cNvGrpSpPr/>
          <p:nvPr/>
        </p:nvGrpSpPr>
        <p:grpSpPr>
          <a:xfrm>
            <a:off x="2203197" y="2434019"/>
            <a:ext cx="314961" cy="361034"/>
            <a:chOff x="-49398750" y="2684600"/>
            <a:chExt cx="263875" cy="302475"/>
          </a:xfrm>
        </p:grpSpPr>
        <p:sp>
          <p:nvSpPr>
            <p:cNvPr id="12070" name="Google Shape;12070;p74"/>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4"/>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4"/>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74"/>
          <p:cNvGrpSpPr/>
          <p:nvPr/>
        </p:nvGrpSpPr>
        <p:grpSpPr>
          <a:xfrm>
            <a:off x="873121" y="2928284"/>
            <a:ext cx="314006" cy="359154"/>
            <a:chOff x="-47509225" y="1974175"/>
            <a:chExt cx="263075" cy="300900"/>
          </a:xfrm>
        </p:grpSpPr>
        <p:sp>
          <p:nvSpPr>
            <p:cNvPr id="12074" name="Google Shape;12074;p74"/>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4"/>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4"/>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4"/>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4"/>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74"/>
          <p:cNvGrpSpPr/>
          <p:nvPr/>
        </p:nvGrpSpPr>
        <p:grpSpPr>
          <a:xfrm>
            <a:off x="849622" y="3374818"/>
            <a:ext cx="361004" cy="357961"/>
            <a:chOff x="-47529700" y="2342000"/>
            <a:chExt cx="302450" cy="299900"/>
          </a:xfrm>
        </p:grpSpPr>
        <p:sp>
          <p:nvSpPr>
            <p:cNvPr id="12080" name="Google Shape;12080;p74"/>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4"/>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2" name="Google Shape;12082;p74"/>
          <p:cNvGrpSpPr/>
          <p:nvPr/>
        </p:nvGrpSpPr>
        <p:grpSpPr>
          <a:xfrm>
            <a:off x="851025" y="3873967"/>
            <a:ext cx="358199" cy="272648"/>
            <a:chOff x="-47527350" y="2747625"/>
            <a:chExt cx="300100" cy="228425"/>
          </a:xfrm>
        </p:grpSpPr>
        <p:sp>
          <p:nvSpPr>
            <p:cNvPr id="12083" name="Google Shape;12083;p74"/>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4"/>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4"/>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4"/>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4"/>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4"/>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9" name="Google Shape;12089;p74"/>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0" name="Google Shape;12090;p74"/>
          <p:cNvGrpSpPr/>
          <p:nvPr/>
        </p:nvGrpSpPr>
        <p:grpSpPr>
          <a:xfrm>
            <a:off x="3073924" y="3387022"/>
            <a:ext cx="358229" cy="314961"/>
            <a:chOff x="-45664625" y="2352225"/>
            <a:chExt cx="300125" cy="263875"/>
          </a:xfrm>
        </p:grpSpPr>
        <p:sp>
          <p:nvSpPr>
            <p:cNvPr id="12091" name="Google Shape;12091;p74"/>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4"/>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4"/>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4"/>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4"/>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4"/>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4"/>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74"/>
          <p:cNvGrpSpPr/>
          <p:nvPr/>
        </p:nvGrpSpPr>
        <p:grpSpPr>
          <a:xfrm>
            <a:off x="3073103" y="3821001"/>
            <a:ext cx="359870" cy="357573"/>
            <a:chOff x="-45665400" y="2703250"/>
            <a:chExt cx="301500" cy="299575"/>
          </a:xfrm>
        </p:grpSpPr>
        <p:sp>
          <p:nvSpPr>
            <p:cNvPr id="12099" name="Google Shape;12099;p74"/>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4"/>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4"/>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4"/>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74"/>
          <p:cNvGrpSpPr/>
          <p:nvPr/>
        </p:nvGrpSpPr>
        <p:grpSpPr>
          <a:xfrm>
            <a:off x="2174760" y="4261937"/>
            <a:ext cx="359154" cy="360109"/>
            <a:chOff x="-44528075" y="1982825"/>
            <a:chExt cx="300900" cy="301700"/>
          </a:xfrm>
        </p:grpSpPr>
        <p:sp>
          <p:nvSpPr>
            <p:cNvPr id="12104" name="Google Shape;12104;p74"/>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4"/>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4"/>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4"/>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4"/>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4"/>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4"/>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1" name="Google Shape;12111;p74"/>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2" name="Google Shape;12112;p74"/>
          <p:cNvGrpSpPr/>
          <p:nvPr/>
        </p:nvGrpSpPr>
        <p:grpSpPr>
          <a:xfrm>
            <a:off x="2625923" y="1987485"/>
            <a:ext cx="358199" cy="358229"/>
            <a:chOff x="-49048250" y="2316775"/>
            <a:chExt cx="300100" cy="300125"/>
          </a:xfrm>
        </p:grpSpPr>
        <p:sp>
          <p:nvSpPr>
            <p:cNvPr id="12113" name="Google Shape;12113;p74"/>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4"/>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4"/>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4"/>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7" name="Google Shape;12117;p74"/>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8" name="Google Shape;12118;p74"/>
          <p:cNvGrpSpPr/>
          <p:nvPr/>
        </p:nvGrpSpPr>
        <p:grpSpPr>
          <a:xfrm>
            <a:off x="1290494" y="2928284"/>
            <a:ext cx="360109" cy="358199"/>
            <a:chOff x="-47160325" y="1974175"/>
            <a:chExt cx="301700" cy="300100"/>
          </a:xfrm>
        </p:grpSpPr>
        <p:sp>
          <p:nvSpPr>
            <p:cNvPr id="12119" name="Google Shape;12119;p74"/>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4"/>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74"/>
          <p:cNvGrpSpPr/>
          <p:nvPr/>
        </p:nvGrpSpPr>
        <p:grpSpPr>
          <a:xfrm>
            <a:off x="1290971" y="3374818"/>
            <a:ext cx="359154" cy="359124"/>
            <a:chOff x="-47159525" y="2342000"/>
            <a:chExt cx="300900" cy="300875"/>
          </a:xfrm>
        </p:grpSpPr>
        <p:sp>
          <p:nvSpPr>
            <p:cNvPr id="12122" name="Google Shape;12122;p74"/>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4"/>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4"/>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4"/>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4"/>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74"/>
          <p:cNvGrpSpPr/>
          <p:nvPr/>
        </p:nvGrpSpPr>
        <p:grpSpPr>
          <a:xfrm>
            <a:off x="1291448" y="3831654"/>
            <a:ext cx="358199" cy="359154"/>
            <a:chOff x="-47157950" y="2712175"/>
            <a:chExt cx="300100" cy="300900"/>
          </a:xfrm>
        </p:grpSpPr>
        <p:sp>
          <p:nvSpPr>
            <p:cNvPr id="12128" name="Google Shape;12128;p74"/>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4"/>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4"/>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4"/>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4"/>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4"/>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4"/>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5" name="Google Shape;12135;p74"/>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6" name="Google Shape;12136;p74"/>
          <p:cNvGrpSpPr/>
          <p:nvPr/>
        </p:nvGrpSpPr>
        <p:grpSpPr>
          <a:xfrm>
            <a:off x="3535175" y="3364463"/>
            <a:ext cx="315886" cy="358199"/>
            <a:chOff x="-45278675" y="2333325"/>
            <a:chExt cx="264650" cy="300100"/>
          </a:xfrm>
        </p:grpSpPr>
        <p:sp>
          <p:nvSpPr>
            <p:cNvPr id="12137" name="Google Shape;12137;p74"/>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4"/>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4"/>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4"/>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74"/>
          <p:cNvGrpSpPr/>
          <p:nvPr/>
        </p:nvGrpSpPr>
        <p:grpSpPr>
          <a:xfrm>
            <a:off x="3545500" y="3819420"/>
            <a:ext cx="295237" cy="358229"/>
            <a:chOff x="-45270025" y="2701925"/>
            <a:chExt cx="247350" cy="300125"/>
          </a:xfrm>
        </p:grpSpPr>
        <p:sp>
          <p:nvSpPr>
            <p:cNvPr id="12142" name="Google Shape;12142;p74"/>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4"/>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4"/>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4"/>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6" name="Google Shape;12146;p74"/>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7" name="Google Shape;12147;p74"/>
          <p:cNvGrpSpPr/>
          <p:nvPr/>
        </p:nvGrpSpPr>
        <p:grpSpPr>
          <a:xfrm>
            <a:off x="2209567" y="2078266"/>
            <a:ext cx="307444" cy="260626"/>
            <a:chOff x="1636184" y="2959225"/>
            <a:chExt cx="232666" cy="197250"/>
          </a:xfrm>
        </p:grpSpPr>
        <p:sp>
          <p:nvSpPr>
            <p:cNvPr id="12148" name="Google Shape;12148;p74"/>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4"/>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4"/>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2151" name="Google Shape;12151;p74"/>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12152" name="Google Shape;12152;p74"/>
          <p:cNvGrpSpPr/>
          <p:nvPr/>
        </p:nvGrpSpPr>
        <p:grpSpPr>
          <a:xfrm>
            <a:off x="3577265" y="2463611"/>
            <a:ext cx="258542" cy="365154"/>
            <a:chOff x="-47300587" y="123275"/>
            <a:chExt cx="190975" cy="269725"/>
          </a:xfrm>
        </p:grpSpPr>
        <p:sp>
          <p:nvSpPr>
            <p:cNvPr id="12153" name="Google Shape;12153;p74"/>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4"/>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4"/>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4"/>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4"/>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8" name="Google Shape;12158;p74"/>
          <p:cNvGrpSpPr/>
          <p:nvPr/>
        </p:nvGrpSpPr>
        <p:grpSpPr>
          <a:xfrm>
            <a:off x="4870788" y="1532801"/>
            <a:ext cx="342328" cy="339793"/>
            <a:chOff x="-13966675" y="1639700"/>
            <a:chExt cx="354450" cy="351825"/>
          </a:xfrm>
        </p:grpSpPr>
        <p:sp>
          <p:nvSpPr>
            <p:cNvPr id="12159" name="Google Shape;12159;p74"/>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4"/>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4"/>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4"/>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4"/>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4" name="Google Shape;12164;p74"/>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4"/>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66" name="Google Shape;12166;p74"/>
          <p:cNvGrpSpPr/>
          <p:nvPr/>
        </p:nvGrpSpPr>
        <p:grpSpPr>
          <a:xfrm>
            <a:off x="6667277" y="1532487"/>
            <a:ext cx="340034" cy="340420"/>
            <a:chOff x="-12199250" y="1662675"/>
            <a:chExt cx="352075" cy="352475"/>
          </a:xfrm>
        </p:grpSpPr>
        <p:sp>
          <p:nvSpPr>
            <p:cNvPr id="12167" name="Google Shape;12167;p74"/>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4"/>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4"/>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74"/>
          <p:cNvGrpSpPr/>
          <p:nvPr/>
        </p:nvGrpSpPr>
        <p:grpSpPr>
          <a:xfrm>
            <a:off x="6666130" y="1939354"/>
            <a:ext cx="342328" cy="342328"/>
            <a:chOff x="-12199250" y="2096250"/>
            <a:chExt cx="354450" cy="354450"/>
          </a:xfrm>
        </p:grpSpPr>
        <p:sp>
          <p:nvSpPr>
            <p:cNvPr id="12171" name="Google Shape;12171;p74"/>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4"/>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74"/>
          <p:cNvGrpSpPr/>
          <p:nvPr/>
        </p:nvGrpSpPr>
        <p:grpSpPr>
          <a:xfrm>
            <a:off x="6667277" y="2348308"/>
            <a:ext cx="340034" cy="341579"/>
            <a:chOff x="-12199250" y="2530225"/>
            <a:chExt cx="352075" cy="353675"/>
          </a:xfrm>
        </p:grpSpPr>
        <p:sp>
          <p:nvSpPr>
            <p:cNvPr id="12174" name="Google Shape;12174;p74"/>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4"/>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4"/>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4"/>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8" name="Google Shape;12178;p74"/>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9" name="Google Shape;12179;p74"/>
          <p:cNvGrpSpPr/>
          <p:nvPr/>
        </p:nvGrpSpPr>
        <p:grpSpPr>
          <a:xfrm>
            <a:off x="4870788" y="3188088"/>
            <a:ext cx="342328" cy="339310"/>
            <a:chOff x="-10462550" y="2057650"/>
            <a:chExt cx="354450" cy="351325"/>
          </a:xfrm>
        </p:grpSpPr>
        <p:sp>
          <p:nvSpPr>
            <p:cNvPr id="12180" name="Google Shape;12180;p74"/>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4"/>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2" name="Google Shape;12182;p74"/>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3" name="Google Shape;12183;p74"/>
          <p:cNvGrpSpPr/>
          <p:nvPr/>
        </p:nvGrpSpPr>
        <p:grpSpPr>
          <a:xfrm>
            <a:off x="6649772" y="2779651"/>
            <a:ext cx="375044" cy="340541"/>
            <a:chOff x="-8692750" y="1622100"/>
            <a:chExt cx="388325" cy="352600"/>
          </a:xfrm>
        </p:grpSpPr>
        <p:sp>
          <p:nvSpPr>
            <p:cNvPr id="12184" name="Google Shape;12184;p74"/>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4"/>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74"/>
          <p:cNvGrpSpPr/>
          <p:nvPr/>
        </p:nvGrpSpPr>
        <p:grpSpPr>
          <a:xfrm>
            <a:off x="5304253" y="1531907"/>
            <a:ext cx="341555" cy="341579"/>
            <a:chOff x="-13529550" y="1639425"/>
            <a:chExt cx="353650" cy="353675"/>
          </a:xfrm>
        </p:grpSpPr>
        <p:sp>
          <p:nvSpPr>
            <p:cNvPr id="12187" name="Google Shape;12187;p74"/>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4"/>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4"/>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4"/>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4"/>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4"/>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4"/>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4"/>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74"/>
          <p:cNvGrpSpPr/>
          <p:nvPr/>
        </p:nvGrpSpPr>
        <p:grpSpPr>
          <a:xfrm>
            <a:off x="5303106" y="1940489"/>
            <a:ext cx="343849" cy="340058"/>
            <a:chOff x="-13531925" y="2075775"/>
            <a:chExt cx="356025" cy="352100"/>
          </a:xfrm>
        </p:grpSpPr>
        <p:sp>
          <p:nvSpPr>
            <p:cNvPr id="12196" name="Google Shape;12196;p74"/>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4"/>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8" name="Google Shape;12198;p74"/>
          <p:cNvGrpSpPr/>
          <p:nvPr/>
        </p:nvGrpSpPr>
        <p:grpSpPr>
          <a:xfrm>
            <a:off x="5304627" y="2348694"/>
            <a:ext cx="340807" cy="340807"/>
            <a:chOff x="-13528775" y="2507400"/>
            <a:chExt cx="352875" cy="352875"/>
          </a:xfrm>
        </p:grpSpPr>
        <p:sp>
          <p:nvSpPr>
            <p:cNvPr id="12199" name="Google Shape;12199;p74"/>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4"/>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4"/>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2" name="Google Shape;12202;p74"/>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4"/>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4" name="Google Shape;12204;p74"/>
          <p:cNvGrpSpPr/>
          <p:nvPr/>
        </p:nvGrpSpPr>
        <p:grpSpPr>
          <a:xfrm>
            <a:off x="7140133" y="2348308"/>
            <a:ext cx="308090" cy="341579"/>
            <a:chOff x="-11747150" y="2530225"/>
            <a:chExt cx="319000" cy="353675"/>
          </a:xfrm>
        </p:grpSpPr>
        <p:sp>
          <p:nvSpPr>
            <p:cNvPr id="12205" name="Google Shape;12205;p74"/>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4"/>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74"/>
          <p:cNvGrpSpPr/>
          <p:nvPr/>
        </p:nvGrpSpPr>
        <p:grpSpPr>
          <a:xfrm>
            <a:off x="5304627" y="2779519"/>
            <a:ext cx="340807" cy="340807"/>
            <a:chOff x="-10027775" y="1622900"/>
            <a:chExt cx="352875" cy="352875"/>
          </a:xfrm>
        </p:grpSpPr>
        <p:sp>
          <p:nvSpPr>
            <p:cNvPr id="12208" name="Google Shape;12208;p74"/>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4"/>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4"/>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4"/>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4"/>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4"/>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4" name="Google Shape;12214;p74"/>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5" name="Google Shape;12215;p74"/>
          <p:cNvGrpSpPr/>
          <p:nvPr/>
        </p:nvGrpSpPr>
        <p:grpSpPr>
          <a:xfrm>
            <a:off x="8031595" y="2805183"/>
            <a:ext cx="322553" cy="342328"/>
            <a:chOff x="-10019125" y="2490075"/>
            <a:chExt cx="333975" cy="354450"/>
          </a:xfrm>
        </p:grpSpPr>
        <p:sp>
          <p:nvSpPr>
            <p:cNvPr id="12216" name="Google Shape;12216;p74"/>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4"/>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4"/>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4"/>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74"/>
          <p:cNvGrpSpPr/>
          <p:nvPr/>
        </p:nvGrpSpPr>
        <p:grpSpPr>
          <a:xfrm>
            <a:off x="6661180" y="3186193"/>
            <a:ext cx="352227" cy="343100"/>
            <a:chOff x="-8684100" y="2032450"/>
            <a:chExt cx="364700" cy="355250"/>
          </a:xfrm>
        </p:grpSpPr>
        <p:sp>
          <p:nvSpPr>
            <p:cNvPr id="12221" name="Google Shape;12221;p74"/>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4"/>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4"/>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4" name="Google Shape;12224;p74"/>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5" name="Google Shape;12225;p74"/>
          <p:cNvGrpSpPr/>
          <p:nvPr/>
        </p:nvGrpSpPr>
        <p:grpSpPr>
          <a:xfrm>
            <a:off x="5752039" y="1939656"/>
            <a:ext cx="343849" cy="341724"/>
            <a:chOff x="-13095575" y="2073400"/>
            <a:chExt cx="356025" cy="353825"/>
          </a:xfrm>
        </p:grpSpPr>
        <p:sp>
          <p:nvSpPr>
            <p:cNvPr id="12226" name="Google Shape;12226;p74"/>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4"/>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4"/>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4"/>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4"/>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4"/>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4"/>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4"/>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4" name="Google Shape;12234;p74"/>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5" name="Google Shape;12235;p74"/>
          <p:cNvGrpSpPr/>
          <p:nvPr/>
        </p:nvGrpSpPr>
        <p:grpSpPr>
          <a:xfrm>
            <a:off x="7576787" y="1531485"/>
            <a:ext cx="343100" cy="342424"/>
            <a:chOff x="-11332875" y="1660700"/>
            <a:chExt cx="355250" cy="354550"/>
          </a:xfrm>
        </p:grpSpPr>
        <p:sp>
          <p:nvSpPr>
            <p:cNvPr id="12236" name="Google Shape;12236;p74"/>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4"/>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4"/>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4"/>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0" name="Google Shape;12240;p74"/>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4"/>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2" name="Google Shape;12242;p74"/>
          <p:cNvGrpSpPr/>
          <p:nvPr/>
        </p:nvGrpSpPr>
        <p:grpSpPr>
          <a:xfrm>
            <a:off x="5774096" y="2777997"/>
            <a:ext cx="299736" cy="343849"/>
            <a:chOff x="-9570950" y="1622100"/>
            <a:chExt cx="310350" cy="356025"/>
          </a:xfrm>
        </p:grpSpPr>
        <p:sp>
          <p:nvSpPr>
            <p:cNvPr id="12243" name="Google Shape;12243;p74"/>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4"/>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74"/>
          <p:cNvGrpSpPr/>
          <p:nvPr/>
        </p:nvGrpSpPr>
        <p:grpSpPr>
          <a:xfrm>
            <a:off x="5752800" y="3186953"/>
            <a:ext cx="342328" cy="341579"/>
            <a:chOff x="-9594575" y="2056875"/>
            <a:chExt cx="354450" cy="353675"/>
          </a:xfrm>
        </p:grpSpPr>
        <p:sp>
          <p:nvSpPr>
            <p:cNvPr id="12246" name="Google Shape;12246;p74"/>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4"/>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4"/>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9" name="Google Shape;12249;p74"/>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0" name="Google Shape;12250;p74"/>
          <p:cNvGrpSpPr/>
          <p:nvPr/>
        </p:nvGrpSpPr>
        <p:grpSpPr>
          <a:xfrm>
            <a:off x="6208482" y="1532293"/>
            <a:ext cx="342328" cy="340807"/>
            <a:chOff x="-12661600" y="1640225"/>
            <a:chExt cx="354450" cy="352875"/>
          </a:xfrm>
        </p:grpSpPr>
        <p:sp>
          <p:nvSpPr>
            <p:cNvPr id="12251" name="Google Shape;12251;p74"/>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4"/>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4"/>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74"/>
          <p:cNvGrpSpPr/>
          <p:nvPr/>
        </p:nvGrpSpPr>
        <p:grpSpPr>
          <a:xfrm>
            <a:off x="6208857" y="1960831"/>
            <a:ext cx="341579" cy="299374"/>
            <a:chOff x="-12660025" y="2096250"/>
            <a:chExt cx="353675" cy="309975"/>
          </a:xfrm>
        </p:grpSpPr>
        <p:sp>
          <p:nvSpPr>
            <p:cNvPr id="12255" name="Google Shape;12255;p74"/>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4"/>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4"/>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4"/>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4"/>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4"/>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74"/>
          <p:cNvGrpSpPr/>
          <p:nvPr/>
        </p:nvGrpSpPr>
        <p:grpSpPr>
          <a:xfrm>
            <a:off x="6207335" y="2348127"/>
            <a:ext cx="344622" cy="341941"/>
            <a:chOff x="-12663175" y="2506800"/>
            <a:chExt cx="356825" cy="354050"/>
          </a:xfrm>
        </p:grpSpPr>
        <p:sp>
          <p:nvSpPr>
            <p:cNvPr id="12262" name="Google Shape;12262;p74"/>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4"/>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4"/>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4"/>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74"/>
          <p:cNvGrpSpPr/>
          <p:nvPr/>
        </p:nvGrpSpPr>
        <p:grpSpPr>
          <a:xfrm>
            <a:off x="8022468" y="1531907"/>
            <a:ext cx="340807" cy="341579"/>
            <a:chOff x="-10896525" y="1663050"/>
            <a:chExt cx="352875" cy="353675"/>
          </a:xfrm>
        </p:grpSpPr>
        <p:sp>
          <p:nvSpPr>
            <p:cNvPr id="12267" name="Google Shape;12267;p74"/>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4"/>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9" name="Google Shape;12269;p74"/>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0" name="Google Shape;12270;p74"/>
          <p:cNvGrpSpPr/>
          <p:nvPr/>
        </p:nvGrpSpPr>
        <p:grpSpPr>
          <a:xfrm>
            <a:off x="8022082" y="2359342"/>
            <a:ext cx="341579" cy="319511"/>
            <a:chOff x="-10898100" y="2542050"/>
            <a:chExt cx="353675" cy="330825"/>
          </a:xfrm>
        </p:grpSpPr>
        <p:sp>
          <p:nvSpPr>
            <p:cNvPr id="12271" name="Google Shape;12271;p7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74"/>
          <p:cNvGrpSpPr/>
          <p:nvPr/>
        </p:nvGrpSpPr>
        <p:grpSpPr>
          <a:xfrm>
            <a:off x="6209617" y="2780207"/>
            <a:ext cx="340058" cy="339430"/>
            <a:chOff x="-9157450" y="1622750"/>
            <a:chExt cx="352100" cy="351450"/>
          </a:xfrm>
        </p:grpSpPr>
        <p:sp>
          <p:nvSpPr>
            <p:cNvPr id="12278" name="Google Shape;12278;p74"/>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4"/>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74"/>
          <p:cNvGrpSpPr/>
          <p:nvPr/>
        </p:nvGrpSpPr>
        <p:grpSpPr>
          <a:xfrm>
            <a:off x="6247658" y="3188474"/>
            <a:ext cx="263977" cy="338537"/>
            <a:chOff x="-9119650" y="2056875"/>
            <a:chExt cx="273325" cy="350525"/>
          </a:xfrm>
        </p:grpSpPr>
        <p:sp>
          <p:nvSpPr>
            <p:cNvPr id="12281" name="Google Shape;12281;p7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3" name="Google Shape;12283;p74"/>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4"/>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5" name="Google Shape;12285;p74"/>
          <p:cNvGrpSpPr/>
          <p:nvPr/>
        </p:nvGrpSpPr>
        <p:grpSpPr>
          <a:xfrm>
            <a:off x="7576790" y="3217879"/>
            <a:ext cx="343094" cy="341569"/>
            <a:chOff x="6001575" y="3119050"/>
            <a:chExt cx="315025" cy="313625"/>
          </a:xfrm>
        </p:grpSpPr>
        <p:sp>
          <p:nvSpPr>
            <p:cNvPr id="12286" name="Google Shape;12286;p74"/>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4"/>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91"/>
        <p:cNvGrpSpPr/>
        <p:nvPr/>
      </p:nvGrpSpPr>
      <p:grpSpPr>
        <a:xfrm>
          <a:off x="0" y="0"/>
          <a:ext cx="0" cy="0"/>
          <a:chOff x="0" y="0"/>
          <a:chExt cx="0" cy="0"/>
        </a:xfrm>
      </p:grpSpPr>
      <p:sp>
        <p:nvSpPr>
          <p:cNvPr id="12292" name="Google Shape;12292;p75"/>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3" name="Google Shape;12293;p75"/>
          <p:cNvGrpSpPr/>
          <p:nvPr/>
        </p:nvGrpSpPr>
        <p:grpSpPr>
          <a:xfrm>
            <a:off x="845233" y="2273195"/>
            <a:ext cx="476329" cy="476213"/>
            <a:chOff x="-21298675" y="2414425"/>
            <a:chExt cx="306400" cy="306325"/>
          </a:xfrm>
        </p:grpSpPr>
        <p:sp>
          <p:nvSpPr>
            <p:cNvPr id="12294" name="Google Shape;12294;p7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75"/>
          <p:cNvGrpSpPr/>
          <p:nvPr/>
        </p:nvGrpSpPr>
        <p:grpSpPr>
          <a:xfrm>
            <a:off x="844611" y="2865128"/>
            <a:ext cx="477573" cy="445432"/>
            <a:chOff x="-21299475" y="2798025"/>
            <a:chExt cx="307200" cy="286525"/>
          </a:xfrm>
        </p:grpSpPr>
        <p:sp>
          <p:nvSpPr>
            <p:cNvPr id="12298" name="Google Shape;12298;p7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75"/>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5"/>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5"/>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3" name="Google Shape;12313;p75"/>
          <p:cNvGrpSpPr/>
          <p:nvPr/>
        </p:nvGrpSpPr>
        <p:grpSpPr>
          <a:xfrm>
            <a:off x="6713966" y="1688917"/>
            <a:ext cx="413912" cy="472676"/>
            <a:chOff x="-17545650" y="2051350"/>
            <a:chExt cx="266250" cy="304050"/>
          </a:xfrm>
        </p:grpSpPr>
        <p:sp>
          <p:nvSpPr>
            <p:cNvPr id="12314" name="Google Shape;12314;p7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8" name="Google Shape;12318;p75"/>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9" name="Google Shape;12319;p75"/>
          <p:cNvGrpSpPr/>
          <p:nvPr/>
        </p:nvGrpSpPr>
        <p:grpSpPr>
          <a:xfrm>
            <a:off x="6684584" y="2865574"/>
            <a:ext cx="472676" cy="444538"/>
            <a:chOff x="-17565350" y="2809825"/>
            <a:chExt cx="304050" cy="285950"/>
          </a:xfrm>
        </p:grpSpPr>
        <p:sp>
          <p:nvSpPr>
            <p:cNvPr id="12320" name="Google Shape;12320;p7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5" name="Google Shape;12325;p75"/>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5"/>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5"/>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8" name="Google Shape;12328;p75"/>
          <p:cNvGrpSpPr/>
          <p:nvPr/>
        </p:nvGrpSpPr>
        <p:grpSpPr>
          <a:xfrm>
            <a:off x="1457493" y="2850904"/>
            <a:ext cx="416283" cy="473881"/>
            <a:chOff x="-20904875" y="2788575"/>
            <a:chExt cx="267775" cy="304825"/>
          </a:xfrm>
        </p:grpSpPr>
        <p:sp>
          <p:nvSpPr>
            <p:cNvPr id="12329" name="Google Shape;12329;p7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75"/>
          <p:cNvGrpSpPr/>
          <p:nvPr/>
        </p:nvGrpSpPr>
        <p:grpSpPr>
          <a:xfrm>
            <a:off x="4397908" y="2275564"/>
            <a:ext cx="360045" cy="471471"/>
            <a:chOff x="-19006700" y="2434925"/>
            <a:chExt cx="231600" cy="303275"/>
          </a:xfrm>
        </p:grpSpPr>
        <p:sp>
          <p:nvSpPr>
            <p:cNvPr id="12332" name="Google Shape;12332;p7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6" name="Google Shape;12336;p75"/>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5"/>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8" name="Google Shape;12338;p75"/>
          <p:cNvGrpSpPr/>
          <p:nvPr/>
        </p:nvGrpSpPr>
        <p:grpSpPr>
          <a:xfrm>
            <a:off x="7276507" y="2289051"/>
            <a:ext cx="473881" cy="444499"/>
            <a:chOff x="-17190425" y="2435725"/>
            <a:chExt cx="304825" cy="285925"/>
          </a:xfrm>
        </p:grpSpPr>
        <p:sp>
          <p:nvSpPr>
            <p:cNvPr id="12339" name="Google Shape;12339;p7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2" name="Google Shape;12342;p75"/>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3" name="Google Shape;12343;p75"/>
          <p:cNvGrpSpPr/>
          <p:nvPr/>
        </p:nvGrpSpPr>
        <p:grpSpPr>
          <a:xfrm>
            <a:off x="4931233" y="3444650"/>
            <a:ext cx="476329" cy="475086"/>
            <a:chOff x="-15719925" y="2416825"/>
            <a:chExt cx="306400" cy="305600"/>
          </a:xfrm>
        </p:grpSpPr>
        <p:sp>
          <p:nvSpPr>
            <p:cNvPr id="12344" name="Google Shape;12344;p7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7" name="Google Shape;12347;p75"/>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5"/>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9" name="Google Shape;12349;p75"/>
          <p:cNvGrpSpPr/>
          <p:nvPr/>
        </p:nvGrpSpPr>
        <p:grpSpPr>
          <a:xfrm>
            <a:off x="2017527" y="2851506"/>
            <a:ext cx="479983" cy="472676"/>
            <a:chOff x="-20550425" y="2789350"/>
            <a:chExt cx="308750" cy="304050"/>
          </a:xfrm>
        </p:grpSpPr>
        <p:sp>
          <p:nvSpPr>
            <p:cNvPr id="12350" name="Google Shape;12350;p7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75"/>
          <p:cNvGrpSpPr/>
          <p:nvPr/>
        </p:nvGrpSpPr>
        <p:grpSpPr>
          <a:xfrm>
            <a:off x="4932894" y="1688158"/>
            <a:ext cx="473920" cy="474192"/>
            <a:chOff x="-18666450" y="2059825"/>
            <a:chExt cx="304850" cy="305025"/>
          </a:xfrm>
        </p:grpSpPr>
        <p:sp>
          <p:nvSpPr>
            <p:cNvPr id="12353" name="Google Shape;12353;p7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5" name="Google Shape;12355;p75"/>
          <p:cNvGrpSpPr/>
          <p:nvPr/>
        </p:nvGrpSpPr>
        <p:grpSpPr>
          <a:xfrm>
            <a:off x="4932292" y="2275584"/>
            <a:ext cx="475125" cy="471432"/>
            <a:chOff x="-18668025" y="2435725"/>
            <a:chExt cx="305625" cy="303250"/>
          </a:xfrm>
        </p:grpSpPr>
        <p:sp>
          <p:nvSpPr>
            <p:cNvPr id="12356" name="Google Shape;12356;p7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75"/>
          <p:cNvGrpSpPr/>
          <p:nvPr/>
        </p:nvGrpSpPr>
        <p:grpSpPr>
          <a:xfrm>
            <a:off x="4931689" y="2850902"/>
            <a:ext cx="476329" cy="473881"/>
            <a:chOff x="-18668800" y="2807475"/>
            <a:chExt cx="306400" cy="304825"/>
          </a:xfrm>
        </p:grpSpPr>
        <p:sp>
          <p:nvSpPr>
            <p:cNvPr id="12359" name="Google Shape;12359;p7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75"/>
          <p:cNvGrpSpPr/>
          <p:nvPr/>
        </p:nvGrpSpPr>
        <p:grpSpPr>
          <a:xfrm>
            <a:off x="7885658" y="1687693"/>
            <a:ext cx="416361" cy="475125"/>
            <a:chOff x="-16798200" y="2050575"/>
            <a:chExt cx="267825" cy="305625"/>
          </a:xfrm>
        </p:grpSpPr>
        <p:sp>
          <p:nvSpPr>
            <p:cNvPr id="12369" name="Google Shape;12369;p7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75"/>
          <p:cNvGrpSpPr/>
          <p:nvPr/>
        </p:nvGrpSpPr>
        <p:grpSpPr>
          <a:xfrm>
            <a:off x="7856276" y="2852127"/>
            <a:ext cx="475125" cy="471432"/>
            <a:chOff x="-16817100" y="2801175"/>
            <a:chExt cx="305625" cy="303250"/>
          </a:xfrm>
        </p:grpSpPr>
        <p:sp>
          <p:nvSpPr>
            <p:cNvPr id="12373" name="Google Shape;12373;p7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75"/>
          <p:cNvGrpSpPr/>
          <p:nvPr/>
        </p:nvGrpSpPr>
        <p:grpSpPr>
          <a:xfrm>
            <a:off x="7263396" y="3444614"/>
            <a:ext cx="476329" cy="475125"/>
            <a:chOff x="-15717575" y="2786200"/>
            <a:chExt cx="306400" cy="305625"/>
          </a:xfrm>
        </p:grpSpPr>
        <p:sp>
          <p:nvSpPr>
            <p:cNvPr id="12382" name="Google Shape;12382;p7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75"/>
          <p:cNvGrpSpPr/>
          <p:nvPr/>
        </p:nvGrpSpPr>
        <p:grpSpPr>
          <a:xfrm>
            <a:off x="2600969" y="1688296"/>
            <a:ext cx="475125" cy="473920"/>
            <a:chOff x="-20173175" y="2038750"/>
            <a:chExt cx="305625" cy="304850"/>
          </a:xfrm>
        </p:grpSpPr>
        <p:sp>
          <p:nvSpPr>
            <p:cNvPr id="12390" name="Google Shape;12390;p7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2" name="Google Shape;12392;p75"/>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3" name="Google Shape;12393;p75"/>
          <p:cNvGrpSpPr/>
          <p:nvPr/>
        </p:nvGrpSpPr>
        <p:grpSpPr>
          <a:xfrm>
            <a:off x="2602193" y="2850282"/>
            <a:ext cx="472676" cy="475125"/>
            <a:chOff x="-20173175" y="2787775"/>
            <a:chExt cx="304050" cy="305625"/>
          </a:xfrm>
        </p:grpSpPr>
        <p:sp>
          <p:nvSpPr>
            <p:cNvPr id="12394" name="Google Shape;12394;p7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7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75"/>
          <p:cNvGrpSpPr/>
          <p:nvPr/>
        </p:nvGrpSpPr>
        <p:grpSpPr>
          <a:xfrm>
            <a:off x="5527177" y="2275564"/>
            <a:ext cx="473881" cy="471471"/>
            <a:chOff x="-18294675" y="2434925"/>
            <a:chExt cx="304825" cy="303275"/>
          </a:xfrm>
        </p:grpSpPr>
        <p:sp>
          <p:nvSpPr>
            <p:cNvPr id="12402" name="Google Shape;12402;p7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75"/>
          <p:cNvGrpSpPr/>
          <p:nvPr/>
        </p:nvGrpSpPr>
        <p:grpSpPr>
          <a:xfrm>
            <a:off x="5583492" y="2852107"/>
            <a:ext cx="361250" cy="471471"/>
            <a:chOff x="-18258450" y="2809825"/>
            <a:chExt cx="232375" cy="303275"/>
          </a:xfrm>
        </p:grpSpPr>
        <p:sp>
          <p:nvSpPr>
            <p:cNvPr id="12406" name="Google Shape;12406;p7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9" name="Google Shape;12409;p75"/>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0" name="Google Shape;12410;p75"/>
          <p:cNvGrpSpPr/>
          <p:nvPr/>
        </p:nvGrpSpPr>
        <p:grpSpPr>
          <a:xfrm>
            <a:off x="3793692" y="3445233"/>
            <a:ext cx="415117" cy="473920"/>
            <a:chOff x="-16422500" y="2425450"/>
            <a:chExt cx="267025" cy="304850"/>
          </a:xfrm>
        </p:grpSpPr>
        <p:sp>
          <p:nvSpPr>
            <p:cNvPr id="12411" name="Google Shape;12411;p7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4" name="Google Shape;12414;p75"/>
          <p:cNvGrpSpPr/>
          <p:nvPr/>
        </p:nvGrpSpPr>
        <p:grpSpPr>
          <a:xfrm>
            <a:off x="6096453" y="3445838"/>
            <a:ext cx="473920" cy="472676"/>
            <a:chOff x="-16442200" y="2801175"/>
            <a:chExt cx="304850" cy="304050"/>
          </a:xfrm>
        </p:grpSpPr>
        <p:sp>
          <p:nvSpPr>
            <p:cNvPr id="12415" name="Google Shape;12415;p7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8" name="Google Shape;12418;p75"/>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5"/>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0" name="Google Shape;12420;p75"/>
          <p:cNvGrpSpPr/>
          <p:nvPr/>
        </p:nvGrpSpPr>
        <p:grpSpPr>
          <a:xfrm>
            <a:off x="3172167" y="2276343"/>
            <a:ext cx="481265" cy="469917"/>
            <a:chOff x="-19802200" y="2416025"/>
            <a:chExt cx="309575" cy="302275"/>
          </a:xfrm>
        </p:grpSpPr>
        <p:sp>
          <p:nvSpPr>
            <p:cNvPr id="12421" name="Google Shape;12421;p7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6" name="Google Shape;12426;p75"/>
          <p:cNvGrpSpPr/>
          <p:nvPr/>
        </p:nvGrpSpPr>
        <p:grpSpPr>
          <a:xfrm>
            <a:off x="3175238" y="2851506"/>
            <a:ext cx="475125" cy="472676"/>
            <a:chOff x="-19801400" y="2788575"/>
            <a:chExt cx="305625" cy="304050"/>
          </a:xfrm>
        </p:grpSpPr>
        <p:sp>
          <p:nvSpPr>
            <p:cNvPr id="12427" name="Google Shape;12427;p7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75"/>
          <p:cNvGrpSpPr/>
          <p:nvPr/>
        </p:nvGrpSpPr>
        <p:grpSpPr>
          <a:xfrm>
            <a:off x="6130314" y="1688916"/>
            <a:ext cx="422463" cy="472676"/>
            <a:chOff x="-17903225" y="2060800"/>
            <a:chExt cx="271750" cy="304050"/>
          </a:xfrm>
        </p:grpSpPr>
        <p:sp>
          <p:nvSpPr>
            <p:cNvPr id="12434" name="Google Shape;12434;p7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75"/>
          <p:cNvGrpSpPr/>
          <p:nvPr/>
        </p:nvGrpSpPr>
        <p:grpSpPr>
          <a:xfrm>
            <a:off x="6104605" y="2274962"/>
            <a:ext cx="473881" cy="472676"/>
            <a:chOff x="-17918975" y="2435725"/>
            <a:chExt cx="304825" cy="304050"/>
          </a:xfrm>
        </p:grpSpPr>
        <p:sp>
          <p:nvSpPr>
            <p:cNvPr id="12438" name="Google Shape;12438;p7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75"/>
          <p:cNvGrpSpPr/>
          <p:nvPr/>
        </p:nvGrpSpPr>
        <p:grpSpPr>
          <a:xfrm>
            <a:off x="6133365" y="2852729"/>
            <a:ext cx="416361" cy="470228"/>
            <a:chOff x="-17899300" y="2810625"/>
            <a:chExt cx="267825" cy="302475"/>
          </a:xfrm>
        </p:grpSpPr>
        <p:sp>
          <p:nvSpPr>
            <p:cNvPr id="12441" name="Google Shape;12441;p7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75"/>
          <p:cNvGrpSpPr/>
          <p:nvPr/>
        </p:nvGrpSpPr>
        <p:grpSpPr>
          <a:xfrm>
            <a:off x="2039218" y="3461166"/>
            <a:ext cx="472676" cy="442089"/>
            <a:chOff x="-16066500" y="2060800"/>
            <a:chExt cx="304050" cy="284375"/>
          </a:xfrm>
        </p:grpSpPr>
        <p:sp>
          <p:nvSpPr>
            <p:cNvPr id="12445" name="Google Shape;12445;p7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0" name="Google Shape;12450;p75"/>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5"/>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5"/>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3" name="Google Shape;12453;p75"/>
          <p:cNvGrpSpPr/>
          <p:nvPr/>
        </p:nvGrpSpPr>
        <p:grpSpPr>
          <a:xfrm>
            <a:off x="7923925" y="2297751"/>
            <a:ext cx="368362" cy="419314"/>
            <a:chOff x="4995050" y="3245650"/>
            <a:chExt cx="236950" cy="269725"/>
          </a:xfrm>
        </p:grpSpPr>
        <p:sp>
          <p:nvSpPr>
            <p:cNvPr id="12454" name="Google Shape;12454;p7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7" name="Google Shape;12457;p75"/>
            <p:cNvGrpSpPr/>
            <p:nvPr/>
          </p:nvGrpSpPr>
          <p:grpSpPr>
            <a:xfrm>
              <a:off x="4995050" y="3245650"/>
              <a:ext cx="236950" cy="269725"/>
              <a:chOff x="4995050" y="3245650"/>
              <a:chExt cx="236950" cy="269725"/>
            </a:xfrm>
          </p:grpSpPr>
          <p:sp>
            <p:nvSpPr>
              <p:cNvPr id="12458" name="Google Shape;12458;p7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60" name="Google Shape;12460;p75"/>
          <p:cNvGrpSpPr/>
          <p:nvPr/>
        </p:nvGrpSpPr>
        <p:grpSpPr>
          <a:xfrm>
            <a:off x="5523718" y="1689744"/>
            <a:ext cx="483749" cy="481292"/>
            <a:chOff x="4724650" y="2885700"/>
            <a:chExt cx="270750" cy="269375"/>
          </a:xfrm>
        </p:grpSpPr>
        <p:sp>
          <p:nvSpPr>
            <p:cNvPr id="12461" name="Google Shape;12461;p7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8" name="Google Shape;12468;p75"/>
          <p:cNvGrpSpPr/>
          <p:nvPr/>
        </p:nvGrpSpPr>
        <p:grpSpPr>
          <a:xfrm>
            <a:off x="4390823" y="1683870"/>
            <a:ext cx="389425" cy="467822"/>
            <a:chOff x="4459350" y="2882125"/>
            <a:chExt cx="228375" cy="274350"/>
          </a:xfrm>
        </p:grpSpPr>
        <p:sp>
          <p:nvSpPr>
            <p:cNvPr id="12469" name="Google Shape;12469;p7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474" name="Google Shape;12474;p7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475" name="Google Shape;12475;p75"/>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79"/>
        <p:cNvGrpSpPr/>
        <p:nvPr/>
      </p:nvGrpSpPr>
      <p:grpSpPr>
        <a:xfrm>
          <a:off x="0" y="0"/>
          <a:ext cx="0" cy="0"/>
          <a:chOff x="0" y="0"/>
          <a:chExt cx="0" cy="0"/>
        </a:xfrm>
      </p:grpSpPr>
      <p:sp>
        <p:nvSpPr>
          <p:cNvPr id="12480" name="Google Shape;12480;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481" name="Google Shape;12481;p76"/>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2" name="Google Shape;12482;p76"/>
          <p:cNvGrpSpPr/>
          <p:nvPr/>
        </p:nvGrpSpPr>
        <p:grpSpPr>
          <a:xfrm>
            <a:off x="847082" y="2140412"/>
            <a:ext cx="426462" cy="420796"/>
            <a:chOff x="-6713450" y="2397900"/>
            <a:chExt cx="295375" cy="291450"/>
          </a:xfrm>
        </p:grpSpPr>
        <p:sp>
          <p:nvSpPr>
            <p:cNvPr id="12483" name="Google Shape;12483;p76"/>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6"/>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5" name="Google Shape;12485;p76"/>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6" name="Google Shape;12486;p76"/>
          <p:cNvGrpSpPr/>
          <p:nvPr/>
        </p:nvGrpSpPr>
        <p:grpSpPr>
          <a:xfrm>
            <a:off x="3551844" y="1631401"/>
            <a:ext cx="423069" cy="420507"/>
            <a:chOff x="-4932650" y="2046625"/>
            <a:chExt cx="293025" cy="291250"/>
          </a:xfrm>
        </p:grpSpPr>
        <p:sp>
          <p:nvSpPr>
            <p:cNvPr id="12487" name="Google Shape;12487;p76"/>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6"/>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89" name="Google Shape;12489;p76"/>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0" name="Google Shape;12490;p76"/>
          <p:cNvGrpSpPr/>
          <p:nvPr/>
        </p:nvGrpSpPr>
        <p:grpSpPr>
          <a:xfrm>
            <a:off x="3563775" y="2660957"/>
            <a:ext cx="423069" cy="420796"/>
            <a:chOff x="-4931075" y="2765725"/>
            <a:chExt cx="293025" cy="291450"/>
          </a:xfrm>
        </p:grpSpPr>
        <p:sp>
          <p:nvSpPr>
            <p:cNvPr id="12491" name="Google Shape;12491;p76"/>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6"/>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76"/>
          <p:cNvGrpSpPr/>
          <p:nvPr/>
        </p:nvGrpSpPr>
        <p:grpSpPr>
          <a:xfrm>
            <a:off x="6269343" y="1656289"/>
            <a:ext cx="420796" cy="370732"/>
            <a:chOff x="-3137650" y="2067900"/>
            <a:chExt cx="291450" cy="256775"/>
          </a:xfrm>
        </p:grpSpPr>
        <p:sp>
          <p:nvSpPr>
            <p:cNvPr id="12494" name="Google Shape;12494;p76"/>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6"/>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6"/>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76"/>
          <p:cNvGrpSpPr/>
          <p:nvPr/>
        </p:nvGrpSpPr>
        <p:grpSpPr>
          <a:xfrm>
            <a:off x="6269343" y="2139926"/>
            <a:ext cx="420796" cy="421770"/>
            <a:chOff x="-3137650" y="2408950"/>
            <a:chExt cx="291450" cy="292125"/>
          </a:xfrm>
        </p:grpSpPr>
        <p:sp>
          <p:nvSpPr>
            <p:cNvPr id="12498" name="Google Shape;12498;p76"/>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6"/>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6"/>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6"/>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6"/>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76"/>
          <p:cNvGrpSpPr/>
          <p:nvPr/>
        </p:nvGrpSpPr>
        <p:grpSpPr>
          <a:xfrm>
            <a:off x="6281274" y="2685412"/>
            <a:ext cx="420796" cy="371887"/>
            <a:chOff x="-3137650" y="2787000"/>
            <a:chExt cx="291450" cy="257575"/>
          </a:xfrm>
        </p:grpSpPr>
        <p:sp>
          <p:nvSpPr>
            <p:cNvPr id="12504" name="Google Shape;12504;p76"/>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6"/>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6"/>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6"/>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6"/>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6"/>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6"/>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6"/>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2" name="Google Shape;12512;p76"/>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6"/>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6"/>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5" name="Google Shape;12515;p76"/>
          <p:cNvGrpSpPr/>
          <p:nvPr/>
        </p:nvGrpSpPr>
        <p:grpSpPr>
          <a:xfrm>
            <a:off x="1399451" y="2660397"/>
            <a:ext cx="421914" cy="421914"/>
            <a:chOff x="-6354300" y="2757075"/>
            <a:chExt cx="292225" cy="292225"/>
          </a:xfrm>
        </p:grpSpPr>
        <p:sp>
          <p:nvSpPr>
            <p:cNvPr id="12516" name="Google Shape;12516;p76"/>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6"/>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6"/>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6"/>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76"/>
          <p:cNvGrpSpPr/>
          <p:nvPr/>
        </p:nvGrpSpPr>
        <p:grpSpPr>
          <a:xfrm>
            <a:off x="4093454" y="1629560"/>
            <a:ext cx="424188" cy="424188"/>
            <a:chOff x="-4573475" y="2045850"/>
            <a:chExt cx="293800" cy="293800"/>
          </a:xfrm>
        </p:grpSpPr>
        <p:sp>
          <p:nvSpPr>
            <p:cNvPr id="12521" name="Google Shape;12521;p76"/>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6"/>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3" name="Google Shape;12523;p76"/>
          <p:cNvGrpSpPr/>
          <p:nvPr/>
        </p:nvGrpSpPr>
        <p:grpSpPr>
          <a:xfrm>
            <a:off x="4092877" y="2138699"/>
            <a:ext cx="425343" cy="424225"/>
            <a:chOff x="-4570325" y="2405775"/>
            <a:chExt cx="294600" cy="293825"/>
          </a:xfrm>
        </p:grpSpPr>
        <p:sp>
          <p:nvSpPr>
            <p:cNvPr id="12524" name="Google Shape;12524;p76"/>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6"/>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76"/>
          <p:cNvGrpSpPr/>
          <p:nvPr/>
        </p:nvGrpSpPr>
        <p:grpSpPr>
          <a:xfrm>
            <a:off x="4105945" y="2659838"/>
            <a:ext cx="423069" cy="423033"/>
            <a:chOff x="-4572700" y="2764950"/>
            <a:chExt cx="293025" cy="293000"/>
          </a:xfrm>
        </p:grpSpPr>
        <p:sp>
          <p:nvSpPr>
            <p:cNvPr id="12527" name="Google Shape;12527;p76"/>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6"/>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6"/>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6"/>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6"/>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2" name="Google Shape;12532;p76"/>
          <p:cNvGrpSpPr/>
          <p:nvPr/>
        </p:nvGrpSpPr>
        <p:grpSpPr>
          <a:xfrm>
            <a:off x="6824707" y="1631239"/>
            <a:ext cx="414840" cy="420832"/>
            <a:chOff x="-2777700" y="2049775"/>
            <a:chExt cx="287325" cy="291475"/>
          </a:xfrm>
        </p:grpSpPr>
        <p:sp>
          <p:nvSpPr>
            <p:cNvPr id="12533" name="Google Shape;12533;p76"/>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6"/>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6"/>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76"/>
          <p:cNvGrpSpPr/>
          <p:nvPr/>
        </p:nvGrpSpPr>
        <p:grpSpPr>
          <a:xfrm>
            <a:off x="6821170" y="2140431"/>
            <a:ext cx="421914" cy="420759"/>
            <a:chOff x="-2571737" y="2403625"/>
            <a:chExt cx="292225" cy="291425"/>
          </a:xfrm>
        </p:grpSpPr>
        <p:sp>
          <p:nvSpPr>
            <p:cNvPr id="12537" name="Google Shape;12537;p76"/>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6"/>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6"/>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6"/>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6"/>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6"/>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6"/>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76"/>
          <p:cNvGrpSpPr/>
          <p:nvPr/>
        </p:nvGrpSpPr>
        <p:grpSpPr>
          <a:xfrm>
            <a:off x="6821170" y="2661534"/>
            <a:ext cx="421914" cy="419640"/>
            <a:chOff x="-2571737" y="2764550"/>
            <a:chExt cx="292225" cy="290650"/>
          </a:xfrm>
        </p:grpSpPr>
        <p:sp>
          <p:nvSpPr>
            <p:cNvPr id="12545" name="Google Shape;12545;p76"/>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6"/>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6"/>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76"/>
          <p:cNvGrpSpPr/>
          <p:nvPr/>
        </p:nvGrpSpPr>
        <p:grpSpPr>
          <a:xfrm>
            <a:off x="3020671" y="3230538"/>
            <a:ext cx="421914" cy="423864"/>
            <a:chOff x="-1333975" y="2365850"/>
            <a:chExt cx="292225" cy="293575"/>
          </a:xfrm>
        </p:grpSpPr>
        <p:sp>
          <p:nvSpPr>
            <p:cNvPr id="12549" name="Google Shape;12549;p76"/>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6"/>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6"/>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6"/>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6"/>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76"/>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6"/>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6"/>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76"/>
          <p:cNvGrpSpPr/>
          <p:nvPr/>
        </p:nvGrpSpPr>
        <p:grpSpPr>
          <a:xfrm>
            <a:off x="1954146" y="2660397"/>
            <a:ext cx="398020" cy="421914"/>
            <a:chOff x="-5995925" y="2757850"/>
            <a:chExt cx="275675" cy="292225"/>
          </a:xfrm>
        </p:grpSpPr>
        <p:sp>
          <p:nvSpPr>
            <p:cNvPr id="12558" name="Google Shape;12558;p76"/>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6"/>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6"/>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6"/>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6"/>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6"/>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6"/>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6"/>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6"/>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76"/>
          <p:cNvGrpSpPr/>
          <p:nvPr/>
        </p:nvGrpSpPr>
        <p:grpSpPr>
          <a:xfrm>
            <a:off x="4634433" y="1631816"/>
            <a:ext cx="421951" cy="419677"/>
            <a:chOff x="-4211975" y="2046625"/>
            <a:chExt cx="292250" cy="290675"/>
          </a:xfrm>
        </p:grpSpPr>
        <p:sp>
          <p:nvSpPr>
            <p:cNvPr id="12568" name="Google Shape;12568;p76"/>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6"/>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0" name="Google Shape;12570;p76"/>
          <p:cNvGrpSpPr/>
          <p:nvPr/>
        </p:nvGrpSpPr>
        <p:grpSpPr>
          <a:xfrm>
            <a:off x="4684479" y="2138699"/>
            <a:ext cx="321859" cy="424225"/>
            <a:chOff x="-4178875" y="2405775"/>
            <a:chExt cx="222925" cy="293825"/>
          </a:xfrm>
        </p:grpSpPr>
        <p:sp>
          <p:nvSpPr>
            <p:cNvPr id="12571" name="Google Shape;12571;p76"/>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6"/>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6"/>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76"/>
          <p:cNvGrpSpPr/>
          <p:nvPr/>
        </p:nvGrpSpPr>
        <p:grpSpPr>
          <a:xfrm>
            <a:off x="4646942" y="2673483"/>
            <a:ext cx="420796" cy="395746"/>
            <a:chOff x="-4211975" y="2783850"/>
            <a:chExt cx="291450" cy="274100"/>
          </a:xfrm>
        </p:grpSpPr>
        <p:sp>
          <p:nvSpPr>
            <p:cNvPr id="12575" name="Google Shape;12575;p76"/>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6"/>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6"/>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8" name="Google Shape;12578;p76"/>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9" name="Google Shape;12579;p76"/>
          <p:cNvGrpSpPr/>
          <p:nvPr/>
        </p:nvGrpSpPr>
        <p:grpSpPr>
          <a:xfrm>
            <a:off x="7351871" y="2140413"/>
            <a:ext cx="420796" cy="420796"/>
            <a:chOff x="-2419325" y="2408150"/>
            <a:chExt cx="291450" cy="291450"/>
          </a:xfrm>
        </p:grpSpPr>
        <p:sp>
          <p:nvSpPr>
            <p:cNvPr id="12580" name="Google Shape;12580;p76"/>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6"/>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6"/>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6"/>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6"/>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6"/>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6"/>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7" name="Google Shape;12587;p76"/>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8" name="Google Shape;12588;p76"/>
          <p:cNvGrpSpPr/>
          <p:nvPr/>
        </p:nvGrpSpPr>
        <p:grpSpPr>
          <a:xfrm>
            <a:off x="4673396" y="3231514"/>
            <a:ext cx="420796" cy="421914"/>
            <a:chOff x="-1333200" y="2770450"/>
            <a:chExt cx="291450" cy="292225"/>
          </a:xfrm>
        </p:grpSpPr>
        <p:sp>
          <p:nvSpPr>
            <p:cNvPr id="12589" name="Google Shape;12589;p76"/>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6"/>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1" name="Google Shape;12591;p76"/>
          <p:cNvGrpSpPr/>
          <p:nvPr/>
        </p:nvGrpSpPr>
        <p:grpSpPr>
          <a:xfrm>
            <a:off x="2470009" y="1631256"/>
            <a:ext cx="423069" cy="420796"/>
            <a:chOff x="-5635200" y="2037975"/>
            <a:chExt cx="293025" cy="291450"/>
          </a:xfrm>
        </p:grpSpPr>
        <p:sp>
          <p:nvSpPr>
            <p:cNvPr id="12592" name="Google Shape;12592;p76"/>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6"/>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76"/>
          <p:cNvGrpSpPr/>
          <p:nvPr/>
        </p:nvGrpSpPr>
        <p:grpSpPr>
          <a:xfrm>
            <a:off x="2468295" y="2140412"/>
            <a:ext cx="426499" cy="420796"/>
            <a:chOff x="-5637575" y="2397900"/>
            <a:chExt cx="295400" cy="291450"/>
          </a:xfrm>
        </p:grpSpPr>
        <p:sp>
          <p:nvSpPr>
            <p:cNvPr id="12595" name="Google Shape;12595;p76"/>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6"/>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6"/>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6"/>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76"/>
          <p:cNvGrpSpPr/>
          <p:nvPr/>
        </p:nvGrpSpPr>
        <p:grpSpPr>
          <a:xfrm>
            <a:off x="2481958" y="2660397"/>
            <a:ext cx="423033" cy="421914"/>
            <a:chOff x="-5635975" y="2757075"/>
            <a:chExt cx="293000" cy="292225"/>
          </a:xfrm>
        </p:grpSpPr>
        <p:sp>
          <p:nvSpPr>
            <p:cNvPr id="12600" name="Google Shape;12600;p76"/>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6"/>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76"/>
          <p:cNvGrpSpPr/>
          <p:nvPr/>
        </p:nvGrpSpPr>
        <p:grpSpPr>
          <a:xfrm>
            <a:off x="5165893" y="1631256"/>
            <a:ext cx="423069" cy="420796"/>
            <a:chOff x="-3854375" y="2046625"/>
            <a:chExt cx="293025" cy="291450"/>
          </a:xfrm>
        </p:grpSpPr>
        <p:sp>
          <p:nvSpPr>
            <p:cNvPr id="12603" name="Google Shape;12603;p76"/>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6"/>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76"/>
          <p:cNvGrpSpPr/>
          <p:nvPr/>
        </p:nvGrpSpPr>
        <p:grpSpPr>
          <a:xfrm>
            <a:off x="5164756" y="2138717"/>
            <a:ext cx="425343" cy="424188"/>
            <a:chOff x="-3854375" y="2405000"/>
            <a:chExt cx="294600" cy="293800"/>
          </a:xfrm>
        </p:grpSpPr>
        <p:sp>
          <p:nvSpPr>
            <p:cNvPr id="12606" name="Google Shape;12606;p76"/>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6"/>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76"/>
          <p:cNvGrpSpPr/>
          <p:nvPr/>
        </p:nvGrpSpPr>
        <p:grpSpPr>
          <a:xfrm>
            <a:off x="5178961" y="2659838"/>
            <a:ext cx="420796" cy="423033"/>
            <a:chOff x="-3852025" y="2764950"/>
            <a:chExt cx="291450" cy="293000"/>
          </a:xfrm>
        </p:grpSpPr>
        <p:sp>
          <p:nvSpPr>
            <p:cNvPr id="12609" name="Google Shape;12609;p76"/>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6"/>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1" name="Google Shape;12611;p76"/>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6"/>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3" name="Google Shape;12613;p76"/>
          <p:cNvGrpSpPr/>
          <p:nvPr/>
        </p:nvGrpSpPr>
        <p:grpSpPr>
          <a:xfrm>
            <a:off x="7901550" y="2660398"/>
            <a:ext cx="420796" cy="421914"/>
            <a:chOff x="-2060175" y="2768875"/>
            <a:chExt cx="291450" cy="292225"/>
          </a:xfrm>
        </p:grpSpPr>
        <p:sp>
          <p:nvSpPr>
            <p:cNvPr id="12614" name="Google Shape;12614;p76"/>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6"/>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76"/>
          <p:cNvGrpSpPr/>
          <p:nvPr/>
        </p:nvGrpSpPr>
        <p:grpSpPr>
          <a:xfrm>
            <a:off x="1915160" y="3232071"/>
            <a:ext cx="421914" cy="420796"/>
            <a:chOff x="-937025" y="2064750"/>
            <a:chExt cx="292225" cy="291450"/>
          </a:xfrm>
        </p:grpSpPr>
        <p:sp>
          <p:nvSpPr>
            <p:cNvPr id="12617" name="Google Shape;12617;p76"/>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6"/>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6"/>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76"/>
          <p:cNvGrpSpPr/>
          <p:nvPr/>
        </p:nvGrpSpPr>
        <p:grpSpPr>
          <a:xfrm>
            <a:off x="3018323" y="1630697"/>
            <a:ext cx="421951" cy="421914"/>
            <a:chOff x="-5276050" y="2037975"/>
            <a:chExt cx="292250" cy="292225"/>
          </a:xfrm>
        </p:grpSpPr>
        <p:sp>
          <p:nvSpPr>
            <p:cNvPr id="12621" name="Google Shape;12621;p76"/>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6"/>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6"/>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4" name="Google Shape;12624;p76"/>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6"/>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6" name="Google Shape;12626;p76"/>
          <p:cNvGrpSpPr/>
          <p:nvPr/>
        </p:nvGrpSpPr>
        <p:grpSpPr>
          <a:xfrm>
            <a:off x="5777136" y="1631256"/>
            <a:ext cx="324133" cy="420796"/>
            <a:chOff x="-3462150" y="2046625"/>
            <a:chExt cx="224500" cy="291450"/>
          </a:xfrm>
        </p:grpSpPr>
        <p:sp>
          <p:nvSpPr>
            <p:cNvPr id="12627" name="Google Shape;12627;p76"/>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6"/>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6"/>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6"/>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6"/>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6"/>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6"/>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76"/>
          <p:cNvGrpSpPr/>
          <p:nvPr/>
        </p:nvGrpSpPr>
        <p:grpSpPr>
          <a:xfrm>
            <a:off x="5752700" y="2139276"/>
            <a:ext cx="373006" cy="423069"/>
            <a:chOff x="-3478675" y="2405775"/>
            <a:chExt cx="258350" cy="293025"/>
          </a:xfrm>
        </p:grpSpPr>
        <p:sp>
          <p:nvSpPr>
            <p:cNvPr id="12635" name="Google Shape;12635;p76"/>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6"/>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6"/>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6"/>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76"/>
          <p:cNvGrpSpPr/>
          <p:nvPr/>
        </p:nvGrpSpPr>
        <p:grpSpPr>
          <a:xfrm>
            <a:off x="5815218" y="2660398"/>
            <a:ext cx="271831" cy="421914"/>
            <a:chOff x="-3443250" y="2765725"/>
            <a:chExt cx="188275" cy="292225"/>
          </a:xfrm>
        </p:grpSpPr>
        <p:sp>
          <p:nvSpPr>
            <p:cNvPr id="12640" name="Google Shape;12640;p76"/>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6"/>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6"/>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6"/>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76"/>
          <p:cNvGrpSpPr/>
          <p:nvPr/>
        </p:nvGrpSpPr>
        <p:grpSpPr>
          <a:xfrm>
            <a:off x="844114" y="3230934"/>
            <a:ext cx="371887" cy="423069"/>
            <a:chOff x="-1684475" y="2049000"/>
            <a:chExt cx="257575" cy="293025"/>
          </a:xfrm>
        </p:grpSpPr>
        <p:sp>
          <p:nvSpPr>
            <p:cNvPr id="12645" name="Google Shape;12645;p76"/>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6"/>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6"/>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6"/>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9" name="Google Shape;12649;p76"/>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0" name="Google Shape;12650;p76"/>
          <p:cNvGrpSpPr/>
          <p:nvPr/>
        </p:nvGrpSpPr>
        <p:grpSpPr>
          <a:xfrm>
            <a:off x="4134007" y="3231514"/>
            <a:ext cx="420796" cy="421914"/>
            <a:chOff x="-1700225" y="2768875"/>
            <a:chExt cx="291450" cy="292225"/>
          </a:xfrm>
        </p:grpSpPr>
        <p:sp>
          <p:nvSpPr>
            <p:cNvPr id="12651" name="Google Shape;12651;p76"/>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6"/>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6"/>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6"/>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6"/>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6"/>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76"/>
          <p:cNvGrpSpPr/>
          <p:nvPr/>
        </p:nvGrpSpPr>
        <p:grpSpPr>
          <a:xfrm>
            <a:off x="3602355" y="3230935"/>
            <a:ext cx="371887" cy="423069"/>
            <a:chOff x="-919700" y="2420750"/>
            <a:chExt cx="257575" cy="293025"/>
          </a:xfrm>
        </p:grpSpPr>
        <p:sp>
          <p:nvSpPr>
            <p:cNvPr id="12658" name="Google Shape;12658;p76"/>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6"/>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6"/>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76"/>
          <p:cNvGrpSpPr/>
          <p:nvPr/>
        </p:nvGrpSpPr>
        <p:grpSpPr>
          <a:xfrm>
            <a:off x="1937547" y="1645950"/>
            <a:ext cx="409531" cy="410617"/>
            <a:chOff x="6679825" y="2693700"/>
            <a:chExt cx="257875" cy="258575"/>
          </a:xfrm>
        </p:grpSpPr>
        <p:sp>
          <p:nvSpPr>
            <p:cNvPr id="12662" name="Google Shape;12662;p76"/>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6"/>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76"/>
          <p:cNvGrpSpPr/>
          <p:nvPr/>
        </p:nvGrpSpPr>
        <p:grpSpPr>
          <a:xfrm>
            <a:off x="1927121" y="2142110"/>
            <a:ext cx="420531" cy="417262"/>
            <a:chOff x="6790450" y="3119050"/>
            <a:chExt cx="262750" cy="260675"/>
          </a:xfrm>
        </p:grpSpPr>
        <p:sp>
          <p:nvSpPr>
            <p:cNvPr id="12665" name="Google Shape;12665;p76"/>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6"/>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76"/>
          <p:cNvGrpSpPr/>
          <p:nvPr/>
        </p:nvGrpSpPr>
        <p:grpSpPr>
          <a:xfrm>
            <a:off x="6853082" y="3755436"/>
            <a:ext cx="358093" cy="407391"/>
            <a:chOff x="7660859" y="2571753"/>
            <a:chExt cx="366561" cy="417024"/>
          </a:xfrm>
        </p:grpSpPr>
        <p:sp>
          <p:nvSpPr>
            <p:cNvPr id="12668" name="Google Shape;12668;p76"/>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6"/>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6"/>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76"/>
          <p:cNvGrpSpPr/>
          <p:nvPr/>
        </p:nvGrpSpPr>
        <p:grpSpPr>
          <a:xfrm>
            <a:off x="4387763" y="3755436"/>
            <a:ext cx="407391" cy="407391"/>
            <a:chOff x="5566722" y="2571753"/>
            <a:chExt cx="417024" cy="417024"/>
          </a:xfrm>
        </p:grpSpPr>
        <p:sp>
          <p:nvSpPr>
            <p:cNvPr id="12672" name="Google Shape;12672;p76"/>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6"/>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76"/>
          <p:cNvGrpSpPr/>
          <p:nvPr/>
        </p:nvGrpSpPr>
        <p:grpSpPr>
          <a:xfrm>
            <a:off x="5004096" y="3857692"/>
            <a:ext cx="407381" cy="202880"/>
            <a:chOff x="6090251" y="2676413"/>
            <a:chExt cx="417014" cy="207677"/>
          </a:xfrm>
        </p:grpSpPr>
        <p:sp>
          <p:nvSpPr>
            <p:cNvPr id="12675" name="Google Shape;12675;p76"/>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6"/>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6"/>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6"/>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76"/>
          <p:cNvGrpSpPr/>
          <p:nvPr/>
        </p:nvGrpSpPr>
        <p:grpSpPr>
          <a:xfrm>
            <a:off x="6236750" y="3755436"/>
            <a:ext cx="407391" cy="407391"/>
            <a:chOff x="7137330" y="2571753"/>
            <a:chExt cx="417024" cy="417024"/>
          </a:xfrm>
        </p:grpSpPr>
        <p:sp>
          <p:nvSpPr>
            <p:cNvPr id="12680" name="Google Shape;12680;p76"/>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6"/>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6"/>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76"/>
          <p:cNvGrpSpPr/>
          <p:nvPr/>
        </p:nvGrpSpPr>
        <p:grpSpPr>
          <a:xfrm>
            <a:off x="5620418" y="3755436"/>
            <a:ext cx="407391" cy="407391"/>
            <a:chOff x="6613801" y="2571753"/>
            <a:chExt cx="417024" cy="417024"/>
          </a:xfrm>
        </p:grpSpPr>
        <p:sp>
          <p:nvSpPr>
            <p:cNvPr id="12684" name="Google Shape;12684;p76"/>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6"/>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6"/>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6"/>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6"/>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76"/>
          <p:cNvGrpSpPr/>
          <p:nvPr/>
        </p:nvGrpSpPr>
        <p:grpSpPr>
          <a:xfrm>
            <a:off x="7908242" y="3238780"/>
            <a:ext cx="407411" cy="407411"/>
            <a:chOff x="2964567" y="2571753"/>
            <a:chExt cx="417045" cy="417045"/>
          </a:xfrm>
        </p:grpSpPr>
        <p:sp>
          <p:nvSpPr>
            <p:cNvPr id="12690" name="Google Shape;12690;p76"/>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6"/>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6"/>
          <p:cNvGrpSpPr/>
          <p:nvPr/>
        </p:nvGrpSpPr>
        <p:grpSpPr>
          <a:xfrm>
            <a:off x="1922414" y="3815897"/>
            <a:ext cx="407391" cy="286470"/>
            <a:chOff x="3476576" y="2633631"/>
            <a:chExt cx="417024" cy="293244"/>
          </a:xfrm>
        </p:grpSpPr>
        <p:sp>
          <p:nvSpPr>
            <p:cNvPr id="12693" name="Google Shape;12693;p76"/>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6"/>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5" name="Google Shape;12695;p76"/>
          <p:cNvGrpSpPr/>
          <p:nvPr/>
        </p:nvGrpSpPr>
        <p:grpSpPr>
          <a:xfrm>
            <a:off x="2538746" y="3755508"/>
            <a:ext cx="407411" cy="407248"/>
            <a:chOff x="3988564" y="2571836"/>
            <a:chExt cx="417045" cy="416878"/>
          </a:xfrm>
        </p:grpSpPr>
        <p:sp>
          <p:nvSpPr>
            <p:cNvPr id="12696" name="Google Shape;12696;p76"/>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6"/>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76"/>
          <p:cNvGrpSpPr/>
          <p:nvPr/>
        </p:nvGrpSpPr>
        <p:grpSpPr>
          <a:xfrm>
            <a:off x="3155099" y="3755436"/>
            <a:ext cx="407391" cy="407391"/>
            <a:chOff x="4500573" y="2571753"/>
            <a:chExt cx="417024" cy="417024"/>
          </a:xfrm>
        </p:grpSpPr>
        <p:sp>
          <p:nvSpPr>
            <p:cNvPr id="12699" name="Google Shape;12699;p76"/>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6"/>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76"/>
          <p:cNvGrpSpPr/>
          <p:nvPr/>
        </p:nvGrpSpPr>
        <p:grpSpPr>
          <a:xfrm>
            <a:off x="3771431" y="3755436"/>
            <a:ext cx="407391" cy="407391"/>
            <a:chOff x="5012603" y="2571753"/>
            <a:chExt cx="417024" cy="417024"/>
          </a:xfrm>
        </p:grpSpPr>
        <p:sp>
          <p:nvSpPr>
            <p:cNvPr id="12702" name="Google Shape;12702;p76"/>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6"/>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4" name="Google Shape;12704;p76"/>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5" name="Google Shape;12705;p76"/>
          <p:cNvGrpSpPr/>
          <p:nvPr/>
        </p:nvGrpSpPr>
        <p:grpSpPr>
          <a:xfrm>
            <a:off x="5733329" y="3238790"/>
            <a:ext cx="407432" cy="407391"/>
            <a:chOff x="812101" y="2571761"/>
            <a:chExt cx="417066" cy="417024"/>
          </a:xfrm>
        </p:grpSpPr>
        <p:sp>
          <p:nvSpPr>
            <p:cNvPr id="12706" name="Google Shape;12706;p76"/>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6"/>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6"/>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6"/>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76"/>
          <p:cNvGrpSpPr/>
          <p:nvPr/>
        </p:nvGrpSpPr>
        <p:grpSpPr>
          <a:xfrm>
            <a:off x="6253923" y="3238790"/>
            <a:ext cx="407391" cy="407391"/>
            <a:chOff x="1323129" y="2571761"/>
            <a:chExt cx="417024" cy="417024"/>
          </a:xfrm>
        </p:grpSpPr>
        <p:sp>
          <p:nvSpPr>
            <p:cNvPr id="12711" name="Google Shape;12711;p76"/>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6"/>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6"/>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6"/>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5" name="Google Shape;12715;p76"/>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6" name="Google Shape;12716;p76"/>
          <p:cNvGrpSpPr/>
          <p:nvPr/>
        </p:nvGrpSpPr>
        <p:grpSpPr>
          <a:xfrm>
            <a:off x="7390398" y="3238843"/>
            <a:ext cx="408023" cy="407411"/>
            <a:chOff x="2344476" y="2571761"/>
            <a:chExt cx="417671" cy="417045"/>
          </a:xfrm>
        </p:grpSpPr>
        <p:sp>
          <p:nvSpPr>
            <p:cNvPr id="12717" name="Google Shape;12717;p76"/>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6"/>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algn="ctr" defTabSz="914081">
              <a:defRPr/>
            </a:pPr>
            <a:r>
              <a:rPr lang="en-US" altLang="zh-CN" sz="3599" dirty="0">
                <a:solidFill>
                  <a:srgbClr val="FFFFFF"/>
                </a:solidFill>
                <a:ea typeface="宋体" panose="02010600030101010101" pitchFamily="2" charset="-122"/>
                <a:hlinkClick r:id="rId4"/>
              </a:rPr>
              <a:t>www.greatppt.com</a:t>
            </a:r>
            <a:endParaRPr lang="en-US" altLang="zh-CN" sz="3599" dirty="0">
              <a:solidFill>
                <a:srgbClr val="FFFFFF"/>
              </a:solidFill>
              <a:ea typeface="宋体" panose="02010600030101010101" pitchFamily="2" charset="-122"/>
            </a:endParaRPr>
          </a:p>
          <a:p>
            <a:pPr algn="ctr" defTabSz="914081">
              <a:defRPr/>
            </a:pPr>
            <a:r>
              <a:rPr lang="en-US" altLang="zh-CN" sz="2399" dirty="0">
                <a:solidFill>
                  <a:srgbClr val="78909C">
                    <a:lumMod val="20000"/>
                    <a:lumOff val="80000"/>
                  </a:srgbClr>
                </a:solidFill>
                <a:ea typeface="宋体" panose="02010600030101010101" pitchFamily="2" charset="-122"/>
              </a:rPr>
              <a:t>Free Templates and Themes</a:t>
            </a:r>
          </a:p>
          <a:p>
            <a:pPr algn="ctr" defTabSz="914081">
              <a:defRPr/>
            </a:pPr>
            <a:r>
              <a:rPr lang="en-US" altLang="zh-CN" sz="2399" dirty="0">
                <a:solidFill>
                  <a:srgbClr val="78909C">
                    <a:lumMod val="20000"/>
                    <a:lumOff val="80000"/>
                  </a:srgbClr>
                </a:solidFill>
                <a:ea typeface="宋体" panose="02010600030101010101" pitchFamily="2" charset="-122"/>
              </a:rPr>
              <a:t>Create beautiful presentations in minutes</a:t>
            </a:r>
            <a:endParaRPr lang="zh-CN" altLang="en-US" sz="2399"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779"/>
        <p:cNvGrpSpPr/>
        <p:nvPr/>
      </p:nvGrpSpPr>
      <p:grpSpPr>
        <a:xfrm>
          <a:off x="0" y="0"/>
          <a:ext cx="0" cy="0"/>
          <a:chOff x="0" y="0"/>
          <a:chExt cx="0" cy="0"/>
        </a:xfrm>
      </p:grpSpPr>
      <p:sp>
        <p:nvSpPr>
          <p:cNvPr id="1780" name="Google Shape;1780;p34"/>
          <p:cNvSpPr/>
          <p:nvPr/>
        </p:nvSpPr>
        <p:spPr>
          <a:xfrm>
            <a:off x="1446825" y="2275725"/>
            <a:ext cx="7758300" cy="996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4"/>
          <p:cNvSpPr/>
          <p:nvPr/>
        </p:nvSpPr>
        <p:spPr>
          <a:xfrm>
            <a:off x="4075475" y="1829000"/>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4"/>
          <p:cNvSpPr/>
          <p:nvPr/>
        </p:nvSpPr>
        <p:spPr>
          <a:xfrm>
            <a:off x="6787963" y="1829000"/>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4"/>
          <p:cNvSpPr txBox="1">
            <a:spLocks noGrp="1"/>
          </p:cNvSpPr>
          <p:nvPr>
            <p:ph type="title"/>
          </p:nvPr>
        </p:nvSpPr>
        <p:spPr>
          <a:xfrm>
            <a:off x="2475525" y="445025"/>
            <a:ext cx="4193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EVOLUTION</a:t>
            </a:r>
            <a:endParaRPr/>
          </a:p>
        </p:txBody>
      </p:sp>
      <p:sp>
        <p:nvSpPr>
          <p:cNvPr id="1784" name="Google Shape;1784;p34"/>
          <p:cNvSpPr txBox="1"/>
          <p:nvPr/>
        </p:nvSpPr>
        <p:spPr>
          <a:xfrm>
            <a:off x="3683975" y="289200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2008</a:t>
            </a:r>
            <a:endParaRPr sz="2000">
              <a:solidFill>
                <a:srgbClr val="F4D589"/>
              </a:solidFill>
              <a:latin typeface="Oswald Regular"/>
              <a:ea typeface="Oswald Regular"/>
              <a:cs typeface="Oswald Regular"/>
              <a:sym typeface="Oswald Regular"/>
            </a:endParaRPr>
          </a:p>
        </p:txBody>
      </p:sp>
      <p:sp>
        <p:nvSpPr>
          <p:cNvPr id="1785" name="Google Shape;1785;p34"/>
          <p:cNvSpPr txBox="1"/>
          <p:nvPr/>
        </p:nvSpPr>
        <p:spPr>
          <a:xfrm>
            <a:off x="3683981" y="324900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Venus It's the second planet from the Sun</a:t>
            </a:r>
            <a:endParaRPr>
              <a:solidFill>
                <a:srgbClr val="FFFFFF"/>
              </a:solidFill>
              <a:latin typeface="Lato"/>
              <a:ea typeface="Lato"/>
              <a:cs typeface="Lato"/>
              <a:sym typeface="Lato"/>
            </a:endParaRPr>
          </a:p>
        </p:txBody>
      </p:sp>
      <p:sp>
        <p:nvSpPr>
          <p:cNvPr id="1786" name="Google Shape;1786;p34"/>
          <p:cNvSpPr txBox="1"/>
          <p:nvPr/>
        </p:nvSpPr>
        <p:spPr>
          <a:xfrm>
            <a:off x="971500" y="289200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2005</a:t>
            </a:r>
            <a:endParaRPr sz="2000">
              <a:solidFill>
                <a:srgbClr val="F4D589"/>
              </a:solidFill>
              <a:latin typeface="Oswald Regular"/>
              <a:ea typeface="Oswald Regular"/>
              <a:cs typeface="Oswald Regular"/>
              <a:sym typeface="Oswald Regular"/>
            </a:endParaRPr>
          </a:p>
        </p:txBody>
      </p:sp>
      <p:sp>
        <p:nvSpPr>
          <p:cNvPr id="1787" name="Google Shape;1787;p34"/>
          <p:cNvSpPr txBox="1"/>
          <p:nvPr/>
        </p:nvSpPr>
        <p:spPr>
          <a:xfrm>
            <a:off x="971500" y="324900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Jupiter is the biggest planet in the Solar System</a:t>
            </a:r>
            <a:endParaRPr>
              <a:solidFill>
                <a:srgbClr val="FFFFFF"/>
              </a:solidFill>
              <a:latin typeface="Lato"/>
              <a:ea typeface="Lato"/>
              <a:cs typeface="Lato"/>
              <a:sym typeface="Lato"/>
            </a:endParaRPr>
          </a:p>
          <a:p>
            <a:pPr marL="0" lvl="0" indent="0" algn="ctr" rtl="0">
              <a:spcBef>
                <a:spcPts val="0"/>
              </a:spcBef>
              <a:spcAft>
                <a:spcPts val="0"/>
              </a:spcAft>
              <a:buNone/>
            </a:pPr>
            <a:endParaRPr>
              <a:solidFill>
                <a:srgbClr val="FFFFFF"/>
              </a:solidFill>
              <a:latin typeface="Lato"/>
              <a:ea typeface="Lato"/>
              <a:cs typeface="Lato"/>
              <a:sym typeface="Lato"/>
            </a:endParaRPr>
          </a:p>
        </p:txBody>
      </p:sp>
      <p:sp>
        <p:nvSpPr>
          <p:cNvPr id="1788" name="Google Shape;1788;p34"/>
          <p:cNvSpPr txBox="1"/>
          <p:nvPr/>
        </p:nvSpPr>
        <p:spPr>
          <a:xfrm>
            <a:off x="6396463" y="289200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2010</a:t>
            </a:r>
            <a:endParaRPr sz="2000">
              <a:solidFill>
                <a:srgbClr val="F4D589"/>
              </a:solidFill>
              <a:latin typeface="Oswald Regular"/>
              <a:ea typeface="Oswald Regular"/>
              <a:cs typeface="Oswald Regular"/>
              <a:sym typeface="Oswald Regular"/>
            </a:endParaRPr>
          </a:p>
        </p:txBody>
      </p:sp>
      <p:sp>
        <p:nvSpPr>
          <p:cNvPr id="1789" name="Google Shape;1789;p34"/>
          <p:cNvSpPr txBox="1"/>
          <p:nvPr/>
        </p:nvSpPr>
        <p:spPr>
          <a:xfrm>
            <a:off x="6396463" y="324900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Despite being red, Mars is actually a cold place</a:t>
            </a:r>
            <a:endParaRPr>
              <a:solidFill>
                <a:srgbClr val="FFFFFF"/>
              </a:solidFill>
              <a:latin typeface="Lato"/>
              <a:ea typeface="Lato"/>
              <a:cs typeface="Lato"/>
              <a:sym typeface="Lato"/>
            </a:endParaRPr>
          </a:p>
        </p:txBody>
      </p:sp>
      <p:sp>
        <p:nvSpPr>
          <p:cNvPr id="1790" name="Google Shape;1790;p34"/>
          <p:cNvSpPr/>
          <p:nvPr/>
        </p:nvSpPr>
        <p:spPr>
          <a:xfrm>
            <a:off x="1363000" y="1829000"/>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4"/>
          <p:cNvSpPr txBox="1"/>
          <p:nvPr/>
        </p:nvSpPr>
        <p:spPr>
          <a:xfrm>
            <a:off x="1359700" y="1953975"/>
            <a:ext cx="9996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EFEFEF"/>
                </a:solidFill>
                <a:latin typeface="Lobster"/>
                <a:ea typeface="Lobster"/>
                <a:cs typeface="Lobster"/>
                <a:sym typeface="Lobster"/>
              </a:rPr>
              <a:t>01</a:t>
            </a:r>
            <a:endParaRPr sz="4800">
              <a:solidFill>
                <a:srgbClr val="EFEFEF"/>
              </a:solidFill>
              <a:latin typeface="Lobster"/>
              <a:ea typeface="Lobster"/>
              <a:cs typeface="Lobster"/>
              <a:sym typeface="Lobster"/>
            </a:endParaRPr>
          </a:p>
        </p:txBody>
      </p:sp>
      <p:sp>
        <p:nvSpPr>
          <p:cNvPr id="1792" name="Google Shape;1792;p34"/>
          <p:cNvSpPr txBox="1"/>
          <p:nvPr/>
        </p:nvSpPr>
        <p:spPr>
          <a:xfrm>
            <a:off x="4072175" y="1953975"/>
            <a:ext cx="9996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EFEFEF"/>
                </a:solidFill>
                <a:latin typeface="Lobster"/>
                <a:ea typeface="Lobster"/>
                <a:cs typeface="Lobster"/>
                <a:sym typeface="Lobster"/>
              </a:rPr>
              <a:t>02</a:t>
            </a:r>
            <a:endParaRPr sz="4800">
              <a:solidFill>
                <a:srgbClr val="EFEFEF"/>
              </a:solidFill>
              <a:latin typeface="Lobster"/>
              <a:ea typeface="Lobster"/>
              <a:cs typeface="Lobster"/>
              <a:sym typeface="Lobster"/>
            </a:endParaRPr>
          </a:p>
        </p:txBody>
      </p:sp>
      <p:sp>
        <p:nvSpPr>
          <p:cNvPr id="1793" name="Google Shape;1793;p34"/>
          <p:cNvSpPr txBox="1"/>
          <p:nvPr/>
        </p:nvSpPr>
        <p:spPr>
          <a:xfrm>
            <a:off x="6784663" y="1953975"/>
            <a:ext cx="9996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EFEFEF"/>
                </a:solidFill>
                <a:latin typeface="Lobster"/>
                <a:ea typeface="Lobster"/>
                <a:cs typeface="Lobster"/>
                <a:sym typeface="Lobster"/>
              </a:rPr>
              <a:t>03</a:t>
            </a:r>
            <a:endParaRPr sz="4800">
              <a:solidFill>
                <a:srgbClr val="EFEFEF"/>
              </a:solidFill>
              <a:latin typeface="Lobster"/>
              <a:ea typeface="Lobster"/>
              <a:cs typeface="Lobster"/>
              <a:sym typeface="Lobste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797"/>
        <p:cNvGrpSpPr/>
        <p:nvPr/>
      </p:nvGrpSpPr>
      <p:grpSpPr>
        <a:xfrm>
          <a:off x="0" y="0"/>
          <a:ext cx="0" cy="0"/>
          <a:chOff x="0" y="0"/>
          <a:chExt cx="0" cy="0"/>
        </a:xfrm>
      </p:grpSpPr>
      <p:sp>
        <p:nvSpPr>
          <p:cNvPr id="1798" name="Google Shape;1798;p35"/>
          <p:cNvSpPr/>
          <p:nvPr/>
        </p:nvSpPr>
        <p:spPr>
          <a:xfrm>
            <a:off x="0" y="2215850"/>
            <a:ext cx="7373400" cy="219000"/>
          </a:xfrm>
          <a:prstGeom prst="rightArrow">
            <a:avLst>
              <a:gd name="adj1" fmla="val 50000"/>
              <a:gd name="adj2" fmla="val 124223"/>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5"/>
          <p:cNvSpPr/>
          <p:nvPr/>
        </p:nvSpPr>
        <p:spPr>
          <a:xfrm>
            <a:off x="4075475" y="1828825"/>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5"/>
          <p:cNvSpPr txBox="1">
            <a:spLocks noGrp="1"/>
          </p:cNvSpPr>
          <p:nvPr>
            <p:ph type="title"/>
          </p:nvPr>
        </p:nvSpPr>
        <p:spPr>
          <a:xfrm>
            <a:off x="2564575" y="445025"/>
            <a:ext cx="401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EVOLUTION</a:t>
            </a:r>
            <a:endParaRPr/>
          </a:p>
        </p:txBody>
      </p:sp>
      <p:sp>
        <p:nvSpPr>
          <p:cNvPr id="1801" name="Google Shape;1801;p35"/>
          <p:cNvSpPr txBox="1"/>
          <p:nvPr/>
        </p:nvSpPr>
        <p:spPr>
          <a:xfrm>
            <a:off x="3683975" y="289200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2018</a:t>
            </a:r>
            <a:endParaRPr sz="2000">
              <a:solidFill>
                <a:srgbClr val="F4D589"/>
              </a:solidFill>
              <a:latin typeface="Oswald Regular"/>
              <a:ea typeface="Oswald Regular"/>
              <a:cs typeface="Oswald Regular"/>
              <a:sym typeface="Oswald Regular"/>
            </a:endParaRPr>
          </a:p>
        </p:txBody>
      </p:sp>
      <p:sp>
        <p:nvSpPr>
          <p:cNvPr id="1802" name="Google Shape;1802;p35"/>
          <p:cNvSpPr txBox="1"/>
          <p:nvPr/>
        </p:nvSpPr>
        <p:spPr>
          <a:xfrm>
            <a:off x="3683975" y="324900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Neptune is the farthest planet from the Sun</a:t>
            </a:r>
            <a:endParaRPr>
              <a:solidFill>
                <a:srgbClr val="FFFFFF"/>
              </a:solidFill>
              <a:latin typeface="Lato"/>
              <a:ea typeface="Lato"/>
              <a:cs typeface="Lato"/>
              <a:sym typeface="Lato"/>
            </a:endParaRPr>
          </a:p>
        </p:txBody>
      </p:sp>
      <p:sp>
        <p:nvSpPr>
          <p:cNvPr id="1803" name="Google Shape;1803;p35"/>
          <p:cNvSpPr txBox="1"/>
          <p:nvPr/>
        </p:nvSpPr>
        <p:spPr>
          <a:xfrm>
            <a:off x="971500" y="289200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2012</a:t>
            </a:r>
            <a:endParaRPr sz="2000">
              <a:solidFill>
                <a:srgbClr val="F4D589"/>
              </a:solidFill>
              <a:latin typeface="Oswald Regular"/>
              <a:ea typeface="Oswald Regular"/>
              <a:cs typeface="Oswald Regular"/>
              <a:sym typeface="Oswald Regular"/>
            </a:endParaRPr>
          </a:p>
        </p:txBody>
      </p:sp>
      <p:sp>
        <p:nvSpPr>
          <p:cNvPr id="1804" name="Google Shape;1804;p35"/>
          <p:cNvSpPr txBox="1"/>
          <p:nvPr/>
        </p:nvSpPr>
        <p:spPr>
          <a:xfrm>
            <a:off x="971500" y="3249000"/>
            <a:ext cx="1776000" cy="61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Lato"/>
                <a:ea typeface="Lato"/>
                <a:cs typeface="Lato"/>
                <a:sym typeface="Lato"/>
              </a:rPr>
              <a:t>Mercury is the smallest planet in the Solar System</a:t>
            </a:r>
            <a:endParaRPr>
              <a:solidFill>
                <a:srgbClr val="FFFFFF"/>
              </a:solidFill>
              <a:latin typeface="Lato"/>
              <a:ea typeface="Lato"/>
              <a:cs typeface="Lato"/>
              <a:sym typeface="Lato"/>
            </a:endParaRPr>
          </a:p>
        </p:txBody>
      </p:sp>
      <p:sp>
        <p:nvSpPr>
          <p:cNvPr id="1805" name="Google Shape;1805;p35"/>
          <p:cNvSpPr txBox="1"/>
          <p:nvPr/>
        </p:nvSpPr>
        <p:spPr>
          <a:xfrm>
            <a:off x="6396463" y="2892000"/>
            <a:ext cx="1776000" cy="357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2000">
                <a:solidFill>
                  <a:srgbClr val="F4D589"/>
                </a:solidFill>
                <a:latin typeface="Oswald Regular"/>
                <a:ea typeface="Oswald Regular"/>
                <a:cs typeface="Oswald Regular"/>
                <a:sym typeface="Oswald Regular"/>
              </a:rPr>
              <a:t>AND STILL GOING STRONG!</a:t>
            </a:r>
            <a:endParaRPr sz="2000">
              <a:solidFill>
                <a:srgbClr val="F4D589"/>
              </a:solidFill>
              <a:latin typeface="Oswald Regular"/>
              <a:ea typeface="Oswald Regular"/>
              <a:cs typeface="Oswald Regular"/>
              <a:sym typeface="Oswald Regular"/>
            </a:endParaRPr>
          </a:p>
        </p:txBody>
      </p:sp>
      <p:sp>
        <p:nvSpPr>
          <p:cNvPr id="1806" name="Google Shape;1806;p35"/>
          <p:cNvSpPr/>
          <p:nvPr/>
        </p:nvSpPr>
        <p:spPr>
          <a:xfrm>
            <a:off x="1363000" y="1828825"/>
            <a:ext cx="993000" cy="993000"/>
          </a:xfrm>
          <a:prstGeom prst="ellipse">
            <a:avLst/>
          </a:prstGeom>
          <a:solidFill>
            <a:schemeClr val="lt1"/>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5"/>
          <p:cNvSpPr txBox="1"/>
          <p:nvPr/>
        </p:nvSpPr>
        <p:spPr>
          <a:xfrm>
            <a:off x="1359700" y="1953800"/>
            <a:ext cx="9996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EFEFEF"/>
                </a:solidFill>
                <a:latin typeface="Lobster"/>
                <a:ea typeface="Lobster"/>
                <a:cs typeface="Lobster"/>
                <a:sym typeface="Lobster"/>
              </a:rPr>
              <a:t>04</a:t>
            </a:r>
            <a:endParaRPr sz="4800">
              <a:solidFill>
                <a:srgbClr val="EFEFEF"/>
              </a:solidFill>
              <a:latin typeface="Lobster"/>
              <a:ea typeface="Lobster"/>
              <a:cs typeface="Lobster"/>
              <a:sym typeface="Lobster"/>
            </a:endParaRPr>
          </a:p>
        </p:txBody>
      </p:sp>
      <p:sp>
        <p:nvSpPr>
          <p:cNvPr id="1808" name="Google Shape;1808;p35"/>
          <p:cNvSpPr txBox="1"/>
          <p:nvPr/>
        </p:nvSpPr>
        <p:spPr>
          <a:xfrm>
            <a:off x="4072175" y="1953800"/>
            <a:ext cx="999600" cy="743100"/>
          </a:xfrm>
          <a:prstGeom prst="rect">
            <a:avLst/>
          </a:prstGeom>
          <a:noFill/>
          <a:ln>
            <a:noFill/>
          </a:ln>
          <a:effectLst>
            <a:outerShdw dist="38100" dir="2400000" algn="bl" rotWithShape="0">
              <a:srgbClr val="E89C93"/>
            </a:outerShdw>
          </a:effectLst>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EFEFEF"/>
                </a:solidFill>
                <a:latin typeface="Lobster"/>
                <a:ea typeface="Lobster"/>
                <a:cs typeface="Lobster"/>
                <a:sym typeface="Lobster"/>
              </a:rPr>
              <a:t>05</a:t>
            </a:r>
            <a:endParaRPr sz="4800">
              <a:solidFill>
                <a:srgbClr val="EFEFEF"/>
              </a:solidFill>
              <a:latin typeface="Lobster"/>
              <a:ea typeface="Lobster"/>
              <a:cs typeface="Lobster"/>
              <a:sym typeface="Lobste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812"/>
        <p:cNvGrpSpPr/>
        <p:nvPr/>
      </p:nvGrpSpPr>
      <p:grpSpPr>
        <a:xfrm>
          <a:off x="0" y="0"/>
          <a:ext cx="0" cy="0"/>
          <a:chOff x="0" y="0"/>
          <a:chExt cx="0" cy="0"/>
        </a:xfrm>
      </p:grpSpPr>
      <p:sp>
        <p:nvSpPr>
          <p:cNvPr id="1813" name="Google Shape;1813;p36"/>
          <p:cNvSpPr txBox="1">
            <a:spLocks noGrp="1"/>
          </p:cNvSpPr>
          <p:nvPr>
            <p:ph type="title"/>
          </p:nvPr>
        </p:nvSpPr>
        <p:spPr>
          <a:xfrm>
            <a:off x="1991025" y="445025"/>
            <a:ext cx="5161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STEPS TO FOLLOW</a:t>
            </a:r>
            <a:endParaRPr/>
          </a:p>
        </p:txBody>
      </p:sp>
      <p:sp>
        <p:nvSpPr>
          <p:cNvPr id="1814" name="Google Shape;1814;p36"/>
          <p:cNvSpPr txBox="1">
            <a:spLocks noGrp="1"/>
          </p:cNvSpPr>
          <p:nvPr>
            <p:ph type="subTitle" idx="1"/>
          </p:nvPr>
        </p:nvSpPr>
        <p:spPr>
          <a:xfrm>
            <a:off x="2745750" y="1833525"/>
            <a:ext cx="3652500" cy="23487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solidFill>
                  <a:srgbClr val="FFFFFF"/>
                </a:solidFill>
              </a:rPr>
              <a:t>Here you can </a:t>
            </a:r>
            <a:r>
              <a:rPr lang="en"/>
              <a:t>enter </a:t>
            </a:r>
            <a:r>
              <a:rPr lang="en">
                <a:solidFill>
                  <a:srgbClr val="FFFFFF"/>
                </a:solidFill>
              </a:rPr>
              <a:t>the steps to </a:t>
            </a:r>
            <a:r>
              <a:rPr lang="en"/>
              <a:t>follow</a:t>
            </a:r>
            <a:endParaRPr>
              <a:solidFill>
                <a:srgbClr val="FFFFFF"/>
              </a:solidFill>
            </a:endParaRPr>
          </a:p>
          <a:p>
            <a:pPr marL="457200" lvl="0" indent="-317500" algn="l" rtl="0">
              <a:spcBef>
                <a:spcPts val="1000"/>
              </a:spcBef>
              <a:spcAft>
                <a:spcPts val="0"/>
              </a:spcAft>
              <a:buSzPts val="1400"/>
              <a:buChar char="●"/>
            </a:pPr>
            <a:r>
              <a:rPr lang="en">
                <a:solidFill>
                  <a:srgbClr val="FFFFFF"/>
                </a:solidFill>
              </a:rPr>
              <a:t>Here you can </a:t>
            </a:r>
            <a:r>
              <a:rPr lang="en"/>
              <a:t>enter</a:t>
            </a:r>
            <a:r>
              <a:rPr lang="en">
                <a:solidFill>
                  <a:srgbClr val="FFFFFF"/>
                </a:solidFill>
              </a:rPr>
              <a:t> the steps to </a:t>
            </a:r>
            <a:r>
              <a:rPr lang="en"/>
              <a:t>follow</a:t>
            </a:r>
            <a:endParaRPr>
              <a:solidFill>
                <a:srgbClr val="FFFFFF"/>
              </a:solidFill>
            </a:endParaRPr>
          </a:p>
          <a:p>
            <a:pPr marL="457200" lvl="0" indent="-317500" algn="l" rtl="0">
              <a:spcBef>
                <a:spcPts val="1000"/>
              </a:spcBef>
              <a:spcAft>
                <a:spcPts val="0"/>
              </a:spcAft>
              <a:buSzPts val="1400"/>
              <a:buChar char="●"/>
            </a:pPr>
            <a:r>
              <a:rPr lang="en">
                <a:solidFill>
                  <a:srgbClr val="FFFFFF"/>
                </a:solidFill>
              </a:rPr>
              <a:t>Here you can </a:t>
            </a:r>
            <a:r>
              <a:rPr lang="en"/>
              <a:t>enter</a:t>
            </a:r>
            <a:r>
              <a:rPr lang="en">
                <a:solidFill>
                  <a:srgbClr val="FFFFFF"/>
                </a:solidFill>
              </a:rPr>
              <a:t> the steps to </a:t>
            </a:r>
            <a:r>
              <a:rPr lang="en"/>
              <a:t>follow</a:t>
            </a:r>
            <a:endParaRPr>
              <a:solidFill>
                <a:srgbClr val="FFFFFF"/>
              </a:solidFill>
            </a:endParaRPr>
          </a:p>
          <a:p>
            <a:pPr marL="457200" lvl="0" indent="-317500" algn="l" rtl="0">
              <a:spcBef>
                <a:spcPts val="1000"/>
              </a:spcBef>
              <a:spcAft>
                <a:spcPts val="0"/>
              </a:spcAft>
              <a:buSzPts val="1400"/>
              <a:buChar char="●"/>
            </a:pPr>
            <a:r>
              <a:rPr lang="en">
                <a:solidFill>
                  <a:srgbClr val="FFFFFF"/>
                </a:solidFill>
              </a:rPr>
              <a:t>Here you can </a:t>
            </a:r>
            <a:r>
              <a:rPr lang="en"/>
              <a:t>enter</a:t>
            </a:r>
            <a:r>
              <a:rPr lang="en">
                <a:solidFill>
                  <a:srgbClr val="FFFFFF"/>
                </a:solidFill>
              </a:rPr>
              <a:t> the steps to </a:t>
            </a:r>
            <a:r>
              <a:rPr lang="en"/>
              <a:t>follow</a:t>
            </a:r>
            <a:endParaRPr>
              <a:solidFill>
                <a:srgbClr val="FFFFFF"/>
              </a:solidFill>
            </a:endParaRPr>
          </a:p>
          <a:p>
            <a:pPr marL="457200" lvl="0" indent="-317500" algn="l" rtl="0">
              <a:spcBef>
                <a:spcPts val="1000"/>
              </a:spcBef>
              <a:spcAft>
                <a:spcPts val="0"/>
              </a:spcAft>
              <a:buSzPts val="1400"/>
              <a:buChar char="●"/>
            </a:pPr>
            <a:r>
              <a:rPr lang="en">
                <a:solidFill>
                  <a:srgbClr val="FFFFFF"/>
                </a:solidFill>
              </a:rPr>
              <a:t>Here you can </a:t>
            </a:r>
            <a:r>
              <a:rPr lang="en"/>
              <a:t>enter</a:t>
            </a:r>
            <a:r>
              <a:rPr lang="en">
                <a:solidFill>
                  <a:srgbClr val="FFFFFF"/>
                </a:solidFill>
              </a:rPr>
              <a:t> the steps to </a:t>
            </a:r>
            <a:r>
              <a:rPr lang="en"/>
              <a:t>follow</a:t>
            </a:r>
            <a:endParaRPr>
              <a:solidFill>
                <a:srgbClr val="FFFFFF"/>
              </a:solidFill>
            </a:endParaRPr>
          </a:p>
          <a:p>
            <a:pPr marL="457200" lvl="0" indent="-317500" algn="l" rtl="0">
              <a:spcBef>
                <a:spcPts val="1000"/>
              </a:spcBef>
              <a:spcAft>
                <a:spcPts val="1000"/>
              </a:spcAft>
              <a:buSzPts val="1400"/>
              <a:buChar char="●"/>
            </a:pPr>
            <a:r>
              <a:rPr lang="en">
                <a:solidFill>
                  <a:srgbClr val="FFFFFF"/>
                </a:solidFill>
              </a:rPr>
              <a:t>Here you can </a:t>
            </a:r>
            <a:r>
              <a:rPr lang="en"/>
              <a:t>enter</a:t>
            </a:r>
            <a:r>
              <a:rPr lang="en">
                <a:solidFill>
                  <a:srgbClr val="FFFFFF"/>
                </a:solidFill>
              </a:rPr>
              <a:t> the steps to </a:t>
            </a:r>
            <a:r>
              <a:rPr lang="en"/>
              <a:t>follow</a:t>
            </a:r>
            <a:endParaRPr>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818"/>
        <p:cNvGrpSpPr/>
        <p:nvPr/>
      </p:nvGrpSpPr>
      <p:grpSpPr>
        <a:xfrm>
          <a:off x="0" y="0"/>
          <a:ext cx="0" cy="0"/>
          <a:chOff x="0" y="0"/>
          <a:chExt cx="0" cy="0"/>
        </a:xfrm>
      </p:grpSpPr>
      <p:sp>
        <p:nvSpPr>
          <p:cNvPr id="1819" name="Google Shape;1819;p37"/>
          <p:cNvSpPr txBox="1">
            <a:spLocks noGrp="1"/>
          </p:cNvSpPr>
          <p:nvPr>
            <p:ph type="title"/>
          </p:nvPr>
        </p:nvSpPr>
        <p:spPr>
          <a:xfrm>
            <a:off x="2468875" y="445025"/>
            <a:ext cx="4206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SETS US APART?</a:t>
            </a:r>
            <a:endParaRPr/>
          </a:p>
        </p:txBody>
      </p:sp>
      <p:sp>
        <p:nvSpPr>
          <p:cNvPr id="1820" name="Google Shape;1820;p37"/>
          <p:cNvSpPr txBox="1">
            <a:spLocks noGrp="1"/>
          </p:cNvSpPr>
          <p:nvPr>
            <p:ph type="subTitle" idx="3"/>
          </p:nvPr>
        </p:nvSpPr>
        <p:spPr>
          <a:xfrm>
            <a:off x="913325" y="28679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821" name="Google Shape;1821;p37"/>
          <p:cNvSpPr txBox="1">
            <a:spLocks noGrp="1"/>
          </p:cNvSpPr>
          <p:nvPr>
            <p:ph type="subTitle" idx="1"/>
          </p:nvPr>
        </p:nvSpPr>
        <p:spPr>
          <a:xfrm>
            <a:off x="3625775" y="28679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a:t>
            </a:r>
            <a:endParaRPr/>
          </a:p>
        </p:txBody>
      </p:sp>
      <p:sp>
        <p:nvSpPr>
          <p:cNvPr id="1822" name="Google Shape;1822;p37"/>
          <p:cNvSpPr txBox="1">
            <a:spLocks noGrp="1"/>
          </p:cNvSpPr>
          <p:nvPr>
            <p:ph type="subTitle" idx="2"/>
          </p:nvPr>
        </p:nvSpPr>
        <p:spPr>
          <a:xfrm>
            <a:off x="3625775" y="32249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1823" name="Google Shape;1823;p37"/>
          <p:cNvSpPr txBox="1">
            <a:spLocks noGrp="1"/>
          </p:cNvSpPr>
          <p:nvPr>
            <p:ph type="subTitle" idx="4"/>
          </p:nvPr>
        </p:nvSpPr>
        <p:spPr>
          <a:xfrm>
            <a:off x="913325" y="32249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a:t>
            </a:r>
            <a:endParaRPr/>
          </a:p>
          <a:p>
            <a:pPr marL="0" lvl="0" indent="0" algn="ctr" rtl="0">
              <a:spcBef>
                <a:spcPts val="0"/>
              </a:spcBef>
              <a:spcAft>
                <a:spcPts val="0"/>
              </a:spcAft>
              <a:buNone/>
            </a:pPr>
            <a:r>
              <a:rPr lang="en"/>
              <a:t>planet to the Sun</a:t>
            </a:r>
            <a:endParaRPr/>
          </a:p>
        </p:txBody>
      </p:sp>
      <p:sp>
        <p:nvSpPr>
          <p:cNvPr id="1824" name="Google Shape;1824;p37"/>
          <p:cNvSpPr txBox="1">
            <a:spLocks noGrp="1"/>
          </p:cNvSpPr>
          <p:nvPr>
            <p:ph type="subTitle" idx="5"/>
          </p:nvPr>
        </p:nvSpPr>
        <p:spPr>
          <a:xfrm>
            <a:off x="6338293" y="2867900"/>
            <a:ext cx="1892400" cy="3570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1825" name="Google Shape;1825;p37"/>
          <p:cNvSpPr txBox="1">
            <a:spLocks noGrp="1"/>
          </p:cNvSpPr>
          <p:nvPr>
            <p:ph type="subTitle" idx="6"/>
          </p:nvPr>
        </p:nvSpPr>
        <p:spPr>
          <a:xfrm>
            <a:off x="6338293" y="3224900"/>
            <a:ext cx="1892400" cy="61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826" name="Google Shape;1826;p37"/>
          <p:cNvSpPr/>
          <p:nvPr/>
        </p:nvSpPr>
        <p:spPr>
          <a:xfrm>
            <a:off x="1363025" y="1798775"/>
            <a:ext cx="993000" cy="99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7"/>
          <p:cNvSpPr/>
          <p:nvPr/>
        </p:nvSpPr>
        <p:spPr>
          <a:xfrm>
            <a:off x="4075475" y="1798775"/>
            <a:ext cx="993000" cy="99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7"/>
          <p:cNvSpPr/>
          <p:nvPr/>
        </p:nvSpPr>
        <p:spPr>
          <a:xfrm>
            <a:off x="6787993" y="1798775"/>
            <a:ext cx="993000" cy="99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9" name="Google Shape;1829;p37"/>
          <p:cNvGrpSpPr/>
          <p:nvPr/>
        </p:nvGrpSpPr>
        <p:grpSpPr>
          <a:xfrm>
            <a:off x="1641718" y="2058916"/>
            <a:ext cx="435614" cy="472632"/>
            <a:chOff x="-42778750" y="2320125"/>
            <a:chExt cx="285125" cy="309375"/>
          </a:xfrm>
        </p:grpSpPr>
        <p:sp>
          <p:nvSpPr>
            <p:cNvPr id="1830" name="Google Shape;1830;p37"/>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7"/>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2" name="Google Shape;1832;p37"/>
          <p:cNvSpPr/>
          <p:nvPr/>
        </p:nvSpPr>
        <p:spPr>
          <a:xfrm>
            <a:off x="7042829" y="2057147"/>
            <a:ext cx="483327" cy="476238"/>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3" name="Google Shape;1833;p37"/>
          <p:cNvGrpSpPr/>
          <p:nvPr/>
        </p:nvGrpSpPr>
        <p:grpSpPr>
          <a:xfrm>
            <a:off x="4325659" y="2049988"/>
            <a:ext cx="492632" cy="490624"/>
            <a:chOff x="-42062025" y="2316000"/>
            <a:chExt cx="319000" cy="317700"/>
          </a:xfrm>
        </p:grpSpPr>
        <p:sp>
          <p:nvSpPr>
            <p:cNvPr id="1834" name="Google Shape;1834;p37"/>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7"/>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839"/>
        <p:cNvGrpSpPr/>
        <p:nvPr/>
      </p:nvGrpSpPr>
      <p:grpSpPr>
        <a:xfrm>
          <a:off x="0" y="0"/>
          <a:ext cx="0" cy="0"/>
          <a:chOff x="0" y="0"/>
          <a:chExt cx="0" cy="0"/>
        </a:xfrm>
      </p:grpSpPr>
      <p:sp>
        <p:nvSpPr>
          <p:cNvPr id="1840" name="Google Shape;1840;p38"/>
          <p:cNvSpPr/>
          <p:nvPr/>
        </p:nvSpPr>
        <p:spPr>
          <a:xfrm>
            <a:off x="3333019" y="1782775"/>
            <a:ext cx="2478000" cy="2478000"/>
          </a:xfrm>
          <a:prstGeom prst="ellipse">
            <a:avLst/>
          </a:prstGeom>
          <a:solidFill>
            <a:schemeClr val="lt2"/>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8"/>
          <p:cNvSpPr txBox="1">
            <a:spLocks noGrp="1"/>
          </p:cNvSpPr>
          <p:nvPr>
            <p:ph type="title"/>
          </p:nvPr>
        </p:nvSpPr>
        <p:spPr>
          <a:xfrm>
            <a:off x="2564575" y="445025"/>
            <a:ext cx="4014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GUIDING PRINCIPLES</a:t>
            </a:r>
            <a:endParaRPr/>
          </a:p>
        </p:txBody>
      </p:sp>
      <p:sp>
        <p:nvSpPr>
          <p:cNvPr id="1842" name="Google Shape;1842;p38"/>
          <p:cNvSpPr txBox="1"/>
          <p:nvPr/>
        </p:nvSpPr>
        <p:spPr>
          <a:xfrm>
            <a:off x="925000" y="1739650"/>
            <a:ext cx="1892400" cy="35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000">
                <a:solidFill>
                  <a:srgbClr val="F4D589"/>
                </a:solidFill>
                <a:latin typeface="Oswald Regular"/>
                <a:ea typeface="Oswald Regular"/>
                <a:cs typeface="Oswald Regular"/>
                <a:sym typeface="Oswald Regular"/>
              </a:rPr>
              <a:t>MERCURY</a:t>
            </a:r>
            <a:endParaRPr sz="2000">
              <a:solidFill>
                <a:srgbClr val="F4D589"/>
              </a:solidFill>
              <a:latin typeface="Oswald Regular"/>
              <a:ea typeface="Oswald Regular"/>
              <a:cs typeface="Oswald Regular"/>
              <a:sym typeface="Oswald Regular"/>
            </a:endParaRPr>
          </a:p>
        </p:txBody>
      </p:sp>
      <p:sp>
        <p:nvSpPr>
          <p:cNvPr id="1843" name="Google Shape;1843;p38"/>
          <p:cNvSpPr txBox="1"/>
          <p:nvPr/>
        </p:nvSpPr>
        <p:spPr>
          <a:xfrm>
            <a:off x="925000" y="2096650"/>
            <a:ext cx="1892400" cy="618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Lato"/>
                <a:ea typeface="Lato"/>
                <a:cs typeface="Lato"/>
                <a:sym typeface="Lato"/>
              </a:rPr>
              <a:t>Mercury is the closest</a:t>
            </a:r>
            <a:endParaRPr>
              <a:solidFill>
                <a:srgbClr val="FFFFFF"/>
              </a:solidFill>
              <a:latin typeface="Lato"/>
              <a:ea typeface="Lato"/>
              <a:cs typeface="Lato"/>
              <a:sym typeface="Lato"/>
            </a:endParaRPr>
          </a:p>
          <a:p>
            <a:pPr marL="0" lvl="0" indent="0" algn="r" rtl="0">
              <a:spcBef>
                <a:spcPts val="0"/>
              </a:spcBef>
              <a:spcAft>
                <a:spcPts val="0"/>
              </a:spcAft>
              <a:buNone/>
            </a:pPr>
            <a:r>
              <a:rPr lang="en">
                <a:solidFill>
                  <a:srgbClr val="FFFFFF"/>
                </a:solidFill>
                <a:latin typeface="Lato"/>
                <a:ea typeface="Lato"/>
                <a:cs typeface="Lato"/>
                <a:sym typeface="Lato"/>
              </a:rPr>
              <a:t>planet to the Sun</a:t>
            </a:r>
            <a:endParaRPr>
              <a:solidFill>
                <a:srgbClr val="FFFFFF"/>
              </a:solidFill>
              <a:latin typeface="Lato"/>
              <a:ea typeface="Lato"/>
              <a:cs typeface="Lato"/>
              <a:sym typeface="Lato"/>
            </a:endParaRPr>
          </a:p>
        </p:txBody>
      </p:sp>
      <p:sp>
        <p:nvSpPr>
          <p:cNvPr id="1844" name="Google Shape;1844;p38"/>
          <p:cNvSpPr txBox="1"/>
          <p:nvPr/>
        </p:nvSpPr>
        <p:spPr>
          <a:xfrm>
            <a:off x="925000" y="3362425"/>
            <a:ext cx="1892400" cy="357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2000">
                <a:solidFill>
                  <a:srgbClr val="F4D589"/>
                </a:solidFill>
                <a:latin typeface="Oswald Regular"/>
                <a:ea typeface="Oswald Regular"/>
                <a:cs typeface="Oswald Regular"/>
                <a:sym typeface="Oswald Regular"/>
              </a:rPr>
              <a:t>VENUS</a:t>
            </a:r>
            <a:endParaRPr sz="2000">
              <a:solidFill>
                <a:srgbClr val="F4D589"/>
              </a:solidFill>
              <a:latin typeface="Oswald Regular"/>
              <a:ea typeface="Oswald Regular"/>
              <a:cs typeface="Oswald Regular"/>
              <a:sym typeface="Oswald Regular"/>
            </a:endParaRPr>
          </a:p>
        </p:txBody>
      </p:sp>
      <p:sp>
        <p:nvSpPr>
          <p:cNvPr id="1845" name="Google Shape;1845;p38"/>
          <p:cNvSpPr txBox="1"/>
          <p:nvPr/>
        </p:nvSpPr>
        <p:spPr>
          <a:xfrm>
            <a:off x="925000" y="3719425"/>
            <a:ext cx="1892400" cy="618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FFFFF"/>
                </a:solidFill>
                <a:latin typeface="Lato"/>
                <a:ea typeface="Lato"/>
                <a:cs typeface="Lato"/>
                <a:sym typeface="Lato"/>
              </a:rPr>
              <a:t>Venus is the second planet from the Sun</a:t>
            </a:r>
            <a:endParaRPr>
              <a:solidFill>
                <a:srgbClr val="FFFFFF"/>
              </a:solidFill>
              <a:latin typeface="Lato"/>
              <a:ea typeface="Lato"/>
              <a:cs typeface="Lato"/>
              <a:sym typeface="Lato"/>
            </a:endParaRPr>
          </a:p>
          <a:p>
            <a:pPr marL="0" lvl="0" indent="0" algn="ctr" rtl="0">
              <a:spcBef>
                <a:spcPts val="0"/>
              </a:spcBef>
              <a:spcAft>
                <a:spcPts val="0"/>
              </a:spcAft>
              <a:buNone/>
            </a:pPr>
            <a:endParaRPr>
              <a:solidFill>
                <a:srgbClr val="FFFFFF"/>
              </a:solidFill>
              <a:latin typeface="Lato"/>
              <a:ea typeface="Lato"/>
              <a:cs typeface="Lato"/>
              <a:sym typeface="Lato"/>
            </a:endParaRPr>
          </a:p>
        </p:txBody>
      </p:sp>
      <p:sp>
        <p:nvSpPr>
          <p:cNvPr id="1846" name="Google Shape;1846;p38"/>
          <p:cNvSpPr txBox="1"/>
          <p:nvPr/>
        </p:nvSpPr>
        <p:spPr>
          <a:xfrm>
            <a:off x="6326600" y="1739650"/>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MARS</a:t>
            </a:r>
            <a:endParaRPr sz="2000">
              <a:solidFill>
                <a:srgbClr val="F4D589"/>
              </a:solidFill>
              <a:latin typeface="Oswald Regular"/>
              <a:ea typeface="Oswald Regular"/>
              <a:cs typeface="Oswald Regular"/>
              <a:sym typeface="Oswald Regular"/>
            </a:endParaRPr>
          </a:p>
        </p:txBody>
      </p:sp>
      <p:sp>
        <p:nvSpPr>
          <p:cNvPr id="1847" name="Google Shape;1847;p38"/>
          <p:cNvSpPr txBox="1"/>
          <p:nvPr/>
        </p:nvSpPr>
        <p:spPr>
          <a:xfrm>
            <a:off x="6326600" y="2096650"/>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Despite being red, Mars is a cold place</a:t>
            </a:r>
            <a:endParaRPr>
              <a:solidFill>
                <a:srgbClr val="FFFFFF"/>
              </a:solidFill>
              <a:latin typeface="Lato"/>
              <a:ea typeface="Lato"/>
              <a:cs typeface="Lato"/>
              <a:sym typeface="Lato"/>
            </a:endParaRPr>
          </a:p>
        </p:txBody>
      </p:sp>
      <p:sp>
        <p:nvSpPr>
          <p:cNvPr id="1848" name="Google Shape;1848;p38"/>
          <p:cNvSpPr txBox="1"/>
          <p:nvPr/>
        </p:nvSpPr>
        <p:spPr>
          <a:xfrm>
            <a:off x="6326600" y="3362425"/>
            <a:ext cx="1892400" cy="35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sz="2000">
                <a:solidFill>
                  <a:srgbClr val="F4D589"/>
                </a:solidFill>
                <a:latin typeface="Oswald Regular"/>
                <a:ea typeface="Oswald Regular"/>
                <a:cs typeface="Oswald Regular"/>
                <a:sym typeface="Oswald Regular"/>
              </a:rPr>
              <a:t>NEPTUNE</a:t>
            </a:r>
            <a:endParaRPr sz="2000">
              <a:solidFill>
                <a:srgbClr val="F4D589"/>
              </a:solidFill>
              <a:latin typeface="Oswald Regular"/>
              <a:ea typeface="Oswald Regular"/>
              <a:cs typeface="Oswald Regular"/>
              <a:sym typeface="Oswald Regular"/>
            </a:endParaRPr>
          </a:p>
        </p:txBody>
      </p:sp>
      <p:sp>
        <p:nvSpPr>
          <p:cNvPr id="1849" name="Google Shape;1849;p38"/>
          <p:cNvSpPr txBox="1"/>
          <p:nvPr/>
        </p:nvSpPr>
        <p:spPr>
          <a:xfrm>
            <a:off x="6326600" y="3719425"/>
            <a:ext cx="1892400" cy="618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FFFFF"/>
                </a:solidFill>
                <a:latin typeface="Lato"/>
                <a:ea typeface="Lato"/>
                <a:cs typeface="Lato"/>
                <a:sym typeface="Lato"/>
              </a:rPr>
              <a:t>It’s the farthest planet from the Sun</a:t>
            </a:r>
            <a:endParaRPr>
              <a:solidFill>
                <a:srgbClr val="FFFFFF"/>
              </a:solidFill>
              <a:latin typeface="Lato"/>
              <a:ea typeface="Lato"/>
              <a:cs typeface="Lato"/>
              <a:sym typeface="Lato"/>
            </a:endParaRPr>
          </a:p>
        </p:txBody>
      </p:sp>
      <p:sp>
        <p:nvSpPr>
          <p:cNvPr id="1850" name="Google Shape;1850;p38"/>
          <p:cNvSpPr/>
          <p:nvPr/>
        </p:nvSpPr>
        <p:spPr>
          <a:xfrm>
            <a:off x="3046000" y="1722238"/>
            <a:ext cx="993000" cy="99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8"/>
          <p:cNvSpPr/>
          <p:nvPr/>
        </p:nvSpPr>
        <p:spPr>
          <a:xfrm>
            <a:off x="3072550" y="3362413"/>
            <a:ext cx="993000" cy="99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8"/>
          <p:cNvSpPr/>
          <p:nvPr/>
        </p:nvSpPr>
        <p:spPr>
          <a:xfrm>
            <a:off x="5078450" y="1722238"/>
            <a:ext cx="993000" cy="99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8"/>
          <p:cNvSpPr/>
          <p:nvPr/>
        </p:nvSpPr>
        <p:spPr>
          <a:xfrm>
            <a:off x="5105000" y="3362413"/>
            <a:ext cx="993000" cy="993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4" name="Google Shape;1854;p38"/>
          <p:cNvGrpSpPr/>
          <p:nvPr/>
        </p:nvGrpSpPr>
        <p:grpSpPr>
          <a:xfrm>
            <a:off x="3303885" y="1978307"/>
            <a:ext cx="480893" cy="480930"/>
            <a:chOff x="-63252250" y="1930850"/>
            <a:chExt cx="319000" cy="319025"/>
          </a:xfrm>
        </p:grpSpPr>
        <p:sp>
          <p:nvSpPr>
            <p:cNvPr id="1855" name="Google Shape;1855;p38"/>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8"/>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 name="Google Shape;1857;p38"/>
          <p:cNvGrpSpPr/>
          <p:nvPr/>
        </p:nvGrpSpPr>
        <p:grpSpPr>
          <a:xfrm>
            <a:off x="5380419" y="1995096"/>
            <a:ext cx="453714" cy="447108"/>
            <a:chOff x="-64774725" y="1916550"/>
            <a:chExt cx="319000" cy="314400"/>
          </a:xfrm>
        </p:grpSpPr>
        <p:sp>
          <p:nvSpPr>
            <p:cNvPr id="1858" name="Google Shape;1858;p38"/>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8"/>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0" name="Google Shape;1860;p38"/>
          <p:cNvSpPr/>
          <p:nvPr/>
        </p:nvSpPr>
        <p:spPr>
          <a:xfrm>
            <a:off x="3355176" y="3647599"/>
            <a:ext cx="427781" cy="422618"/>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 name="Google Shape;1861;p38"/>
          <p:cNvGrpSpPr/>
          <p:nvPr/>
        </p:nvGrpSpPr>
        <p:grpSpPr>
          <a:xfrm>
            <a:off x="5379315" y="3632322"/>
            <a:ext cx="451226" cy="453471"/>
            <a:chOff x="-62150375" y="2664925"/>
            <a:chExt cx="316650" cy="318225"/>
          </a:xfrm>
        </p:grpSpPr>
        <p:sp>
          <p:nvSpPr>
            <p:cNvPr id="1862" name="Google Shape;1862;p38"/>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8"/>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8"/>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8"/>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New Year's Eve Marketing Plan by Slidesgo">
  <a:themeElements>
    <a:clrScheme name="Simple Light">
      <a:dk1>
        <a:srgbClr val="F4D589"/>
      </a:dk1>
      <a:lt1>
        <a:srgbClr val="361D60"/>
      </a:lt1>
      <a:dk2>
        <a:srgbClr val="E89C93"/>
      </a:dk2>
      <a:lt2>
        <a:srgbClr val="361D60"/>
      </a:lt2>
      <a:accent1>
        <a:srgbClr val="F079CC"/>
      </a:accent1>
      <a:accent2>
        <a:srgbClr val="9E75F9"/>
      </a:accent2>
      <a:accent3>
        <a:srgbClr val="EFEFEF"/>
      </a:accent3>
      <a:accent4>
        <a:srgbClr val="E89C93"/>
      </a:accent4>
      <a:accent5>
        <a:srgbClr val="9E75F9"/>
      </a:accent5>
      <a:accent6>
        <a:srgbClr val="DD69BA"/>
      </a:accent6>
      <a:hlink>
        <a:srgbClr val="F4D5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1213</Words>
  <Application>Microsoft Office PowerPoint</Application>
  <PresentationFormat>全屏显示(16:9)</PresentationFormat>
  <Paragraphs>297</Paragraphs>
  <Slides>44</Slides>
  <Notes>44</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44</vt:i4>
      </vt:variant>
    </vt:vector>
  </HeadingPairs>
  <TitlesOfParts>
    <vt:vector size="57" baseType="lpstr">
      <vt:lpstr>Amatic SC</vt:lpstr>
      <vt:lpstr>Lato</vt:lpstr>
      <vt:lpstr>Montserrat</vt:lpstr>
      <vt:lpstr>Oswald Regular</vt:lpstr>
      <vt:lpstr>Proxima Nova</vt:lpstr>
      <vt:lpstr>Proxima Nova Semibold</vt:lpstr>
      <vt:lpstr>Roboto Medium</vt:lpstr>
      <vt:lpstr>Arial</vt:lpstr>
      <vt:lpstr>Calibri</vt:lpstr>
      <vt:lpstr>Lobster</vt:lpstr>
      <vt:lpstr>Open Sans</vt:lpstr>
      <vt:lpstr>New Year's Eve Marketing Plan by Slidesgo</vt:lpstr>
      <vt:lpstr>Slidesgo Final Pages</vt:lpstr>
      <vt:lpstr>NEW YEAR'S EVE MARKETING PLAN</vt:lpstr>
      <vt:lpstr>TABLE OF CONTENTS</vt:lpstr>
      <vt:lpstr>OUR COMPANY</vt:lpstr>
      <vt:lpstr>ABOUT US</vt:lpstr>
      <vt:lpstr>OUR EVOLUTION</vt:lpstr>
      <vt:lpstr>OUR EVOLUTION</vt:lpstr>
      <vt:lpstr>STEPS TO FOLLOW</vt:lpstr>
      <vt:lpstr>WHAT SETS US APART?</vt:lpstr>
      <vt:lpstr>GUIDING PRINCIPLES</vt:lpstr>
      <vt:lpstr>—SOMEONE FAMOUS</vt:lpstr>
      <vt:lpstr>MARKET SHARE</vt:lpstr>
      <vt:lpstr>BUYER PERSONA PROFILE</vt:lpstr>
      <vt:lpstr>DESKTOP SOFTWARE</vt:lpstr>
      <vt:lpstr>BUYER JOURNEY</vt:lpstr>
      <vt:lpstr>SALES FUNNEL</vt:lpstr>
      <vt:lpstr>COMPETITOR ANALYSIS</vt:lpstr>
      <vt:lpstr>A PICTURE IS WORTH A THOUSAND WORDS</vt:lpstr>
      <vt:lpstr>SWOT ANALYSIS</vt:lpstr>
      <vt:lpstr>GOALS</vt:lpstr>
      <vt:lpstr>AWESOME WORDS</vt:lpstr>
      <vt:lpstr>STRATEGY</vt:lpstr>
      <vt:lpstr>KEY ACTION ITEMS</vt:lpstr>
      <vt:lpstr>TIMELINE</vt:lpstr>
      <vt:lpstr>500,000</vt:lpstr>
      <vt:lpstr>BUDGET</vt:lpstr>
      <vt:lpstr>KPI OVERVIEW</vt:lpstr>
      <vt:lpstr>OUR TEAM</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PowerPoint 演示文稿</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NEW YEAR'S EVE MARKETING PLAN</dc:title>
  <cp:lastModifiedBy>刘 龙</cp:lastModifiedBy>
  <cp:revision>1</cp:revision>
  <dcterms:modified xsi:type="dcterms:W3CDTF">2020-12-18T08:52:31Z</dcterms:modified>
</cp:coreProperties>
</file>