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41"/>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80" r:id="rId26"/>
    <p:sldId id="292" r:id="rId27"/>
    <p:sldId id="293" r:id="rId28"/>
    <p:sldId id="294" r:id="rId29"/>
    <p:sldId id="295" r:id="rId30"/>
    <p:sldId id="296" r:id="rId31"/>
    <p:sldId id="297" r:id="rId32"/>
    <p:sldId id="298" r:id="rId33"/>
    <p:sldId id="299" r:id="rId34"/>
    <p:sldId id="300" r:id="rId35"/>
    <p:sldId id="301" r:id="rId36"/>
    <p:sldId id="302" r:id="rId37"/>
    <p:sldId id="303" r:id="rId38"/>
    <p:sldId id="304" r:id="rId39"/>
    <p:sldId id="305" r:id="rId40"/>
  </p:sldIdLst>
  <p:sldSz cx="11557000" cy="65024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autoAdjust="0"/>
    <p:restoredTop sz="94622" autoAdjust="0"/>
  </p:normalViewPr>
  <p:slideViewPr>
    <p:cSldViewPr>
      <p:cViewPr varScale="1">
        <p:scale>
          <a:sx n="66" d="100"/>
          <a:sy n="66" d="100"/>
        </p:scale>
        <p:origin x="776" y="60"/>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presProps" Target="pres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20" Type="http://schemas.openxmlformats.org/officeDocument/2006/relationships/slide" Target="slides/slide18.xml"/><Relationship Id="rId41"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C1D2B7B-A40C-4465-A703-EA978D31DB95}" type="datetimeFigureOut">
              <a:rPr lang="zh-CN" altLang="en-US" smtClean="0"/>
              <a:t>2020/7/27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706603-CF81-4329-B2A1-670D0FB98998}" type="slidenum">
              <a:rPr lang="zh-CN" altLang="en-US" smtClean="0"/>
              <a:t>‹#›</a:t>
            </a:fld>
            <a:endParaRPr lang="zh-CN" altLang="en-US"/>
          </a:p>
        </p:txBody>
      </p:sp>
    </p:spTree>
    <p:extLst>
      <p:ext uri="{BB962C8B-B14F-4D97-AF65-F5344CB8AC3E}">
        <p14:creationId xmlns:p14="http://schemas.microsoft.com/office/powerpoint/2010/main" val="32006721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1"/>
        <p:cNvGrpSpPr/>
        <p:nvPr/>
      </p:nvGrpSpPr>
      <p:grpSpPr>
        <a:xfrm>
          <a:off x="0" y="0"/>
          <a:ext cx="0" cy="0"/>
          <a:chOff x="0" y="0"/>
          <a:chExt cx="0" cy="0"/>
        </a:xfrm>
      </p:grpSpPr>
      <p:sp>
        <p:nvSpPr>
          <p:cNvPr id="2242" name="Google Shape;2242;g82ad50bcc1_0_241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3" name="Google Shape;2243;g82ad50bcc1_0_24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19"/>
        <p:cNvGrpSpPr/>
        <p:nvPr/>
      </p:nvGrpSpPr>
      <p:grpSpPr>
        <a:xfrm>
          <a:off x="0" y="0"/>
          <a:ext cx="0" cy="0"/>
          <a:chOff x="0" y="0"/>
          <a:chExt cx="0" cy="0"/>
        </a:xfrm>
      </p:grpSpPr>
      <p:sp>
        <p:nvSpPr>
          <p:cNvPr id="11820" name="Google Shape;11820;g82ad50bcc1_0_337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21" name="Google Shape;11821;g82ad50bcc1_0_337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60"/>
        <p:cNvGrpSpPr/>
        <p:nvPr/>
      </p:nvGrpSpPr>
      <p:grpSpPr>
        <a:xfrm>
          <a:off x="0" y="0"/>
          <a:ext cx="0" cy="0"/>
          <a:chOff x="0" y="0"/>
          <a:chExt cx="0" cy="0"/>
        </a:xfrm>
      </p:grpSpPr>
      <p:sp>
        <p:nvSpPr>
          <p:cNvPr id="12561" name="Google Shape;12561;g82ad50bcc1_0_344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62" name="Google Shape;12562;g82ad50bcc1_0_34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53"/>
        <p:cNvGrpSpPr/>
        <p:nvPr/>
      </p:nvGrpSpPr>
      <p:grpSpPr>
        <a:xfrm>
          <a:off x="0" y="0"/>
          <a:ext cx="0" cy="0"/>
          <a:chOff x="0" y="0"/>
          <a:chExt cx="0" cy="0"/>
        </a:xfrm>
      </p:grpSpPr>
      <p:sp>
        <p:nvSpPr>
          <p:cNvPr id="13254" name="Google Shape;13254;g82ad50bcc1_0_351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55" name="Google Shape;13255;g82ad50bcc1_0_35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55"/>
        <p:cNvGrpSpPr/>
        <p:nvPr/>
      </p:nvGrpSpPr>
      <p:grpSpPr>
        <a:xfrm>
          <a:off x="0" y="0"/>
          <a:ext cx="0" cy="0"/>
          <a:chOff x="0" y="0"/>
          <a:chExt cx="0" cy="0"/>
        </a:xfrm>
      </p:grpSpPr>
      <p:sp>
        <p:nvSpPr>
          <p:cNvPr id="13556" name="Google Shape;13556;g82ad50bcc1_0_354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57" name="Google Shape;13557;g82ad50bcc1_0_35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8"/>
        <p:cNvGrpSpPr/>
        <p:nvPr/>
      </p:nvGrpSpPr>
      <p:grpSpPr>
        <a:xfrm>
          <a:off x="0" y="0"/>
          <a:ext cx="0" cy="0"/>
          <a:chOff x="0" y="0"/>
          <a:chExt cx="0" cy="0"/>
        </a:xfrm>
      </p:grpSpPr>
      <p:sp>
        <p:nvSpPr>
          <p:cNvPr id="2579" name="Google Shape;2579;g82ad50bcc1_0_244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0" name="Google Shape;2580;g82ad50bcc1_0_244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5"/>
        <p:cNvGrpSpPr/>
        <p:nvPr/>
      </p:nvGrpSpPr>
      <p:grpSpPr>
        <a:xfrm>
          <a:off x="0" y="0"/>
          <a:ext cx="0" cy="0"/>
          <a:chOff x="0" y="0"/>
          <a:chExt cx="0" cy="0"/>
        </a:xfrm>
      </p:grpSpPr>
      <p:sp>
        <p:nvSpPr>
          <p:cNvPr id="8856" name="Google Shape;8856;g82ad50bcc1_0_307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7" name="Google Shape;8857;g82ad50bcc1_0_307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2"/>
        <p:cNvGrpSpPr/>
        <p:nvPr/>
      </p:nvGrpSpPr>
      <p:grpSpPr>
        <a:xfrm>
          <a:off x="0" y="0"/>
          <a:ext cx="0" cy="0"/>
          <a:chOff x="0" y="0"/>
          <a:chExt cx="0" cy="0"/>
        </a:xfrm>
      </p:grpSpPr>
      <p:sp>
        <p:nvSpPr>
          <p:cNvPr id="9283" name="Google Shape;9283;g82ad50bcc1_0_31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4" name="Google Shape;9284;g82ad50bcc1_0_31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82ad50bcc1_0_313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82ad50bcc1_0_313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7"/>
        <p:cNvGrpSpPr/>
        <p:nvPr/>
      </p:nvGrpSpPr>
      <p:grpSpPr>
        <a:xfrm>
          <a:off x="0" y="0"/>
          <a:ext cx="0" cy="0"/>
          <a:chOff x="0" y="0"/>
          <a:chExt cx="0" cy="0"/>
        </a:xfrm>
      </p:grpSpPr>
      <p:sp>
        <p:nvSpPr>
          <p:cNvPr id="9848" name="Google Shape;9848;g82ad50bcc1_0_317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9" name="Google Shape;9849;g82ad50bcc1_0_317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8"/>
        <p:cNvGrpSpPr/>
        <p:nvPr/>
      </p:nvGrpSpPr>
      <p:grpSpPr>
        <a:xfrm>
          <a:off x="0" y="0"/>
          <a:ext cx="0" cy="0"/>
          <a:chOff x="0" y="0"/>
          <a:chExt cx="0" cy="0"/>
        </a:xfrm>
      </p:grpSpPr>
      <p:sp>
        <p:nvSpPr>
          <p:cNvPr id="10219" name="Google Shape;10219;g82ad50bcc1_0_32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0" name="Google Shape;10220;g82ad50bcc1_0_32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5"/>
        <p:cNvGrpSpPr/>
        <p:nvPr/>
      </p:nvGrpSpPr>
      <p:grpSpPr>
        <a:xfrm>
          <a:off x="0" y="0"/>
          <a:ext cx="0" cy="0"/>
          <a:chOff x="0" y="0"/>
          <a:chExt cx="0" cy="0"/>
        </a:xfrm>
      </p:grpSpPr>
      <p:sp>
        <p:nvSpPr>
          <p:cNvPr id="10596" name="Google Shape;10596;g82ad50bcc1_0_325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97" name="Google Shape;10597;g82ad50bcc1_0_32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6"/>
        <p:cNvGrpSpPr/>
        <p:nvPr/>
      </p:nvGrpSpPr>
      <p:grpSpPr>
        <a:xfrm>
          <a:off x="0" y="0"/>
          <a:ext cx="0" cy="0"/>
          <a:chOff x="0" y="0"/>
          <a:chExt cx="0" cy="0"/>
        </a:xfrm>
      </p:grpSpPr>
      <p:sp>
        <p:nvSpPr>
          <p:cNvPr id="11027" name="Google Shape;11027;g82ad50bcc1_0_329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8" name="Google Shape;11028;g82ad50bcc1_0_32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7/27/2020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7/27/2020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7/27/2020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21"/>
        <p:cNvGrpSpPr/>
        <p:nvPr/>
      </p:nvGrpSpPr>
      <p:grpSpPr>
        <a:xfrm>
          <a:off x="0" y="0"/>
          <a:ext cx="0" cy="0"/>
          <a:chOff x="0" y="0"/>
          <a:chExt cx="0" cy="0"/>
        </a:xfrm>
      </p:grpSpPr>
    </p:spTree>
    <p:extLst>
      <p:ext uri="{BB962C8B-B14F-4D97-AF65-F5344CB8AC3E}">
        <p14:creationId xmlns:p14="http://schemas.microsoft.com/office/powerpoint/2010/main" val="16069143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7/27/2020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7/27/2020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7/27/2020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7/27/2020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7/27/2020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7/27/2020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7/27/2020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7/27/2020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7/27/2020</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
        <p:cNvGrpSpPr/>
        <p:nvPr/>
      </p:nvGrpSpPr>
      <p:grpSpPr>
        <a:xfrm>
          <a:off x="0" y="0"/>
          <a:ext cx="0" cy="0"/>
          <a:chOff x="0" y="0"/>
          <a:chExt cx="0" cy="0"/>
        </a:xfrm>
      </p:grpSpPr>
      <p:sp>
        <p:nvSpPr>
          <p:cNvPr id="119" name="Google Shape;119;p25"/>
          <p:cNvSpPr txBox="1">
            <a:spLocks noGrp="1"/>
          </p:cNvSpPr>
          <p:nvPr>
            <p:ph type="title"/>
          </p:nvPr>
        </p:nvSpPr>
        <p:spPr>
          <a:xfrm>
            <a:off x="1349960" y="1180065"/>
            <a:ext cx="8907004" cy="609849"/>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0" name="Google Shape;120;p25"/>
          <p:cNvSpPr txBox="1">
            <a:spLocks noGrp="1"/>
          </p:cNvSpPr>
          <p:nvPr>
            <p:ph type="body" idx="1"/>
          </p:nvPr>
        </p:nvSpPr>
        <p:spPr>
          <a:xfrm>
            <a:off x="1349960" y="2143384"/>
            <a:ext cx="8907004" cy="3163022"/>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4144841401"/>
      </p:ext>
    </p:extLst>
  </p:cSld>
  <p:clrMap bg1="lt1" tx1="dk1" bg2="dk2" tx2="lt2" accent1="accent1" accent2="accent2" accent3="accent3" accent4="accent4" accent5="accent5" accent6="accent6" hlink="hlink" folHlink="folHlink"/>
  <p:sldLayoutIdLst>
    <p:sldLayoutId id="214748366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12.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162300" y="2781300"/>
            <a:ext cx="7643552" cy="1047329"/>
          </a:xfrm>
          <a:prstGeom prst="rect">
            <a:avLst/>
          </a:prstGeom>
          <a:ln>
            <a:solidFill>
              <a:srgbClr val="FFFFFF">
                <a:alpha val="0"/>
              </a:srgbClr>
            </a:solidFill>
            <a:tailEnd/>
          </a:ln>
        </p:spPr>
      </p:pic>
      <p:pic>
        <p:nvPicPr>
          <p:cNvPr id="3" name="Picture 2"/>
          <p:cNvPicPr>
            <a:picLocks noChangeAspect="1"/>
          </p:cNvPicPr>
          <p:nvPr/>
        </p:nvPicPr>
        <p:blipFill>
          <a:blip r:embed="rId4"/>
          <a:stretch>
            <a:fillRect/>
          </a:stretch>
        </p:blipFill>
        <p:spPr>
          <a:xfrm>
            <a:off x="647700" y="927100"/>
            <a:ext cx="3128861" cy="7194612"/>
          </a:xfrm>
          <a:prstGeom prst="rect">
            <a:avLst/>
          </a:prstGeom>
          <a:ln>
            <a:solidFill>
              <a:srgbClr val="FFFFFF">
                <a:alpha val="0"/>
              </a:srgbClr>
            </a:solidFill>
            <a:tailEnd/>
          </a:ln>
        </p:spPr>
      </p:pic>
      <p:sp>
        <p:nvSpPr>
          <p:cNvPr id="4" name="TextBox 3"/>
          <p:cNvSpPr txBox="1"/>
          <p:nvPr/>
        </p:nvSpPr>
        <p:spPr>
          <a:xfrm>
            <a:off x="3219171" y="2869743"/>
            <a:ext cx="7014591" cy="876300"/>
          </a:xfrm>
          <a:prstGeom prst="rect">
            <a:avLst/>
          </a:prstGeom>
        </p:spPr>
        <p:txBody>
          <a:bodyPr lIns="0" tIns="0" rIns="0" bIns="0" rtlCol="0" anchor="ctr">
            <a:spAutoFit/>
          </a:bodyPr>
          <a:lstStyle/>
          <a:p>
            <a:pPr algn="r" latinLnBrk="1">
              <a:lnSpc>
                <a:spcPct val="116199"/>
              </a:lnSpc>
            </a:pPr>
            <a:r>
              <a:rPr lang="en-US" sz="4800" b="0" dirty="0">
                <a:solidFill>
                  <a:srgbClr val="FFFFFF"/>
                </a:solidFill>
                <a:latin typeface="Microsoft YaHei"/>
                <a:ea typeface="Microsoft YaHei"/>
              </a:rPr>
              <a:t>Covid-19 Prevention</a:t>
            </a:r>
            <a:endParaRPr lang="en-US" sz="1100" dirty="0"/>
          </a:p>
        </p:txBody>
      </p:sp>
      <p:pic>
        <p:nvPicPr>
          <p:cNvPr id="5" name="Picture 4"/>
          <p:cNvPicPr>
            <a:picLocks noChangeAspect="1"/>
          </p:cNvPicPr>
          <p:nvPr/>
        </p:nvPicPr>
        <p:blipFill>
          <a:blip r:embed="rId3"/>
          <a:stretch>
            <a:fillRect/>
          </a:stretch>
        </p:blipFill>
        <p:spPr>
          <a:xfrm>
            <a:off x="7683500" y="4318000"/>
            <a:ext cx="3173530" cy="428112"/>
          </a:xfrm>
          <a:prstGeom prst="rect">
            <a:avLst/>
          </a:prstGeom>
          <a:ln>
            <a:solidFill>
              <a:srgbClr val="FFFFFF">
                <a:alpha val="0"/>
              </a:srgbClr>
            </a:solidFill>
            <a:tailEnd/>
          </a:ln>
        </p:spPr>
      </p:pic>
      <p:pic>
        <p:nvPicPr>
          <p:cNvPr id="6" name="Picture 5"/>
          <p:cNvPicPr>
            <a:picLocks noChangeAspect="1"/>
          </p:cNvPicPr>
          <p:nvPr/>
        </p:nvPicPr>
        <p:blipFill>
          <a:blip r:embed="rId3"/>
          <a:stretch>
            <a:fillRect/>
          </a:stretch>
        </p:blipFill>
        <p:spPr>
          <a:xfrm>
            <a:off x="4038600" y="1778000"/>
            <a:ext cx="3173530" cy="428112"/>
          </a:xfrm>
          <a:prstGeom prst="rect">
            <a:avLst/>
          </a:prstGeom>
          <a:ln>
            <a:solidFill>
              <a:srgbClr val="FFFFFF">
                <a:alpha val="0"/>
              </a:srgbClr>
            </a:solidFill>
            <a:tailEnd/>
          </a:ln>
        </p:spPr>
      </p:pic>
      <p:pic>
        <p:nvPicPr>
          <p:cNvPr id="7" name="Picture 6"/>
          <p:cNvPicPr>
            <a:picLocks noChangeAspect="1"/>
          </p:cNvPicPr>
          <p:nvPr/>
        </p:nvPicPr>
        <p:blipFill>
          <a:blip r:embed="rId3"/>
          <a:stretch>
            <a:fillRect/>
          </a:stretch>
        </p:blipFill>
        <p:spPr>
          <a:xfrm>
            <a:off x="6985000" y="1079500"/>
            <a:ext cx="3173530" cy="428112"/>
          </a:xfrm>
          <a:prstGeom prst="rect">
            <a:avLst/>
          </a:prstGeom>
          <a:ln>
            <a:solidFill>
              <a:srgbClr val="FFFFFF">
                <a:alpha val="0"/>
              </a:srgbClr>
            </a:solidFill>
            <a:tailEnd/>
          </a:ln>
        </p:spPr>
      </p:pic>
      <p:pic>
        <p:nvPicPr>
          <p:cNvPr id="8" name="Picture 7"/>
          <p:cNvPicPr>
            <a:picLocks noChangeAspect="1"/>
          </p:cNvPicPr>
          <p:nvPr/>
        </p:nvPicPr>
        <p:blipFill>
          <a:blip r:embed="rId3"/>
          <a:stretch>
            <a:fillRect/>
          </a:stretch>
        </p:blipFill>
        <p:spPr>
          <a:xfrm>
            <a:off x="6108700" y="5346700"/>
            <a:ext cx="3173530" cy="428112"/>
          </a:xfrm>
          <a:prstGeom prst="rect">
            <a:avLst/>
          </a:prstGeom>
          <a:ln>
            <a:solidFill>
              <a:srgbClr val="FFFFFF">
                <a:alpha val="0"/>
              </a:srgbClr>
            </a:solidFill>
            <a:tailEnd/>
          </a:ln>
        </p:spPr>
      </p:pic>
      <p:pic>
        <p:nvPicPr>
          <p:cNvPr id="9" name="Picture 8"/>
          <p:cNvPicPr>
            <a:picLocks noChangeAspect="1"/>
          </p:cNvPicPr>
          <p:nvPr/>
        </p:nvPicPr>
        <p:blipFill>
          <a:blip r:embed="rId3"/>
          <a:stretch>
            <a:fillRect/>
          </a:stretch>
        </p:blipFill>
        <p:spPr>
          <a:xfrm>
            <a:off x="3302000" y="4648200"/>
            <a:ext cx="3173530" cy="428112"/>
          </a:xfrm>
          <a:prstGeom prst="rect">
            <a:avLst/>
          </a:prstGeom>
          <a:ln>
            <a:solidFill>
              <a:srgbClr val="FFFFFF">
                <a:alpha val="0"/>
              </a:srgbClr>
            </a:solidFill>
            <a:tailEnd/>
          </a:ln>
        </p:spPr>
      </p:pic>
      <p:sp>
        <p:nvSpPr>
          <p:cNvPr id="10" name="TextBox 9"/>
          <p:cNvSpPr txBox="1"/>
          <p:nvPr/>
        </p:nvSpPr>
        <p:spPr>
          <a:xfrm>
            <a:off x="8089900" y="1104900"/>
            <a:ext cx="1693482" cy="342900"/>
          </a:xfrm>
          <a:prstGeom prst="rect">
            <a:avLst/>
          </a:prstGeom>
        </p:spPr>
        <p:txBody>
          <a:bodyPr lIns="0" tIns="0" rIns="0" bIns="0" rtlCol="0" anchor="ctr">
            <a:spAutoFit/>
          </a:bodyPr>
          <a:lstStyle/>
          <a:p>
            <a:pPr algn="r" latinLnBrk="1">
              <a:lnSpc>
                <a:spcPct val="116199"/>
              </a:lnSpc>
            </a:pPr>
            <a:r>
              <a:rPr lang="en-US" sz="1800">
                <a:solidFill>
                  <a:srgbClr val="FFFFFF">
                    <a:alpha val="72157"/>
                  </a:srgbClr>
                </a:solidFill>
                <a:latin typeface="Microsoft YaHei"/>
                <a:ea typeface="Microsoft YaHei"/>
              </a:rPr>
              <a:t>Wear a mask</a:t>
            </a:r>
            <a:endParaRPr lang="en-US" sz="1100"/>
          </a:p>
        </p:txBody>
      </p:sp>
      <p:sp>
        <p:nvSpPr>
          <p:cNvPr id="11" name="TextBox 10"/>
          <p:cNvSpPr txBox="1"/>
          <p:nvPr/>
        </p:nvSpPr>
        <p:spPr>
          <a:xfrm>
            <a:off x="4305300" y="1841726"/>
            <a:ext cx="2603500" cy="300660"/>
          </a:xfrm>
          <a:prstGeom prst="rect">
            <a:avLst/>
          </a:prstGeom>
        </p:spPr>
        <p:txBody>
          <a:bodyPr wrap="square" lIns="0" tIns="0" rIns="0" bIns="0" rtlCol="0" anchor="ctr">
            <a:spAutoFit/>
          </a:bodyPr>
          <a:lstStyle/>
          <a:p>
            <a:pPr algn="r" latinLnBrk="1">
              <a:lnSpc>
                <a:spcPct val="116199"/>
              </a:lnSpc>
            </a:pPr>
            <a:r>
              <a:rPr lang="en-US" dirty="0">
                <a:solidFill>
                  <a:srgbClr val="FFFFFF">
                    <a:alpha val="63922"/>
                  </a:srgbClr>
                </a:solidFill>
                <a:latin typeface="Microsoft YaHei"/>
                <a:ea typeface="Microsoft YaHei"/>
              </a:rPr>
              <a:t>Clean your hands often</a:t>
            </a:r>
            <a:endParaRPr lang="en-US" sz="1100" dirty="0"/>
          </a:p>
        </p:txBody>
      </p:sp>
      <p:sp>
        <p:nvSpPr>
          <p:cNvPr id="12" name="TextBox 11"/>
          <p:cNvSpPr txBox="1"/>
          <p:nvPr/>
        </p:nvSpPr>
        <p:spPr>
          <a:xfrm>
            <a:off x="3794341" y="4690307"/>
            <a:ext cx="2387600" cy="300660"/>
          </a:xfrm>
          <a:prstGeom prst="rect">
            <a:avLst/>
          </a:prstGeom>
        </p:spPr>
        <p:txBody>
          <a:bodyPr wrap="square" lIns="0" tIns="0" rIns="0" bIns="0" rtlCol="0" anchor="ctr">
            <a:spAutoFit/>
          </a:bodyPr>
          <a:lstStyle/>
          <a:p>
            <a:pPr algn="r" latinLnBrk="1">
              <a:lnSpc>
                <a:spcPct val="116199"/>
              </a:lnSpc>
            </a:pPr>
            <a:r>
              <a:rPr lang="en-US" dirty="0">
                <a:solidFill>
                  <a:srgbClr val="FFFFFF">
                    <a:alpha val="72157"/>
                  </a:srgbClr>
                </a:solidFill>
                <a:latin typeface="Microsoft YaHei"/>
                <a:ea typeface="Microsoft YaHei"/>
              </a:rPr>
              <a:t>Cloth face coverings</a:t>
            </a:r>
            <a:endParaRPr lang="en-US" sz="1100" dirty="0"/>
          </a:p>
        </p:txBody>
      </p:sp>
      <p:sp>
        <p:nvSpPr>
          <p:cNvPr id="13" name="TextBox 12"/>
          <p:cNvSpPr txBox="1"/>
          <p:nvPr/>
        </p:nvSpPr>
        <p:spPr>
          <a:xfrm>
            <a:off x="8140174" y="4361573"/>
            <a:ext cx="2336800" cy="300660"/>
          </a:xfrm>
          <a:prstGeom prst="rect">
            <a:avLst/>
          </a:prstGeom>
        </p:spPr>
        <p:txBody>
          <a:bodyPr wrap="square" lIns="0" tIns="0" rIns="0" bIns="0" rtlCol="0" anchor="ctr">
            <a:spAutoFit/>
          </a:bodyPr>
          <a:lstStyle/>
          <a:p>
            <a:pPr algn="r" latinLnBrk="1">
              <a:lnSpc>
                <a:spcPct val="116199"/>
              </a:lnSpc>
            </a:pPr>
            <a:r>
              <a:rPr lang="en-US" dirty="0">
                <a:solidFill>
                  <a:srgbClr val="FFFFFF">
                    <a:alpha val="63922"/>
                  </a:srgbClr>
                </a:solidFill>
                <a:latin typeface="Microsoft YaHei"/>
                <a:ea typeface="Microsoft YaHei"/>
              </a:rPr>
              <a:t>Avoid close contact</a:t>
            </a:r>
            <a:endParaRPr lang="en-US" sz="1100" dirty="0"/>
          </a:p>
        </p:txBody>
      </p:sp>
      <p:sp>
        <p:nvSpPr>
          <p:cNvPr id="14" name="TextBox 13"/>
          <p:cNvSpPr txBox="1"/>
          <p:nvPr/>
        </p:nvSpPr>
        <p:spPr>
          <a:xfrm>
            <a:off x="7239000" y="5372100"/>
            <a:ext cx="1693482" cy="342900"/>
          </a:xfrm>
          <a:prstGeom prst="rect">
            <a:avLst/>
          </a:prstGeom>
        </p:spPr>
        <p:txBody>
          <a:bodyPr lIns="0" tIns="0" rIns="0" bIns="0" rtlCol="0" anchor="ctr">
            <a:spAutoFit/>
          </a:bodyPr>
          <a:lstStyle/>
          <a:p>
            <a:pPr algn="r" latinLnBrk="1">
              <a:lnSpc>
                <a:spcPct val="116199"/>
              </a:lnSpc>
            </a:pPr>
            <a:r>
              <a:rPr lang="en-US" sz="1800" dirty="0" err="1">
                <a:solidFill>
                  <a:srgbClr val="FFFFFF">
                    <a:alpha val="63922"/>
                  </a:srgbClr>
                </a:solidFill>
                <a:latin typeface="Microsoft YaHei"/>
                <a:ea typeface="Microsoft YaHei"/>
              </a:rPr>
              <a:t>加强预防</a:t>
            </a:r>
            <a:endParaRPr lang="en-US" sz="1100"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1000"/>
                                        <p:tgtEl>
                                          <p:spTgt spid="1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1000"/>
                                        <p:tgtEl>
                                          <p:spTgt spid="1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6" name="Freeform 1"/>
          <p:cNvSpPr/>
          <p:nvPr/>
        </p:nvSpPr>
        <p:spPr>
          <a:xfrm>
            <a:off x="5422900" y="3441700"/>
            <a:ext cx="5073098" cy="1854480"/>
          </a:xfrm>
          <a:custGeom>
            <a:avLst/>
            <a:gdLst/>
            <a:ahLst/>
            <a:cxnLst/>
            <a:rect l="l" t="t" r="r" b="b"/>
            <a:pathLst>
              <a:path w="5073098" h="1854480">
                <a:moveTo>
                  <a:pt x="0" y="0"/>
                </a:moveTo>
                <a:lnTo>
                  <a:pt x="0" y="0"/>
                </a:lnTo>
                <a:lnTo>
                  <a:pt x="5073098" y="0"/>
                </a:lnTo>
                <a:lnTo>
                  <a:pt x="5073098" y="0"/>
                </a:lnTo>
                <a:lnTo>
                  <a:pt x="5073098" y="1854480"/>
                </a:lnTo>
                <a:lnTo>
                  <a:pt x="5073098" y="1854480"/>
                </a:lnTo>
                <a:lnTo>
                  <a:pt x="0" y="1854480"/>
                </a:lnTo>
                <a:lnTo>
                  <a:pt x="0" y="1854480"/>
                </a:lnTo>
                <a:lnTo>
                  <a:pt x="0" y="0"/>
                </a:lnTo>
                <a:close/>
              </a:path>
            </a:pathLst>
          </a:custGeom>
          <a:solidFill>
            <a:srgbClr val="04A0E0">
              <a:alpha val="9019"/>
            </a:srgbClr>
          </a:solidFill>
        </p:spPr>
        <p:txBody>
          <a:bodyPr lIns="127000" rIns="127000" rtlCol="0" anchor="ctr"/>
          <a:lstStyle/>
          <a:p>
            <a:pPr algn="l"/>
            <a:endParaRPr lang="en-US" sz="1100"/>
          </a:p>
        </p:txBody>
      </p:sp>
      <p:grpSp>
        <p:nvGrpSpPr>
          <p:cNvPr id="97" name="Group 2"/>
          <p:cNvGrpSpPr/>
          <p:nvPr/>
        </p:nvGrpSpPr>
        <p:grpSpPr>
          <a:xfrm>
            <a:off x="-533400" y="342900"/>
            <a:ext cx="12758127" cy="620592"/>
            <a:chOff x="-533400" y="342900"/>
            <a:chExt cx="12758127" cy="620592"/>
          </a:xfrm>
        </p:grpSpPr>
        <p:sp>
          <p:nvSpPr>
            <p:cNvPr id="98" name="Freeform 97"/>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99" name="Freeform 98"/>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100" name="Freeform 99"/>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01" name="Freeform 100"/>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02" name="TextBox 101"/>
            <p:cNvSpPr txBox="1"/>
            <p:nvPr/>
          </p:nvSpPr>
          <p:spPr>
            <a:xfrm>
              <a:off x="135508" y="436846"/>
              <a:ext cx="2709291" cy="400879"/>
            </a:xfrm>
            <a:prstGeom prst="rect">
              <a:avLst/>
            </a:prstGeom>
          </p:spPr>
          <p:txBody>
            <a:bodyPr wrap="square" lIns="0" tIns="0" rIns="0" bIns="0" rtlCol="0" anchor="ctr">
              <a:spAutoFit/>
            </a:bodyPr>
            <a:lstStyle/>
            <a:p>
              <a:pPr algn="ctr" latinLnBrk="1">
                <a:lnSpc>
                  <a:spcPct val="116199"/>
                </a:lnSpc>
              </a:pPr>
              <a:r>
                <a:rPr lang="en-US" sz="2400" b="1" dirty="0">
                  <a:solidFill>
                    <a:srgbClr val="FFFFFF"/>
                  </a:solidFill>
                  <a:latin typeface="Microsoft YaHei"/>
                  <a:ea typeface="Microsoft YaHei"/>
                </a:rPr>
                <a:t>Cases Prevention</a:t>
              </a:r>
              <a:endParaRPr lang="en-US" sz="1100" dirty="0"/>
            </a:p>
          </p:txBody>
        </p:sp>
        <p:pic>
          <p:nvPicPr>
            <p:cNvPr id="103" name="Picture 102"/>
            <p:cNvPicPr>
              <a:picLocks noChangeAspect="1"/>
            </p:cNvPicPr>
            <p:nvPr/>
          </p:nvPicPr>
          <p:blipFill>
            <a:blip r:embed="rId2"/>
            <a:stretch>
              <a:fillRect/>
            </a:stretch>
          </p:blipFill>
          <p:spPr>
            <a:xfrm>
              <a:off x="10058400" y="342900"/>
              <a:ext cx="1193931" cy="620592"/>
            </a:xfrm>
            <a:prstGeom prst="rect">
              <a:avLst/>
            </a:prstGeom>
          </p:spPr>
        </p:pic>
      </p:grpSp>
      <p:sp>
        <p:nvSpPr>
          <p:cNvPr id="104" name="Freeform 3"/>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105" name="TextBox 4"/>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
        <p:nvSpPr>
          <p:cNvPr id="106" name="TextBox 5"/>
          <p:cNvSpPr txBox="1"/>
          <p:nvPr/>
        </p:nvSpPr>
        <p:spPr>
          <a:xfrm>
            <a:off x="965200" y="2336889"/>
            <a:ext cx="9623679" cy="730072"/>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p:txBody>
      </p:sp>
      <p:sp>
        <p:nvSpPr>
          <p:cNvPr id="107" name="TextBox 6"/>
          <p:cNvSpPr txBox="1"/>
          <p:nvPr/>
        </p:nvSpPr>
        <p:spPr>
          <a:xfrm>
            <a:off x="977900" y="1773720"/>
            <a:ext cx="7772400" cy="300660"/>
          </a:xfrm>
          <a:prstGeom prst="rect">
            <a:avLst/>
          </a:prstGeom>
        </p:spPr>
        <p:txBody>
          <a:bodyPr wrap="square" lIns="0" tIns="0" rIns="0" bIns="0" rtlCol="0" anchor="ctr">
            <a:spAutoFit/>
          </a:bodyPr>
          <a:lstStyle/>
          <a:p>
            <a:pPr latinLnBrk="1">
              <a:lnSpc>
                <a:spcPct val="116199"/>
              </a:lnSpc>
            </a:pPr>
            <a:r>
              <a:rPr lang="en-US" b="1" dirty="0">
                <a:solidFill>
                  <a:srgbClr val="333333"/>
                </a:solidFill>
                <a:latin typeface="Microsoft YaHei"/>
                <a:ea typeface="Microsoft YaHei"/>
              </a:rPr>
              <a:t>Why are close contacts under medical observation for 14 days?</a:t>
            </a:r>
            <a:endParaRPr lang="en-US" sz="1100" dirty="0"/>
          </a:p>
        </p:txBody>
      </p:sp>
      <p:sp>
        <p:nvSpPr>
          <p:cNvPr id="108" name="TextBox 7"/>
          <p:cNvSpPr txBox="1"/>
          <p:nvPr/>
        </p:nvSpPr>
        <p:spPr>
          <a:xfrm>
            <a:off x="5765800" y="3753824"/>
            <a:ext cx="4413568" cy="1229952"/>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p:txBody>
      </p:sp>
      <p:pic>
        <p:nvPicPr>
          <p:cNvPr id="109" name="Picture 8"/>
          <p:cNvPicPr>
            <a:picLocks noChangeAspect="1"/>
          </p:cNvPicPr>
          <p:nvPr/>
        </p:nvPicPr>
        <p:blipFill>
          <a:blip r:embed="rId3"/>
          <a:stretch>
            <a:fillRect/>
          </a:stretch>
        </p:blipFill>
        <p:spPr>
          <a:xfrm>
            <a:off x="1003300" y="3429000"/>
            <a:ext cx="4196891" cy="1879205"/>
          </a:xfrm>
          <a:prstGeom prst="rect">
            <a:avLst/>
          </a:prstGeom>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fade">
                                      <p:cBhvr>
                                        <p:cTn id="7" dur="1000"/>
                                        <p:tgtEl>
                                          <p:spTgt spid="9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7"/>
                                        </p:tgtEl>
                                        <p:attrNameLst>
                                          <p:attrName>style.visibility</p:attrName>
                                        </p:attrNameLst>
                                      </p:cBhvr>
                                      <p:to>
                                        <p:strVal val="visible"/>
                                      </p:to>
                                    </p:set>
                                    <p:animEffect transition="in" filter="fade">
                                      <p:cBhvr>
                                        <p:cTn id="10" dur="1000"/>
                                        <p:tgtEl>
                                          <p:spTgt spid="9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4"/>
                                        </p:tgtEl>
                                        <p:attrNameLst>
                                          <p:attrName>style.visibility</p:attrName>
                                        </p:attrNameLst>
                                      </p:cBhvr>
                                      <p:to>
                                        <p:strVal val="visible"/>
                                      </p:to>
                                    </p:set>
                                    <p:animEffect transition="in" filter="fade">
                                      <p:cBhvr>
                                        <p:cTn id="13" dur="1000"/>
                                        <p:tgtEl>
                                          <p:spTgt spid="10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fade">
                                      <p:cBhvr>
                                        <p:cTn id="16" dur="1000"/>
                                        <p:tgtEl>
                                          <p:spTgt spid="10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6"/>
                                        </p:tgtEl>
                                        <p:attrNameLst>
                                          <p:attrName>style.visibility</p:attrName>
                                        </p:attrNameLst>
                                      </p:cBhvr>
                                      <p:to>
                                        <p:strVal val="visible"/>
                                      </p:to>
                                    </p:set>
                                    <p:animEffect transition="in" filter="fade">
                                      <p:cBhvr>
                                        <p:cTn id="19" dur="1000"/>
                                        <p:tgtEl>
                                          <p:spTgt spid="10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8"/>
                                        </p:tgtEl>
                                        <p:attrNameLst>
                                          <p:attrName>style.visibility</p:attrName>
                                        </p:attrNameLst>
                                      </p:cBhvr>
                                      <p:to>
                                        <p:strVal val="visible"/>
                                      </p:to>
                                    </p:set>
                                    <p:animEffect transition="in" filter="fade">
                                      <p:cBhvr>
                                        <p:cTn id="25" dur="1000"/>
                                        <p:tgtEl>
                                          <p:spTgt spid="10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9"/>
                                        </p:tgtEl>
                                        <p:attrNameLst>
                                          <p:attrName>style.visibility</p:attrName>
                                        </p:attrNameLst>
                                      </p:cBhvr>
                                      <p:to>
                                        <p:strVal val="visible"/>
                                      </p:to>
                                    </p:set>
                                    <p:animEffect transition="in" filter="fade">
                                      <p:cBhvr>
                                        <p:cTn id="28" dur="10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97" grpId="0" animBg="1"/>
      <p:bldP spid="104" grpId="0" animBg="1"/>
      <p:bldP spid="105" grpId="0" animBg="1"/>
      <p:bldP spid="106" grpId="0" animBg="1"/>
      <p:bldP spid="107" grpId="0" animBg="1"/>
      <p:bldP spid="108" grpId="0" animBg="1"/>
      <p:bldP spid="10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110" name="Group 1"/>
          <p:cNvGrpSpPr/>
          <p:nvPr/>
        </p:nvGrpSpPr>
        <p:grpSpPr>
          <a:xfrm>
            <a:off x="-544217" y="368299"/>
            <a:ext cx="12758127" cy="628168"/>
            <a:chOff x="-533400" y="393700"/>
            <a:chExt cx="12758127" cy="628168"/>
          </a:xfrm>
        </p:grpSpPr>
        <p:sp>
          <p:nvSpPr>
            <p:cNvPr id="111" name="Freeform 110"/>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112" name="Freeform 111"/>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113" name="Freeform 112"/>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14" name="Freeform 113"/>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15" name="TextBox 114"/>
            <p:cNvSpPr txBox="1"/>
            <p:nvPr/>
          </p:nvSpPr>
          <p:spPr>
            <a:xfrm>
              <a:off x="34026" y="408880"/>
              <a:ext cx="2676728" cy="612988"/>
            </a:xfrm>
            <a:prstGeom prst="rect">
              <a:avLst/>
            </a:prstGeom>
          </p:spPr>
          <p:txBody>
            <a:bodyPr wrap="square"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Cases Prevention</a:t>
              </a:r>
              <a:endParaRPr lang="en-US" altLang="zh-CN" sz="1100" dirty="0"/>
            </a:p>
            <a:p>
              <a:pPr algn="ctr" latinLnBrk="1">
                <a:lnSpc>
                  <a:spcPct val="116199"/>
                </a:lnSpc>
              </a:pPr>
              <a:endParaRPr lang="en-US" sz="1100" dirty="0"/>
            </a:p>
          </p:txBody>
        </p:sp>
      </p:grpSp>
      <p:sp>
        <p:nvSpPr>
          <p:cNvPr id="117" name="Freeform 2"/>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118" name="TextBox 3"/>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
        <p:nvSpPr>
          <p:cNvPr id="119" name="TextBox 4"/>
          <p:cNvSpPr txBox="1"/>
          <p:nvPr/>
        </p:nvSpPr>
        <p:spPr>
          <a:xfrm>
            <a:off x="977900" y="2070814"/>
            <a:ext cx="9623679" cy="1979773"/>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a:p>
            <a:pPr latinLnBrk="1">
              <a:lnSpc>
                <a:spcPct val="116199"/>
              </a:lnSpc>
            </a:pPr>
            <a:endParaRPr lang="en-US" sz="1400" dirty="0">
              <a:solidFill>
                <a:srgbClr val="333333"/>
              </a:solidFill>
              <a:latin typeface="Microsoft YaHei"/>
              <a:ea typeface="Microsoft YaHei"/>
            </a:endParaRPr>
          </a:p>
          <a:p>
            <a:pPr latinLnBrk="1">
              <a:lnSpc>
                <a:spcPct val="116199"/>
              </a:lnSpc>
            </a:pPr>
            <a:r>
              <a:rPr lang="en-US" sz="1400" dirty="0">
                <a:solidFill>
                  <a:srgbClr val="333333"/>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a:p>
            <a:pPr latinLnBrk="1">
              <a:lnSpc>
                <a:spcPct val="116199"/>
              </a:lnSpc>
            </a:pPr>
            <a:endParaRPr lang="en-US" sz="1400" dirty="0">
              <a:solidFill>
                <a:srgbClr val="333333"/>
              </a:solidFill>
              <a:latin typeface="Microsoft YaHei"/>
              <a:ea typeface="Microsoft YaHei"/>
            </a:endParaRPr>
          </a:p>
        </p:txBody>
      </p:sp>
      <p:sp>
        <p:nvSpPr>
          <p:cNvPr id="120" name="TextBox 5"/>
          <p:cNvSpPr txBox="1"/>
          <p:nvPr/>
        </p:nvSpPr>
        <p:spPr>
          <a:xfrm>
            <a:off x="990600" y="1532420"/>
            <a:ext cx="8369300" cy="300660"/>
          </a:xfrm>
          <a:prstGeom prst="rect">
            <a:avLst/>
          </a:prstGeom>
        </p:spPr>
        <p:txBody>
          <a:bodyPr wrap="square" lIns="0" tIns="0" rIns="0" bIns="0" rtlCol="0" anchor="ctr">
            <a:spAutoFit/>
          </a:bodyPr>
          <a:lstStyle/>
          <a:p>
            <a:pPr latinLnBrk="1">
              <a:lnSpc>
                <a:spcPct val="116199"/>
              </a:lnSpc>
            </a:pPr>
            <a:r>
              <a:rPr lang="en-US" b="1" dirty="0">
                <a:solidFill>
                  <a:srgbClr val="333333"/>
                </a:solidFill>
                <a:latin typeface="Microsoft YaHei"/>
                <a:ea typeface="Microsoft YaHei"/>
              </a:rPr>
              <a:t>How to prevent infect of Covid-19?</a:t>
            </a:r>
            <a:endParaRPr lang="en-US" sz="1100" dirty="0"/>
          </a:p>
        </p:txBody>
      </p:sp>
      <p:pic>
        <p:nvPicPr>
          <p:cNvPr id="121" name="Picture 6"/>
          <p:cNvPicPr>
            <a:picLocks noChangeAspect="1"/>
          </p:cNvPicPr>
          <p:nvPr/>
        </p:nvPicPr>
        <p:blipFill>
          <a:blip r:embed="rId2"/>
          <a:stretch>
            <a:fillRect/>
          </a:stretch>
        </p:blipFill>
        <p:spPr>
          <a:xfrm>
            <a:off x="1003300" y="4267200"/>
            <a:ext cx="9663095" cy="1488117"/>
          </a:xfrm>
          <a:prstGeom prst="rect">
            <a:avLst/>
          </a:prstGeom>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fade">
                                      <p:cBhvr>
                                        <p:cTn id="7" dur="1000"/>
                                        <p:tgtEl>
                                          <p:spTgt spid="1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7"/>
                                        </p:tgtEl>
                                        <p:attrNameLst>
                                          <p:attrName>style.visibility</p:attrName>
                                        </p:attrNameLst>
                                      </p:cBhvr>
                                      <p:to>
                                        <p:strVal val="visible"/>
                                      </p:to>
                                    </p:set>
                                    <p:animEffect transition="in" filter="fade">
                                      <p:cBhvr>
                                        <p:cTn id="10" dur="1000"/>
                                        <p:tgtEl>
                                          <p:spTgt spid="11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8"/>
                                        </p:tgtEl>
                                        <p:attrNameLst>
                                          <p:attrName>style.visibility</p:attrName>
                                        </p:attrNameLst>
                                      </p:cBhvr>
                                      <p:to>
                                        <p:strVal val="visible"/>
                                      </p:to>
                                    </p:set>
                                    <p:animEffect transition="in" filter="fade">
                                      <p:cBhvr>
                                        <p:cTn id="13" dur="1000"/>
                                        <p:tgtEl>
                                          <p:spTgt spid="11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9"/>
                                        </p:tgtEl>
                                        <p:attrNameLst>
                                          <p:attrName>style.visibility</p:attrName>
                                        </p:attrNameLst>
                                      </p:cBhvr>
                                      <p:to>
                                        <p:strVal val="visible"/>
                                      </p:to>
                                    </p:set>
                                    <p:animEffect transition="in" filter="fade">
                                      <p:cBhvr>
                                        <p:cTn id="16" dur="1000"/>
                                        <p:tgtEl>
                                          <p:spTgt spid="11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1000"/>
                                        <p:tgtEl>
                                          <p:spTgt spid="12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1"/>
                                        </p:tgtEl>
                                        <p:attrNameLst>
                                          <p:attrName>style.visibility</p:attrName>
                                        </p:attrNameLst>
                                      </p:cBhvr>
                                      <p:to>
                                        <p:strVal val="visible"/>
                                      </p:to>
                                    </p:set>
                                    <p:animEffect transition="in" filter="fade">
                                      <p:cBhvr>
                                        <p:cTn id="22" dur="10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7" grpId="0" animBg="1"/>
      <p:bldP spid="118" grpId="0" animBg="1"/>
      <p:bldP spid="119" grpId="0" animBg="1"/>
      <p:bldP spid="120" grpId="0" animBg="1"/>
      <p:bldP spid="121"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 name="Freeform 1"/>
          <p:cNvSpPr/>
          <p:nvPr/>
        </p:nvSpPr>
        <p:spPr>
          <a:xfrm>
            <a:off x="889000" y="2438400"/>
            <a:ext cx="9801087" cy="3125318"/>
          </a:xfrm>
          <a:custGeom>
            <a:avLst/>
            <a:gdLst/>
            <a:ahLst/>
            <a:cxnLst/>
            <a:rect l="l" t="t" r="r" b="b"/>
            <a:pathLst>
              <a:path w="9801087" h="3125318">
                <a:moveTo>
                  <a:pt x="0" y="0"/>
                </a:moveTo>
                <a:lnTo>
                  <a:pt x="9801087" y="0"/>
                </a:lnTo>
                <a:lnTo>
                  <a:pt x="9801087" y="3125318"/>
                </a:lnTo>
                <a:lnTo>
                  <a:pt x="0" y="3125318"/>
                </a:lnTo>
                <a:close/>
              </a:path>
            </a:pathLst>
          </a:custGeom>
          <a:solidFill>
            <a:srgbClr val="0284D1"/>
          </a:solidFill>
        </p:spPr>
        <p:txBody>
          <a:bodyPr lIns="127000" rIns="127000" rtlCol="0" anchor="ctr"/>
          <a:lstStyle/>
          <a:p>
            <a:pPr algn="l"/>
            <a:endParaRPr lang="en-US" sz="1100"/>
          </a:p>
        </p:txBody>
      </p:sp>
      <p:sp>
        <p:nvSpPr>
          <p:cNvPr id="130" name="Freeform 3"/>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131" name="TextBox 4"/>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
        <p:nvSpPr>
          <p:cNvPr id="132" name="Freeform 5"/>
          <p:cNvSpPr/>
          <p:nvPr/>
        </p:nvSpPr>
        <p:spPr>
          <a:xfrm>
            <a:off x="1549400" y="1739900"/>
            <a:ext cx="6263723" cy="1393813"/>
          </a:xfrm>
          <a:custGeom>
            <a:avLst/>
            <a:gdLst/>
            <a:ahLst/>
            <a:cxnLst/>
            <a:rect l="l" t="t" r="r" b="b"/>
            <a:pathLst>
              <a:path w="6263723" h="1393813">
                <a:moveTo>
                  <a:pt x="265879" y="0"/>
                </a:moveTo>
                <a:lnTo>
                  <a:pt x="6263723" y="0"/>
                </a:lnTo>
                <a:lnTo>
                  <a:pt x="5997844" y="1393813"/>
                </a:lnTo>
                <a:lnTo>
                  <a:pt x="0" y="1393813"/>
                </a:lnTo>
                <a:close/>
              </a:path>
            </a:pathLst>
          </a:custGeom>
          <a:solidFill>
            <a:srgbClr val="04A0E0"/>
          </a:solidFill>
          <a:ln w="50800">
            <a:solidFill>
              <a:srgbClr val="FFFFFF"/>
            </a:solidFill>
            <a:prstDash val="solid"/>
            <a:miter/>
          </a:ln>
        </p:spPr>
        <p:txBody>
          <a:bodyPr lIns="127000" rIns="127000" rtlCol="0" anchor="ctr"/>
          <a:lstStyle/>
          <a:p>
            <a:pPr algn="l"/>
            <a:endParaRPr lang="en-US" sz="1100"/>
          </a:p>
        </p:txBody>
      </p:sp>
      <p:sp>
        <p:nvSpPr>
          <p:cNvPr id="133" name="TextBox 6"/>
          <p:cNvSpPr txBox="1"/>
          <p:nvPr/>
        </p:nvSpPr>
        <p:spPr>
          <a:xfrm>
            <a:off x="2082800" y="2011742"/>
            <a:ext cx="5208905" cy="834267"/>
          </a:xfrm>
          <a:prstGeom prst="rect">
            <a:avLst/>
          </a:prstGeom>
        </p:spPr>
        <p:txBody>
          <a:bodyPr lIns="0" tIns="0" rIns="0" bIns="0" rtlCol="0" anchor="ctr">
            <a:spAutoFit/>
          </a:bodyPr>
          <a:lstStyle/>
          <a:p>
            <a:pPr latinLnBrk="1">
              <a:lnSpc>
                <a:spcPct val="116199"/>
              </a:lnSpc>
            </a:pPr>
            <a:r>
              <a:rPr lang="en-US" sz="1600" dirty="0">
                <a:solidFill>
                  <a:srgbClr val="FFFFFF"/>
                </a:solidFill>
                <a:latin typeface="Microsoft YaHei"/>
                <a:ea typeface="Microsoft YaHei"/>
              </a:rPr>
              <a:t>Venus has a beautiful name and is the second planet from the Sun. It’s terribly hot—even hotter than Mercury—</a:t>
            </a:r>
          </a:p>
        </p:txBody>
      </p:sp>
      <p:sp>
        <p:nvSpPr>
          <p:cNvPr id="134" name="TextBox 7"/>
          <p:cNvSpPr txBox="1"/>
          <p:nvPr/>
        </p:nvSpPr>
        <p:spPr>
          <a:xfrm>
            <a:off x="1536700" y="3911689"/>
            <a:ext cx="8492617" cy="730072"/>
          </a:xfrm>
          <a:prstGeom prst="rect">
            <a:avLst/>
          </a:prstGeom>
        </p:spPr>
        <p:txBody>
          <a:bodyPr lIns="0" tIns="0" rIns="0" bIns="0" rtlCol="0" anchor="ctr">
            <a:spAutoFit/>
          </a:bodyPr>
          <a:lstStyle/>
          <a:p>
            <a:pPr latinLnBrk="1">
              <a:lnSpc>
                <a:spcPct val="116199"/>
              </a:lnSpc>
            </a:pPr>
            <a:r>
              <a:rPr lang="en-US" sz="1400" dirty="0">
                <a:solidFill>
                  <a:srgbClr val="FFFFFF"/>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p:txBody>
      </p:sp>
      <p:pic>
        <p:nvPicPr>
          <p:cNvPr id="135" name="Picture 8"/>
          <p:cNvPicPr>
            <a:picLocks noChangeAspect="1"/>
          </p:cNvPicPr>
          <p:nvPr/>
        </p:nvPicPr>
        <p:blipFill>
          <a:blip r:embed="rId2"/>
          <a:stretch>
            <a:fillRect/>
          </a:stretch>
        </p:blipFill>
        <p:spPr>
          <a:xfrm>
            <a:off x="8242300" y="1219200"/>
            <a:ext cx="1800455" cy="2413797"/>
          </a:xfrm>
          <a:prstGeom prst="rect">
            <a:avLst/>
          </a:prstGeom>
        </p:spPr>
      </p:pic>
      <p:grpSp>
        <p:nvGrpSpPr>
          <p:cNvPr id="22" name="Group 1">
            <a:extLst>
              <a:ext uri="{FF2B5EF4-FFF2-40B4-BE49-F238E27FC236}">
                <a16:creationId xmlns:a16="http://schemas.microsoft.com/office/drawing/2014/main" id="{8EAEC562-971A-4022-B6AE-55058803D458}"/>
              </a:ext>
            </a:extLst>
          </p:cNvPr>
          <p:cNvGrpSpPr/>
          <p:nvPr/>
        </p:nvGrpSpPr>
        <p:grpSpPr>
          <a:xfrm>
            <a:off x="-544217" y="368299"/>
            <a:ext cx="12758127" cy="628168"/>
            <a:chOff x="-533400" y="393700"/>
            <a:chExt cx="12758127" cy="628168"/>
          </a:xfrm>
        </p:grpSpPr>
        <p:sp>
          <p:nvSpPr>
            <p:cNvPr id="23" name="Freeform 110">
              <a:extLst>
                <a:ext uri="{FF2B5EF4-FFF2-40B4-BE49-F238E27FC236}">
                  <a16:creationId xmlns:a16="http://schemas.microsoft.com/office/drawing/2014/main" id="{09C6834F-2F02-4280-8B9D-6FDF5E8C2F82}"/>
                </a:ext>
              </a:extLst>
            </p:cNvPr>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24" name="Freeform 111">
              <a:extLst>
                <a:ext uri="{FF2B5EF4-FFF2-40B4-BE49-F238E27FC236}">
                  <a16:creationId xmlns:a16="http://schemas.microsoft.com/office/drawing/2014/main" id="{B5E8A9E6-BCB7-40F4-8618-781589285347}"/>
                </a:ext>
              </a:extLst>
            </p:cNvPr>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25" name="Freeform 112">
              <a:extLst>
                <a:ext uri="{FF2B5EF4-FFF2-40B4-BE49-F238E27FC236}">
                  <a16:creationId xmlns:a16="http://schemas.microsoft.com/office/drawing/2014/main" id="{57C81176-1A77-4426-8B14-B65651C0B42F}"/>
                </a:ext>
              </a:extLst>
            </p:cNvPr>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26" name="Freeform 113">
              <a:extLst>
                <a:ext uri="{FF2B5EF4-FFF2-40B4-BE49-F238E27FC236}">
                  <a16:creationId xmlns:a16="http://schemas.microsoft.com/office/drawing/2014/main" id="{BFFB9B79-D9BF-4FD3-8DA6-11DACAE0DAC0}"/>
                </a:ext>
              </a:extLst>
            </p:cNvPr>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27" name="TextBox 114">
              <a:extLst>
                <a:ext uri="{FF2B5EF4-FFF2-40B4-BE49-F238E27FC236}">
                  <a16:creationId xmlns:a16="http://schemas.microsoft.com/office/drawing/2014/main" id="{E4056D57-3CB5-4ECA-B8D1-10F9A9973B40}"/>
                </a:ext>
              </a:extLst>
            </p:cNvPr>
            <p:cNvSpPr txBox="1"/>
            <p:nvPr/>
          </p:nvSpPr>
          <p:spPr>
            <a:xfrm>
              <a:off x="34026" y="408880"/>
              <a:ext cx="2676728" cy="612988"/>
            </a:xfrm>
            <a:prstGeom prst="rect">
              <a:avLst/>
            </a:prstGeom>
          </p:spPr>
          <p:txBody>
            <a:bodyPr wrap="square"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Cases Prevention</a:t>
              </a:r>
              <a:endParaRPr lang="en-US" altLang="zh-CN" sz="1100" dirty="0"/>
            </a:p>
            <a:p>
              <a:pPr algn="ctr" latinLnBrk="1">
                <a:lnSpc>
                  <a:spcPct val="116199"/>
                </a:lnSpc>
              </a:pPr>
              <a:endParaRPr lang="en-US" sz="1100" dirty="0"/>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fade">
                                      <p:cBhvr>
                                        <p:cTn id="7" dur="1000"/>
                                        <p:tgtEl>
                                          <p:spTgt spid="1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0"/>
                                        </p:tgtEl>
                                        <p:attrNameLst>
                                          <p:attrName>style.visibility</p:attrName>
                                        </p:attrNameLst>
                                      </p:cBhvr>
                                      <p:to>
                                        <p:strVal val="visible"/>
                                      </p:to>
                                    </p:set>
                                    <p:animEffect transition="in" filter="fade">
                                      <p:cBhvr>
                                        <p:cTn id="10" dur="1000"/>
                                        <p:tgtEl>
                                          <p:spTgt spid="13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1"/>
                                        </p:tgtEl>
                                        <p:attrNameLst>
                                          <p:attrName>style.visibility</p:attrName>
                                        </p:attrNameLst>
                                      </p:cBhvr>
                                      <p:to>
                                        <p:strVal val="visible"/>
                                      </p:to>
                                    </p:set>
                                    <p:animEffect transition="in" filter="fade">
                                      <p:cBhvr>
                                        <p:cTn id="13" dur="1000"/>
                                        <p:tgtEl>
                                          <p:spTgt spid="13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32"/>
                                        </p:tgtEl>
                                        <p:attrNameLst>
                                          <p:attrName>style.visibility</p:attrName>
                                        </p:attrNameLst>
                                      </p:cBhvr>
                                      <p:to>
                                        <p:strVal val="visible"/>
                                      </p:to>
                                    </p:set>
                                    <p:animEffect transition="in" filter="fade">
                                      <p:cBhvr>
                                        <p:cTn id="16" dur="1000"/>
                                        <p:tgtEl>
                                          <p:spTgt spid="1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fade">
                                      <p:cBhvr>
                                        <p:cTn id="19" dur="1000"/>
                                        <p:tgtEl>
                                          <p:spTgt spid="13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4"/>
                                        </p:tgtEl>
                                        <p:attrNameLst>
                                          <p:attrName>style.visibility</p:attrName>
                                        </p:attrNameLst>
                                      </p:cBhvr>
                                      <p:to>
                                        <p:strVal val="visible"/>
                                      </p:to>
                                    </p:set>
                                    <p:animEffect transition="in" filter="fade">
                                      <p:cBhvr>
                                        <p:cTn id="22" dur="1000"/>
                                        <p:tgtEl>
                                          <p:spTgt spid="13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35"/>
                                        </p:tgtEl>
                                        <p:attrNameLst>
                                          <p:attrName>style.visibility</p:attrName>
                                        </p:attrNameLst>
                                      </p:cBhvr>
                                      <p:to>
                                        <p:strVal val="visible"/>
                                      </p:to>
                                    </p:set>
                                    <p:animEffect transition="in" filter="fade">
                                      <p:cBhvr>
                                        <p:cTn id="25" dur="1000"/>
                                        <p:tgtEl>
                                          <p:spTgt spid="13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30" grpId="0" animBg="1"/>
      <p:bldP spid="131" grpId="0" animBg="1"/>
      <p:bldP spid="132" grpId="0" animBg="1"/>
      <p:bldP spid="133" grpId="0" animBg="1"/>
      <p:bldP spid="134" grpId="0" animBg="1"/>
      <p:bldP spid="135" grpId="0" animBg="1"/>
      <p:bldP spid="2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6" name="Picture 1"/>
          <p:cNvPicPr>
            <a:picLocks noChangeAspect="1"/>
          </p:cNvPicPr>
          <p:nvPr/>
        </p:nvPicPr>
        <p:blipFill>
          <a:blip r:embed="rId2"/>
          <a:stretch>
            <a:fillRect/>
          </a:stretch>
        </p:blipFill>
        <p:spPr>
          <a:xfrm>
            <a:off x="4152900" y="2095500"/>
            <a:ext cx="6508561" cy="2428568"/>
          </a:xfrm>
          <a:prstGeom prst="rect">
            <a:avLst/>
          </a:prstGeom>
        </p:spPr>
      </p:pic>
      <p:sp>
        <p:nvSpPr>
          <p:cNvPr id="144" name="Freeform 3"/>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145" name="TextBox 4"/>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pic>
        <p:nvPicPr>
          <p:cNvPr id="146" name="Picture 5"/>
          <p:cNvPicPr>
            <a:picLocks noChangeAspect="1"/>
          </p:cNvPicPr>
          <p:nvPr/>
        </p:nvPicPr>
        <p:blipFill>
          <a:blip r:embed="rId3"/>
          <a:stretch>
            <a:fillRect/>
          </a:stretch>
        </p:blipFill>
        <p:spPr>
          <a:xfrm>
            <a:off x="457200" y="1663700"/>
            <a:ext cx="4298178" cy="4298178"/>
          </a:xfrm>
          <a:prstGeom prst="rect">
            <a:avLst/>
          </a:prstGeom>
        </p:spPr>
      </p:pic>
      <p:sp>
        <p:nvSpPr>
          <p:cNvPr id="147" name="TextBox 6"/>
          <p:cNvSpPr txBox="1"/>
          <p:nvPr/>
        </p:nvSpPr>
        <p:spPr>
          <a:xfrm>
            <a:off x="4953000" y="3148544"/>
            <a:ext cx="5341620" cy="980012"/>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p:txBody>
      </p:sp>
      <p:sp>
        <p:nvSpPr>
          <p:cNvPr id="148" name="TextBox 7"/>
          <p:cNvSpPr txBox="1"/>
          <p:nvPr/>
        </p:nvSpPr>
        <p:spPr>
          <a:xfrm>
            <a:off x="4978400" y="2561120"/>
            <a:ext cx="5241925" cy="300660"/>
          </a:xfrm>
          <a:prstGeom prst="rect">
            <a:avLst/>
          </a:prstGeom>
        </p:spPr>
        <p:txBody>
          <a:bodyPr lIns="0" tIns="0" rIns="0" bIns="0" rtlCol="0" anchor="ctr">
            <a:spAutoFit/>
          </a:bodyPr>
          <a:lstStyle/>
          <a:p>
            <a:pPr algn="l" latinLnBrk="1">
              <a:lnSpc>
                <a:spcPct val="116199"/>
              </a:lnSpc>
            </a:pPr>
            <a:r>
              <a:rPr lang="en-US" b="1" dirty="0">
                <a:solidFill>
                  <a:srgbClr val="333333"/>
                </a:solidFill>
                <a:latin typeface="Microsoft YaHei"/>
                <a:ea typeface="Microsoft YaHei"/>
              </a:rPr>
              <a:t>ADD YOUR TITLE HERE</a:t>
            </a:r>
            <a:endParaRPr lang="en-US" sz="1100" dirty="0"/>
          </a:p>
        </p:txBody>
      </p:sp>
      <p:grpSp>
        <p:nvGrpSpPr>
          <p:cNvPr id="21" name="Group 1">
            <a:extLst>
              <a:ext uri="{FF2B5EF4-FFF2-40B4-BE49-F238E27FC236}">
                <a16:creationId xmlns:a16="http://schemas.microsoft.com/office/drawing/2014/main" id="{EA24966E-2FB5-4FF9-9D26-9B524A590D8F}"/>
              </a:ext>
            </a:extLst>
          </p:cNvPr>
          <p:cNvGrpSpPr/>
          <p:nvPr/>
        </p:nvGrpSpPr>
        <p:grpSpPr>
          <a:xfrm>
            <a:off x="-544217" y="368299"/>
            <a:ext cx="12758127" cy="628168"/>
            <a:chOff x="-533400" y="393700"/>
            <a:chExt cx="12758127" cy="628168"/>
          </a:xfrm>
        </p:grpSpPr>
        <p:sp>
          <p:nvSpPr>
            <p:cNvPr id="22" name="Freeform 110">
              <a:extLst>
                <a:ext uri="{FF2B5EF4-FFF2-40B4-BE49-F238E27FC236}">
                  <a16:creationId xmlns:a16="http://schemas.microsoft.com/office/drawing/2014/main" id="{321E09CC-453B-47C5-A096-3F4045276452}"/>
                </a:ext>
              </a:extLst>
            </p:cNvPr>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23" name="Freeform 111">
              <a:extLst>
                <a:ext uri="{FF2B5EF4-FFF2-40B4-BE49-F238E27FC236}">
                  <a16:creationId xmlns:a16="http://schemas.microsoft.com/office/drawing/2014/main" id="{5E75DCB9-5CE6-4C2A-B7C9-CEAAFAC03D7B}"/>
                </a:ext>
              </a:extLst>
            </p:cNvPr>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24" name="Freeform 112">
              <a:extLst>
                <a:ext uri="{FF2B5EF4-FFF2-40B4-BE49-F238E27FC236}">
                  <a16:creationId xmlns:a16="http://schemas.microsoft.com/office/drawing/2014/main" id="{756A3E07-33FB-48E5-956C-CE9EE5B6966F}"/>
                </a:ext>
              </a:extLst>
            </p:cNvPr>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25" name="Freeform 113">
              <a:extLst>
                <a:ext uri="{FF2B5EF4-FFF2-40B4-BE49-F238E27FC236}">
                  <a16:creationId xmlns:a16="http://schemas.microsoft.com/office/drawing/2014/main" id="{D74B7CF1-BEB3-4737-97EF-6F49FBB9FF96}"/>
                </a:ext>
              </a:extLst>
            </p:cNvPr>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26" name="TextBox 114">
              <a:extLst>
                <a:ext uri="{FF2B5EF4-FFF2-40B4-BE49-F238E27FC236}">
                  <a16:creationId xmlns:a16="http://schemas.microsoft.com/office/drawing/2014/main" id="{482A22FD-DD2E-4F4E-9787-6A9BBA5C443C}"/>
                </a:ext>
              </a:extLst>
            </p:cNvPr>
            <p:cNvSpPr txBox="1"/>
            <p:nvPr/>
          </p:nvSpPr>
          <p:spPr>
            <a:xfrm>
              <a:off x="34026" y="408880"/>
              <a:ext cx="2676728" cy="612988"/>
            </a:xfrm>
            <a:prstGeom prst="rect">
              <a:avLst/>
            </a:prstGeom>
          </p:spPr>
          <p:txBody>
            <a:bodyPr wrap="square"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Cases Prevention</a:t>
              </a:r>
              <a:endParaRPr lang="en-US" altLang="zh-CN" sz="1100" dirty="0"/>
            </a:p>
            <a:p>
              <a:pPr algn="ctr" latinLnBrk="1">
                <a:lnSpc>
                  <a:spcPct val="116199"/>
                </a:lnSpc>
              </a:pPr>
              <a:endParaRPr lang="en-US" sz="1100" dirty="0"/>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4"/>
                                        </p:tgtEl>
                                        <p:attrNameLst>
                                          <p:attrName>style.visibility</p:attrName>
                                        </p:attrNameLst>
                                      </p:cBhvr>
                                      <p:to>
                                        <p:strVal val="visible"/>
                                      </p:to>
                                    </p:set>
                                    <p:animEffect transition="in" filter="fade">
                                      <p:cBhvr>
                                        <p:cTn id="10" dur="1000"/>
                                        <p:tgtEl>
                                          <p:spTgt spid="1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5"/>
                                        </p:tgtEl>
                                        <p:attrNameLst>
                                          <p:attrName>style.visibility</p:attrName>
                                        </p:attrNameLst>
                                      </p:cBhvr>
                                      <p:to>
                                        <p:strVal val="visible"/>
                                      </p:to>
                                    </p:set>
                                    <p:animEffect transition="in" filter="fade">
                                      <p:cBhvr>
                                        <p:cTn id="13" dur="1000"/>
                                        <p:tgtEl>
                                          <p:spTgt spid="1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6"/>
                                        </p:tgtEl>
                                        <p:attrNameLst>
                                          <p:attrName>style.visibility</p:attrName>
                                        </p:attrNameLst>
                                      </p:cBhvr>
                                      <p:to>
                                        <p:strVal val="visible"/>
                                      </p:to>
                                    </p:set>
                                    <p:animEffect transition="in" filter="fade">
                                      <p:cBhvr>
                                        <p:cTn id="16" dur="1000"/>
                                        <p:tgtEl>
                                          <p:spTgt spid="14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7"/>
                                        </p:tgtEl>
                                        <p:attrNameLst>
                                          <p:attrName>style.visibility</p:attrName>
                                        </p:attrNameLst>
                                      </p:cBhvr>
                                      <p:to>
                                        <p:strVal val="visible"/>
                                      </p:to>
                                    </p:set>
                                    <p:animEffect transition="in" filter="fade">
                                      <p:cBhvr>
                                        <p:cTn id="19" dur="1000"/>
                                        <p:tgtEl>
                                          <p:spTgt spid="14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8"/>
                                        </p:tgtEl>
                                        <p:attrNameLst>
                                          <p:attrName>style.visibility</p:attrName>
                                        </p:attrNameLst>
                                      </p:cBhvr>
                                      <p:to>
                                        <p:strVal val="visible"/>
                                      </p:to>
                                    </p:set>
                                    <p:animEffect transition="in" filter="fade">
                                      <p:cBhvr>
                                        <p:cTn id="22" dur="1000"/>
                                        <p:tgtEl>
                                          <p:spTgt spid="14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animBg="1"/>
      <p:bldP spid="144" grpId="0" animBg="1"/>
      <p:bldP spid="145" grpId="0" animBg="1"/>
      <p:bldP spid="146" grpId="0" animBg="1"/>
      <p:bldP spid="147" grpId="0" animBg="1"/>
      <p:bldP spid="148" grpId="0" animBg="1"/>
      <p:bldP spid="2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9" name="Picture 1"/>
          <p:cNvPicPr>
            <a:picLocks noChangeAspect="1"/>
          </p:cNvPicPr>
          <p:nvPr/>
        </p:nvPicPr>
        <p:blipFill>
          <a:blip r:embed="rId2"/>
          <a:stretch>
            <a:fillRect/>
          </a:stretch>
        </p:blipFill>
        <p:spPr>
          <a:xfrm>
            <a:off x="-1155700" y="1470533"/>
            <a:ext cx="13872609" cy="3581108"/>
          </a:xfrm>
          <a:prstGeom prst="rect">
            <a:avLst/>
          </a:prstGeom>
        </p:spPr>
      </p:pic>
      <p:sp>
        <p:nvSpPr>
          <p:cNvPr id="150" name="TextBox 2"/>
          <p:cNvSpPr txBox="1"/>
          <p:nvPr/>
        </p:nvSpPr>
        <p:spPr>
          <a:xfrm>
            <a:off x="2946400" y="2510766"/>
            <a:ext cx="5681599" cy="668068"/>
          </a:xfrm>
          <a:prstGeom prst="rect">
            <a:avLst/>
          </a:prstGeom>
        </p:spPr>
        <p:txBody>
          <a:bodyPr lIns="0" tIns="0" rIns="0" bIns="0" rtlCol="0" anchor="ctr">
            <a:spAutoFit/>
          </a:bodyPr>
          <a:lstStyle/>
          <a:p>
            <a:pPr algn="ctr" latinLnBrk="1">
              <a:lnSpc>
                <a:spcPct val="116199"/>
              </a:lnSpc>
            </a:pPr>
            <a:r>
              <a:rPr lang="en-US" sz="4000" b="1" dirty="0">
                <a:solidFill>
                  <a:srgbClr val="FFFFFF"/>
                </a:solidFill>
                <a:latin typeface="Microsoft YaHei"/>
                <a:ea typeface="Microsoft YaHei"/>
              </a:rPr>
              <a:t>3. Cases Overview</a:t>
            </a:r>
            <a:endParaRPr lang="en-US" sz="1100" dirty="0"/>
          </a:p>
        </p:txBody>
      </p:sp>
      <p:sp>
        <p:nvSpPr>
          <p:cNvPr id="151" name="TextBox 3"/>
          <p:cNvSpPr txBox="1"/>
          <p:nvPr/>
        </p:nvSpPr>
        <p:spPr>
          <a:xfrm>
            <a:off x="1244600" y="3533864"/>
            <a:ext cx="9086342" cy="730072"/>
          </a:xfrm>
          <a:prstGeom prst="rect">
            <a:avLst/>
          </a:prstGeom>
        </p:spPr>
        <p:txBody>
          <a:bodyPr lIns="0" tIns="0" rIns="0" bIns="0" rtlCol="0" anchor="ctr">
            <a:spAutoFit/>
          </a:bodyPr>
          <a:lstStyle/>
          <a:p>
            <a:pPr algn="ctr" latinLnBrk="1">
              <a:lnSpc>
                <a:spcPct val="116199"/>
              </a:lnSpc>
            </a:pPr>
            <a:r>
              <a:rPr lang="en-US" sz="1400" dirty="0">
                <a:solidFill>
                  <a:srgbClr val="FFFFFF"/>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0"/>
                                        </p:tgtEl>
                                        <p:attrNameLst>
                                          <p:attrName>style.visibility</p:attrName>
                                        </p:attrNameLst>
                                      </p:cBhvr>
                                      <p:to>
                                        <p:strVal val="visible"/>
                                      </p:to>
                                    </p:set>
                                    <p:animEffect transition="in" filter="fade">
                                      <p:cBhvr>
                                        <p:cTn id="10" dur="1000"/>
                                        <p:tgtEl>
                                          <p:spTgt spid="15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51"/>
                                        </p:tgtEl>
                                        <p:attrNameLst>
                                          <p:attrName>style.visibility</p:attrName>
                                        </p:attrNameLst>
                                      </p:cBhvr>
                                      <p:to>
                                        <p:strVal val="visible"/>
                                      </p:to>
                                    </p:set>
                                    <p:animEffect transition="in" filter="fade">
                                      <p:cBhvr>
                                        <p:cTn id="13" dur="10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 grpId="0" animBg="1"/>
      <p:bldP spid="150" grpId="0" animBg="1"/>
      <p:bldP spid="15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152" name="Group 1"/>
          <p:cNvGrpSpPr/>
          <p:nvPr/>
        </p:nvGrpSpPr>
        <p:grpSpPr>
          <a:xfrm>
            <a:off x="-533400" y="393700"/>
            <a:ext cx="12758127" cy="503726"/>
            <a:chOff x="-533400" y="393700"/>
            <a:chExt cx="12758127" cy="503726"/>
          </a:xfrm>
        </p:grpSpPr>
        <p:sp>
          <p:nvSpPr>
            <p:cNvPr id="153" name="Freeform 152"/>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154" name="Freeform 153"/>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155" name="Freeform 154"/>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56" name="Freeform 155"/>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57" name="TextBox 156"/>
            <p:cNvSpPr txBox="1"/>
            <p:nvPr/>
          </p:nvSpPr>
          <p:spPr>
            <a:xfrm>
              <a:off x="135509" y="436846"/>
              <a:ext cx="2446528" cy="400879"/>
            </a:xfrm>
            <a:prstGeom prst="rect">
              <a:avLst/>
            </a:prstGeom>
          </p:spPr>
          <p:txBody>
            <a:bodyPr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Cases Overview</a:t>
              </a:r>
              <a:endParaRPr lang="en-US" sz="1100" dirty="0"/>
            </a:p>
          </p:txBody>
        </p:sp>
      </p:grpSp>
      <p:sp>
        <p:nvSpPr>
          <p:cNvPr id="159" name="Freeform 2"/>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160" name="TextBox 3"/>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
        <p:nvSpPr>
          <p:cNvPr id="161" name="TextBox 4"/>
          <p:cNvSpPr txBox="1"/>
          <p:nvPr/>
        </p:nvSpPr>
        <p:spPr>
          <a:xfrm>
            <a:off x="977900" y="1993989"/>
            <a:ext cx="9623679" cy="730072"/>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p:txBody>
      </p:sp>
      <p:sp>
        <p:nvSpPr>
          <p:cNvPr id="162" name="TextBox 5"/>
          <p:cNvSpPr txBox="1"/>
          <p:nvPr/>
        </p:nvSpPr>
        <p:spPr>
          <a:xfrm>
            <a:off x="998601" y="1436408"/>
            <a:ext cx="8112442" cy="300660"/>
          </a:xfrm>
          <a:prstGeom prst="rect">
            <a:avLst/>
          </a:prstGeom>
        </p:spPr>
        <p:txBody>
          <a:bodyPr lIns="0" tIns="0" rIns="0" bIns="0" rtlCol="0" anchor="ctr">
            <a:spAutoFit/>
          </a:bodyPr>
          <a:lstStyle/>
          <a:p>
            <a:pPr latinLnBrk="1">
              <a:lnSpc>
                <a:spcPct val="116199"/>
              </a:lnSpc>
            </a:pPr>
            <a:r>
              <a:rPr lang="en-US" b="1" dirty="0">
                <a:solidFill>
                  <a:srgbClr val="333333"/>
                </a:solidFill>
                <a:latin typeface="Microsoft YaHei"/>
                <a:ea typeface="Microsoft YaHei"/>
              </a:rPr>
              <a:t>THIS IS A GREAT HEADLINE</a:t>
            </a:r>
            <a:endParaRPr lang="en-US" sz="1100" dirty="0"/>
          </a:p>
        </p:txBody>
      </p:sp>
      <p:pic>
        <p:nvPicPr>
          <p:cNvPr id="163" name="Picture 6"/>
          <p:cNvPicPr>
            <a:picLocks noChangeAspect="1"/>
          </p:cNvPicPr>
          <p:nvPr/>
        </p:nvPicPr>
        <p:blipFill>
          <a:blip r:embed="rId2"/>
          <a:stretch>
            <a:fillRect/>
          </a:stretch>
        </p:blipFill>
        <p:spPr>
          <a:xfrm>
            <a:off x="998220" y="3016123"/>
            <a:ext cx="4042324" cy="2701092"/>
          </a:xfrm>
          <a:prstGeom prst="rect">
            <a:avLst/>
          </a:prstGeom>
        </p:spPr>
      </p:pic>
      <p:sp>
        <p:nvSpPr>
          <p:cNvPr id="164" name="TextBox 7"/>
          <p:cNvSpPr txBox="1"/>
          <p:nvPr/>
        </p:nvSpPr>
        <p:spPr>
          <a:xfrm>
            <a:off x="5270500" y="3506434"/>
            <a:ext cx="5341620" cy="480131"/>
          </a:xfrm>
          <a:prstGeom prst="rect">
            <a:avLst/>
          </a:prstGeom>
        </p:spPr>
        <p:txBody>
          <a:bodyPr lIns="0" tIns="0" rIns="0" bIns="0" rtlCol="0" anchor="ctr">
            <a:spAutoFit/>
          </a:bodyPr>
          <a:lstStyle/>
          <a:p>
            <a:pPr latinLnBrk="1">
              <a:lnSpc>
                <a:spcPct val="116199"/>
              </a:lnSpc>
            </a:pPr>
            <a:r>
              <a:rPr lang="en-US" altLang="zh-CN" sz="1400" dirty="0">
                <a:solidFill>
                  <a:srgbClr val="333333"/>
                </a:solidFill>
                <a:latin typeface="Microsoft YaHei"/>
                <a:ea typeface="Microsoft YaHei"/>
              </a:rPr>
              <a:t>Mercury is the closest planet to the Sun and the smallest one in the Solar System—it’s only a bit larger than our Moon. The</a:t>
            </a:r>
          </a:p>
        </p:txBody>
      </p:sp>
      <p:sp>
        <p:nvSpPr>
          <p:cNvPr id="165" name="TextBox 8"/>
          <p:cNvSpPr txBox="1"/>
          <p:nvPr/>
        </p:nvSpPr>
        <p:spPr>
          <a:xfrm>
            <a:off x="5295900" y="3043720"/>
            <a:ext cx="5241925" cy="300660"/>
          </a:xfrm>
          <a:prstGeom prst="rect">
            <a:avLst/>
          </a:prstGeom>
        </p:spPr>
        <p:txBody>
          <a:bodyPr lIns="0" tIns="0" rIns="0" bIns="0" rtlCol="0" anchor="ctr">
            <a:spAutoFit/>
          </a:bodyPr>
          <a:lstStyle/>
          <a:p>
            <a:pPr latinLnBrk="1">
              <a:lnSpc>
                <a:spcPct val="116199"/>
              </a:lnSpc>
            </a:pPr>
            <a:r>
              <a:rPr lang="en-US" altLang="zh-CN" b="1" dirty="0">
                <a:solidFill>
                  <a:srgbClr val="333333"/>
                </a:solidFill>
                <a:latin typeface="Microsoft YaHei"/>
                <a:ea typeface="Microsoft YaHei"/>
              </a:rPr>
              <a:t>THIS IS A GREAT HEADLINE</a:t>
            </a:r>
            <a:endParaRPr lang="en-US" altLang="zh-CN" sz="1100" dirty="0"/>
          </a:p>
        </p:txBody>
      </p:sp>
      <p:sp>
        <p:nvSpPr>
          <p:cNvPr id="166" name="TextBox 9"/>
          <p:cNvSpPr txBox="1"/>
          <p:nvPr/>
        </p:nvSpPr>
        <p:spPr>
          <a:xfrm>
            <a:off x="5270500" y="5049484"/>
            <a:ext cx="5341620" cy="480131"/>
          </a:xfrm>
          <a:prstGeom prst="rect">
            <a:avLst/>
          </a:prstGeom>
        </p:spPr>
        <p:txBody>
          <a:bodyPr lIns="0" tIns="0" rIns="0" bIns="0" rtlCol="0" anchor="ctr">
            <a:spAutoFit/>
          </a:bodyPr>
          <a:lstStyle/>
          <a:p>
            <a:pPr latinLnBrk="1">
              <a:lnSpc>
                <a:spcPct val="116199"/>
              </a:lnSpc>
            </a:pPr>
            <a:r>
              <a:rPr lang="en-US" altLang="zh-CN" sz="1400" dirty="0">
                <a:solidFill>
                  <a:srgbClr val="333333"/>
                </a:solidFill>
                <a:latin typeface="Microsoft YaHei"/>
                <a:ea typeface="Microsoft YaHei"/>
              </a:rPr>
              <a:t>Mercury is the closest planet to the Sun and the smallest one in the Solar System—it’s only a bit larger than our Moon. The</a:t>
            </a:r>
          </a:p>
        </p:txBody>
      </p:sp>
      <p:sp>
        <p:nvSpPr>
          <p:cNvPr id="167" name="TextBox 10"/>
          <p:cNvSpPr txBox="1"/>
          <p:nvPr/>
        </p:nvSpPr>
        <p:spPr>
          <a:xfrm>
            <a:off x="5295900" y="4453420"/>
            <a:ext cx="5241925" cy="300660"/>
          </a:xfrm>
          <a:prstGeom prst="rect">
            <a:avLst/>
          </a:prstGeom>
        </p:spPr>
        <p:txBody>
          <a:bodyPr lIns="0" tIns="0" rIns="0" bIns="0" rtlCol="0" anchor="ctr">
            <a:spAutoFit/>
          </a:bodyPr>
          <a:lstStyle/>
          <a:p>
            <a:pPr latinLnBrk="1">
              <a:lnSpc>
                <a:spcPct val="116199"/>
              </a:lnSpc>
            </a:pPr>
            <a:r>
              <a:rPr lang="en-US" altLang="zh-CN" b="1" dirty="0">
                <a:solidFill>
                  <a:srgbClr val="333333"/>
                </a:solidFill>
                <a:latin typeface="Microsoft YaHei"/>
                <a:ea typeface="Microsoft YaHei"/>
              </a:rPr>
              <a:t>THIS IS A GREAT HEADLINE</a:t>
            </a:r>
            <a:endParaRPr lang="en-US" altLang="zh-CN" sz="1100" dirty="0"/>
          </a:p>
        </p:txBody>
      </p:sp>
      <p:sp>
        <p:nvSpPr>
          <p:cNvPr id="168" name="Freeform 11"/>
          <p:cNvSpPr/>
          <p:nvPr/>
        </p:nvSpPr>
        <p:spPr>
          <a:xfrm>
            <a:off x="5331968" y="4228592"/>
            <a:ext cx="5107609" cy="0"/>
          </a:xfrm>
          <a:custGeom>
            <a:avLst/>
            <a:gdLst/>
            <a:ahLst/>
            <a:cxnLst/>
            <a:rect l="l" t="t" r="r" b="b"/>
            <a:pathLst>
              <a:path w="5107609">
                <a:moveTo>
                  <a:pt x="0" y="0"/>
                </a:moveTo>
                <a:lnTo>
                  <a:pt x="5107609" y="0"/>
                </a:lnTo>
              </a:path>
            </a:pathLst>
          </a:custGeom>
          <a:solidFill>
            <a:srgbClr val="42464B"/>
          </a:solidFill>
          <a:ln w="6350">
            <a:solidFill>
              <a:srgbClr val="42464B"/>
            </a:solidFill>
            <a:prstDash val="dash"/>
            <a:headEnd type="none" w="med" len="med"/>
            <a:tailEnd type="none" w="med" len="med"/>
          </a:ln>
        </p:spPr>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fade">
                                      <p:cBhvr>
                                        <p:cTn id="7" dur="1000"/>
                                        <p:tgtEl>
                                          <p:spTgt spid="15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9"/>
                                        </p:tgtEl>
                                        <p:attrNameLst>
                                          <p:attrName>style.visibility</p:attrName>
                                        </p:attrNameLst>
                                      </p:cBhvr>
                                      <p:to>
                                        <p:strVal val="visible"/>
                                      </p:to>
                                    </p:set>
                                    <p:animEffect transition="in" filter="fade">
                                      <p:cBhvr>
                                        <p:cTn id="10" dur="1000"/>
                                        <p:tgtEl>
                                          <p:spTgt spid="15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0"/>
                                        </p:tgtEl>
                                        <p:attrNameLst>
                                          <p:attrName>style.visibility</p:attrName>
                                        </p:attrNameLst>
                                      </p:cBhvr>
                                      <p:to>
                                        <p:strVal val="visible"/>
                                      </p:to>
                                    </p:set>
                                    <p:animEffect transition="in" filter="fade">
                                      <p:cBhvr>
                                        <p:cTn id="13" dur="1000"/>
                                        <p:tgtEl>
                                          <p:spTgt spid="1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61"/>
                                        </p:tgtEl>
                                        <p:attrNameLst>
                                          <p:attrName>style.visibility</p:attrName>
                                        </p:attrNameLst>
                                      </p:cBhvr>
                                      <p:to>
                                        <p:strVal val="visible"/>
                                      </p:to>
                                    </p:set>
                                    <p:animEffect transition="in" filter="fade">
                                      <p:cBhvr>
                                        <p:cTn id="16" dur="1000"/>
                                        <p:tgtEl>
                                          <p:spTgt spid="16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62"/>
                                        </p:tgtEl>
                                        <p:attrNameLst>
                                          <p:attrName>style.visibility</p:attrName>
                                        </p:attrNameLst>
                                      </p:cBhvr>
                                      <p:to>
                                        <p:strVal val="visible"/>
                                      </p:to>
                                    </p:set>
                                    <p:animEffect transition="in" filter="fade">
                                      <p:cBhvr>
                                        <p:cTn id="19" dur="1000"/>
                                        <p:tgtEl>
                                          <p:spTgt spid="1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63"/>
                                        </p:tgtEl>
                                        <p:attrNameLst>
                                          <p:attrName>style.visibility</p:attrName>
                                        </p:attrNameLst>
                                      </p:cBhvr>
                                      <p:to>
                                        <p:strVal val="visible"/>
                                      </p:to>
                                    </p:set>
                                    <p:animEffect transition="in" filter="fade">
                                      <p:cBhvr>
                                        <p:cTn id="22" dur="1000"/>
                                        <p:tgtEl>
                                          <p:spTgt spid="16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4"/>
                                        </p:tgtEl>
                                        <p:attrNameLst>
                                          <p:attrName>style.visibility</p:attrName>
                                        </p:attrNameLst>
                                      </p:cBhvr>
                                      <p:to>
                                        <p:strVal val="visible"/>
                                      </p:to>
                                    </p:set>
                                    <p:animEffect transition="in" filter="fade">
                                      <p:cBhvr>
                                        <p:cTn id="25" dur="1000"/>
                                        <p:tgtEl>
                                          <p:spTgt spid="16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65"/>
                                        </p:tgtEl>
                                        <p:attrNameLst>
                                          <p:attrName>style.visibility</p:attrName>
                                        </p:attrNameLst>
                                      </p:cBhvr>
                                      <p:to>
                                        <p:strVal val="visible"/>
                                      </p:to>
                                    </p:set>
                                    <p:animEffect transition="in" filter="fade">
                                      <p:cBhvr>
                                        <p:cTn id="28" dur="1000"/>
                                        <p:tgtEl>
                                          <p:spTgt spid="16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66"/>
                                        </p:tgtEl>
                                        <p:attrNameLst>
                                          <p:attrName>style.visibility</p:attrName>
                                        </p:attrNameLst>
                                      </p:cBhvr>
                                      <p:to>
                                        <p:strVal val="visible"/>
                                      </p:to>
                                    </p:set>
                                    <p:animEffect transition="in" filter="fade">
                                      <p:cBhvr>
                                        <p:cTn id="31" dur="1000"/>
                                        <p:tgtEl>
                                          <p:spTgt spid="16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67"/>
                                        </p:tgtEl>
                                        <p:attrNameLst>
                                          <p:attrName>style.visibility</p:attrName>
                                        </p:attrNameLst>
                                      </p:cBhvr>
                                      <p:to>
                                        <p:strVal val="visible"/>
                                      </p:to>
                                    </p:set>
                                    <p:animEffect transition="in" filter="fade">
                                      <p:cBhvr>
                                        <p:cTn id="34" dur="1000"/>
                                        <p:tgtEl>
                                          <p:spTgt spid="16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68"/>
                                        </p:tgtEl>
                                        <p:attrNameLst>
                                          <p:attrName>style.visibility</p:attrName>
                                        </p:attrNameLst>
                                      </p:cBhvr>
                                      <p:to>
                                        <p:strVal val="visible"/>
                                      </p:to>
                                    </p:set>
                                    <p:animEffect transition="in" filter="fade">
                                      <p:cBhvr>
                                        <p:cTn id="37" dur="1000"/>
                                        <p:tgtEl>
                                          <p:spTgt spid="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6" name="Freeform 2"/>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177" name="TextBox 3"/>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
        <p:nvSpPr>
          <p:cNvPr id="178" name="TextBox 4"/>
          <p:cNvSpPr txBox="1"/>
          <p:nvPr/>
        </p:nvSpPr>
        <p:spPr>
          <a:xfrm>
            <a:off x="5651500" y="3372824"/>
            <a:ext cx="4896612" cy="1229952"/>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p:txBody>
      </p:sp>
      <p:sp>
        <p:nvSpPr>
          <p:cNvPr id="179" name="TextBox 5"/>
          <p:cNvSpPr txBox="1"/>
          <p:nvPr/>
        </p:nvSpPr>
        <p:spPr>
          <a:xfrm>
            <a:off x="5664200" y="2484920"/>
            <a:ext cx="4127754" cy="300660"/>
          </a:xfrm>
          <a:prstGeom prst="rect">
            <a:avLst/>
          </a:prstGeom>
        </p:spPr>
        <p:txBody>
          <a:bodyPr lIns="0" tIns="0" rIns="0" bIns="0" rtlCol="0" anchor="ctr">
            <a:spAutoFit/>
          </a:bodyPr>
          <a:lstStyle/>
          <a:p>
            <a:pPr latinLnBrk="1">
              <a:lnSpc>
                <a:spcPct val="116199"/>
              </a:lnSpc>
            </a:pPr>
            <a:r>
              <a:rPr lang="en-US" altLang="zh-CN" b="1" dirty="0">
                <a:solidFill>
                  <a:srgbClr val="333333"/>
                </a:solidFill>
                <a:latin typeface="Microsoft YaHei"/>
                <a:ea typeface="Microsoft YaHei"/>
              </a:rPr>
              <a:t>THIS IS A GREAT HEADLINE</a:t>
            </a:r>
            <a:endParaRPr lang="en-US" altLang="zh-CN" sz="1100" dirty="0"/>
          </a:p>
        </p:txBody>
      </p:sp>
      <p:pic>
        <p:nvPicPr>
          <p:cNvPr id="180" name="Picture 6"/>
          <p:cNvPicPr>
            <a:picLocks noChangeAspect="1"/>
          </p:cNvPicPr>
          <p:nvPr/>
        </p:nvPicPr>
        <p:blipFill>
          <a:blip r:embed="rId2"/>
          <a:stretch>
            <a:fillRect/>
          </a:stretch>
        </p:blipFill>
        <p:spPr>
          <a:xfrm>
            <a:off x="736600" y="1244600"/>
            <a:ext cx="4570620" cy="4570620"/>
          </a:xfrm>
          <a:prstGeom prst="rect">
            <a:avLst/>
          </a:prstGeom>
        </p:spPr>
      </p:pic>
      <p:grpSp>
        <p:nvGrpSpPr>
          <p:cNvPr id="14" name="Group 1">
            <a:extLst>
              <a:ext uri="{FF2B5EF4-FFF2-40B4-BE49-F238E27FC236}">
                <a16:creationId xmlns:a16="http://schemas.microsoft.com/office/drawing/2014/main" id="{461FCFE4-D055-468A-84D9-65FEB1C18E50}"/>
              </a:ext>
            </a:extLst>
          </p:cNvPr>
          <p:cNvGrpSpPr/>
          <p:nvPr/>
        </p:nvGrpSpPr>
        <p:grpSpPr>
          <a:xfrm>
            <a:off x="-533400" y="393700"/>
            <a:ext cx="12758127" cy="503726"/>
            <a:chOff x="-533400" y="393700"/>
            <a:chExt cx="12758127" cy="503726"/>
          </a:xfrm>
        </p:grpSpPr>
        <p:sp>
          <p:nvSpPr>
            <p:cNvPr id="15" name="Freeform 152">
              <a:extLst>
                <a:ext uri="{FF2B5EF4-FFF2-40B4-BE49-F238E27FC236}">
                  <a16:creationId xmlns:a16="http://schemas.microsoft.com/office/drawing/2014/main" id="{FC521AC9-6951-4BC0-8701-082F902FC55D}"/>
                </a:ext>
              </a:extLst>
            </p:cNvPr>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16" name="Freeform 153">
              <a:extLst>
                <a:ext uri="{FF2B5EF4-FFF2-40B4-BE49-F238E27FC236}">
                  <a16:creationId xmlns:a16="http://schemas.microsoft.com/office/drawing/2014/main" id="{23DE117D-6CF5-44E1-BB90-E8AB4CD6EEB0}"/>
                </a:ext>
              </a:extLst>
            </p:cNvPr>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17" name="Freeform 154">
              <a:extLst>
                <a:ext uri="{FF2B5EF4-FFF2-40B4-BE49-F238E27FC236}">
                  <a16:creationId xmlns:a16="http://schemas.microsoft.com/office/drawing/2014/main" id="{290CE9DF-1EF2-40D1-99A1-2431E4502CE0}"/>
                </a:ext>
              </a:extLst>
            </p:cNvPr>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8" name="Freeform 155">
              <a:extLst>
                <a:ext uri="{FF2B5EF4-FFF2-40B4-BE49-F238E27FC236}">
                  <a16:creationId xmlns:a16="http://schemas.microsoft.com/office/drawing/2014/main" id="{3015B023-9A89-4CC1-A377-88F08E5ACF52}"/>
                </a:ext>
              </a:extLst>
            </p:cNvPr>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9" name="TextBox 156">
              <a:extLst>
                <a:ext uri="{FF2B5EF4-FFF2-40B4-BE49-F238E27FC236}">
                  <a16:creationId xmlns:a16="http://schemas.microsoft.com/office/drawing/2014/main" id="{B6030650-633A-478F-A580-D53796513351}"/>
                </a:ext>
              </a:extLst>
            </p:cNvPr>
            <p:cNvSpPr txBox="1"/>
            <p:nvPr/>
          </p:nvSpPr>
          <p:spPr>
            <a:xfrm>
              <a:off x="135509" y="436846"/>
              <a:ext cx="2446528" cy="400879"/>
            </a:xfrm>
            <a:prstGeom prst="rect">
              <a:avLst/>
            </a:prstGeom>
          </p:spPr>
          <p:txBody>
            <a:bodyPr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Cases Overview</a:t>
              </a:r>
              <a:endParaRPr lang="en-US" sz="1100" dirty="0"/>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6"/>
                                        </p:tgtEl>
                                        <p:attrNameLst>
                                          <p:attrName>style.visibility</p:attrName>
                                        </p:attrNameLst>
                                      </p:cBhvr>
                                      <p:to>
                                        <p:strVal val="visible"/>
                                      </p:to>
                                    </p:set>
                                    <p:animEffect transition="in" filter="fade">
                                      <p:cBhvr>
                                        <p:cTn id="7" dur="1000"/>
                                        <p:tgtEl>
                                          <p:spTgt spid="17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7"/>
                                        </p:tgtEl>
                                        <p:attrNameLst>
                                          <p:attrName>style.visibility</p:attrName>
                                        </p:attrNameLst>
                                      </p:cBhvr>
                                      <p:to>
                                        <p:strVal val="visible"/>
                                      </p:to>
                                    </p:set>
                                    <p:animEffect transition="in" filter="fade">
                                      <p:cBhvr>
                                        <p:cTn id="10" dur="1000"/>
                                        <p:tgtEl>
                                          <p:spTgt spid="17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8"/>
                                        </p:tgtEl>
                                        <p:attrNameLst>
                                          <p:attrName>style.visibility</p:attrName>
                                        </p:attrNameLst>
                                      </p:cBhvr>
                                      <p:to>
                                        <p:strVal val="visible"/>
                                      </p:to>
                                    </p:set>
                                    <p:animEffect transition="in" filter="fade">
                                      <p:cBhvr>
                                        <p:cTn id="13" dur="1000"/>
                                        <p:tgtEl>
                                          <p:spTgt spid="17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79"/>
                                        </p:tgtEl>
                                        <p:attrNameLst>
                                          <p:attrName>style.visibility</p:attrName>
                                        </p:attrNameLst>
                                      </p:cBhvr>
                                      <p:to>
                                        <p:strVal val="visible"/>
                                      </p:to>
                                    </p:set>
                                    <p:animEffect transition="in" filter="fade">
                                      <p:cBhvr>
                                        <p:cTn id="16" dur="1000"/>
                                        <p:tgtEl>
                                          <p:spTgt spid="17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0"/>
                                        </p:tgtEl>
                                        <p:attrNameLst>
                                          <p:attrName>style.visibility</p:attrName>
                                        </p:attrNameLst>
                                      </p:cBhvr>
                                      <p:to>
                                        <p:strVal val="visible"/>
                                      </p:to>
                                    </p:set>
                                    <p:animEffect transition="in" filter="fade">
                                      <p:cBhvr>
                                        <p:cTn id="19" dur="1000"/>
                                        <p:tgtEl>
                                          <p:spTgt spid="18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 grpId="0" animBg="1"/>
      <p:bldP spid="177" grpId="0" animBg="1"/>
      <p:bldP spid="178" grpId="0" animBg="1"/>
      <p:bldP spid="179" grpId="0" animBg="1"/>
      <p:bldP spid="180" grpId="0" animBg="1"/>
      <p:bldP spid="1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8" name="Freeform 2"/>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189" name="TextBox 3"/>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
        <p:nvSpPr>
          <p:cNvPr id="190" name="TextBox 4"/>
          <p:cNvSpPr txBox="1"/>
          <p:nvPr/>
        </p:nvSpPr>
        <p:spPr>
          <a:xfrm>
            <a:off x="1016000" y="3150574"/>
            <a:ext cx="4493324" cy="1229952"/>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p:txBody>
      </p:sp>
      <p:sp>
        <p:nvSpPr>
          <p:cNvPr id="191" name="TextBox 5"/>
          <p:cNvSpPr txBox="1"/>
          <p:nvPr/>
        </p:nvSpPr>
        <p:spPr>
          <a:xfrm>
            <a:off x="1028700" y="2688120"/>
            <a:ext cx="4280281" cy="300660"/>
          </a:xfrm>
          <a:prstGeom prst="rect">
            <a:avLst/>
          </a:prstGeom>
        </p:spPr>
        <p:txBody>
          <a:bodyPr lIns="0" tIns="0" rIns="0" bIns="0" rtlCol="0" anchor="ctr">
            <a:spAutoFit/>
          </a:bodyPr>
          <a:lstStyle/>
          <a:p>
            <a:pPr latinLnBrk="1">
              <a:lnSpc>
                <a:spcPct val="116199"/>
              </a:lnSpc>
            </a:pPr>
            <a:r>
              <a:rPr lang="en-US" altLang="zh-CN" b="1" dirty="0">
                <a:solidFill>
                  <a:srgbClr val="333333"/>
                </a:solidFill>
                <a:latin typeface="Microsoft YaHei"/>
                <a:ea typeface="Microsoft YaHei"/>
              </a:rPr>
              <a:t>THIS IS A GREAT HEADLINE</a:t>
            </a:r>
            <a:endParaRPr lang="en-US" altLang="zh-CN" sz="1100" dirty="0"/>
          </a:p>
        </p:txBody>
      </p:sp>
      <p:pic>
        <p:nvPicPr>
          <p:cNvPr id="192" name="Picture 6"/>
          <p:cNvPicPr>
            <a:picLocks noChangeAspect="1"/>
          </p:cNvPicPr>
          <p:nvPr/>
        </p:nvPicPr>
        <p:blipFill>
          <a:blip r:embed="rId2"/>
          <a:stretch>
            <a:fillRect/>
          </a:stretch>
        </p:blipFill>
        <p:spPr>
          <a:xfrm>
            <a:off x="5854700" y="2108200"/>
            <a:ext cx="4828516" cy="3323270"/>
          </a:xfrm>
          <a:prstGeom prst="rect">
            <a:avLst/>
          </a:prstGeom>
        </p:spPr>
      </p:pic>
      <p:grpSp>
        <p:nvGrpSpPr>
          <p:cNvPr id="14" name="Group 1">
            <a:extLst>
              <a:ext uri="{FF2B5EF4-FFF2-40B4-BE49-F238E27FC236}">
                <a16:creationId xmlns:a16="http://schemas.microsoft.com/office/drawing/2014/main" id="{1B4020F9-550D-4C82-87BC-D4A88E4F3D61}"/>
              </a:ext>
            </a:extLst>
          </p:cNvPr>
          <p:cNvGrpSpPr/>
          <p:nvPr/>
        </p:nvGrpSpPr>
        <p:grpSpPr>
          <a:xfrm>
            <a:off x="-533400" y="393700"/>
            <a:ext cx="12758127" cy="503726"/>
            <a:chOff x="-533400" y="393700"/>
            <a:chExt cx="12758127" cy="503726"/>
          </a:xfrm>
        </p:grpSpPr>
        <p:sp>
          <p:nvSpPr>
            <p:cNvPr id="15" name="Freeform 152">
              <a:extLst>
                <a:ext uri="{FF2B5EF4-FFF2-40B4-BE49-F238E27FC236}">
                  <a16:creationId xmlns:a16="http://schemas.microsoft.com/office/drawing/2014/main" id="{A39EA904-6328-48FE-BAB1-33B4B203EDFE}"/>
                </a:ext>
              </a:extLst>
            </p:cNvPr>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16" name="Freeform 153">
              <a:extLst>
                <a:ext uri="{FF2B5EF4-FFF2-40B4-BE49-F238E27FC236}">
                  <a16:creationId xmlns:a16="http://schemas.microsoft.com/office/drawing/2014/main" id="{D73A8CC4-9B03-4D1B-9A49-85C007CB3BE6}"/>
                </a:ext>
              </a:extLst>
            </p:cNvPr>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17" name="Freeform 154">
              <a:extLst>
                <a:ext uri="{FF2B5EF4-FFF2-40B4-BE49-F238E27FC236}">
                  <a16:creationId xmlns:a16="http://schemas.microsoft.com/office/drawing/2014/main" id="{01EB0BF5-646D-4152-8F26-DA963A97CF2D}"/>
                </a:ext>
              </a:extLst>
            </p:cNvPr>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8" name="Freeform 155">
              <a:extLst>
                <a:ext uri="{FF2B5EF4-FFF2-40B4-BE49-F238E27FC236}">
                  <a16:creationId xmlns:a16="http://schemas.microsoft.com/office/drawing/2014/main" id="{0B86B797-BED3-4F9B-A87A-5D00E7A1FE9C}"/>
                </a:ext>
              </a:extLst>
            </p:cNvPr>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9" name="TextBox 156">
              <a:extLst>
                <a:ext uri="{FF2B5EF4-FFF2-40B4-BE49-F238E27FC236}">
                  <a16:creationId xmlns:a16="http://schemas.microsoft.com/office/drawing/2014/main" id="{2A39FC5D-EBFC-47D3-B593-78502D93DE03}"/>
                </a:ext>
              </a:extLst>
            </p:cNvPr>
            <p:cNvSpPr txBox="1"/>
            <p:nvPr/>
          </p:nvSpPr>
          <p:spPr>
            <a:xfrm>
              <a:off x="135509" y="436846"/>
              <a:ext cx="2446528" cy="400879"/>
            </a:xfrm>
            <a:prstGeom prst="rect">
              <a:avLst/>
            </a:prstGeom>
          </p:spPr>
          <p:txBody>
            <a:bodyPr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Cases Overview</a:t>
              </a:r>
              <a:endParaRPr lang="en-US" sz="1100" dirty="0"/>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Effect transition="in" filter="fade">
                                      <p:cBhvr>
                                        <p:cTn id="7" dur="1000"/>
                                        <p:tgtEl>
                                          <p:spTgt spid="18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9"/>
                                        </p:tgtEl>
                                        <p:attrNameLst>
                                          <p:attrName>style.visibility</p:attrName>
                                        </p:attrNameLst>
                                      </p:cBhvr>
                                      <p:to>
                                        <p:strVal val="visible"/>
                                      </p:to>
                                    </p:set>
                                    <p:animEffect transition="in" filter="fade">
                                      <p:cBhvr>
                                        <p:cTn id="10" dur="1000"/>
                                        <p:tgtEl>
                                          <p:spTgt spid="18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0"/>
                                        </p:tgtEl>
                                        <p:attrNameLst>
                                          <p:attrName>style.visibility</p:attrName>
                                        </p:attrNameLst>
                                      </p:cBhvr>
                                      <p:to>
                                        <p:strVal val="visible"/>
                                      </p:to>
                                    </p:set>
                                    <p:animEffect transition="in" filter="fade">
                                      <p:cBhvr>
                                        <p:cTn id="13" dur="1000"/>
                                        <p:tgtEl>
                                          <p:spTgt spid="19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1"/>
                                        </p:tgtEl>
                                        <p:attrNameLst>
                                          <p:attrName>style.visibility</p:attrName>
                                        </p:attrNameLst>
                                      </p:cBhvr>
                                      <p:to>
                                        <p:strVal val="visible"/>
                                      </p:to>
                                    </p:set>
                                    <p:animEffect transition="in" filter="fade">
                                      <p:cBhvr>
                                        <p:cTn id="16" dur="1000"/>
                                        <p:tgtEl>
                                          <p:spTgt spid="19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2"/>
                                        </p:tgtEl>
                                        <p:attrNameLst>
                                          <p:attrName>style.visibility</p:attrName>
                                        </p:attrNameLst>
                                      </p:cBhvr>
                                      <p:to>
                                        <p:strVal val="visible"/>
                                      </p:to>
                                    </p:set>
                                    <p:animEffect transition="in" filter="fade">
                                      <p:cBhvr>
                                        <p:cTn id="19" dur="1000"/>
                                        <p:tgtEl>
                                          <p:spTgt spid="19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animBg="1"/>
      <p:bldP spid="189" grpId="0" animBg="1"/>
      <p:bldP spid="190" grpId="0" animBg="1"/>
      <p:bldP spid="191" grpId="0" animBg="1"/>
      <p:bldP spid="192"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3" name="Freeform 1"/>
          <p:cNvSpPr/>
          <p:nvPr/>
        </p:nvSpPr>
        <p:spPr>
          <a:xfrm>
            <a:off x="787400" y="1676400"/>
            <a:ext cx="9990896" cy="3494787"/>
          </a:xfrm>
          <a:custGeom>
            <a:avLst/>
            <a:gdLst/>
            <a:ahLst/>
            <a:cxnLst/>
            <a:rect l="l" t="t" r="r" b="b"/>
            <a:pathLst>
              <a:path w="9990896" h="3494787">
                <a:moveTo>
                  <a:pt x="0" y="0"/>
                </a:moveTo>
                <a:lnTo>
                  <a:pt x="0" y="0"/>
                </a:lnTo>
                <a:lnTo>
                  <a:pt x="9990896" y="0"/>
                </a:lnTo>
                <a:lnTo>
                  <a:pt x="9990896" y="0"/>
                </a:lnTo>
                <a:lnTo>
                  <a:pt x="9990896" y="3494787"/>
                </a:lnTo>
                <a:lnTo>
                  <a:pt x="9990896" y="3494787"/>
                </a:lnTo>
                <a:lnTo>
                  <a:pt x="0" y="3494787"/>
                </a:lnTo>
                <a:lnTo>
                  <a:pt x="0" y="3494787"/>
                </a:lnTo>
                <a:lnTo>
                  <a:pt x="0" y="0"/>
                </a:lnTo>
                <a:close/>
              </a:path>
            </a:pathLst>
          </a:custGeom>
          <a:solidFill>
            <a:srgbClr val="04A0E0">
              <a:alpha val="9019"/>
            </a:srgbClr>
          </a:solidFill>
        </p:spPr>
        <p:txBody>
          <a:bodyPr lIns="127000" rIns="127000" rtlCol="0" anchor="ctr"/>
          <a:lstStyle/>
          <a:p>
            <a:pPr algn="l"/>
            <a:endParaRPr lang="en-US" sz="1100"/>
          </a:p>
        </p:txBody>
      </p:sp>
      <p:sp>
        <p:nvSpPr>
          <p:cNvPr id="201" name="Freeform 3"/>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202" name="TextBox 4"/>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
        <p:nvSpPr>
          <p:cNvPr id="203" name="TextBox 5"/>
          <p:cNvSpPr txBox="1"/>
          <p:nvPr/>
        </p:nvSpPr>
        <p:spPr>
          <a:xfrm>
            <a:off x="1155700" y="2078520"/>
            <a:ext cx="4280281" cy="300660"/>
          </a:xfrm>
          <a:prstGeom prst="rect">
            <a:avLst/>
          </a:prstGeom>
        </p:spPr>
        <p:txBody>
          <a:bodyPr lIns="0" tIns="0" rIns="0" bIns="0" rtlCol="0" anchor="ctr">
            <a:spAutoFit/>
          </a:bodyPr>
          <a:lstStyle/>
          <a:p>
            <a:pPr latinLnBrk="1">
              <a:lnSpc>
                <a:spcPct val="116199"/>
              </a:lnSpc>
            </a:pPr>
            <a:r>
              <a:rPr lang="en-US" altLang="zh-CN" b="1" dirty="0">
                <a:solidFill>
                  <a:srgbClr val="333333"/>
                </a:solidFill>
                <a:latin typeface="Microsoft YaHei"/>
                <a:ea typeface="Microsoft YaHei"/>
              </a:rPr>
              <a:t>THIS IS A GREAT HEADLINE</a:t>
            </a:r>
            <a:endParaRPr lang="en-US" altLang="zh-CN" sz="1100" dirty="0"/>
          </a:p>
        </p:txBody>
      </p:sp>
      <p:sp>
        <p:nvSpPr>
          <p:cNvPr id="204" name="TextBox 6"/>
          <p:cNvSpPr txBox="1"/>
          <p:nvPr/>
        </p:nvSpPr>
        <p:spPr>
          <a:xfrm>
            <a:off x="1168400" y="2528899"/>
            <a:ext cx="5746052" cy="2479653"/>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a:p>
            <a:pPr latinLnBrk="1">
              <a:lnSpc>
                <a:spcPct val="116199"/>
              </a:lnSpc>
            </a:pPr>
            <a:endParaRPr lang="en-US" sz="1400" dirty="0">
              <a:solidFill>
                <a:srgbClr val="333333"/>
              </a:solidFill>
              <a:latin typeface="Microsoft YaHei"/>
              <a:ea typeface="Microsoft YaHei"/>
            </a:endParaRPr>
          </a:p>
          <a:p>
            <a:pPr latinLnBrk="1">
              <a:lnSpc>
                <a:spcPct val="116199"/>
              </a:lnSpc>
            </a:pPr>
            <a:r>
              <a:rPr lang="en-US" sz="1400" dirty="0">
                <a:solidFill>
                  <a:srgbClr val="333333"/>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a:p>
            <a:pPr latinLnBrk="1">
              <a:lnSpc>
                <a:spcPct val="116199"/>
              </a:lnSpc>
            </a:pPr>
            <a:endParaRPr lang="en-US" sz="1400" dirty="0">
              <a:solidFill>
                <a:srgbClr val="333333"/>
              </a:solidFill>
              <a:latin typeface="Microsoft YaHei"/>
              <a:ea typeface="Microsoft YaHei"/>
            </a:endParaRPr>
          </a:p>
        </p:txBody>
      </p:sp>
      <p:pic>
        <p:nvPicPr>
          <p:cNvPr id="205" name="Picture 7"/>
          <p:cNvPicPr>
            <a:picLocks noChangeAspect="1"/>
          </p:cNvPicPr>
          <p:nvPr/>
        </p:nvPicPr>
        <p:blipFill>
          <a:blip r:embed="rId2"/>
          <a:stretch>
            <a:fillRect/>
          </a:stretch>
        </p:blipFill>
        <p:spPr>
          <a:xfrm>
            <a:off x="6515100" y="1943100"/>
            <a:ext cx="4255683" cy="4255683"/>
          </a:xfrm>
          <a:prstGeom prst="rect">
            <a:avLst/>
          </a:prstGeom>
        </p:spPr>
      </p:pic>
      <p:grpSp>
        <p:nvGrpSpPr>
          <p:cNvPr id="15" name="Group 1">
            <a:extLst>
              <a:ext uri="{FF2B5EF4-FFF2-40B4-BE49-F238E27FC236}">
                <a16:creationId xmlns:a16="http://schemas.microsoft.com/office/drawing/2014/main" id="{BB648CE4-E2F8-4D36-836A-FF3FCB7141BE}"/>
              </a:ext>
            </a:extLst>
          </p:cNvPr>
          <p:cNvGrpSpPr/>
          <p:nvPr/>
        </p:nvGrpSpPr>
        <p:grpSpPr>
          <a:xfrm>
            <a:off x="-533400" y="393700"/>
            <a:ext cx="12758127" cy="503726"/>
            <a:chOff x="-533400" y="393700"/>
            <a:chExt cx="12758127" cy="503726"/>
          </a:xfrm>
        </p:grpSpPr>
        <p:sp>
          <p:nvSpPr>
            <p:cNvPr id="16" name="Freeform 152">
              <a:extLst>
                <a:ext uri="{FF2B5EF4-FFF2-40B4-BE49-F238E27FC236}">
                  <a16:creationId xmlns:a16="http://schemas.microsoft.com/office/drawing/2014/main" id="{9C59CC22-71F5-43D0-ADC5-AF0E5782ABF7}"/>
                </a:ext>
              </a:extLst>
            </p:cNvPr>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17" name="Freeform 153">
              <a:extLst>
                <a:ext uri="{FF2B5EF4-FFF2-40B4-BE49-F238E27FC236}">
                  <a16:creationId xmlns:a16="http://schemas.microsoft.com/office/drawing/2014/main" id="{BBD340FE-CD8A-4960-B84A-C3A7AC981D54}"/>
                </a:ext>
              </a:extLst>
            </p:cNvPr>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18" name="Freeform 154">
              <a:extLst>
                <a:ext uri="{FF2B5EF4-FFF2-40B4-BE49-F238E27FC236}">
                  <a16:creationId xmlns:a16="http://schemas.microsoft.com/office/drawing/2014/main" id="{99B775B9-9FFD-4896-96FA-93C39DD2D5AD}"/>
                </a:ext>
              </a:extLst>
            </p:cNvPr>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9" name="Freeform 155">
              <a:extLst>
                <a:ext uri="{FF2B5EF4-FFF2-40B4-BE49-F238E27FC236}">
                  <a16:creationId xmlns:a16="http://schemas.microsoft.com/office/drawing/2014/main" id="{31655009-38BE-4270-B1CD-8A9D252D2DEF}"/>
                </a:ext>
              </a:extLst>
            </p:cNvPr>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20" name="TextBox 156">
              <a:extLst>
                <a:ext uri="{FF2B5EF4-FFF2-40B4-BE49-F238E27FC236}">
                  <a16:creationId xmlns:a16="http://schemas.microsoft.com/office/drawing/2014/main" id="{48C27D34-6453-4DDA-8BC6-A49CC1A4D2F3}"/>
                </a:ext>
              </a:extLst>
            </p:cNvPr>
            <p:cNvSpPr txBox="1"/>
            <p:nvPr/>
          </p:nvSpPr>
          <p:spPr>
            <a:xfrm>
              <a:off x="135509" y="436846"/>
              <a:ext cx="2446528" cy="400879"/>
            </a:xfrm>
            <a:prstGeom prst="rect">
              <a:avLst/>
            </a:prstGeom>
          </p:spPr>
          <p:txBody>
            <a:bodyPr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Cases Overview</a:t>
              </a:r>
              <a:endParaRPr lang="en-US" sz="1100" dirty="0"/>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3"/>
                                        </p:tgtEl>
                                        <p:attrNameLst>
                                          <p:attrName>style.visibility</p:attrName>
                                        </p:attrNameLst>
                                      </p:cBhvr>
                                      <p:to>
                                        <p:strVal val="visible"/>
                                      </p:to>
                                    </p:set>
                                    <p:animEffect transition="in" filter="fade">
                                      <p:cBhvr>
                                        <p:cTn id="7" dur="1000"/>
                                        <p:tgtEl>
                                          <p:spTgt spid="19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1"/>
                                        </p:tgtEl>
                                        <p:attrNameLst>
                                          <p:attrName>style.visibility</p:attrName>
                                        </p:attrNameLst>
                                      </p:cBhvr>
                                      <p:to>
                                        <p:strVal val="visible"/>
                                      </p:to>
                                    </p:set>
                                    <p:animEffect transition="in" filter="fade">
                                      <p:cBhvr>
                                        <p:cTn id="10" dur="1000"/>
                                        <p:tgtEl>
                                          <p:spTgt spid="20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02"/>
                                        </p:tgtEl>
                                        <p:attrNameLst>
                                          <p:attrName>style.visibility</p:attrName>
                                        </p:attrNameLst>
                                      </p:cBhvr>
                                      <p:to>
                                        <p:strVal val="visible"/>
                                      </p:to>
                                    </p:set>
                                    <p:animEffect transition="in" filter="fade">
                                      <p:cBhvr>
                                        <p:cTn id="13" dur="1000"/>
                                        <p:tgtEl>
                                          <p:spTgt spid="2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03"/>
                                        </p:tgtEl>
                                        <p:attrNameLst>
                                          <p:attrName>style.visibility</p:attrName>
                                        </p:attrNameLst>
                                      </p:cBhvr>
                                      <p:to>
                                        <p:strVal val="visible"/>
                                      </p:to>
                                    </p:set>
                                    <p:animEffect transition="in" filter="fade">
                                      <p:cBhvr>
                                        <p:cTn id="16" dur="1000"/>
                                        <p:tgtEl>
                                          <p:spTgt spid="20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04"/>
                                        </p:tgtEl>
                                        <p:attrNameLst>
                                          <p:attrName>style.visibility</p:attrName>
                                        </p:attrNameLst>
                                      </p:cBhvr>
                                      <p:to>
                                        <p:strVal val="visible"/>
                                      </p:to>
                                    </p:set>
                                    <p:animEffect transition="in" filter="fade">
                                      <p:cBhvr>
                                        <p:cTn id="19" dur="1000"/>
                                        <p:tgtEl>
                                          <p:spTgt spid="20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05"/>
                                        </p:tgtEl>
                                        <p:attrNameLst>
                                          <p:attrName>style.visibility</p:attrName>
                                        </p:attrNameLst>
                                      </p:cBhvr>
                                      <p:to>
                                        <p:strVal val="visible"/>
                                      </p:to>
                                    </p:set>
                                    <p:animEffect transition="in" filter="fade">
                                      <p:cBhvr>
                                        <p:cTn id="22" dur="1000"/>
                                        <p:tgtEl>
                                          <p:spTgt spid="20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animBg="1"/>
      <p:bldP spid="201" grpId="0" animBg="1"/>
      <p:bldP spid="202" grpId="0" animBg="1"/>
      <p:bldP spid="203" grpId="0" animBg="1"/>
      <p:bldP spid="204" grpId="0" animBg="1"/>
      <p:bldP spid="205" grpId="0" animBg="1"/>
      <p:bldP spid="1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6" name="Freeform 1"/>
          <p:cNvSpPr/>
          <p:nvPr/>
        </p:nvSpPr>
        <p:spPr>
          <a:xfrm>
            <a:off x="1231900" y="1879600"/>
            <a:ext cx="3806895" cy="3487011"/>
          </a:xfrm>
          <a:custGeom>
            <a:avLst/>
            <a:gdLst/>
            <a:ahLst/>
            <a:cxnLst/>
            <a:rect l="l" t="t" r="r" b="b"/>
            <a:pathLst>
              <a:path w="3806895" h="3487011">
                <a:moveTo>
                  <a:pt x="0" y="0"/>
                </a:moveTo>
                <a:lnTo>
                  <a:pt x="3806895" y="0"/>
                </a:lnTo>
                <a:lnTo>
                  <a:pt x="3806895" y="3487011"/>
                </a:lnTo>
                <a:lnTo>
                  <a:pt x="0" y="3487011"/>
                </a:lnTo>
                <a:close/>
              </a:path>
            </a:pathLst>
          </a:custGeom>
          <a:solidFill>
            <a:srgbClr val="FFFFFF">
              <a:alpha val="0"/>
            </a:srgbClr>
          </a:solidFill>
          <a:ln w="12700">
            <a:solidFill>
              <a:srgbClr val="757575"/>
            </a:solidFill>
            <a:prstDash val="solid"/>
            <a:miter/>
          </a:ln>
        </p:spPr>
        <p:txBody>
          <a:bodyPr lIns="127000" rIns="127000" rtlCol="0" anchor="ctr"/>
          <a:lstStyle/>
          <a:p>
            <a:pPr algn="l"/>
            <a:endParaRPr lang="en-US" sz="1100"/>
          </a:p>
        </p:txBody>
      </p:sp>
      <p:sp>
        <p:nvSpPr>
          <p:cNvPr id="214" name="Freeform 3"/>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215" name="TextBox 4"/>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
        <p:nvSpPr>
          <p:cNvPr id="216" name="TextBox 5"/>
          <p:cNvSpPr txBox="1"/>
          <p:nvPr/>
        </p:nvSpPr>
        <p:spPr>
          <a:xfrm>
            <a:off x="5638800" y="1881670"/>
            <a:ext cx="4600130" cy="300660"/>
          </a:xfrm>
          <a:prstGeom prst="rect">
            <a:avLst/>
          </a:prstGeom>
        </p:spPr>
        <p:txBody>
          <a:bodyPr lIns="0" tIns="0" rIns="0" bIns="0" rtlCol="0" anchor="ctr">
            <a:spAutoFit/>
          </a:bodyPr>
          <a:lstStyle/>
          <a:p>
            <a:pPr latinLnBrk="1">
              <a:lnSpc>
                <a:spcPct val="116199"/>
              </a:lnSpc>
            </a:pPr>
            <a:r>
              <a:rPr lang="en-US" altLang="zh-CN" b="1" dirty="0">
                <a:solidFill>
                  <a:srgbClr val="333333"/>
                </a:solidFill>
                <a:latin typeface="Microsoft YaHei"/>
                <a:ea typeface="Microsoft YaHei"/>
              </a:rPr>
              <a:t>THIS IS A GREAT HEADLINE</a:t>
            </a:r>
            <a:endParaRPr lang="en-US" altLang="zh-CN" sz="1100" dirty="0"/>
          </a:p>
        </p:txBody>
      </p:sp>
      <p:sp>
        <p:nvSpPr>
          <p:cNvPr id="217" name="TextBox 6"/>
          <p:cNvSpPr txBox="1"/>
          <p:nvPr/>
        </p:nvSpPr>
        <p:spPr>
          <a:xfrm>
            <a:off x="5638800" y="2405959"/>
            <a:ext cx="4404741" cy="2979534"/>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a:p>
            <a:pPr latinLnBrk="1">
              <a:lnSpc>
                <a:spcPct val="116199"/>
              </a:lnSpc>
            </a:pPr>
            <a:endParaRPr lang="en-US" sz="1400" dirty="0">
              <a:solidFill>
                <a:srgbClr val="333333"/>
              </a:solidFill>
              <a:latin typeface="Microsoft YaHei"/>
              <a:ea typeface="Microsoft YaHei"/>
            </a:endParaRPr>
          </a:p>
          <a:p>
            <a:pPr latinLnBrk="1">
              <a:lnSpc>
                <a:spcPct val="116199"/>
              </a:lnSpc>
            </a:pPr>
            <a:r>
              <a:rPr lang="en-US" altLang="zh-CN" sz="1400" dirty="0">
                <a:solidFill>
                  <a:srgbClr val="333333"/>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a:p>
            <a:pPr latinLnBrk="1">
              <a:lnSpc>
                <a:spcPct val="116199"/>
              </a:lnSpc>
            </a:pPr>
            <a:endParaRPr lang="en-US" sz="1400" dirty="0">
              <a:solidFill>
                <a:srgbClr val="333333"/>
              </a:solidFill>
              <a:latin typeface="Microsoft YaHei"/>
              <a:ea typeface="Microsoft YaHei"/>
            </a:endParaRPr>
          </a:p>
        </p:txBody>
      </p:sp>
      <p:pic>
        <p:nvPicPr>
          <p:cNvPr id="218" name="Picture 7"/>
          <p:cNvPicPr>
            <a:picLocks noChangeAspect="1"/>
          </p:cNvPicPr>
          <p:nvPr/>
        </p:nvPicPr>
        <p:blipFill>
          <a:blip r:embed="rId2"/>
          <a:stretch>
            <a:fillRect/>
          </a:stretch>
        </p:blipFill>
        <p:spPr>
          <a:xfrm>
            <a:off x="1397000" y="2032000"/>
            <a:ext cx="3452940" cy="3166230"/>
          </a:xfrm>
          <a:prstGeom prst="rect">
            <a:avLst/>
          </a:prstGeom>
        </p:spPr>
      </p:pic>
      <p:grpSp>
        <p:nvGrpSpPr>
          <p:cNvPr id="15" name="Group 1">
            <a:extLst>
              <a:ext uri="{FF2B5EF4-FFF2-40B4-BE49-F238E27FC236}">
                <a16:creationId xmlns:a16="http://schemas.microsoft.com/office/drawing/2014/main" id="{275A5EEF-1685-441E-9B6D-12F76387437B}"/>
              </a:ext>
            </a:extLst>
          </p:cNvPr>
          <p:cNvGrpSpPr/>
          <p:nvPr/>
        </p:nvGrpSpPr>
        <p:grpSpPr>
          <a:xfrm>
            <a:off x="-533400" y="393700"/>
            <a:ext cx="12758127" cy="503726"/>
            <a:chOff x="-533400" y="393700"/>
            <a:chExt cx="12758127" cy="503726"/>
          </a:xfrm>
        </p:grpSpPr>
        <p:sp>
          <p:nvSpPr>
            <p:cNvPr id="16" name="Freeform 152">
              <a:extLst>
                <a:ext uri="{FF2B5EF4-FFF2-40B4-BE49-F238E27FC236}">
                  <a16:creationId xmlns:a16="http://schemas.microsoft.com/office/drawing/2014/main" id="{2E79B3BE-9D6C-4526-8320-7B2292C2A962}"/>
                </a:ext>
              </a:extLst>
            </p:cNvPr>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17" name="Freeform 153">
              <a:extLst>
                <a:ext uri="{FF2B5EF4-FFF2-40B4-BE49-F238E27FC236}">
                  <a16:creationId xmlns:a16="http://schemas.microsoft.com/office/drawing/2014/main" id="{19805BD3-A6B9-4C51-AA30-8635DCF7A56A}"/>
                </a:ext>
              </a:extLst>
            </p:cNvPr>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18" name="Freeform 154">
              <a:extLst>
                <a:ext uri="{FF2B5EF4-FFF2-40B4-BE49-F238E27FC236}">
                  <a16:creationId xmlns:a16="http://schemas.microsoft.com/office/drawing/2014/main" id="{34653BE0-EAEB-4668-AC0A-26067706259E}"/>
                </a:ext>
              </a:extLst>
            </p:cNvPr>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9" name="Freeform 155">
              <a:extLst>
                <a:ext uri="{FF2B5EF4-FFF2-40B4-BE49-F238E27FC236}">
                  <a16:creationId xmlns:a16="http://schemas.microsoft.com/office/drawing/2014/main" id="{10462201-751E-4E7C-8A9D-CACF7B1E7D27}"/>
                </a:ext>
              </a:extLst>
            </p:cNvPr>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20" name="TextBox 156">
              <a:extLst>
                <a:ext uri="{FF2B5EF4-FFF2-40B4-BE49-F238E27FC236}">
                  <a16:creationId xmlns:a16="http://schemas.microsoft.com/office/drawing/2014/main" id="{E4912FF0-5E4B-46D1-A18A-D7134B06B96E}"/>
                </a:ext>
              </a:extLst>
            </p:cNvPr>
            <p:cNvSpPr txBox="1"/>
            <p:nvPr/>
          </p:nvSpPr>
          <p:spPr>
            <a:xfrm>
              <a:off x="135509" y="436846"/>
              <a:ext cx="2446528" cy="400879"/>
            </a:xfrm>
            <a:prstGeom prst="rect">
              <a:avLst/>
            </a:prstGeom>
          </p:spPr>
          <p:txBody>
            <a:bodyPr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Cases Overview</a:t>
              </a:r>
              <a:endParaRPr lang="en-US" sz="1100" dirty="0"/>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fade">
                                      <p:cBhvr>
                                        <p:cTn id="7" dur="1000"/>
                                        <p:tgtEl>
                                          <p:spTgt spid="20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4"/>
                                        </p:tgtEl>
                                        <p:attrNameLst>
                                          <p:attrName>style.visibility</p:attrName>
                                        </p:attrNameLst>
                                      </p:cBhvr>
                                      <p:to>
                                        <p:strVal val="visible"/>
                                      </p:to>
                                    </p:set>
                                    <p:animEffect transition="in" filter="fade">
                                      <p:cBhvr>
                                        <p:cTn id="10" dur="1000"/>
                                        <p:tgtEl>
                                          <p:spTgt spid="2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15"/>
                                        </p:tgtEl>
                                        <p:attrNameLst>
                                          <p:attrName>style.visibility</p:attrName>
                                        </p:attrNameLst>
                                      </p:cBhvr>
                                      <p:to>
                                        <p:strVal val="visible"/>
                                      </p:to>
                                    </p:set>
                                    <p:animEffect transition="in" filter="fade">
                                      <p:cBhvr>
                                        <p:cTn id="13" dur="1000"/>
                                        <p:tgtEl>
                                          <p:spTgt spid="21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16"/>
                                        </p:tgtEl>
                                        <p:attrNameLst>
                                          <p:attrName>style.visibility</p:attrName>
                                        </p:attrNameLst>
                                      </p:cBhvr>
                                      <p:to>
                                        <p:strVal val="visible"/>
                                      </p:to>
                                    </p:set>
                                    <p:animEffect transition="in" filter="fade">
                                      <p:cBhvr>
                                        <p:cTn id="16" dur="1000"/>
                                        <p:tgtEl>
                                          <p:spTgt spid="21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7"/>
                                        </p:tgtEl>
                                        <p:attrNameLst>
                                          <p:attrName>style.visibility</p:attrName>
                                        </p:attrNameLst>
                                      </p:cBhvr>
                                      <p:to>
                                        <p:strVal val="visible"/>
                                      </p:to>
                                    </p:set>
                                    <p:animEffect transition="in" filter="fade">
                                      <p:cBhvr>
                                        <p:cTn id="19" dur="1000"/>
                                        <p:tgtEl>
                                          <p:spTgt spid="21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18"/>
                                        </p:tgtEl>
                                        <p:attrNameLst>
                                          <p:attrName>style.visibility</p:attrName>
                                        </p:attrNameLst>
                                      </p:cBhvr>
                                      <p:to>
                                        <p:strVal val="visible"/>
                                      </p:to>
                                    </p:set>
                                    <p:animEffect transition="in" filter="fade">
                                      <p:cBhvr>
                                        <p:cTn id="22" dur="1000"/>
                                        <p:tgtEl>
                                          <p:spTgt spid="2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14" grpId="0" animBg="1"/>
      <p:bldP spid="215" grpId="0" animBg="1"/>
      <p:bldP spid="216" grpId="0" animBg="1"/>
      <p:bldP spid="217" grpId="0" animBg="1"/>
      <p:bldP spid="218" grpId="0" animBg="1"/>
      <p:bldP spid="1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sp>
        <p:nvSpPr>
          <p:cNvPr id="15" name="Freeform 1"/>
          <p:cNvSpPr/>
          <p:nvPr/>
        </p:nvSpPr>
        <p:spPr>
          <a:xfrm>
            <a:off x="728510" y="-2040031"/>
            <a:ext cx="10112679" cy="10595161"/>
          </a:xfrm>
          <a:custGeom>
            <a:avLst/>
            <a:gdLst/>
            <a:ahLst/>
            <a:cxnLst/>
            <a:rect l="l" t="t" r="r" b="b"/>
            <a:pathLst>
              <a:path w="10112679" h="10595161">
                <a:moveTo>
                  <a:pt x="8090" y="5297581"/>
                </a:moveTo>
                <a:cubicBezTo>
                  <a:pt x="0" y="3488636"/>
                  <a:pt x="960418" y="1813631"/>
                  <a:pt x="2525675" y="906816"/>
                </a:cubicBezTo>
                <a:cubicBezTo>
                  <a:pt x="4090933" y="0"/>
                  <a:pt x="6021747" y="0"/>
                  <a:pt x="7587005" y="906816"/>
                </a:cubicBezTo>
                <a:cubicBezTo>
                  <a:pt x="9152262" y="1813631"/>
                  <a:pt x="10112679" y="3488636"/>
                  <a:pt x="10104590" y="5297581"/>
                </a:cubicBezTo>
                <a:cubicBezTo>
                  <a:pt x="10112679" y="7106525"/>
                  <a:pt x="9152262" y="8781530"/>
                  <a:pt x="7587005" y="9688346"/>
                </a:cubicBezTo>
                <a:cubicBezTo>
                  <a:pt x="6021747" y="10595161"/>
                  <a:pt x="4090933" y="10595161"/>
                  <a:pt x="2525675" y="9688346"/>
                </a:cubicBezTo>
                <a:cubicBezTo>
                  <a:pt x="960418" y="8781530"/>
                  <a:pt x="0" y="7106525"/>
                  <a:pt x="8090" y="5297581"/>
                </a:cubicBezTo>
                <a:close/>
              </a:path>
            </a:pathLst>
          </a:custGeom>
          <a:solidFill>
            <a:srgbClr val="FFFFFF"/>
          </a:solidFill>
          <a:ln w="50800">
            <a:solidFill>
              <a:srgbClr val="393838"/>
            </a:solidFill>
            <a:prstDash val="solid"/>
            <a:miter/>
          </a:ln>
        </p:spPr>
        <p:txBody>
          <a:bodyPr lIns="127000" rIns="127000" rtlCol="0" anchor="ctr"/>
          <a:lstStyle/>
          <a:p>
            <a:pPr algn="l"/>
            <a:endParaRPr lang="en-US" sz="1100"/>
          </a:p>
        </p:txBody>
      </p:sp>
      <p:sp>
        <p:nvSpPr>
          <p:cNvPr id="16" name="TextBox 2"/>
          <p:cNvSpPr txBox="1"/>
          <p:nvPr/>
        </p:nvSpPr>
        <p:spPr>
          <a:xfrm>
            <a:off x="2006600" y="2463336"/>
            <a:ext cx="7555865" cy="2807628"/>
          </a:xfrm>
          <a:prstGeom prst="rect">
            <a:avLst/>
          </a:prstGeom>
        </p:spPr>
        <p:txBody>
          <a:bodyPr lIns="0" tIns="0" rIns="0" bIns="0" rtlCol="0" anchor="ctr">
            <a:spAutoFit/>
          </a:bodyPr>
          <a:lstStyle/>
          <a:p>
            <a:pPr algn="ctr" latinLnBrk="1">
              <a:lnSpc>
                <a:spcPct val="166000"/>
              </a:lnSpc>
            </a:pPr>
            <a:r>
              <a:rPr lang="en-US" sz="1600" dirty="0">
                <a:solidFill>
                  <a:srgbClr val="393838"/>
                </a:solidFill>
                <a:latin typeface="Microsoft YaHei"/>
                <a:ea typeface="Microsoft YaHei"/>
              </a:rPr>
              <a:t>Here you could give a brief description of the topic you want to talk about. For example, if you want to talk about Mercury, you could say that it was named after a god</a:t>
            </a:r>
          </a:p>
          <a:p>
            <a:pPr algn="ctr" latinLnBrk="1">
              <a:lnSpc>
                <a:spcPct val="166000"/>
              </a:lnSpc>
            </a:pPr>
            <a:r>
              <a:rPr lang="en-US" sz="1600" b="0" dirty="0">
                <a:solidFill>
                  <a:srgbClr val="393838"/>
                </a:solidFill>
                <a:latin typeface="Microsoft YaHei"/>
                <a:ea typeface="Microsoft YaHei"/>
              </a:rPr>
              <a:t> </a:t>
            </a:r>
          </a:p>
          <a:p>
            <a:pPr algn="ctr" latinLnBrk="1">
              <a:lnSpc>
                <a:spcPct val="166000"/>
              </a:lnSpc>
            </a:pPr>
            <a:r>
              <a:rPr lang="en-US" sz="1600" dirty="0">
                <a:solidFill>
                  <a:srgbClr val="393838"/>
                </a:solidFill>
                <a:latin typeface="Microsoft YaHei"/>
                <a:ea typeface="Microsoft YaHei"/>
              </a:rPr>
              <a:t>Here you could give a brief description of the topic you want to talk about. For example, if you want to talk about Mercury, you could say that it was named after a god</a:t>
            </a:r>
          </a:p>
        </p:txBody>
      </p:sp>
      <p:sp>
        <p:nvSpPr>
          <p:cNvPr id="17" name="TextBox 3"/>
          <p:cNvSpPr txBox="1"/>
          <p:nvPr/>
        </p:nvSpPr>
        <p:spPr>
          <a:xfrm>
            <a:off x="4038600" y="440666"/>
            <a:ext cx="3479800" cy="668068"/>
          </a:xfrm>
          <a:prstGeom prst="rect">
            <a:avLst/>
          </a:prstGeom>
        </p:spPr>
        <p:txBody>
          <a:bodyPr wrap="square" lIns="0" tIns="0" rIns="0" bIns="0" rtlCol="0" anchor="ctr">
            <a:spAutoFit/>
          </a:bodyPr>
          <a:lstStyle/>
          <a:p>
            <a:pPr algn="ctr" latinLnBrk="1">
              <a:lnSpc>
                <a:spcPct val="116199"/>
              </a:lnSpc>
            </a:pPr>
            <a:r>
              <a:rPr lang="en-US" sz="4000" b="1" dirty="0">
                <a:solidFill>
                  <a:srgbClr val="404040"/>
                </a:solidFill>
                <a:latin typeface="Microsoft YaHei"/>
                <a:ea typeface="Microsoft YaHei"/>
              </a:rPr>
              <a:t>Introduction</a:t>
            </a:r>
            <a:endParaRPr lang="en-US" sz="1100"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1000"/>
                                        <p:tgtEl>
                                          <p:spTgt spid="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9" name="Picture 1"/>
          <p:cNvPicPr>
            <a:picLocks noChangeAspect="1"/>
          </p:cNvPicPr>
          <p:nvPr/>
        </p:nvPicPr>
        <p:blipFill>
          <a:blip r:embed="rId2"/>
          <a:stretch>
            <a:fillRect/>
          </a:stretch>
        </p:blipFill>
        <p:spPr>
          <a:xfrm>
            <a:off x="-1155700" y="1470533"/>
            <a:ext cx="13872609" cy="3581108"/>
          </a:xfrm>
          <a:prstGeom prst="rect">
            <a:avLst/>
          </a:prstGeom>
        </p:spPr>
      </p:pic>
      <p:sp>
        <p:nvSpPr>
          <p:cNvPr id="220" name="TextBox 2"/>
          <p:cNvSpPr txBox="1"/>
          <p:nvPr/>
        </p:nvSpPr>
        <p:spPr>
          <a:xfrm>
            <a:off x="2501900" y="2412125"/>
            <a:ext cx="7175500" cy="668068"/>
          </a:xfrm>
          <a:prstGeom prst="rect">
            <a:avLst/>
          </a:prstGeom>
        </p:spPr>
        <p:txBody>
          <a:bodyPr wrap="square" lIns="0" tIns="0" rIns="0" bIns="0" rtlCol="0" anchor="ctr">
            <a:spAutoFit/>
          </a:bodyPr>
          <a:lstStyle/>
          <a:p>
            <a:pPr algn="ctr" latinLnBrk="1">
              <a:lnSpc>
                <a:spcPct val="116199"/>
              </a:lnSpc>
            </a:pPr>
            <a:r>
              <a:rPr lang="en-US" sz="4000" b="1" dirty="0">
                <a:solidFill>
                  <a:srgbClr val="FFFFFF"/>
                </a:solidFill>
                <a:latin typeface="Microsoft YaHei"/>
                <a:ea typeface="Microsoft YaHei"/>
              </a:rPr>
              <a:t>4. How to Protect Yourself</a:t>
            </a:r>
            <a:endParaRPr lang="en-US" sz="1100" dirty="0"/>
          </a:p>
        </p:txBody>
      </p:sp>
      <p:sp>
        <p:nvSpPr>
          <p:cNvPr id="221" name="TextBox 3"/>
          <p:cNvSpPr txBox="1"/>
          <p:nvPr/>
        </p:nvSpPr>
        <p:spPr>
          <a:xfrm>
            <a:off x="1244600" y="3533864"/>
            <a:ext cx="9086342" cy="730072"/>
          </a:xfrm>
          <a:prstGeom prst="rect">
            <a:avLst/>
          </a:prstGeom>
        </p:spPr>
        <p:txBody>
          <a:bodyPr lIns="0" tIns="0" rIns="0" bIns="0" rtlCol="0" anchor="ctr">
            <a:spAutoFit/>
          </a:bodyPr>
          <a:lstStyle/>
          <a:p>
            <a:pPr algn="ctr" latinLnBrk="1">
              <a:lnSpc>
                <a:spcPct val="116199"/>
              </a:lnSpc>
            </a:pPr>
            <a:r>
              <a:rPr lang="en-US" sz="1400" dirty="0">
                <a:solidFill>
                  <a:srgbClr val="FFFFFF"/>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9"/>
                                        </p:tgtEl>
                                        <p:attrNameLst>
                                          <p:attrName>style.visibility</p:attrName>
                                        </p:attrNameLst>
                                      </p:cBhvr>
                                      <p:to>
                                        <p:strVal val="visible"/>
                                      </p:to>
                                    </p:set>
                                    <p:animEffect transition="in" filter="fade">
                                      <p:cBhvr>
                                        <p:cTn id="7" dur="1000"/>
                                        <p:tgtEl>
                                          <p:spTgt spid="2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Effect transition="in" filter="fade">
                                      <p:cBhvr>
                                        <p:cTn id="10" dur="1000"/>
                                        <p:tgtEl>
                                          <p:spTgt spid="22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21"/>
                                        </p:tgtEl>
                                        <p:attrNameLst>
                                          <p:attrName>style.visibility</p:attrName>
                                        </p:attrNameLst>
                                      </p:cBhvr>
                                      <p:to>
                                        <p:strVal val="visible"/>
                                      </p:to>
                                    </p:set>
                                    <p:animEffect transition="in" filter="fade">
                                      <p:cBhvr>
                                        <p:cTn id="13" dur="10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 grpId="0" animBg="1"/>
      <p:bldP spid="220" grpId="0" animBg="1"/>
      <p:bldP spid="22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9" name="Freeform 2"/>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230" name="TextBox 3"/>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pic>
        <p:nvPicPr>
          <p:cNvPr id="231" name="Picture 4"/>
          <p:cNvPicPr>
            <a:picLocks noChangeAspect="1"/>
          </p:cNvPicPr>
          <p:nvPr/>
        </p:nvPicPr>
        <p:blipFill>
          <a:blip r:embed="rId2"/>
          <a:stretch>
            <a:fillRect/>
          </a:stretch>
        </p:blipFill>
        <p:spPr>
          <a:xfrm>
            <a:off x="7658100" y="1219200"/>
            <a:ext cx="3260749" cy="4796631"/>
          </a:xfrm>
          <a:prstGeom prst="rect">
            <a:avLst/>
          </a:prstGeom>
        </p:spPr>
      </p:pic>
      <p:sp>
        <p:nvSpPr>
          <p:cNvPr id="232" name="TextBox 5"/>
          <p:cNvSpPr txBox="1"/>
          <p:nvPr/>
        </p:nvSpPr>
        <p:spPr>
          <a:xfrm>
            <a:off x="990600" y="2091220"/>
            <a:ext cx="4600130" cy="300660"/>
          </a:xfrm>
          <a:prstGeom prst="rect">
            <a:avLst/>
          </a:prstGeom>
        </p:spPr>
        <p:txBody>
          <a:bodyPr lIns="0" tIns="0" rIns="0" bIns="0" rtlCol="0" anchor="ctr">
            <a:spAutoFit/>
          </a:bodyPr>
          <a:lstStyle/>
          <a:p>
            <a:pPr latinLnBrk="1">
              <a:lnSpc>
                <a:spcPct val="116199"/>
              </a:lnSpc>
            </a:pPr>
            <a:r>
              <a:rPr lang="en-US" altLang="zh-CN" b="1" dirty="0">
                <a:solidFill>
                  <a:srgbClr val="333333"/>
                </a:solidFill>
                <a:latin typeface="Microsoft YaHei"/>
                <a:ea typeface="Microsoft YaHei"/>
              </a:rPr>
              <a:t>THIS IS A GREAT HEADLINE</a:t>
            </a:r>
            <a:endParaRPr lang="en-US" altLang="zh-CN" sz="1100" dirty="0"/>
          </a:p>
        </p:txBody>
      </p:sp>
      <p:sp>
        <p:nvSpPr>
          <p:cNvPr id="233" name="TextBox 6"/>
          <p:cNvSpPr txBox="1"/>
          <p:nvPr/>
        </p:nvSpPr>
        <p:spPr>
          <a:xfrm>
            <a:off x="983996" y="2571643"/>
            <a:ext cx="6495415" cy="2398990"/>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a:p>
            <a:pPr latinLnBrk="1"/>
            <a:endParaRPr lang="en-US" sz="1100" dirty="0"/>
          </a:p>
          <a:p>
            <a:pPr latinLnBrk="1">
              <a:lnSpc>
                <a:spcPct val="116199"/>
              </a:lnSpc>
            </a:pPr>
            <a:r>
              <a:rPr lang="en-US" sz="1400" dirty="0">
                <a:solidFill>
                  <a:srgbClr val="333333"/>
                </a:solidFill>
                <a:latin typeface="Microsoft YaHei"/>
                <a:ea typeface="Microsoft YaHei"/>
              </a:rPr>
              <a:t> </a:t>
            </a:r>
          </a:p>
          <a:p>
            <a:pPr latinLnBrk="1">
              <a:lnSpc>
                <a:spcPct val="116199"/>
              </a:lnSpc>
            </a:pPr>
            <a:r>
              <a:rPr lang="en-US" sz="1400" dirty="0">
                <a:solidFill>
                  <a:srgbClr val="333333"/>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p:txBody>
      </p:sp>
      <p:grpSp>
        <p:nvGrpSpPr>
          <p:cNvPr id="14" name="Group 1">
            <a:extLst>
              <a:ext uri="{FF2B5EF4-FFF2-40B4-BE49-F238E27FC236}">
                <a16:creationId xmlns:a16="http://schemas.microsoft.com/office/drawing/2014/main" id="{B8CCCB85-704C-4F4B-8C99-FBC24EE451E9}"/>
              </a:ext>
            </a:extLst>
          </p:cNvPr>
          <p:cNvGrpSpPr/>
          <p:nvPr/>
        </p:nvGrpSpPr>
        <p:grpSpPr>
          <a:xfrm>
            <a:off x="-533400" y="393700"/>
            <a:ext cx="12758127" cy="503726"/>
            <a:chOff x="-533400" y="393700"/>
            <a:chExt cx="12758127" cy="503726"/>
          </a:xfrm>
        </p:grpSpPr>
        <p:sp>
          <p:nvSpPr>
            <p:cNvPr id="15" name="Freeform 152">
              <a:extLst>
                <a:ext uri="{FF2B5EF4-FFF2-40B4-BE49-F238E27FC236}">
                  <a16:creationId xmlns:a16="http://schemas.microsoft.com/office/drawing/2014/main" id="{25314B7B-EE09-4BE8-A3C1-3D3ECD9AB8B5}"/>
                </a:ext>
              </a:extLst>
            </p:cNvPr>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16" name="Freeform 153">
              <a:extLst>
                <a:ext uri="{FF2B5EF4-FFF2-40B4-BE49-F238E27FC236}">
                  <a16:creationId xmlns:a16="http://schemas.microsoft.com/office/drawing/2014/main" id="{46CCE634-67B8-4E78-815C-1ADBC21C46AD}"/>
                </a:ext>
              </a:extLst>
            </p:cNvPr>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17" name="Freeform 154">
              <a:extLst>
                <a:ext uri="{FF2B5EF4-FFF2-40B4-BE49-F238E27FC236}">
                  <a16:creationId xmlns:a16="http://schemas.microsoft.com/office/drawing/2014/main" id="{579D8A77-1997-4D92-891C-910125CC581F}"/>
                </a:ext>
              </a:extLst>
            </p:cNvPr>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8" name="Freeform 155">
              <a:extLst>
                <a:ext uri="{FF2B5EF4-FFF2-40B4-BE49-F238E27FC236}">
                  <a16:creationId xmlns:a16="http://schemas.microsoft.com/office/drawing/2014/main" id="{621A5CF5-1860-492C-B727-C0B97A0229FB}"/>
                </a:ext>
              </a:extLst>
            </p:cNvPr>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9" name="TextBox 156">
              <a:extLst>
                <a:ext uri="{FF2B5EF4-FFF2-40B4-BE49-F238E27FC236}">
                  <a16:creationId xmlns:a16="http://schemas.microsoft.com/office/drawing/2014/main" id="{026DBA1F-2B98-470F-982C-1D6DC56AB5C1}"/>
                </a:ext>
              </a:extLst>
            </p:cNvPr>
            <p:cNvSpPr txBox="1"/>
            <p:nvPr/>
          </p:nvSpPr>
          <p:spPr>
            <a:xfrm>
              <a:off x="135509" y="436846"/>
              <a:ext cx="2446528" cy="400879"/>
            </a:xfrm>
            <a:prstGeom prst="rect">
              <a:avLst/>
            </a:prstGeom>
          </p:spPr>
          <p:txBody>
            <a:bodyPr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Cases Overview</a:t>
              </a:r>
              <a:endParaRPr lang="en-US" sz="1100" dirty="0"/>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9"/>
                                        </p:tgtEl>
                                        <p:attrNameLst>
                                          <p:attrName>style.visibility</p:attrName>
                                        </p:attrNameLst>
                                      </p:cBhvr>
                                      <p:to>
                                        <p:strVal val="visible"/>
                                      </p:to>
                                    </p:set>
                                    <p:animEffect transition="in" filter="fade">
                                      <p:cBhvr>
                                        <p:cTn id="7" dur="1000"/>
                                        <p:tgtEl>
                                          <p:spTgt spid="2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fade">
                                      <p:cBhvr>
                                        <p:cTn id="10" dur="1000"/>
                                        <p:tgtEl>
                                          <p:spTgt spid="23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1"/>
                                        </p:tgtEl>
                                        <p:attrNameLst>
                                          <p:attrName>style.visibility</p:attrName>
                                        </p:attrNameLst>
                                      </p:cBhvr>
                                      <p:to>
                                        <p:strVal val="visible"/>
                                      </p:to>
                                    </p:set>
                                    <p:animEffect transition="in" filter="fade">
                                      <p:cBhvr>
                                        <p:cTn id="13" dur="1000"/>
                                        <p:tgtEl>
                                          <p:spTgt spid="23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32"/>
                                        </p:tgtEl>
                                        <p:attrNameLst>
                                          <p:attrName>style.visibility</p:attrName>
                                        </p:attrNameLst>
                                      </p:cBhvr>
                                      <p:to>
                                        <p:strVal val="visible"/>
                                      </p:to>
                                    </p:set>
                                    <p:animEffect transition="in" filter="fade">
                                      <p:cBhvr>
                                        <p:cTn id="16" dur="1000"/>
                                        <p:tgtEl>
                                          <p:spTgt spid="2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33"/>
                                        </p:tgtEl>
                                        <p:attrNameLst>
                                          <p:attrName>style.visibility</p:attrName>
                                        </p:attrNameLst>
                                      </p:cBhvr>
                                      <p:to>
                                        <p:strVal val="visible"/>
                                      </p:to>
                                    </p:set>
                                    <p:animEffect transition="in" filter="fade">
                                      <p:cBhvr>
                                        <p:cTn id="19" dur="1000"/>
                                        <p:tgtEl>
                                          <p:spTgt spid="23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30" grpId="0" animBg="1"/>
      <p:bldP spid="231" grpId="0" animBg="1"/>
      <p:bldP spid="232" grpId="0" animBg="1"/>
      <p:bldP spid="233" grpId="0" animBg="1"/>
      <p:bldP spid="1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4" name="Freeform 1"/>
          <p:cNvSpPr/>
          <p:nvPr/>
        </p:nvSpPr>
        <p:spPr>
          <a:xfrm>
            <a:off x="929640" y="2674239"/>
            <a:ext cx="9697555" cy="2934102"/>
          </a:xfrm>
          <a:custGeom>
            <a:avLst/>
            <a:gdLst/>
            <a:ahLst/>
            <a:cxnLst/>
            <a:rect l="l" t="t" r="r" b="b"/>
            <a:pathLst>
              <a:path w="9697555" h="2934102">
                <a:moveTo>
                  <a:pt x="0" y="212725"/>
                </a:moveTo>
                <a:cubicBezTo>
                  <a:pt x="0" y="95240"/>
                  <a:pt x="95240" y="0"/>
                  <a:pt x="212725" y="0"/>
                </a:cubicBezTo>
                <a:lnTo>
                  <a:pt x="9484830" y="0"/>
                </a:lnTo>
                <a:cubicBezTo>
                  <a:pt x="9602315" y="0"/>
                  <a:pt x="9697555" y="95240"/>
                  <a:pt x="9697555" y="212725"/>
                </a:cubicBezTo>
                <a:lnTo>
                  <a:pt x="9697555" y="2721378"/>
                </a:lnTo>
                <a:cubicBezTo>
                  <a:pt x="9697555" y="2838862"/>
                  <a:pt x="9602315" y="2934103"/>
                  <a:pt x="9484830" y="2934103"/>
                </a:cubicBezTo>
                <a:lnTo>
                  <a:pt x="212725" y="2934103"/>
                </a:lnTo>
                <a:cubicBezTo>
                  <a:pt x="95240" y="2934103"/>
                  <a:pt x="0" y="2838862"/>
                  <a:pt x="0" y="2721378"/>
                </a:cubicBezTo>
                <a:lnTo>
                  <a:pt x="0" y="212725"/>
                </a:lnTo>
                <a:close/>
              </a:path>
            </a:pathLst>
          </a:custGeom>
          <a:solidFill>
            <a:srgbClr val="FFFFFF">
              <a:alpha val="0"/>
            </a:srgbClr>
          </a:solidFill>
          <a:ln w="6350">
            <a:solidFill>
              <a:srgbClr val="757575"/>
            </a:solidFill>
            <a:prstDash val="sysDot"/>
            <a:miter/>
          </a:ln>
        </p:spPr>
        <p:txBody>
          <a:bodyPr lIns="127000" rIns="127000" rtlCol="0" anchor="ctr"/>
          <a:lstStyle/>
          <a:p>
            <a:pPr algn="l"/>
            <a:endParaRPr lang="en-US" sz="1100"/>
          </a:p>
        </p:txBody>
      </p:sp>
      <p:sp>
        <p:nvSpPr>
          <p:cNvPr id="242" name="Freeform 3"/>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243" name="TextBox 4"/>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
        <p:nvSpPr>
          <p:cNvPr id="244" name="TextBox 5"/>
          <p:cNvSpPr txBox="1"/>
          <p:nvPr/>
        </p:nvSpPr>
        <p:spPr>
          <a:xfrm>
            <a:off x="1358773" y="1423185"/>
            <a:ext cx="9309100" cy="821956"/>
          </a:xfrm>
          <a:prstGeom prst="rect">
            <a:avLst/>
          </a:prstGeom>
        </p:spPr>
        <p:txBody>
          <a:bodyPr wrap="square" lIns="0" tIns="0" rIns="0" bIns="0" rtlCol="0" anchor="ctr">
            <a:spAutoFit/>
          </a:bodyPr>
          <a:lstStyle/>
          <a:p>
            <a:pPr algn="ctr" latinLnBrk="1">
              <a:lnSpc>
                <a:spcPct val="116199"/>
              </a:lnSpc>
            </a:pPr>
            <a:r>
              <a:rPr lang="en-US" sz="5000" b="1" dirty="0">
                <a:solidFill>
                  <a:srgbClr val="333333"/>
                </a:solidFill>
                <a:latin typeface="Microsoft YaHei"/>
                <a:ea typeface="Microsoft YaHei"/>
              </a:rPr>
              <a:t>THIS IS A GREAT HEADLINE</a:t>
            </a:r>
          </a:p>
        </p:txBody>
      </p:sp>
      <p:pic>
        <p:nvPicPr>
          <p:cNvPr id="245" name="Picture 6"/>
          <p:cNvPicPr>
            <a:picLocks noChangeAspect="1"/>
          </p:cNvPicPr>
          <p:nvPr/>
        </p:nvPicPr>
        <p:blipFill>
          <a:blip r:embed="rId2"/>
          <a:stretch>
            <a:fillRect/>
          </a:stretch>
        </p:blipFill>
        <p:spPr>
          <a:xfrm>
            <a:off x="952500" y="2743200"/>
            <a:ext cx="9677398" cy="2534557"/>
          </a:xfrm>
          <a:prstGeom prst="rect">
            <a:avLst/>
          </a:prstGeom>
        </p:spPr>
      </p:pic>
      <p:grpSp>
        <p:nvGrpSpPr>
          <p:cNvPr id="14" name="Group 1">
            <a:extLst>
              <a:ext uri="{FF2B5EF4-FFF2-40B4-BE49-F238E27FC236}">
                <a16:creationId xmlns:a16="http://schemas.microsoft.com/office/drawing/2014/main" id="{5C389129-ED9C-4B46-845F-96EBA44C10C3}"/>
              </a:ext>
            </a:extLst>
          </p:cNvPr>
          <p:cNvGrpSpPr/>
          <p:nvPr/>
        </p:nvGrpSpPr>
        <p:grpSpPr>
          <a:xfrm>
            <a:off x="-533400" y="393700"/>
            <a:ext cx="12758127" cy="503726"/>
            <a:chOff x="-533400" y="393700"/>
            <a:chExt cx="12758127" cy="503726"/>
          </a:xfrm>
        </p:grpSpPr>
        <p:sp>
          <p:nvSpPr>
            <p:cNvPr id="15" name="Freeform 152">
              <a:extLst>
                <a:ext uri="{FF2B5EF4-FFF2-40B4-BE49-F238E27FC236}">
                  <a16:creationId xmlns:a16="http://schemas.microsoft.com/office/drawing/2014/main" id="{CA2DD75C-563F-4A0B-9471-6C87B79E3C22}"/>
                </a:ext>
              </a:extLst>
            </p:cNvPr>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16" name="Freeform 153">
              <a:extLst>
                <a:ext uri="{FF2B5EF4-FFF2-40B4-BE49-F238E27FC236}">
                  <a16:creationId xmlns:a16="http://schemas.microsoft.com/office/drawing/2014/main" id="{E29B2E12-D9F1-4309-895A-20A875C158A5}"/>
                </a:ext>
              </a:extLst>
            </p:cNvPr>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17" name="Freeform 154">
              <a:extLst>
                <a:ext uri="{FF2B5EF4-FFF2-40B4-BE49-F238E27FC236}">
                  <a16:creationId xmlns:a16="http://schemas.microsoft.com/office/drawing/2014/main" id="{2D22D506-E02A-4ED6-9C99-FE37C865FF26}"/>
                </a:ext>
              </a:extLst>
            </p:cNvPr>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8" name="Freeform 155">
              <a:extLst>
                <a:ext uri="{FF2B5EF4-FFF2-40B4-BE49-F238E27FC236}">
                  <a16:creationId xmlns:a16="http://schemas.microsoft.com/office/drawing/2014/main" id="{26B30666-1B45-44EB-AC78-1CFB594DA2E7}"/>
                </a:ext>
              </a:extLst>
            </p:cNvPr>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19" name="TextBox 156">
              <a:extLst>
                <a:ext uri="{FF2B5EF4-FFF2-40B4-BE49-F238E27FC236}">
                  <a16:creationId xmlns:a16="http://schemas.microsoft.com/office/drawing/2014/main" id="{3180E294-3BA2-46D8-9F5A-71D4483F5640}"/>
                </a:ext>
              </a:extLst>
            </p:cNvPr>
            <p:cNvSpPr txBox="1"/>
            <p:nvPr/>
          </p:nvSpPr>
          <p:spPr>
            <a:xfrm>
              <a:off x="135509" y="436846"/>
              <a:ext cx="2446528" cy="400879"/>
            </a:xfrm>
            <a:prstGeom prst="rect">
              <a:avLst/>
            </a:prstGeom>
          </p:spPr>
          <p:txBody>
            <a:bodyPr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Cases Overview</a:t>
              </a:r>
              <a:endParaRPr lang="en-US" sz="1100" dirty="0"/>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34"/>
                                        </p:tgtEl>
                                        <p:attrNameLst>
                                          <p:attrName>style.visibility</p:attrName>
                                        </p:attrNameLst>
                                      </p:cBhvr>
                                      <p:to>
                                        <p:strVal val="visible"/>
                                      </p:to>
                                    </p:set>
                                    <p:animEffect transition="in" filter="fade">
                                      <p:cBhvr>
                                        <p:cTn id="7" dur="1000"/>
                                        <p:tgtEl>
                                          <p:spTgt spid="23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2"/>
                                        </p:tgtEl>
                                        <p:attrNameLst>
                                          <p:attrName>style.visibility</p:attrName>
                                        </p:attrNameLst>
                                      </p:cBhvr>
                                      <p:to>
                                        <p:strVal val="visible"/>
                                      </p:to>
                                    </p:set>
                                    <p:animEffect transition="in" filter="fade">
                                      <p:cBhvr>
                                        <p:cTn id="10" dur="1000"/>
                                        <p:tgtEl>
                                          <p:spTgt spid="2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43"/>
                                        </p:tgtEl>
                                        <p:attrNameLst>
                                          <p:attrName>style.visibility</p:attrName>
                                        </p:attrNameLst>
                                      </p:cBhvr>
                                      <p:to>
                                        <p:strVal val="visible"/>
                                      </p:to>
                                    </p:set>
                                    <p:animEffect transition="in" filter="fade">
                                      <p:cBhvr>
                                        <p:cTn id="13" dur="1000"/>
                                        <p:tgtEl>
                                          <p:spTgt spid="24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44"/>
                                        </p:tgtEl>
                                        <p:attrNameLst>
                                          <p:attrName>style.visibility</p:attrName>
                                        </p:attrNameLst>
                                      </p:cBhvr>
                                      <p:to>
                                        <p:strVal val="visible"/>
                                      </p:to>
                                    </p:set>
                                    <p:animEffect transition="in" filter="fade">
                                      <p:cBhvr>
                                        <p:cTn id="16" dur="1000"/>
                                        <p:tgtEl>
                                          <p:spTgt spid="24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fade">
                                      <p:cBhvr>
                                        <p:cTn id="19" dur="1000"/>
                                        <p:tgtEl>
                                          <p:spTgt spid="24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animBg="1"/>
      <p:bldP spid="242" grpId="0" animBg="1"/>
      <p:bldP spid="243" grpId="0" animBg="1"/>
      <p:bldP spid="244" grpId="0" animBg="1"/>
      <p:bldP spid="245" grpId="0" animBg="1"/>
      <p:bldP spid="1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3" name="Freeform 2"/>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254" name="TextBox 3"/>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
        <p:nvSpPr>
          <p:cNvPr id="255" name="TextBox 4"/>
          <p:cNvSpPr txBox="1"/>
          <p:nvPr/>
        </p:nvSpPr>
        <p:spPr>
          <a:xfrm>
            <a:off x="981456" y="1875320"/>
            <a:ext cx="4600130" cy="300660"/>
          </a:xfrm>
          <a:prstGeom prst="rect">
            <a:avLst/>
          </a:prstGeom>
        </p:spPr>
        <p:txBody>
          <a:bodyPr lIns="0" tIns="0" rIns="0" bIns="0" rtlCol="0" anchor="ctr">
            <a:spAutoFit/>
          </a:bodyPr>
          <a:lstStyle/>
          <a:p>
            <a:pPr latinLnBrk="1">
              <a:lnSpc>
                <a:spcPct val="116199"/>
              </a:lnSpc>
            </a:pPr>
            <a:r>
              <a:rPr lang="en-US" altLang="zh-CN" b="1" dirty="0">
                <a:solidFill>
                  <a:srgbClr val="333333"/>
                </a:solidFill>
                <a:latin typeface="Microsoft YaHei"/>
                <a:ea typeface="Microsoft YaHei"/>
              </a:rPr>
              <a:t>THIS IS A GREAT HEADLINE</a:t>
            </a:r>
            <a:endParaRPr lang="en-US" altLang="zh-CN" sz="1100" dirty="0"/>
          </a:p>
        </p:txBody>
      </p:sp>
      <p:sp>
        <p:nvSpPr>
          <p:cNvPr id="256" name="TextBox 5"/>
          <p:cNvSpPr txBox="1"/>
          <p:nvPr/>
        </p:nvSpPr>
        <p:spPr>
          <a:xfrm>
            <a:off x="990600" y="2313519"/>
            <a:ext cx="5343080" cy="980012"/>
          </a:xfrm>
          <a:prstGeom prst="rect">
            <a:avLst/>
          </a:prstGeom>
        </p:spPr>
        <p:txBody>
          <a:bodyPr lIns="0" tIns="0" rIns="0" bIns="0" rtlCol="0" anchor="ctr">
            <a:spAutoFit/>
          </a:bodyPr>
          <a:lstStyle/>
          <a:p>
            <a:pPr latinLnBrk="1">
              <a:lnSpc>
                <a:spcPct val="116199"/>
              </a:lnSpc>
            </a:pPr>
            <a:r>
              <a:rPr lang="en-US" altLang="zh-CN" sz="1400" dirty="0">
                <a:solidFill>
                  <a:srgbClr val="333333"/>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p:txBody>
      </p:sp>
      <p:sp>
        <p:nvSpPr>
          <p:cNvPr id="257" name="TextBox 6"/>
          <p:cNvSpPr txBox="1"/>
          <p:nvPr/>
        </p:nvSpPr>
        <p:spPr>
          <a:xfrm>
            <a:off x="981456" y="4377220"/>
            <a:ext cx="4600130" cy="300660"/>
          </a:xfrm>
          <a:prstGeom prst="rect">
            <a:avLst/>
          </a:prstGeom>
        </p:spPr>
        <p:txBody>
          <a:bodyPr lIns="0" tIns="0" rIns="0" bIns="0" rtlCol="0" anchor="ctr">
            <a:spAutoFit/>
          </a:bodyPr>
          <a:lstStyle/>
          <a:p>
            <a:pPr latinLnBrk="1">
              <a:lnSpc>
                <a:spcPct val="116199"/>
              </a:lnSpc>
            </a:pPr>
            <a:r>
              <a:rPr lang="en-US" altLang="zh-CN" b="1" dirty="0">
                <a:solidFill>
                  <a:srgbClr val="333333"/>
                </a:solidFill>
                <a:latin typeface="Microsoft YaHei"/>
                <a:ea typeface="Microsoft YaHei"/>
              </a:rPr>
              <a:t>THIS IS A GREAT HEADLINE</a:t>
            </a:r>
            <a:endParaRPr lang="en-US" altLang="zh-CN" sz="1100" dirty="0"/>
          </a:p>
        </p:txBody>
      </p:sp>
      <p:sp>
        <p:nvSpPr>
          <p:cNvPr id="258" name="TextBox 7"/>
          <p:cNvSpPr txBox="1"/>
          <p:nvPr/>
        </p:nvSpPr>
        <p:spPr>
          <a:xfrm>
            <a:off x="990600" y="4787989"/>
            <a:ext cx="5343080" cy="730072"/>
          </a:xfrm>
          <a:prstGeom prst="rect">
            <a:avLst/>
          </a:prstGeom>
        </p:spPr>
        <p:txBody>
          <a:bodyPr lIns="0" tIns="0" rIns="0" bIns="0" rtlCol="0" anchor="ctr">
            <a:spAutoFit/>
          </a:bodyPr>
          <a:lstStyle/>
          <a:p>
            <a:pPr latinLnBrk="1">
              <a:lnSpc>
                <a:spcPct val="116199"/>
              </a:lnSpc>
            </a:pPr>
            <a:r>
              <a:rPr lang="en-US" altLang="zh-CN" sz="1400" dirty="0">
                <a:solidFill>
                  <a:srgbClr val="333333"/>
                </a:solidFill>
                <a:latin typeface="Microsoft YaHei"/>
                <a:ea typeface="Microsoft YaHei"/>
              </a:rPr>
              <a:t>Mercury is the closest planet to the Sun and the smallest one in the Solar System—it’s only a bit larger than our Moon. The planet’s name has</a:t>
            </a:r>
          </a:p>
        </p:txBody>
      </p:sp>
      <p:sp>
        <p:nvSpPr>
          <p:cNvPr id="259" name="Freeform 8"/>
          <p:cNvSpPr/>
          <p:nvPr/>
        </p:nvSpPr>
        <p:spPr>
          <a:xfrm>
            <a:off x="989584" y="3721100"/>
            <a:ext cx="5538995" cy="0"/>
          </a:xfrm>
          <a:custGeom>
            <a:avLst/>
            <a:gdLst/>
            <a:ahLst/>
            <a:cxnLst/>
            <a:rect l="l" t="t" r="r" b="b"/>
            <a:pathLst>
              <a:path w="5538995">
                <a:moveTo>
                  <a:pt x="0" y="0"/>
                </a:moveTo>
                <a:lnTo>
                  <a:pt x="5538995" y="0"/>
                </a:lnTo>
              </a:path>
            </a:pathLst>
          </a:custGeom>
          <a:solidFill>
            <a:srgbClr val="42464B"/>
          </a:solidFill>
          <a:ln w="6350">
            <a:solidFill>
              <a:srgbClr val="42464B"/>
            </a:solidFill>
            <a:prstDash val="dash"/>
            <a:headEnd type="none" w="med" len="med"/>
            <a:tailEnd type="none" w="med" len="med"/>
          </a:ln>
        </p:spPr>
      </p:sp>
      <p:sp>
        <p:nvSpPr>
          <p:cNvPr id="260" name="Freeform 9"/>
          <p:cNvSpPr/>
          <p:nvPr/>
        </p:nvSpPr>
        <p:spPr>
          <a:xfrm>
            <a:off x="7073900" y="1854200"/>
            <a:ext cx="3571875" cy="1664274"/>
          </a:xfrm>
          <a:custGeom>
            <a:avLst/>
            <a:gdLst/>
            <a:ahLst/>
            <a:cxnLst/>
            <a:rect l="l" t="t" r="r" b="b"/>
            <a:pathLst>
              <a:path w="3571875" h="1664274">
                <a:moveTo>
                  <a:pt x="0" y="122115"/>
                </a:moveTo>
                <a:cubicBezTo>
                  <a:pt x="0" y="54673"/>
                  <a:pt x="54673" y="0"/>
                  <a:pt x="122115" y="0"/>
                </a:cubicBezTo>
                <a:lnTo>
                  <a:pt x="3449760" y="0"/>
                </a:lnTo>
                <a:cubicBezTo>
                  <a:pt x="3482147" y="0"/>
                  <a:pt x="3513207" y="12866"/>
                  <a:pt x="3536108" y="35767"/>
                </a:cubicBezTo>
                <a:cubicBezTo>
                  <a:pt x="3559009" y="58668"/>
                  <a:pt x="3571875" y="89728"/>
                  <a:pt x="3571875" y="122115"/>
                </a:cubicBezTo>
                <a:lnTo>
                  <a:pt x="3571875" y="1542158"/>
                </a:lnTo>
                <a:cubicBezTo>
                  <a:pt x="3571875" y="1574545"/>
                  <a:pt x="3559010" y="1605606"/>
                  <a:pt x="3536108" y="1628507"/>
                </a:cubicBezTo>
                <a:cubicBezTo>
                  <a:pt x="3513207" y="1651408"/>
                  <a:pt x="3482147" y="1664274"/>
                  <a:pt x="3449760" y="1664274"/>
                </a:cubicBezTo>
                <a:lnTo>
                  <a:pt x="122115" y="1664274"/>
                </a:lnTo>
                <a:cubicBezTo>
                  <a:pt x="89728" y="1664274"/>
                  <a:pt x="58668" y="1651408"/>
                  <a:pt x="35767" y="1628507"/>
                </a:cubicBezTo>
                <a:cubicBezTo>
                  <a:pt x="12866" y="1605606"/>
                  <a:pt x="0" y="1574545"/>
                  <a:pt x="0" y="1542158"/>
                </a:cubicBezTo>
                <a:lnTo>
                  <a:pt x="0" y="122115"/>
                </a:lnTo>
                <a:close/>
              </a:path>
            </a:pathLst>
          </a:custGeom>
          <a:solidFill>
            <a:srgbClr val="04A0E0">
              <a:alpha val="9019"/>
            </a:srgbClr>
          </a:solidFill>
        </p:spPr>
        <p:txBody>
          <a:bodyPr lIns="127000" rIns="127000" rtlCol="0" anchor="ctr"/>
          <a:lstStyle/>
          <a:p>
            <a:pPr algn="l"/>
            <a:endParaRPr lang="en-US" sz="1100"/>
          </a:p>
        </p:txBody>
      </p:sp>
      <p:sp>
        <p:nvSpPr>
          <p:cNvPr id="261" name="Freeform 10"/>
          <p:cNvSpPr/>
          <p:nvPr/>
        </p:nvSpPr>
        <p:spPr>
          <a:xfrm>
            <a:off x="7073900" y="3873500"/>
            <a:ext cx="3571875" cy="1664274"/>
          </a:xfrm>
          <a:custGeom>
            <a:avLst/>
            <a:gdLst/>
            <a:ahLst/>
            <a:cxnLst/>
            <a:rect l="l" t="t" r="r" b="b"/>
            <a:pathLst>
              <a:path w="3571875" h="1664274">
                <a:moveTo>
                  <a:pt x="0" y="122115"/>
                </a:moveTo>
                <a:cubicBezTo>
                  <a:pt x="0" y="54673"/>
                  <a:pt x="54673" y="0"/>
                  <a:pt x="122115" y="0"/>
                </a:cubicBezTo>
                <a:lnTo>
                  <a:pt x="3449760" y="0"/>
                </a:lnTo>
                <a:cubicBezTo>
                  <a:pt x="3482147" y="0"/>
                  <a:pt x="3513207" y="12866"/>
                  <a:pt x="3536108" y="35767"/>
                </a:cubicBezTo>
                <a:cubicBezTo>
                  <a:pt x="3559009" y="58668"/>
                  <a:pt x="3571875" y="89728"/>
                  <a:pt x="3571875" y="122115"/>
                </a:cubicBezTo>
                <a:lnTo>
                  <a:pt x="3571875" y="1542158"/>
                </a:lnTo>
                <a:cubicBezTo>
                  <a:pt x="3571875" y="1574545"/>
                  <a:pt x="3559010" y="1605606"/>
                  <a:pt x="3536108" y="1628507"/>
                </a:cubicBezTo>
                <a:cubicBezTo>
                  <a:pt x="3513207" y="1651408"/>
                  <a:pt x="3482147" y="1664274"/>
                  <a:pt x="3449760" y="1664274"/>
                </a:cubicBezTo>
                <a:lnTo>
                  <a:pt x="122115" y="1664274"/>
                </a:lnTo>
                <a:cubicBezTo>
                  <a:pt x="89728" y="1664274"/>
                  <a:pt x="58668" y="1651408"/>
                  <a:pt x="35767" y="1628507"/>
                </a:cubicBezTo>
                <a:cubicBezTo>
                  <a:pt x="12866" y="1605606"/>
                  <a:pt x="0" y="1574545"/>
                  <a:pt x="0" y="1542158"/>
                </a:cubicBezTo>
                <a:lnTo>
                  <a:pt x="0" y="122115"/>
                </a:lnTo>
                <a:close/>
              </a:path>
            </a:pathLst>
          </a:custGeom>
          <a:solidFill>
            <a:srgbClr val="04A0E0">
              <a:alpha val="9019"/>
            </a:srgbClr>
          </a:solidFill>
        </p:spPr>
        <p:txBody>
          <a:bodyPr lIns="127000" rIns="127000" rtlCol="0" anchor="ctr"/>
          <a:lstStyle/>
          <a:p>
            <a:pPr algn="l"/>
            <a:endParaRPr lang="en-US" sz="1100"/>
          </a:p>
        </p:txBody>
      </p:sp>
      <p:pic>
        <p:nvPicPr>
          <p:cNvPr id="262" name="Picture 11"/>
          <p:cNvPicPr>
            <a:picLocks noChangeAspect="1"/>
          </p:cNvPicPr>
          <p:nvPr/>
        </p:nvPicPr>
        <p:blipFill>
          <a:blip r:embed="rId2"/>
          <a:stretch>
            <a:fillRect/>
          </a:stretch>
        </p:blipFill>
        <p:spPr>
          <a:xfrm>
            <a:off x="7899400" y="2286000"/>
            <a:ext cx="1962946" cy="821586"/>
          </a:xfrm>
          <a:prstGeom prst="rect">
            <a:avLst/>
          </a:prstGeom>
        </p:spPr>
      </p:pic>
      <p:pic>
        <p:nvPicPr>
          <p:cNvPr id="263" name="Picture 12"/>
          <p:cNvPicPr>
            <a:picLocks noChangeAspect="1"/>
          </p:cNvPicPr>
          <p:nvPr/>
        </p:nvPicPr>
        <p:blipFill>
          <a:blip r:embed="rId3"/>
          <a:stretch>
            <a:fillRect/>
          </a:stretch>
        </p:blipFill>
        <p:spPr>
          <a:xfrm>
            <a:off x="8051800" y="3619500"/>
            <a:ext cx="1803235" cy="1823903"/>
          </a:xfrm>
          <a:prstGeom prst="rect">
            <a:avLst/>
          </a:prstGeom>
        </p:spPr>
      </p:pic>
      <p:grpSp>
        <p:nvGrpSpPr>
          <p:cNvPr id="20" name="Group 1">
            <a:extLst>
              <a:ext uri="{FF2B5EF4-FFF2-40B4-BE49-F238E27FC236}">
                <a16:creationId xmlns:a16="http://schemas.microsoft.com/office/drawing/2014/main" id="{E0FF8297-3BF8-4821-B40F-E0BDF1D0193D}"/>
              </a:ext>
            </a:extLst>
          </p:cNvPr>
          <p:cNvGrpSpPr/>
          <p:nvPr/>
        </p:nvGrpSpPr>
        <p:grpSpPr>
          <a:xfrm>
            <a:off x="-533400" y="393700"/>
            <a:ext cx="12758127" cy="503726"/>
            <a:chOff x="-533400" y="393700"/>
            <a:chExt cx="12758127" cy="503726"/>
          </a:xfrm>
        </p:grpSpPr>
        <p:sp>
          <p:nvSpPr>
            <p:cNvPr id="21" name="Freeform 152">
              <a:extLst>
                <a:ext uri="{FF2B5EF4-FFF2-40B4-BE49-F238E27FC236}">
                  <a16:creationId xmlns:a16="http://schemas.microsoft.com/office/drawing/2014/main" id="{FB5AA932-BBB1-4E34-9C54-7AD15E5E576A}"/>
                </a:ext>
              </a:extLst>
            </p:cNvPr>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22" name="Freeform 153">
              <a:extLst>
                <a:ext uri="{FF2B5EF4-FFF2-40B4-BE49-F238E27FC236}">
                  <a16:creationId xmlns:a16="http://schemas.microsoft.com/office/drawing/2014/main" id="{7C1CFD0B-BD53-4F85-AD37-D1D75BF32B9A}"/>
                </a:ext>
              </a:extLst>
            </p:cNvPr>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23" name="Freeform 154">
              <a:extLst>
                <a:ext uri="{FF2B5EF4-FFF2-40B4-BE49-F238E27FC236}">
                  <a16:creationId xmlns:a16="http://schemas.microsoft.com/office/drawing/2014/main" id="{0E00F27D-6463-42B3-8FBA-8D4EDDDDCE2B}"/>
                </a:ext>
              </a:extLst>
            </p:cNvPr>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24" name="Freeform 155">
              <a:extLst>
                <a:ext uri="{FF2B5EF4-FFF2-40B4-BE49-F238E27FC236}">
                  <a16:creationId xmlns:a16="http://schemas.microsoft.com/office/drawing/2014/main" id="{8C49A022-1117-468C-947D-040B822792DA}"/>
                </a:ext>
              </a:extLst>
            </p:cNvPr>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25" name="TextBox 156">
              <a:extLst>
                <a:ext uri="{FF2B5EF4-FFF2-40B4-BE49-F238E27FC236}">
                  <a16:creationId xmlns:a16="http://schemas.microsoft.com/office/drawing/2014/main" id="{C8BC2FA1-AA5E-42E6-8F9C-AE78600D4542}"/>
                </a:ext>
              </a:extLst>
            </p:cNvPr>
            <p:cNvSpPr txBox="1"/>
            <p:nvPr/>
          </p:nvSpPr>
          <p:spPr>
            <a:xfrm>
              <a:off x="135509" y="436846"/>
              <a:ext cx="2446528" cy="400879"/>
            </a:xfrm>
            <a:prstGeom prst="rect">
              <a:avLst/>
            </a:prstGeom>
          </p:spPr>
          <p:txBody>
            <a:bodyPr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Cases Overview</a:t>
              </a:r>
              <a:endParaRPr lang="en-US" sz="1100" dirty="0"/>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fade">
                                      <p:cBhvr>
                                        <p:cTn id="7" dur="1000"/>
                                        <p:tgtEl>
                                          <p:spTgt spid="25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4"/>
                                        </p:tgtEl>
                                        <p:attrNameLst>
                                          <p:attrName>style.visibility</p:attrName>
                                        </p:attrNameLst>
                                      </p:cBhvr>
                                      <p:to>
                                        <p:strVal val="visible"/>
                                      </p:to>
                                    </p:set>
                                    <p:animEffect transition="in" filter="fade">
                                      <p:cBhvr>
                                        <p:cTn id="10" dur="1000"/>
                                        <p:tgtEl>
                                          <p:spTgt spid="25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55"/>
                                        </p:tgtEl>
                                        <p:attrNameLst>
                                          <p:attrName>style.visibility</p:attrName>
                                        </p:attrNameLst>
                                      </p:cBhvr>
                                      <p:to>
                                        <p:strVal val="visible"/>
                                      </p:to>
                                    </p:set>
                                    <p:animEffect transition="in" filter="fade">
                                      <p:cBhvr>
                                        <p:cTn id="13" dur="1000"/>
                                        <p:tgtEl>
                                          <p:spTgt spid="2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fade">
                                      <p:cBhvr>
                                        <p:cTn id="16" dur="1000"/>
                                        <p:tgtEl>
                                          <p:spTgt spid="25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57"/>
                                        </p:tgtEl>
                                        <p:attrNameLst>
                                          <p:attrName>style.visibility</p:attrName>
                                        </p:attrNameLst>
                                      </p:cBhvr>
                                      <p:to>
                                        <p:strVal val="visible"/>
                                      </p:to>
                                    </p:set>
                                    <p:animEffect transition="in" filter="fade">
                                      <p:cBhvr>
                                        <p:cTn id="19" dur="1000"/>
                                        <p:tgtEl>
                                          <p:spTgt spid="25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8"/>
                                        </p:tgtEl>
                                        <p:attrNameLst>
                                          <p:attrName>style.visibility</p:attrName>
                                        </p:attrNameLst>
                                      </p:cBhvr>
                                      <p:to>
                                        <p:strVal val="visible"/>
                                      </p:to>
                                    </p:set>
                                    <p:animEffect transition="in" filter="fade">
                                      <p:cBhvr>
                                        <p:cTn id="22" dur="1000"/>
                                        <p:tgtEl>
                                          <p:spTgt spid="2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59"/>
                                        </p:tgtEl>
                                        <p:attrNameLst>
                                          <p:attrName>style.visibility</p:attrName>
                                        </p:attrNameLst>
                                      </p:cBhvr>
                                      <p:to>
                                        <p:strVal val="visible"/>
                                      </p:to>
                                    </p:set>
                                    <p:animEffect transition="in" filter="fade">
                                      <p:cBhvr>
                                        <p:cTn id="25" dur="1000"/>
                                        <p:tgtEl>
                                          <p:spTgt spid="25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60"/>
                                        </p:tgtEl>
                                        <p:attrNameLst>
                                          <p:attrName>style.visibility</p:attrName>
                                        </p:attrNameLst>
                                      </p:cBhvr>
                                      <p:to>
                                        <p:strVal val="visible"/>
                                      </p:to>
                                    </p:set>
                                    <p:animEffect transition="in" filter="fade">
                                      <p:cBhvr>
                                        <p:cTn id="28" dur="1000"/>
                                        <p:tgtEl>
                                          <p:spTgt spid="26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61"/>
                                        </p:tgtEl>
                                        <p:attrNameLst>
                                          <p:attrName>style.visibility</p:attrName>
                                        </p:attrNameLst>
                                      </p:cBhvr>
                                      <p:to>
                                        <p:strVal val="visible"/>
                                      </p:to>
                                    </p:set>
                                    <p:animEffect transition="in" filter="fade">
                                      <p:cBhvr>
                                        <p:cTn id="31" dur="1000"/>
                                        <p:tgtEl>
                                          <p:spTgt spid="26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62"/>
                                        </p:tgtEl>
                                        <p:attrNameLst>
                                          <p:attrName>style.visibility</p:attrName>
                                        </p:attrNameLst>
                                      </p:cBhvr>
                                      <p:to>
                                        <p:strVal val="visible"/>
                                      </p:to>
                                    </p:set>
                                    <p:animEffect transition="in" filter="fade">
                                      <p:cBhvr>
                                        <p:cTn id="34" dur="1000"/>
                                        <p:tgtEl>
                                          <p:spTgt spid="26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63"/>
                                        </p:tgtEl>
                                        <p:attrNameLst>
                                          <p:attrName>style.visibility</p:attrName>
                                        </p:attrNameLst>
                                      </p:cBhvr>
                                      <p:to>
                                        <p:strVal val="visible"/>
                                      </p:to>
                                    </p:set>
                                    <p:animEffect transition="in" filter="fade">
                                      <p:cBhvr>
                                        <p:cTn id="37" dur="1000"/>
                                        <p:tgtEl>
                                          <p:spTgt spid="26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pic>
        <p:nvPicPr>
          <p:cNvPr id="281" name="Picture 1"/>
          <p:cNvPicPr>
            <a:picLocks noChangeAspect="1"/>
          </p:cNvPicPr>
          <p:nvPr/>
        </p:nvPicPr>
        <p:blipFill>
          <a:blip r:embed="rId3"/>
          <a:stretch>
            <a:fillRect/>
          </a:stretch>
        </p:blipFill>
        <p:spPr>
          <a:xfrm rot="10800000">
            <a:off x="1981200" y="3822700"/>
            <a:ext cx="7643552" cy="1047329"/>
          </a:xfrm>
          <a:prstGeom prst="rect">
            <a:avLst/>
          </a:prstGeom>
        </p:spPr>
      </p:pic>
      <p:pic>
        <p:nvPicPr>
          <p:cNvPr id="282" name="Picture 2"/>
          <p:cNvPicPr>
            <a:picLocks noChangeAspect="1"/>
          </p:cNvPicPr>
          <p:nvPr/>
        </p:nvPicPr>
        <p:blipFill>
          <a:blip r:embed="rId3"/>
          <a:stretch>
            <a:fillRect/>
          </a:stretch>
        </p:blipFill>
        <p:spPr>
          <a:xfrm>
            <a:off x="1917700" y="3759200"/>
            <a:ext cx="7643552" cy="1047329"/>
          </a:xfrm>
          <a:prstGeom prst="rect">
            <a:avLst/>
          </a:prstGeom>
        </p:spPr>
      </p:pic>
      <p:sp>
        <p:nvSpPr>
          <p:cNvPr id="283" name="TextBox 3"/>
          <p:cNvSpPr txBox="1"/>
          <p:nvPr/>
        </p:nvSpPr>
        <p:spPr>
          <a:xfrm>
            <a:off x="2692400" y="3898103"/>
            <a:ext cx="6414008" cy="801694"/>
          </a:xfrm>
          <a:prstGeom prst="rect">
            <a:avLst/>
          </a:prstGeom>
        </p:spPr>
        <p:txBody>
          <a:bodyPr lIns="0" tIns="0" rIns="0" bIns="0" rtlCol="0" anchor="ctr">
            <a:spAutoFit/>
          </a:bodyPr>
          <a:lstStyle/>
          <a:p>
            <a:pPr algn="ctr" latinLnBrk="1">
              <a:lnSpc>
                <a:spcPct val="116199"/>
              </a:lnSpc>
            </a:pPr>
            <a:r>
              <a:rPr lang="en-US" sz="4800" b="1" dirty="0">
                <a:solidFill>
                  <a:srgbClr val="FFFFFF"/>
                </a:solidFill>
                <a:latin typeface="Microsoft YaHei"/>
                <a:ea typeface="Microsoft YaHei"/>
              </a:rPr>
              <a:t>Thank You!</a:t>
            </a:r>
            <a:endParaRPr lang="en-US" sz="1100" dirty="0"/>
          </a:p>
        </p:txBody>
      </p:sp>
      <p:sp>
        <p:nvSpPr>
          <p:cNvPr id="284" name="Freeform 4"/>
          <p:cNvSpPr/>
          <p:nvPr/>
        </p:nvSpPr>
        <p:spPr>
          <a:xfrm>
            <a:off x="728510" y="-7145431"/>
            <a:ext cx="10112679" cy="10595161"/>
          </a:xfrm>
          <a:custGeom>
            <a:avLst/>
            <a:gdLst/>
            <a:ahLst/>
            <a:cxnLst/>
            <a:rect l="l" t="t" r="r" b="b"/>
            <a:pathLst>
              <a:path w="10112679" h="10595161">
                <a:moveTo>
                  <a:pt x="8090" y="5297581"/>
                </a:moveTo>
                <a:cubicBezTo>
                  <a:pt x="0" y="3488636"/>
                  <a:pt x="960418" y="1813631"/>
                  <a:pt x="2525675" y="906816"/>
                </a:cubicBezTo>
                <a:cubicBezTo>
                  <a:pt x="4090933" y="0"/>
                  <a:pt x="6021747" y="0"/>
                  <a:pt x="7587005" y="906816"/>
                </a:cubicBezTo>
                <a:cubicBezTo>
                  <a:pt x="9152262" y="1813631"/>
                  <a:pt x="10112679" y="3488636"/>
                  <a:pt x="10104590" y="5297581"/>
                </a:cubicBezTo>
                <a:cubicBezTo>
                  <a:pt x="10112679" y="7106525"/>
                  <a:pt x="9152262" y="8781530"/>
                  <a:pt x="7587005" y="9688346"/>
                </a:cubicBezTo>
                <a:cubicBezTo>
                  <a:pt x="6021747" y="10595161"/>
                  <a:pt x="4090933" y="10595161"/>
                  <a:pt x="2525675" y="9688346"/>
                </a:cubicBezTo>
                <a:cubicBezTo>
                  <a:pt x="960418" y="8781530"/>
                  <a:pt x="0" y="7106525"/>
                  <a:pt x="8090" y="5297581"/>
                </a:cubicBezTo>
                <a:close/>
              </a:path>
            </a:pathLst>
          </a:custGeom>
          <a:solidFill>
            <a:srgbClr val="FFFFFF"/>
          </a:solidFill>
          <a:ln w="50800">
            <a:solidFill>
              <a:srgbClr val="393838"/>
            </a:solidFill>
            <a:prstDash val="solid"/>
            <a:miter/>
          </a:ln>
        </p:spPr>
        <p:txBody>
          <a:bodyPr lIns="127000" rIns="127000" rtlCol="0" anchor="ctr"/>
          <a:lstStyle/>
          <a:p>
            <a:pPr algn="l"/>
            <a:endParaRPr lang="en-US" sz="1100"/>
          </a:p>
        </p:txBody>
      </p:sp>
      <p:grpSp>
        <p:nvGrpSpPr>
          <p:cNvPr id="70" name="Google Shape;1624;p57">
            <a:extLst>
              <a:ext uri="{FF2B5EF4-FFF2-40B4-BE49-F238E27FC236}">
                <a16:creationId xmlns:a16="http://schemas.microsoft.com/office/drawing/2014/main" id="{BAEB3BF4-7FD2-4077-821C-B41E0C009284}"/>
              </a:ext>
            </a:extLst>
          </p:cNvPr>
          <p:cNvGrpSpPr/>
          <p:nvPr/>
        </p:nvGrpSpPr>
        <p:grpSpPr>
          <a:xfrm flipH="1">
            <a:off x="8295939" y="0"/>
            <a:ext cx="1620937" cy="1620937"/>
            <a:chOff x="6186996" y="2375625"/>
            <a:chExt cx="1916908" cy="1916908"/>
          </a:xfrm>
        </p:grpSpPr>
        <p:sp>
          <p:nvSpPr>
            <p:cNvPr id="71" name="Google Shape;1625;p57">
              <a:extLst>
                <a:ext uri="{FF2B5EF4-FFF2-40B4-BE49-F238E27FC236}">
                  <a16:creationId xmlns:a16="http://schemas.microsoft.com/office/drawing/2014/main" id="{95A3A78E-59EC-4185-A16F-B8AE30CD9F3F}"/>
                </a:ext>
              </a:extLst>
            </p:cNvPr>
            <p:cNvSpPr/>
            <p:nvPr/>
          </p:nvSpPr>
          <p:spPr>
            <a:xfrm>
              <a:off x="6549650" y="2738275"/>
              <a:ext cx="1191600" cy="1191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 name="Google Shape;1626;p57">
              <a:extLst>
                <a:ext uri="{FF2B5EF4-FFF2-40B4-BE49-F238E27FC236}">
                  <a16:creationId xmlns:a16="http://schemas.microsoft.com/office/drawing/2014/main" id="{6E12ABEF-2F5C-4748-95D3-BCD89BDE8512}"/>
                </a:ext>
              </a:extLst>
            </p:cNvPr>
            <p:cNvCxnSpPr>
              <a:stCxn id="71" idx="0"/>
              <a:endCxn id="73" idx="4"/>
            </p:cNvCxnSpPr>
            <p:nvPr/>
          </p:nvCxnSpPr>
          <p:spPr>
            <a:xfrm rot="10800000">
              <a:off x="7145450" y="2530975"/>
              <a:ext cx="0" cy="207300"/>
            </a:xfrm>
            <a:prstGeom prst="straightConnector1">
              <a:avLst/>
            </a:prstGeom>
            <a:noFill/>
            <a:ln w="28575" cap="flat" cmpd="sng">
              <a:solidFill>
                <a:schemeClr val="dk1"/>
              </a:solidFill>
              <a:prstDash val="solid"/>
              <a:round/>
              <a:headEnd type="none" w="med" len="med"/>
              <a:tailEnd type="none" w="med" len="med"/>
            </a:ln>
          </p:spPr>
        </p:cxnSp>
        <p:sp>
          <p:nvSpPr>
            <p:cNvPr id="73" name="Google Shape;1627;p57">
              <a:extLst>
                <a:ext uri="{FF2B5EF4-FFF2-40B4-BE49-F238E27FC236}">
                  <a16:creationId xmlns:a16="http://schemas.microsoft.com/office/drawing/2014/main" id="{8DBF0649-FE5A-439A-BACF-79BF1941AD87}"/>
                </a:ext>
              </a:extLst>
            </p:cNvPr>
            <p:cNvSpPr/>
            <p:nvPr/>
          </p:nvSpPr>
          <p:spPr>
            <a:xfrm>
              <a:off x="7067750" y="2375625"/>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 name="Google Shape;1628;p57">
              <a:extLst>
                <a:ext uri="{FF2B5EF4-FFF2-40B4-BE49-F238E27FC236}">
                  <a16:creationId xmlns:a16="http://schemas.microsoft.com/office/drawing/2014/main" id="{13E7C940-DD42-4E25-974D-3D51DA186296}"/>
                </a:ext>
              </a:extLst>
            </p:cNvPr>
            <p:cNvCxnSpPr>
              <a:stCxn id="75" idx="0"/>
            </p:cNvCxnSpPr>
            <p:nvPr/>
          </p:nvCxnSpPr>
          <p:spPr>
            <a:xfrm rot="10800000">
              <a:off x="7145450" y="3929833"/>
              <a:ext cx="0" cy="207300"/>
            </a:xfrm>
            <a:prstGeom prst="straightConnector1">
              <a:avLst/>
            </a:prstGeom>
            <a:noFill/>
            <a:ln w="28575" cap="flat" cmpd="sng">
              <a:solidFill>
                <a:schemeClr val="dk1"/>
              </a:solidFill>
              <a:prstDash val="solid"/>
              <a:round/>
              <a:headEnd type="none" w="med" len="med"/>
              <a:tailEnd type="none" w="med" len="med"/>
            </a:ln>
          </p:spPr>
        </p:cxnSp>
        <p:sp>
          <p:nvSpPr>
            <p:cNvPr id="75" name="Google Shape;1629;p57">
              <a:extLst>
                <a:ext uri="{FF2B5EF4-FFF2-40B4-BE49-F238E27FC236}">
                  <a16:creationId xmlns:a16="http://schemas.microsoft.com/office/drawing/2014/main" id="{DE8F2A7F-0113-4C2F-8029-81985EA042A0}"/>
                </a:ext>
              </a:extLst>
            </p:cNvPr>
            <p:cNvSpPr/>
            <p:nvPr/>
          </p:nvSpPr>
          <p:spPr>
            <a:xfrm>
              <a:off x="7067750" y="4137133"/>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 name="Google Shape;1630;p57">
              <a:extLst>
                <a:ext uri="{FF2B5EF4-FFF2-40B4-BE49-F238E27FC236}">
                  <a16:creationId xmlns:a16="http://schemas.microsoft.com/office/drawing/2014/main" id="{6CDE6000-31AE-4504-9FA6-137478270C00}"/>
                </a:ext>
              </a:extLst>
            </p:cNvPr>
            <p:cNvCxnSpPr>
              <a:stCxn id="71" idx="2"/>
              <a:endCxn id="77" idx="4"/>
            </p:cNvCxnSpPr>
            <p:nvPr/>
          </p:nvCxnSpPr>
          <p:spPr>
            <a:xfrm rot="10800000">
              <a:off x="6342350" y="3334075"/>
              <a:ext cx="207300" cy="0"/>
            </a:xfrm>
            <a:prstGeom prst="straightConnector1">
              <a:avLst/>
            </a:prstGeom>
            <a:noFill/>
            <a:ln w="28575" cap="flat" cmpd="sng">
              <a:solidFill>
                <a:schemeClr val="dk1"/>
              </a:solidFill>
              <a:prstDash val="solid"/>
              <a:round/>
              <a:headEnd type="none" w="med" len="med"/>
              <a:tailEnd type="none" w="med" len="med"/>
            </a:ln>
          </p:spPr>
        </p:cxnSp>
        <p:sp>
          <p:nvSpPr>
            <p:cNvPr id="77" name="Google Shape;1631;p57">
              <a:extLst>
                <a:ext uri="{FF2B5EF4-FFF2-40B4-BE49-F238E27FC236}">
                  <a16:creationId xmlns:a16="http://schemas.microsoft.com/office/drawing/2014/main" id="{A7BA7B10-9B42-451F-AB88-4DD4FD5BBF77}"/>
                </a:ext>
              </a:extLst>
            </p:cNvPr>
            <p:cNvSpPr/>
            <p:nvPr/>
          </p:nvSpPr>
          <p:spPr>
            <a:xfrm rot="-5400000">
              <a:off x="6186996"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 name="Google Shape;1632;p57">
              <a:extLst>
                <a:ext uri="{FF2B5EF4-FFF2-40B4-BE49-F238E27FC236}">
                  <a16:creationId xmlns:a16="http://schemas.microsoft.com/office/drawing/2014/main" id="{4335B93A-231C-4C0E-9A0A-D1A65C6F79DA}"/>
                </a:ext>
              </a:extLst>
            </p:cNvPr>
            <p:cNvCxnSpPr>
              <a:stCxn id="79" idx="0"/>
              <a:endCxn id="71" idx="6"/>
            </p:cNvCxnSpPr>
            <p:nvPr/>
          </p:nvCxnSpPr>
          <p:spPr>
            <a:xfrm rot="10800000">
              <a:off x="7741204" y="3334079"/>
              <a:ext cx="207300" cy="0"/>
            </a:xfrm>
            <a:prstGeom prst="straightConnector1">
              <a:avLst/>
            </a:prstGeom>
            <a:noFill/>
            <a:ln w="28575" cap="flat" cmpd="sng">
              <a:solidFill>
                <a:schemeClr val="dk1"/>
              </a:solidFill>
              <a:prstDash val="solid"/>
              <a:round/>
              <a:headEnd type="none" w="med" len="med"/>
              <a:tailEnd type="none" w="med" len="med"/>
            </a:ln>
          </p:spPr>
        </p:cxnSp>
        <p:sp>
          <p:nvSpPr>
            <p:cNvPr id="79" name="Google Shape;1633;p57">
              <a:extLst>
                <a:ext uri="{FF2B5EF4-FFF2-40B4-BE49-F238E27FC236}">
                  <a16:creationId xmlns:a16="http://schemas.microsoft.com/office/drawing/2014/main" id="{DBFB3CCB-D671-460B-AD93-384A8E8B9CC1}"/>
                </a:ext>
              </a:extLst>
            </p:cNvPr>
            <p:cNvSpPr/>
            <p:nvPr/>
          </p:nvSpPr>
          <p:spPr>
            <a:xfrm rot="-5400000">
              <a:off x="7948504"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 name="Google Shape;1634;p57">
              <a:extLst>
                <a:ext uri="{FF2B5EF4-FFF2-40B4-BE49-F238E27FC236}">
                  <a16:creationId xmlns:a16="http://schemas.microsoft.com/office/drawing/2014/main" id="{A39508BE-6D1A-47B4-87C3-8EA00CCAF08A}"/>
                </a:ext>
              </a:extLst>
            </p:cNvPr>
            <p:cNvCxnSpPr>
              <a:endCxn id="81" idx="4"/>
            </p:cNvCxnSpPr>
            <p:nvPr/>
          </p:nvCxnSpPr>
          <p:spPr>
            <a:xfrm rot="10800000">
              <a:off x="6577478" y="2766192"/>
              <a:ext cx="146400" cy="146400"/>
            </a:xfrm>
            <a:prstGeom prst="straightConnector1">
              <a:avLst/>
            </a:prstGeom>
            <a:noFill/>
            <a:ln w="28575" cap="flat" cmpd="sng">
              <a:solidFill>
                <a:schemeClr val="dk1"/>
              </a:solidFill>
              <a:prstDash val="solid"/>
              <a:round/>
              <a:headEnd type="none" w="med" len="med"/>
              <a:tailEnd type="none" w="med" len="med"/>
            </a:ln>
          </p:spPr>
        </p:cxnSp>
        <p:sp>
          <p:nvSpPr>
            <p:cNvPr id="81" name="Google Shape;1635;p57">
              <a:extLst>
                <a:ext uri="{FF2B5EF4-FFF2-40B4-BE49-F238E27FC236}">
                  <a16:creationId xmlns:a16="http://schemas.microsoft.com/office/drawing/2014/main" id="{87E8759F-0D94-499F-819C-0D5A408AB7BB}"/>
                </a:ext>
              </a:extLst>
            </p:cNvPr>
            <p:cNvSpPr/>
            <p:nvPr/>
          </p:nvSpPr>
          <p:spPr>
            <a:xfrm rot="-2700000">
              <a:off x="6444938" y="2633652"/>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 name="Google Shape;1636;p57">
              <a:extLst>
                <a:ext uri="{FF2B5EF4-FFF2-40B4-BE49-F238E27FC236}">
                  <a16:creationId xmlns:a16="http://schemas.microsoft.com/office/drawing/2014/main" id="{AE35AF82-1AC3-429F-91D9-2F65187AB8F2}"/>
                </a:ext>
              </a:extLst>
            </p:cNvPr>
            <p:cNvCxnSpPr>
              <a:stCxn id="83" idx="0"/>
            </p:cNvCxnSpPr>
            <p:nvPr/>
          </p:nvCxnSpPr>
          <p:spPr>
            <a:xfrm rot="10800000">
              <a:off x="7566853" y="3755566"/>
              <a:ext cx="146400" cy="146400"/>
            </a:xfrm>
            <a:prstGeom prst="straightConnector1">
              <a:avLst/>
            </a:prstGeom>
            <a:noFill/>
            <a:ln w="28575" cap="flat" cmpd="sng">
              <a:solidFill>
                <a:schemeClr val="dk1"/>
              </a:solidFill>
              <a:prstDash val="solid"/>
              <a:round/>
              <a:headEnd type="none" w="med" len="med"/>
              <a:tailEnd type="none" w="med" len="med"/>
            </a:ln>
          </p:spPr>
        </p:cxnSp>
        <p:sp>
          <p:nvSpPr>
            <p:cNvPr id="83" name="Google Shape;1637;p57">
              <a:extLst>
                <a:ext uri="{FF2B5EF4-FFF2-40B4-BE49-F238E27FC236}">
                  <a16:creationId xmlns:a16="http://schemas.microsoft.com/office/drawing/2014/main" id="{C0D751F2-ADD5-4343-9E73-67686BFA6C2E}"/>
                </a:ext>
              </a:extLst>
            </p:cNvPr>
            <p:cNvSpPr/>
            <p:nvPr/>
          </p:nvSpPr>
          <p:spPr>
            <a:xfrm rot="-2700000">
              <a:off x="7690512" y="387922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 name="Google Shape;1638;p57">
              <a:extLst>
                <a:ext uri="{FF2B5EF4-FFF2-40B4-BE49-F238E27FC236}">
                  <a16:creationId xmlns:a16="http://schemas.microsoft.com/office/drawing/2014/main" id="{9C89A9B9-AC7D-4C5F-BBCF-487F50236716}"/>
                </a:ext>
              </a:extLst>
            </p:cNvPr>
            <p:cNvCxnSpPr>
              <a:endCxn id="85" idx="4"/>
            </p:cNvCxnSpPr>
            <p:nvPr/>
          </p:nvCxnSpPr>
          <p:spPr>
            <a:xfrm flipH="1">
              <a:off x="6577563" y="3755651"/>
              <a:ext cx="146400" cy="146400"/>
            </a:xfrm>
            <a:prstGeom prst="straightConnector1">
              <a:avLst/>
            </a:prstGeom>
            <a:noFill/>
            <a:ln w="28575" cap="flat" cmpd="sng">
              <a:solidFill>
                <a:schemeClr val="dk1"/>
              </a:solidFill>
              <a:prstDash val="solid"/>
              <a:round/>
              <a:headEnd type="none" w="med" len="med"/>
              <a:tailEnd type="none" w="med" len="med"/>
            </a:ln>
          </p:spPr>
        </p:cxnSp>
        <p:sp>
          <p:nvSpPr>
            <p:cNvPr id="85" name="Google Shape;1639;p57">
              <a:extLst>
                <a:ext uri="{FF2B5EF4-FFF2-40B4-BE49-F238E27FC236}">
                  <a16:creationId xmlns:a16="http://schemas.microsoft.com/office/drawing/2014/main" id="{001E4C77-0BC5-4CAC-A17C-180F37C4E733}"/>
                </a:ext>
              </a:extLst>
            </p:cNvPr>
            <p:cNvSpPr/>
            <p:nvPr/>
          </p:nvSpPr>
          <p:spPr>
            <a:xfrm rot="-8100000">
              <a:off x="6445023" y="3879310"/>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 name="Google Shape;1640;p57">
              <a:extLst>
                <a:ext uri="{FF2B5EF4-FFF2-40B4-BE49-F238E27FC236}">
                  <a16:creationId xmlns:a16="http://schemas.microsoft.com/office/drawing/2014/main" id="{CDDEEB9B-F6DF-4FC7-B003-C4136C3DBE1D}"/>
                </a:ext>
              </a:extLst>
            </p:cNvPr>
            <p:cNvCxnSpPr>
              <a:stCxn id="87" idx="0"/>
            </p:cNvCxnSpPr>
            <p:nvPr/>
          </p:nvCxnSpPr>
          <p:spPr>
            <a:xfrm flipH="1">
              <a:off x="7566937" y="2766276"/>
              <a:ext cx="146400" cy="146400"/>
            </a:xfrm>
            <a:prstGeom prst="straightConnector1">
              <a:avLst/>
            </a:prstGeom>
            <a:noFill/>
            <a:ln w="28575" cap="flat" cmpd="sng">
              <a:solidFill>
                <a:schemeClr val="dk1"/>
              </a:solidFill>
              <a:prstDash val="solid"/>
              <a:round/>
              <a:headEnd type="none" w="med" len="med"/>
              <a:tailEnd type="none" w="med" len="med"/>
            </a:ln>
          </p:spPr>
        </p:cxnSp>
        <p:sp>
          <p:nvSpPr>
            <p:cNvPr id="87" name="Google Shape;1641;p57">
              <a:extLst>
                <a:ext uri="{FF2B5EF4-FFF2-40B4-BE49-F238E27FC236}">
                  <a16:creationId xmlns:a16="http://schemas.microsoft.com/office/drawing/2014/main" id="{B317580F-CE14-4403-B4F7-D55DF1882CA7}"/>
                </a:ext>
              </a:extLst>
            </p:cNvPr>
            <p:cNvSpPr/>
            <p:nvPr/>
          </p:nvSpPr>
          <p:spPr>
            <a:xfrm rot="-8100000">
              <a:off x="7690597" y="263373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642;p57">
              <a:extLst>
                <a:ext uri="{FF2B5EF4-FFF2-40B4-BE49-F238E27FC236}">
                  <a16:creationId xmlns:a16="http://schemas.microsoft.com/office/drawing/2014/main" id="{D08364E7-41B0-4F4A-9AF1-9C20AC5A97A7}"/>
                </a:ext>
              </a:extLst>
            </p:cNvPr>
            <p:cNvSpPr/>
            <p:nvPr/>
          </p:nvSpPr>
          <p:spPr>
            <a:xfrm rot="-5400000">
              <a:off x="6794004" y="3256379"/>
              <a:ext cx="155400" cy="15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643;p57">
              <a:extLst>
                <a:ext uri="{FF2B5EF4-FFF2-40B4-BE49-F238E27FC236}">
                  <a16:creationId xmlns:a16="http://schemas.microsoft.com/office/drawing/2014/main" id="{C56B1C74-5DD1-4996-AC74-DE3520AD7751}"/>
                </a:ext>
              </a:extLst>
            </p:cNvPr>
            <p:cNvSpPr/>
            <p:nvPr/>
          </p:nvSpPr>
          <p:spPr>
            <a:xfrm rot="-5400000">
              <a:off x="7371252" y="3334077"/>
              <a:ext cx="77700" cy="777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644;p57">
              <a:extLst>
                <a:ext uri="{FF2B5EF4-FFF2-40B4-BE49-F238E27FC236}">
                  <a16:creationId xmlns:a16="http://schemas.microsoft.com/office/drawing/2014/main" id="{F82BDF71-596E-49C5-BFC9-0182F4027C81}"/>
                </a:ext>
              </a:extLst>
            </p:cNvPr>
            <p:cNvSpPr/>
            <p:nvPr/>
          </p:nvSpPr>
          <p:spPr>
            <a:xfrm rot="-5400000">
              <a:off x="7106602" y="2971452"/>
              <a:ext cx="77700" cy="77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 name="Google Shape;1609;p57">
            <a:extLst>
              <a:ext uri="{FF2B5EF4-FFF2-40B4-BE49-F238E27FC236}">
                <a16:creationId xmlns:a16="http://schemas.microsoft.com/office/drawing/2014/main" id="{10213220-D27A-4322-A79E-2D3BED183A70}"/>
              </a:ext>
            </a:extLst>
          </p:cNvPr>
          <p:cNvSpPr txBox="1">
            <a:spLocks/>
          </p:cNvSpPr>
          <p:nvPr/>
        </p:nvSpPr>
        <p:spPr>
          <a:xfrm flipH="1">
            <a:off x="3518075" y="569534"/>
            <a:ext cx="4322700" cy="994200"/>
          </a:xfrm>
          <a:prstGeom prst="rect">
            <a:avLst/>
          </a:prstGeom>
        </p:spPr>
        <p:txBody>
          <a:bodyPr spcFirstLastPara="1" wrap="square" lIns="91425" tIns="91425" rIns="91425" bIns="91425" anchor="t" anchorCtr="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Clr>
                <a:schemeClr val="dk1"/>
              </a:buClr>
              <a:buSzPts val="1100"/>
              <a:buFont typeface="Arial"/>
              <a:buNone/>
            </a:pPr>
            <a:r>
              <a:rPr lang="en-US" sz="2400" dirty="0">
                <a:solidFill>
                  <a:schemeClr val="tx2">
                    <a:lumMod val="60000"/>
                    <a:lumOff val="40000"/>
                  </a:schemeClr>
                </a:solidFill>
              </a:rPr>
              <a:t>Do you have any questions?</a:t>
            </a:r>
          </a:p>
          <a:p>
            <a:pPr marL="0" indent="0" algn="ctr">
              <a:spcBef>
                <a:spcPts val="0"/>
              </a:spcBef>
              <a:buClr>
                <a:schemeClr val="dk1"/>
              </a:buClr>
              <a:buSzPts val="1100"/>
              <a:buFont typeface="Arial"/>
              <a:buNone/>
            </a:pPr>
            <a:endParaRPr lang="en-US" sz="2400" dirty="0">
              <a:solidFill>
                <a:schemeClr val="tx2">
                  <a:lumMod val="60000"/>
                  <a:lumOff val="40000"/>
                </a:schemeClr>
              </a:solidFill>
            </a:endParaRPr>
          </a:p>
          <a:p>
            <a:pPr marL="0" indent="0" algn="ctr">
              <a:spcBef>
                <a:spcPts val="0"/>
              </a:spcBef>
              <a:buClr>
                <a:schemeClr val="dk1"/>
              </a:buClr>
              <a:buSzPts val="1100"/>
              <a:buFont typeface="Arial"/>
              <a:buNone/>
            </a:pPr>
            <a:r>
              <a:rPr lang="en-US" sz="2400" dirty="0">
                <a:solidFill>
                  <a:schemeClr val="tx2">
                    <a:lumMod val="60000"/>
                    <a:lumOff val="40000"/>
                  </a:schemeClr>
                </a:solidFill>
              </a:rPr>
              <a:t>youremail@greatppt.com </a:t>
            </a:r>
          </a:p>
          <a:p>
            <a:pPr marL="0" indent="0" algn="ctr">
              <a:spcBef>
                <a:spcPts val="0"/>
              </a:spcBef>
              <a:buClr>
                <a:schemeClr val="dk1"/>
              </a:buClr>
              <a:buSzPts val="1100"/>
              <a:buFont typeface="Arial"/>
              <a:buNone/>
            </a:pPr>
            <a:r>
              <a:rPr lang="en-US" sz="2400" dirty="0">
                <a:solidFill>
                  <a:schemeClr val="tx2">
                    <a:lumMod val="60000"/>
                    <a:lumOff val="40000"/>
                  </a:schemeClr>
                </a:solidFill>
              </a:rPr>
              <a:t>+00  000 000 000 </a:t>
            </a:r>
          </a:p>
          <a:p>
            <a:pPr marL="0" indent="0" algn="ctr">
              <a:spcBef>
                <a:spcPts val="0"/>
              </a:spcBef>
              <a:buFont typeface="Arial" pitchFamily="34" charset="0"/>
              <a:buNone/>
            </a:pPr>
            <a:r>
              <a:rPr lang="en-US" sz="2400" dirty="0">
                <a:solidFill>
                  <a:schemeClr val="tx2">
                    <a:lumMod val="60000"/>
                    <a:lumOff val="40000"/>
                  </a:schemeClr>
                </a:solidFill>
              </a:rPr>
              <a:t>www.greatppt.com</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81"/>
                                        </p:tgtEl>
                                        <p:attrNameLst>
                                          <p:attrName>style.visibility</p:attrName>
                                        </p:attrNameLst>
                                      </p:cBhvr>
                                      <p:to>
                                        <p:strVal val="visible"/>
                                      </p:to>
                                    </p:set>
                                    <p:animEffect transition="in" filter="fade">
                                      <p:cBhvr>
                                        <p:cTn id="7" dur="1000"/>
                                        <p:tgtEl>
                                          <p:spTgt spid="28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82"/>
                                        </p:tgtEl>
                                        <p:attrNameLst>
                                          <p:attrName>style.visibility</p:attrName>
                                        </p:attrNameLst>
                                      </p:cBhvr>
                                      <p:to>
                                        <p:strVal val="visible"/>
                                      </p:to>
                                    </p:set>
                                    <p:animEffect transition="in" filter="fade">
                                      <p:cBhvr>
                                        <p:cTn id="10" dur="1000"/>
                                        <p:tgtEl>
                                          <p:spTgt spid="28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3"/>
                                        </p:tgtEl>
                                        <p:attrNameLst>
                                          <p:attrName>style.visibility</p:attrName>
                                        </p:attrNameLst>
                                      </p:cBhvr>
                                      <p:to>
                                        <p:strVal val="visible"/>
                                      </p:to>
                                    </p:set>
                                    <p:animEffect transition="in" filter="fade">
                                      <p:cBhvr>
                                        <p:cTn id="13" dur="1000"/>
                                        <p:tgtEl>
                                          <p:spTgt spid="28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84"/>
                                        </p:tgtEl>
                                        <p:attrNameLst>
                                          <p:attrName>style.visibility</p:attrName>
                                        </p:attrNameLst>
                                      </p:cBhvr>
                                      <p:to>
                                        <p:strVal val="visible"/>
                                      </p:to>
                                    </p:set>
                                    <p:animEffect transition="in" filter="fade">
                                      <p:cBhvr>
                                        <p:cTn id="16" dur="10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animBg="1"/>
      <p:bldP spid="282" grpId="0" animBg="1"/>
      <p:bldP spid="283" grpId="0" animBg="1"/>
      <p:bldP spid="28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44"/>
        <p:cNvGrpSpPr/>
        <p:nvPr/>
      </p:nvGrpSpPr>
      <p:grpSpPr>
        <a:xfrm>
          <a:off x="0" y="0"/>
          <a:ext cx="0" cy="0"/>
          <a:chOff x="0" y="0"/>
          <a:chExt cx="0" cy="0"/>
        </a:xfrm>
      </p:grpSpPr>
      <p:sp>
        <p:nvSpPr>
          <p:cNvPr id="2245" name="Google Shape;2245;p63"/>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246" name="Google Shape;2246;p63"/>
          <p:cNvSpPr txBox="1">
            <a:spLocks noGrp="1"/>
          </p:cNvSpPr>
          <p:nvPr>
            <p:ph type="body" idx="4294967295"/>
          </p:nvPr>
        </p:nvSpPr>
        <p:spPr>
          <a:xfrm>
            <a:off x="1349960" y="1939695"/>
            <a:ext cx="8907004" cy="609700"/>
          </a:xfrm>
          <a:prstGeom prst="rect">
            <a:avLst/>
          </a:prstGeom>
        </p:spPr>
        <p:txBody>
          <a:bodyPr spcFirstLastPara="1" wrap="square" lIns="115551" tIns="115551" rIns="115551" bIns="115551" anchor="ctr" anchorCtr="0">
            <a:noAutofit/>
          </a:bodyPr>
          <a:lstStyle/>
          <a:p>
            <a:pPr marL="0" indent="0" algn="ctr">
              <a:buNone/>
            </a:pPr>
            <a:r>
              <a:rPr lang="en" sz="1390" dirty="0">
                <a:solidFill>
                  <a:srgbClr val="FFFFFF"/>
                </a:solidFill>
                <a:latin typeface="Arial"/>
                <a:ea typeface="Arial"/>
                <a:cs typeface="Arial"/>
                <a:sym typeface="Arial"/>
              </a:rPr>
              <a:t>You can easily</a:t>
            </a:r>
            <a:r>
              <a:rPr lang="en" sz="1390" dirty="0">
                <a:latin typeface="Arial"/>
                <a:ea typeface="Arial"/>
                <a:cs typeface="Arial"/>
                <a:sym typeface="Arial"/>
              </a:rPr>
              <a:t> </a:t>
            </a:r>
            <a:r>
              <a:rPr lang="en" sz="1390" dirty="0">
                <a:solidFill>
                  <a:srgbClr val="869FB2"/>
                </a:solidFill>
                <a:latin typeface="Arial"/>
                <a:ea typeface="Arial"/>
                <a:cs typeface="Arial"/>
                <a:sym typeface="Arial"/>
              </a:rPr>
              <a:t>resize</a:t>
            </a:r>
            <a:r>
              <a:rPr lang="en" sz="1390" dirty="0">
                <a:latin typeface="Arial"/>
                <a:ea typeface="Arial"/>
                <a:cs typeface="Arial"/>
                <a:sym typeface="Arial"/>
              </a:rPr>
              <a:t> </a:t>
            </a:r>
            <a:r>
              <a:rPr lang="en" sz="1390" dirty="0">
                <a:solidFill>
                  <a:srgbClr val="FFFFFF"/>
                </a:solidFill>
                <a:latin typeface="Arial"/>
                <a:ea typeface="Arial"/>
                <a:cs typeface="Arial"/>
                <a:sym typeface="Arial"/>
              </a:rPr>
              <a:t>these resources</a:t>
            </a:r>
            <a:r>
              <a:rPr lang="en" dirty="0">
                <a:solidFill>
                  <a:srgbClr val="FFFFFF"/>
                </a:solidFill>
                <a:latin typeface="Arial"/>
                <a:ea typeface="Arial"/>
                <a:cs typeface="Arial"/>
                <a:sym typeface="Arial"/>
              </a:rPr>
              <a:t> without losing</a:t>
            </a:r>
            <a:r>
              <a:rPr lang="en" sz="1390" dirty="0">
                <a:solidFill>
                  <a:srgbClr val="FFFFFF"/>
                </a:solidFill>
                <a:latin typeface="Arial"/>
                <a:ea typeface="Arial"/>
                <a:cs typeface="Arial"/>
                <a:sym typeface="Arial"/>
              </a:rPr>
              <a:t> quality. To</a:t>
            </a:r>
            <a:r>
              <a:rPr lang="en" sz="1390" dirty="0">
                <a:latin typeface="Arial"/>
                <a:ea typeface="Arial"/>
                <a:cs typeface="Arial"/>
                <a:sym typeface="Arial"/>
              </a:rPr>
              <a:t> </a:t>
            </a:r>
            <a:r>
              <a:rPr lang="en" sz="1390" dirty="0">
                <a:solidFill>
                  <a:srgbClr val="869FB2"/>
                </a:solidFill>
                <a:latin typeface="Arial"/>
                <a:ea typeface="Arial"/>
                <a:cs typeface="Arial"/>
                <a:sym typeface="Arial"/>
              </a:rPr>
              <a:t>change the color</a:t>
            </a:r>
            <a:r>
              <a:rPr lang="en" sz="1390" dirty="0">
                <a:solidFill>
                  <a:srgbClr val="FFFFFF"/>
                </a:solidFill>
                <a:latin typeface="Arial"/>
                <a:ea typeface="Arial"/>
                <a:cs typeface="Arial"/>
                <a:sym typeface="Arial"/>
              </a:rPr>
              <a:t>, just ungroup the resource and click on the object you want to change. Then, click on the paint bucket and select the color you want. </a:t>
            </a:r>
            <a:r>
              <a:rPr lang="en" dirty="0">
                <a:solidFill>
                  <a:srgbClr val="FFFFFF"/>
                </a:solidFill>
                <a:latin typeface="Arial"/>
                <a:ea typeface="Arial"/>
                <a:cs typeface="Arial"/>
                <a:sym typeface="Arial"/>
              </a:rPr>
              <a:t>G</a:t>
            </a:r>
            <a:r>
              <a:rPr lang="en" sz="1390" dirty="0">
                <a:solidFill>
                  <a:srgbClr val="FFFFFF"/>
                </a:solidFill>
                <a:latin typeface="Arial"/>
                <a:ea typeface="Arial"/>
                <a:cs typeface="Arial"/>
                <a:sym typeface="Arial"/>
              </a:rPr>
              <a:t>roup the resource again when you’re done.</a:t>
            </a:r>
            <a:endParaRPr sz="1390" dirty="0">
              <a:solidFill>
                <a:srgbClr val="FFFFFF"/>
              </a:solidFill>
              <a:latin typeface="Arial"/>
              <a:ea typeface="Arial"/>
              <a:cs typeface="Arial"/>
              <a:sym typeface="Arial"/>
            </a:endParaRPr>
          </a:p>
        </p:txBody>
      </p:sp>
      <p:grpSp>
        <p:nvGrpSpPr>
          <p:cNvPr id="2247" name="Google Shape;2247;p63"/>
          <p:cNvGrpSpPr/>
          <p:nvPr/>
        </p:nvGrpSpPr>
        <p:grpSpPr>
          <a:xfrm>
            <a:off x="6516710" y="3900822"/>
            <a:ext cx="599455" cy="696771"/>
            <a:chOff x="4727025" y="1332775"/>
            <a:chExt cx="59900" cy="69625"/>
          </a:xfrm>
        </p:grpSpPr>
        <p:sp>
          <p:nvSpPr>
            <p:cNvPr id="2248" name="Google Shape;2248;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49" name="Google Shape;2249;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50" name="Google Shape;2250;p63"/>
          <p:cNvGrpSpPr/>
          <p:nvPr/>
        </p:nvGrpSpPr>
        <p:grpSpPr>
          <a:xfrm>
            <a:off x="7292303" y="2925863"/>
            <a:ext cx="702284" cy="704025"/>
            <a:chOff x="4820425" y="1329900"/>
            <a:chExt cx="70175" cy="70350"/>
          </a:xfrm>
        </p:grpSpPr>
        <p:sp>
          <p:nvSpPr>
            <p:cNvPr id="2251" name="Google Shape;2251;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52" name="Google Shape;2252;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53" name="Google Shape;2253;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54" name="Google Shape;2254;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55" name="Google Shape;2255;p63"/>
          <p:cNvGrpSpPr/>
          <p:nvPr/>
        </p:nvGrpSpPr>
        <p:grpSpPr>
          <a:xfrm>
            <a:off x="8083963" y="2931557"/>
            <a:ext cx="736309" cy="674754"/>
            <a:chOff x="4903200" y="1331525"/>
            <a:chExt cx="73575" cy="67425"/>
          </a:xfrm>
        </p:grpSpPr>
        <p:sp>
          <p:nvSpPr>
            <p:cNvPr id="2256" name="Google Shape;2256;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57" name="Google Shape;2257;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58" name="Google Shape;2258;p63"/>
          <p:cNvGrpSpPr/>
          <p:nvPr/>
        </p:nvGrpSpPr>
        <p:grpSpPr>
          <a:xfrm>
            <a:off x="7274415" y="3891941"/>
            <a:ext cx="738061" cy="714533"/>
            <a:chOff x="4815575" y="1416800"/>
            <a:chExt cx="73750" cy="71400"/>
          </a:xfrm>
        </p:grpSpPr>
        <p:sp>
          <p:nvSpPr>
            <p:cNvPr id="2259" name="Google Shape;2259;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0" name="Google Shape;2260;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1" name="Google Shape;2261;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62" name="Google Shape;2262;p63"/>
          <p:cNvGrpSpPr/>
          <p:nvPr/>
        </p:nvGrpSpPr>
        <p:grpSpPr>
          <a:xfrm>
            <a:off x="8076707" y="3930093"/>
            <a:ext cx="745566" cy="638226"/>
            <a:chOff x="4902475" y="1418875"/>
            <a:chExt cx="74500" cy="63775"/>
          </a:xfrm>
        </p:grpSpPr>
        <p:sp>
          <p:nvSpPr>
            <p:cNvPr id="2263" name="Google Shape;2263;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4" name="Google Shape;2264;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65" name="Google Shape;2265;p63"/>
          <p:cNvGrpSpPr/>
          <p:nvPr/>
        </p:nvGrpSpPr>
        <p:grpSpPr>
          <a:xfrm>
            <a:off x="7287049" y="4836433"/>
            <a:ext cx="712792" cy="716786"/>
            <a:chOff x="4818100" y="1507675"/>
            <a:chExt cx="71225" cy="71625"/>
          </a:xfrm>
        </p:grpSpPr>
        <p:sp>
          <p:nvSpPr>
            <p:cNvPr id="2266" name="Google Shape;2266;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7" name="Google Shape;2267;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8" name="Google Shape;2268;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9" name="Google Shape;2269;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70" name="Google Shape;2270;p63"/>
          <p:cNvGrpSpPr/>
          <p:nvPr/>
        </p:nvGrpSpPr>
        <p:grpSpPr>
          <a:xfrm>
            <a:off x="6419387" y="4840808"/>
            <a:ext cx="794103" cy="743805"/>
            <a:chOff x="4721450" y="1509475"/>
            <a:chExt cx="79350" cy="74325"/>
          </a:xfrm>
        </p:grpSpPr>
        <p:sp>
          <p:nvSpPr>
            <p:cNvPr id="2271" name="Google Shape;2271;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2" name="Google Shape;2272;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3" name="Google Shape;2273;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4" name="Google Shape;2274;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75" name="Google Shape;2275;p63"/>
          <p:cNvGrpSpPr/>
          <p:nvPr/>
        </p:nvGrpSpPr>
        <p:grpSpPr>
          <a:xfrm>
            <a:off x="8119991" y="4821300"/>
            <a:ext cx="704034" cy="711281"/>
            <a:chOff x="4906800" y="1507500"/>
            <a:chExt cx="70350" cy="71075"/>
          </a:xfrm>
        </p:grpSpPr>
        <p:sp>
          <p:nvSpPr>
            <p:cNvPr id="2276" name="Google Shape;2276;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7" name="Google Shape;2277;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8" name="Google Shape;2278;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9" name="Google Shape;2279;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80" name="Google Shape;2280;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81" name="Google Shape;2281;p63"/>
          <p:cNvGrpSpPr/>
          <p:nvPr/>
        </p:nvGrpSpPr>
        <p:grpSpPr>
          <a:xfrm>
            <a:off x="5639745" y="2959511"/>
            <a:ext cx="654611" cy="654611"/>
            <a:chOff x="3736598" y="2170606"/>
            <a:chExt cx="404889" cy="404889"/>
          </a:xfrm>
        </p:grpSpPr>
        <p:sp>
          <p:nvSpPr>
            <p:cNvPr id="2282" name="Google Shape;2282;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83" name="Google Shape;2283;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84" name="Google Shape;2284;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85" name="Google Shape;2285;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86" name="Google Shape;2286;p63"/>
          <p:cNvGrpSpPr/>
          <p:nvPr/>
        </p:nvGrpSpPr>
        <p:grpSpPr>
          <a:xfrm>
            <a:off x="4713392" y="2959635"/>
            <a:ext cx="741885" cy="654366"/>
            <a:chOff x="3161917" y="2170682"/>
            <a:chExt cx="458870" cy="404737"/>
          </a:xfrm>
        </p:grpSpPr>
        <p:sp>
          <p:nvSpPr>
            <p:cNvPr id="2287" name="Google Shape;2287;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88" name="Google Shape;2288;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89" name="Google Shape;2289;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90" name="Google Shape;2290;p63"/>
          <p:cNvGrpSpPr/>
          <p:nvPr/>
        </p:nvGrpSpPr>
        <p:grpSpPr>
          <a:xfrm>
            <a:off x="4742490" y="3921883"/>
            <a:ext cx="683692" cy="654648"/>
            <a:chOff x="3179914" y="2889488"/>
            <a:chExt cx="422876" cy="404911"/>
          </a:xfrm>
        </p:grpSpPr>
        <p:sp>
          <p:nvSpPr>
            <p:cNvPr id="2291" name="Google Shape;2291;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2" name="Google Shape;2292;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3" name="Google Shape;2293;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4" name="Google Shape;2294;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5" name="Google Shape;2295;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6" name="Google Shape;2296;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97" name="Google Shape;2297;p63"/>
          <p:cNvGrpSpPr/>
          <p:nvPr/>
        </p:nvGrpSpPr>
        <p:grpSpPr>
          <a:xfrm>
            <a:off x="5628215" y="3921830"/>
            <a:ext cx="677672" cy="654754"/>
            <a:chOff x="3729467" y="2889422"/>
            <a:chExt cx="419153" cy="404977"/>
          </a:xfrm>
        </p:grpSpPr>
        <p:sp>
          <p:nvSpPr>
            <p:cNvPr id="2298" name="Google Shape;2298;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9" name="Google Shape;2299;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0" name="Google Shape;2300;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1" name="Google Shape;2301;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2" name="Google Shape;2302;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3" name="Google Shape;2303;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4" name="Google Shape;2304;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05" name="Google Shape;2305;p63"/>
          <p:cNvGrpSpPr/>
          <p:nvPr/>
        </p:nvGrpSpPr>
        <p:grpSpPr>
          <a:xfrm>
            <a:off x="2515299" y="4355886"/>
            <a:ext cx="1220096" cy="170133"/>
            <a:chOff x="4411970" y="2962952"/>
            <a:chExt cx="706544" cy="104212"/>
          </a:xfrm>
        </p:grpSpPr>
        <p:sp>
          <p:nvSpPr>
            <p:cNvPr id="2306" name="Google Shape;2306;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7" name="Google Shape;2307;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8" name="Google Shape;2308;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9" name="Google Shape;2309;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10" name="Google Shape;2310;p63"/>
          <p:cNvGrpSpPr/>
          <p:nvPr/>
        </p:nvGrpSpPr>
        <p:grpSpPr>
          <a:xfrm>
            <a:off x="2515298" y="3844377"/>
            <a:ext cx="1213533" cy="365481"/>
            <a:chOff x="4411970" y="2726085"/>
            <a:chExt cx="643107" cy="193659"/>
          </a:xfrm>
        </p:grpSpPr>
        <p:sp>
          <p:nvSpPr>
            <p:cNvPr id="2311" name="Google Shape;2311;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2" name="Google Shape;2312;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3" name="Google Shape;2313;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14" name="Google Shape;2314;p63"/>
          <p:cNvGrpSpPr/>
          <p:nvPr/>
        </p:nvGrpSpPr>
        <p:grpSpPr>
          <a:xfrm>
            <a:off x="1262150" y="4165813"/>
            <a:ext cx="1025650" cy="319238"/>
            <a:chOff x="4411970" y="4340222"/>
            <a:chExt cx="779467" cy="242683"/>
          </a:xfrm>
        </p:grpSpPr>
        <p:sp>
          <p:nvSpPr>
            <p:cNvPr id="2315" name="Google Shape;2315;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6" name="Google Shape;2316;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7" name="Google Shape;2317;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18" name="Google Shape;2318;p63"/>
          <p:cNvGrpSpPr/>
          <p:nvPr/>
        </p:nvGrpSpPr>
        <p:grpSpPr>
          <a:xfrm>
            <a:off x="2515298" y="3425058"/>
            <a:ext cx="1219855" cy="273291"/>
            <a:chOff x="4411970" y="2468674"/>
            <a:chExt cx="747317" cy="167425"/>
          </a:xfrm>
        </p:grpSpPr>
        <p:sp>
          <p:nvSpPr>
            <p:cNvPr id="2319" name="Google Shape;2319;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20" name="Google Shape;2320;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2321" name="Google Shape;2321;p63"/>
          <p:cNvSpPr/>
          <p:nvPr/>
        </p:nvSpPr>
        <p:spPr>
          <a:xfrm>
            <a:off x="1259938" y="3810268"/>
            <a:ext cx="1024531" cy="243909"/>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322" name="Google Shape;2322;p63"/>
          <p:cNvGrpSpPr/>
          <p:nvPr/>
        </p:nvGrpSpPr>
        <p:grpSpPr>
          <a:xfrm>
            <a:off x="1260973" y="2951579"/>
            <a:ext cx="2476010" cy="263880"/>
            <a:chOff x="6336019" y="3733725"/>
            <a:chExt cx="2566206" cy="351310"/>
          </a:xfrm>
        </p:grpSpPr>
        <p:sp>
          <p:nvSpPr>
            <p:cNvPr id="2323" name="Google Shape;2323;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24" name="Google Shape;2324;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25" name="Google Shape;2325;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26" name="Google Shape;2326;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27" name="Google Shape;2327;p63"/>
          <p:cNvGrpSpPr/>
          <p:nvPr/>
        </p:nvGrpSpPr>
        <p:grpSpPr>
          <a:xfrm>
            <a:off x="2515299" y="4993916"/>
            <a:ext cx="1196335" cy="193628"/>
            <a:chOff x="4404545" y="3301592"/>
            <a:chExt cx="782403" cy="129272"/>
          </a:xfrm>
        </p:grpSpPr>
        <p:sp>
          <p:nvSpPr>
            <p:cNvPr id="2328" name="Google Shape;2328;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29" name="Google Shape;2329;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30" name="Google Shape;2330;p63"/>
          <p:cNvGrpSpPr/>
          <p:nvPr/>
        </p:nvGrpSpPr>
        <p:grpSpPr>
          <a:xfrm>
            <a:off x="2515299" y="4672048"/>
            <a:ext cx="1216186" cy="175841"/>
            <a:chOff x="4411970" y="3131459"/>
            <a:chExt cx="710520" cy="117397"/>
          </a:xfrm>
        </p:grpSpPr>
        <p:sp>
          <p:nvSpPr>
            <p:cNvPr id="2331" name="Google Shape;2331;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32" name="Google Shape;2332;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2333" name="Google Shape;2333;p63" descr="Timeline background shape"/>
          <p:cNvSpPr/>
          <p:nvPr/>
        </p:nvSpPr>
        <p:spPr>
          <a:xfrm>
            <a:off x="2515298" y="5333572"/>
            <a:ext cx="1213713" cy="193375"/>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334" name="Google Shape;2334;p63"/>
          <p:cNvGrpSpPr/>
          <p:nvPr/>
        </p:nvGrpSpPr>
        <p:grpSpPr>
          <a:xfrm>
            <a:off x="1251592" y="4578097"/>
            <a:ext cx="1041240" cy="580110"/>
            <a:chOff x="4411970" y="1801825"/>
            <a:chExt cx="734586" cy="409262"/>
          </a:xfrm>
        </p:grpSpPr>
        <p:sp>
          <p:nvSpPr>
            <p:cNvPr id="2335" name="Google Shape;2335;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36" name="Google Shape;2336;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37" name="Google Shape;2337;p63"/>
          <p:cNvGrpSpPr/>
          <p:nvPr/>
        </p:nvGrpSpPr>
        <p:grpSpPr>
          <a:xfrm>
            <a:off x="3912043" y="2957248"/>
            <a:ext cx="659136" cy="659136"/>
            <a:chOff x="5681300" y="2527788"/>
            <a:chExt cx="805800" cy="805800"/>
          </a:xfrm>
        </p:grpSpPr>
        <p:sp>
          <p:nvSpPr>
            <p:cNvPr id="2338" name="Google Shape;2338;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39" name="Google Shape;2339;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40" name="Google Shape;2340;p63"/>
          <p:cNvGrpSpPr/>
          <p:nvPr/>
        </p:nvGrpSpPr>
        <p:grpSpPr>
          <a:xfrm>
            <a:off x="3904764" y="3912360"/>
            <a:ext cx="673694" cy="673694"/>
            <a:chOff x="4049800" y="640400"/>
            <a:chExt cx="858900" cy="858900"/>
          </a:xfrm>
        </p:grpSpPr>
        <p:sp>
          <p:nvSpPr>
            <p:cNvPr id="2341" name="Google Shape;2341;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2" name="Google Shape;2342;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43" name="Google Shape;2343;p63"/>
          <p:cNvGrpSpPr/>
          <p:nvPr/>
        </p:nvGrpSpPr>
        <p:grpSpPr>
          <a:xfrm>
            <a:off x="3810582" y="4768869"/>
            <a:ext cx="862058" cy="862058"/>
            <a:chOff x="5080188" y="927900"/>
            <a:chExt cx="961200" cy="961200"/>
          </a:xfrm>
        </p:grpSpPr>
        <p:sp>
          <p:nvSpPr>
            <p:cNvPr id="2344" name="Google Shape;2344;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5" name="Google Shape;2345;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6" name="Google Shape;2346;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7" name="Google Shape;2347;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8" name="Google Shape;2348;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9" name="Google Shape;2349;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0" name="Google Shape;2350;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1" name="Google Shape;2351;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52" name="Google Shape;2352;p63"/>
          <p:cNvGrpSpPr/>
          <p:nvPr/>
        </p:nvGrpSpPr>
        <p:grpSpPr>
          <a:xfrm>
            <a:off x="5660282" y="4891075"/>
            <a:ext cx="639085" cy="637008"/>
            <a:chOff x="6039282" y="1042577"/>
            <a:chExt cx="734315" cy="731929"/>
          </a:xfrm>
        </p:grpSpPr>
        <p:sp>
          <p:nvSpPr>
            <p:cNvPr id="2353" name="Google Shape;2353;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4" name="Google Shape;2354;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5" name="Google Shape;2355;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6" name="Google Shape;2356;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7" name="Google Shape;2357;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8" name="Google Shape;2358;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9" name="Google Shape;2359;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0" name="Google Shape;2360;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1" name="Google Shape;2361;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2" name="Google Shape;2362;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3" name="Google Shape;2363;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4" name="Google Shape;2364;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5" name="Google Shape;2365;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6" name="Google Shape;2366;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7" name="Google Shape;2367;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8" name="Google Shape;2368;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9" name="Google Shape;2369;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0" name="Google Shape;2370;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1" name="Google Shape;2371;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2" name="Google Shape;2372;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3" name="Google Shape;2373;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74" name="Google Shape;2374;p63"/>
          <p:cNvGrpSpPr/>
          <p:nvPr/>
        </p:nvGrpSpPr>
        <p:grpSpPr>
          <a:xfrm>
            <a:off x="6434543" y="2906300"/>
            <a:ext cx="717565" cy="761033"/>
            <a:chOff x="1825800" y="1651625"/>
            <a:chExt cx="539989" cy="571775"/>
          </a:xfrm>
        </p:grpSpPr>
        <p:sp>
          <p:nvSpPr>
            <p:cNvPr id="2375" name="Google Shape;2375;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6" name="Google Shape;2376;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7" name="Google Shape;2377;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8" name="Google Shape;2378;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79" name="Google Shape;2379;p63"/>
          <p:cNvGrpSpPr/>
          <p:nvPr/>
        </p:nvGrpSpPr>
        <p:grpSpPr>
          <a:xfrm>
            <a:off x="4759800" y="4873818"/>
            <a:ext cx="642211" cy="641999"/>
            <a:chOff x="1897577" y="2802432"/>
            <a:chExt cx="492176" cy="492014"/>
          </a:xfrm>
        </p:grpSpPr>
        <p:sp>
          <p:nvSpPr>
            <p:cNvPr id="2380" name="Google Shape;2380;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1" name="Google Shape;2381;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2" name="Google Shape;2382;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3" name="Google Shape;2383;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4" name="Google Shape;2384;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5" name="Google Shape;2385;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6" name="Google Shape;2386;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7" name="Google Shape;2387;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8" name="Google Shape;2388;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9" name="Google Shape;2389;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90" name="Google Shape;2390;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91" name="Google Shape;2391;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92" name="Google Shape;2392;p63"/>
          <p:cNvGrpSpPr/>
          <p:nvPr/>
        </p:nvGrpSpPr>
        <p:grpSpPr>
          <a:xfrm>
            <a:off x="1260761" y="5270102"/>
            <a:ext cx="1022773" cy="253842"/>
            <a:chOff x="2013045" y="4813233"/>
            <a:chExt cx="921986" cy="228854"/>
          </a:xfrm>
        </p:grpSpPr>
        <p:sp>
          <p:nvSpPr>
            <p:cNvPr id="2393" name="Google Shape;2393;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94" name="Google Shape;2394;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95" name="Google Shape;2395;p63"/>
          <p:cNvGrpSpPr/>
          <p:nvPr/>
        </p:nvGrpSpPr>
        <p:grpSpPr>
          <a:xfrm>
            <a:off x="1271454" y="3357689"/>
            <a:ext cx="1001532" cy="341175"/>
            <a:chOff x="1046767" y="4756633"/>
            <a:chExt cx="859646" cy="292841"/>
          </a:xfrm>
        </p:grpSpPr>
        <p:sp>
          <p:nvSpPr>
            <p:cNvPr id="2396" name="Google Shape;2396;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97" name="Google Shape;2397;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98" name="Google Shape;2398;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2399" name="Google Shape;2399;p63"/>
          <p:cNvSpPr/>
          <p:nvPr/>
        </p:nvSpPr>
        <p:spPr>
          <a:xfrm>
            <a:off x="9403002" y="2971782"/>
            <a:ext cx="234338" cy="118813"/>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00" name="Google Shape;2400;p63"/>
          <p:cNvSpPr/>
          <p:nvPr/>
        </p:nvSpPr>
        <p:spPr>
          <a:xfrm>
            <a:off x="9023148" y="2949541"/>
            <a:ext cx="217099" cy="163292"/>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01" name="Google Shape;2401;p63"/>
          <p:cNvSpPr/>
          <p:nvPr/>
        </p:nvSpPr>
        <p:spPr>
          <a:xfrm>
            <a:off x="9809651" y="2957699"/>
            <a:ext cx="212097" cy="14759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02" name="Google Shape;2402;p63"/>
          <p:cNvSpPr/>
          <p:nvPr/>
        </p:nvSpPr>
        <p:spPr>
          <a:xfrm>
            <a:off x="10182126" y="2949541"/>
            <a:ext cx="207095" cy="163292"/>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403" name="Google Shape;2403;p63"/>
          <p:cNvGrpSpPr/>
          <p:nvPr/>
        </p:nvGrpSpPr>
        <p:grpSpPr>
          <a:xfrm>
            <a:off x="9026494" y="3224422"/>
            <a:ext cx="210403" cy="178836"/>
            <a:chOff x="4660325" y="1866850"/>
            <a:chExt cx="68350" cy="58100"/>
          </a:xfrm>
        </p:grpSpPr>
        <p:sp>
          <p:nvSpPr>
            <p:cNvPr id="2404" name="Google Shape;2404;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05" name="Google Shape;2405;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06" name="Google Shape;2406;p63"/>
          <p:cNvGrpSpPr/>
          <p:nvPr/>
        </p:nvGrpSpPr>
        <p:grpSpPr>
          <a:xfrm>
            <a:off x="9417472" y="3256934"/>
            <a:ext cx="205401" cy="113812"/>
            <a:chOff x="4791775" y="1877500"/>
            <a:chExt cx="66725" cy="36975"/>
          </a:xfrm>
        </p:grpSpPr>
        <p:sp>
          <p:nvSpPr>
            <p:cNvPr id="2407" name="Google Shape;2407;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08" name="Google Shape;2408;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09" name="Google Shape;2409;p63"/>
          <p:cNvGrpSpPr/>
          <p:nvPr/>
        </p:nvGrpSpPr>
        <p:grpSpPr>
          <a:xfrm>
            <a:off x="9824081" y="3256934"/>
            <a:ext cx="183237" cy="113812"/>
            <a:chOff x="4923925" y="1877500"/>
            <a:chExt cx="59525" cy="36975"/>
          </a:xfrm>
        </p:grpSpPr>
        <p:sp>
          <p:nvSpPr>
            <p:cNvPr id="2410" name="Google Shape;2410;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11" name="Google Shape;2411;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12" name="Google Shape;2412;p63"/>
          <p:cNvGrpSpPr/>
          <p:nvPr/>
        </p:nvGrpSpPr>
        <p:grpSpPr>
          <a:xfrm>
            <a:off x="10196285" y="3234425"/>
            <a:ext cx="178773" cy="158829"/>
            <a:chOff x="5058450" y="1870100"/>
            <a:chExt cx="58075" cy="51600"/>
          </a:xfrm>
        </p:grpSpPr>
        <p:sp>
          <p:nvSpPr>
            <p:cNvPr id="2413" name="Google Shape;2413;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14" name="Google Shape;2414;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15" name="Google Shape;2415;p63"/>
          <p:cNvGrpSpPr/>
          <p:nvPr/>
        </p:nvGrpSpPr>
        <p:grpSpPr>
          <a:xfrm>
            <a:off x="9456297" y="3768302"/>
            <a:ext cx="127750" cy="136051"/>
            <a:chOff x="4811425" y="2065025"/>
            <a:chExt cx="41500" cy="44200"/>
          </a:xfrm>
        </p:grpSpPr>
        <p:sp>
          <p:nvSpPr>
            <p:cNvPr id="2416" name="Google Shape;2416;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17" name="Google Shape;2417;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18" name="Google Shape;2418;p63"/>
          <p:cNvGrpSpPr/>
          <p:nvPr/>
        </p:nvGrpSpPr>
        <p:grpSpPr>
          <a:xfrm>
            <a:off x="9825905" y="3768570"/>
            <a:ext cx="152762" cy="135512"/>
            <a:chOff x="4929875" y="2065025"/>
            <a:chExt cx="49625" cy="44025"/>
          </a:xfrm>
        </p:grpSpPr>
        <p:sp>
          <p:nvSpPr>
            <p:cNvPr id="2419" name="Google Shape;2419;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20" name="Google Shape;2420;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21" name="Google Shape;2421;p63"/>
          <p:cNvGrpSpPr/>
          <p:nvPr/>
        </p:nvGrpSpPr>
        <p:grpSpPr>
          <a:xfrm>
            <a:off x="10241305" y="3772380"/>
            <a:ext cx="88733" cy="127894"/>
            <a:chOff x="5083925" y="2066350"/>
            <a:chExt cx="28825" cy="41550"/>
          </a:xfrm>
        </p:grpSpPr>
        <p:sp>
          <p:nvSpPr>
            <p:cNvPr id="2422" name="Google Shape;2422;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23" name="Google Shape;2423;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24" name="Google Shape;2424;p63"/>
          <p:cNvGrpSpPr/>
          <p:nvPr/>
        </p:nvGrpSpPr>
        <p:grpSpPr>
          <a:xfrm>
            <a:off x="9017297" y="3792156"/>
            <a:ext cx="228797" cy="88341"/>
            <a:chOff x="4659775" y="2072775"/>
            <a:chExt cx="74325" cy="28700"/>
          </a:xfrm>
        </p:grpSpPr>
        <p:sp>
          <p:nvSpPr>
            <p:cNvPr id="2425" name="Google Shape;2425;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26" name="Google Shape;2426;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27" name="Google Shape;2427;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28" name="Google Shape;2428;p63"/>
          <p:cNvGrpSpPr/>
          <p:nvPr/>
        </p:nvGrpSpPr>
        <p:grpSpPr>
          <a:xfrm>
            <a:off x="10179894" y="3527454"/>
            <a:ext cx="211559" cy="112735"/>
            <a:chOff x="4662475" y="1976500"/>
            <a:chExt cx="68725" cy="36625"/>
          </a:xfrm>
        </p:grpSpPr>
        <p:sp>
          <p:nvSpPr>
            <p:cNvPr id="2429" name="Google Shape;2429;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0" name="Google Shape;2430;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1" name="Google Shape;2431;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32" name="Google Shape;2432;p63"/>
          <p:cNvGrpSpPr/>
          <p:nvPr/>
        </p:nvGrpSpPr>
        <p:grpSpPr>
          <a:xfrm>
            <a:off x="9796815" y="3531801"/>
            <a:ext cx="210942" cy="104040"/>
            <a:chOff x="4920150" y="1977875"/>
            <a:chExt cx="68525" cy="33800"/>
          </a:xfrm>
        </p:grpSpPr>
        <p:sp>
          <p:nvSpPr>
            <p:cNvPr id="2433" name="Google Shape;2433;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4" name="Google Shape;2434;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5" name="Google Shape;2435;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36" name="Google Shape;2436;p63"/>
          <p:cNvGrpSpPr/>
          <p:nvPr/>
        </p:nvGrpSpPr>
        <p:grpSpPr>
          <a:xfrm>
            <a:off x="9052583" y="4042309"/>
            <a:ext cx="158226" cy="161600"/>
            <a:chOff x="4676550" y="2160575"/>
            <a:chExt cx="51400" cy="52500"/>
          </a:xfrm>
        </p:grpSpPr>
        <p:sp>
          <p:nvSpPr>
            <p:cNvPr id="2437" name="Google Shape;2437;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8" name="Google Shape;2438;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9" name="Google Shape;2439;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40" name="Google Shape;2440;p63"/>
          <p:cNvGrpSpPr/>
          <p:nvPr/>
        </p:nvGrpSpPr>
        <p:grpSpPr>
          <a:xfrm>
            <a:off x="9428284" y="4051196"/>
            <a:ext cx="183776" cy="143823"/>
            <a:chOff x="4768325" y="2163475"/>
            <a:chExt cx="59700" cy="46725"/>
          </a:xfrm>
        </p:grpSpPr>
        <p:sp>
          <p:nvSpPr>
            <p:cNvPr id="2441" name="Google Shape;2441;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2" name="Google Shape;2442;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2443" name="Google Shape;2443;p63"/>
          <p:cNvSpPr/>
          <p:nvPr/>
        </p:nvSpPr>
        <p:spPr>
          <a:xfrm>
            <a:off x="9847839" y="4040462"/>
            <a:ext cx="108895" cy="165293"/>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4" name="Google Shape;2444;p63"/>
          <p:cNvSpPr/>
          <p:nvPr/>
        </p:nvSpPr>
        <p:spPr>
          <a:xfrm>
            <a:off x="10192091" y="5313306"/>
            <a:ext cx="187162" cy="206000"/>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5" name="Google Shape;2445;p63"/>
          <p:cNvSpPr/>
          <p:nvPr/>
        </p:nvSpPr>
        <p:spPr>
          <a:xfrm>
            <a:off x="9056432" y="4337863"/>
            <a:ext cx="150530" cy="206538"/>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6" name="Google Shape;2446;p63"/>
          <p:cNvSpPr/>
          <p:nvPr/>
        </p:nvSpPr>
        <p:spPr>
          <a:xfrm>
            <a:off x="9015951" y="5333314"/>
            <a:ext cx="231490" cy="16598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7" name="Google Shape;2447;p63"/>
          <p:cNvSpPr/>
          <p:nvPr/>
        </p:nvSpPr>
        <p:spPr>
          <a:xfrm>
            <a:off x="9037847" y="4678169"/>
            <a:ext cx="187701" cy="142206"/>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8" name="Google Shape;2448;p63"/>
          <p:cNvSpPr/>
          <p:nvPr/>
        </p:nvSpPr>
        <p:spPr>
          <a:xfrm>
            <a:off x="9838834" y="4655314"/>
            <a:ext cx="126905" cy="187916"/>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449" name="Google Shape;2449;p63"/>
          <p:cNvGrpSpPr/>
          <p:nvPr/>
        </p:nvGrpSpPr>
        <p:grpSpPr>
          <a:xfrm>
            <a:off x="9448908" y="4373607"/>
            <a:ext cx="142526" cy="135050"/>
            <a:chOff x="4768575" y="2253950"/>
            <a:chExt cx="46300" cy="43875"/>
          </a:xfrm>
        </p:grpSpPr>
        <p:sp>
          <p:nvSpPr>
            <p:cNvPr id="2450" name="Google Shape;2450;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1" name="Google Shape;2451;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52" name="Google Shape;2452;p63"/>
          <p:cNvGrpSpPr/>
          <p:nvPr/>
        </p:nvGrpSpPr>
        <p:grpSpPr>
          <a:xfrm>
            <a:off x="9827599" y="4991681"/>
            <a:ext cx="149375" cy="184839"/>
            <a:chOff x="4960900" y="2433225"/>
            <a:chExt cx="48525" cy="60050"/>
          </a:xfrm>
        </p:grpSpPr>
        <p:sp>
          <p:nvSpPr>
            <p:cNvPr id="2453" name="Google Shape;2453;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4" name="Google Shape;2454;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55" name="Google Shape;2455;p63"/>
          <p:cNvGrpSpPr/>
          <p:nvPr/>
        </p:nvGrpSpPr>
        <p:grpSpPr>
          <a:xfrm>
            <a:off x="9433979" y="5325425"/>
            <a:ext cx="172387" cy="181760"/>
            <a:chOff x="4854075" y="2527625"/>
            <a:chExt cx="56000" cy="59050"/>
          </a:xfrm>
        </p:grpSpPr>
        <p:sp>
          <p:nvSpPr>
            <p:cNvPr id="2456" name="Google Shape;2456;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7" name="Google Shape;2457;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2458" name="Google Shape;2458;p63"/>
          <p:cNvSpPr/>
          <p:nvPr/>
        </p:nvSpPr>
        <p:spPr>
          <a:xfrm>
            <a:off x="9453257" y="5000262"/>
            <a:ext cx="133831" cy="16767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9" name="Google Shape;2459;p63"/>
          <p:cNvSpPr/>
          <p:nvPr/>
        </p:nvSpPr>
        <p:spPr>
          <a:xfrm>
            <a:off x="10184627" y="4039269"/>
            <a:ext cx="202092" cy="16767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0" name="Google Shape;2460;p63"/>
          <p:cNvSpPr/>
          <p:nvPr/>
        </p:nvSpPr>
        <p:spPr>
          <a:xfrm>
            <a:off x="9046195" y="5000262"/>
            <a:ext cx="171002" cy="16767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461" name="Google Shape;2461;p63"/>
          <p:cNvGrpSpPr/>
          <p:nvPr/>
        </p:nvGrpSpPr>
        <p:grpSpPr>
          <a:xfrm>
            <a:off x="10222912" y="4647657"/>
            <a:ext cx="125519" cy="203230"/>
            <a:chOff x="5059700" y="2334775"/>
            <a:chExt cx="40775" cy="66025"/>
          </a:xfrm>
        </p:grpSpPr>
        <p:sp>
          <p:nvSpPr>
            <p:cNvPr id="2462" name="Google Shape;2462;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3" name="Google Shape;2463;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4" name="Google Shape;2464;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5" name="Google Shape;2465;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6" name="Google Shape;2466;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7" name="Google Shape;2467;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8" name="Google Shape;2468;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9" name="Google Shape;2469;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0" name="Google Shape;2470;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71" name="Google Shape;2471;p63"/>
          <p:cNvGrpSpPr/>
          <p:nvPr/>
        </p:nvGrpSpPr>
        <p:grpSpPr>
          <a:xfrm>
            <a:off x="10168772" y="4982755"/>
            <a:ext cx="233799" cy="202691"/>
            <a:chOff x="5037700" y="2430325"/>
            <a:chExt cx="75950" cy="65850"/>
          </a:xfrm>
        </p:grpSpPr>
        <p:sp>
          <p:nvSpPr>
            <p:cNvPr id="2472" name="Google Shape;2472;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3" name="Google Shape;2473;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74" name="Google Shape;2474;p63"/>
          <p:cNvGrpSpPr/>
          <p:nvPr/>
        </p:nvGrpSpPr>
        <p:grpSpPr>
          <a:xfrm>
            <a:off x="9435093" y="4687576"/>
            <a:ext cx="218670" cy="123392"/>
            <a:chOff x="4756975" y="2341800"/>
            <a:chExt cx="91975" cy="51925"/>
          </a:xfrm>
        </p:grpSpPr>
        <p:sp>
          <p:nvSpPr>
            <p:cNvPr id="2475" name="Google Shape;2475;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6" name="Google Shape;2476;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7" name="Google Shape;2477;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8" name="Google Shape;2478;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9" name="Google Shape;2479;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0" name="Google Shape;2480;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1" name="Google Shape;2481;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2" name="Google Shape;2482;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3" name="Google Shape;2483;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4" name="Google Shape;2484;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5" name="Google Shape;2485;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6" name="Google Shape;2486;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7" name="Google Shape;2487;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8" name="Google Shape;2488;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9" name="Google Shape;2489;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0" name="Google Shape;2490;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1" name="Google Shape;2491;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2" name="Google Shape;2492;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3" name="Google Shape;2493;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4" name="Google Shape;2494;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95" name="Google Shape;2495;p63"/>
          <p:cNvGrpSpPr/>
          <p:nvPr/>
        </p:nvGrpSpPr>
        <p:grpSpPr>
          <a:xfrm>
            <a:off x="9772471" y="5305235"/>
            <a:ext cx="268573" cy="222142"/>
            <a:chOff x="4943575" y="2516350"/>
            <a:chExt cx="98675" cy="81700"/>
          </a:xfrm>
        </p:grpSpPr>
        <p:sp>
          <p:nvSpPr>
            <p:cNvPr id="2496" name="Google Shape;2496;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7" name="Google Shape;2497;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8" name="Google Shape;2498;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9" name="Google Shape;2499;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0" name="Google Shape;2500;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1" name="Google Shape;2501;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2" name="Google Shape;2502;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3" name="Google Shape;2503;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4" name="Google Shape;2504;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5" name="Google Shape;2505;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6" name="Google Shape;2506;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7" name="Google Shape;2507;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8" name="Google Shape;2508;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9" name="Google Shape;2509;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0" name="Google Shape;2510;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1" name="Google Shape;2511;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2" name="Google Shape;2512;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3" name="Google Shape;2513;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4" name="Google Shape;2514;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5" name="Google Shape;2515;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6" name="Google Shape;2516;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7" name="Google Shape;2517;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8" name="Google Shape;2518;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9" name="Google Shape;2519;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0" name="Google Shape;2520;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1" name="Google Shape;2521;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2" name="Google Shape;2522;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3" name="Google Shape;2523;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4" name="Google Shape;2524;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5" name="Google Shape;2525;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6" name="Google Shape;2526;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7" name="Google Shape;2527;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8" name="Google Shape;2528;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9" name="Google Shape;2529;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0" name="Google Shape;2530;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1" name="Google Shape;2531;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2" name="Google Shape;2532;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3" name="Google Shape;2533;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4" name="Google Shape;2534;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5" name="Google Shape;2535;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6" name="Google Shape;2536;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7" name="Google Shape;2537;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8" name="Google Shape;2538;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9" name="Google Shape;2539;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0" name="Google Shape;2540;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1" name="Google Shape;2541;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2" name="Google Shape;2542;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3" name="Google Shape;2543;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4" name="Google Shape;2544;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5" name="Google Shape;2545;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6" name="Google Shape;2546;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7" name="Google Shape;2547;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8" name="Google Shape;2548;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9" name="Google Shape;2549;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0" name="Google Shape;2550;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1" name="Google Shape;2551;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2" name="Google Shape;2552;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3" name="Google Shape;2553;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4" name="Google Shape;2554;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5" name="Google Shape;2555;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6" name="Google Shape;2556;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7" name="Google Shape;2557;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8" name="Google Shape;2558;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9" name="Google Shape;2559;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0" name="Google Shape;2560;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1" name="Google Shape;2561;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2" name="Google Shape;2562;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3" name="Google Shape;2563;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4" name="Google Shape;2564;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5" name="Google Shape;2565;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6" name="Google Shape;2566;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7" name="Google Shape;2567;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8" name="Google Shape;2568;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9" name="Google Shape;2569;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0" name="Google Shape;2570;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1" name="Google Shape;2571;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2" name="Google Shape;2572;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3" name="Google Shape;2573;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2574" name="Google Shape;2574;p63"/>
          <p:cNvSpPr/>
          <p:nvPr/>
        </p:nvSpPr>
        <p:spPr>
          <a:xfrm>
            <a:off x="9792115" y="4330961"/>
            <a:ext cx="220343" cy="220343"/>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5" name="Google Shape;2575;p63"/>
          <p:cNvSpPr/>
          <p:nvPr/>
        </p:nvSpPr>
        <p:spPr>
          <a:xfrm>
            <a:off x="10191828" y="4367384"/>
            <a:ext cx="187688" cy="147496"/>
          </a:xfrm>
          <a:prstGeom prst="stripedRightArrow">
            <a:avLst>
              <a:gd name="adj1" fmla="val 50000"/>
              <a:gd name="adj2" fmla="val 50000"/>
            </a:avLst>
          </a:pr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6" name="Google Shape;2576;p63"/>
          <p:cNvSpPr/>
          <p:nvPr/>
        </p:nvSpPr>
        <p:spPr>
          <a:xfrm>
            <a:off x="9057000" y="3509124"/>
            <a:ext cx="149392" cy="149392"/>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7" name="Google Shape;2577;p63"/>
          <p:cNvSpPr/>
          <p:nvPr/>
        </p:nvSpPr>
        <p:spPr>
          <a:xfrm flipH="1">
            <a:off x="9445476" y="3509124"/>
            <a:ext cx="149392" cy="149392"/>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581"/>
        <p:cNvGrpSpPr/>
        <p:nvPr/>
      </p:nvGrpSpPr>
      <p:grpSpPr>
        <a:xfrm>
          <a:off x="0" y="0"/>
          <a:ext cx="0" cy="0"/>
          <a:chOff x="0" y="0"/>
          <a:chExt cx="0" cy="0"/>
        </a:xfrm>
      </p:grpSpPr>
      <p:grpSp>
        <p:nvGrpSpPr>
          <p:cNvPr id="2582" name="Google Shape;2582;p64"/>
          <p:cNvGrpSpPr/>
          <p:nvPr/>
        </p:nvGrpSpPr>
        <p:grpSpPr>
          <a:xfrm>
            <a:off x="4604285" y="1488063"/>
            <a:ext cx="2626591" cy="1727177"/>
            <a:chOff x="235800" y="830650"/>
            <a:chExt cx="6978450" cy="4588844"/>
          </a:xfrm>
        </p:grpSpPr>
        <p:sp>
          <p:nvSpPr>
            <p:cNvPr id="2583" name="Google Shape;2583;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4" name="Google Shape;2584;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5" name="Google Shape;2585;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6" name="Google Shape;2586;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7" name="Google Shape;2587;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8" name="Google Shape;2588;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589" name="Google Shape;2589;p64"/>
          <p:cNvGrpSpPr/>
          <p:nvPr/>
        </p:nvGrpSpPr>
        <p:grpSpPr>
          <a:xfrm>
            <a:off x="933324" y="3802372"/>
            <a:ext cx="3315024" cy="1685446"/>
            <a:chOff x="238125" y="1038125"/>
            <a:chExt cx="7146800" cy="3633625"/>
          </a:xfrm>
        </p:grpSpPr>
        <p:sp>
          <p:nvSpPr>
            <p:cNvPr id="2590" name="Google Shape;2590;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1" name="Google Shape;2591;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2" name="Google Shape;2592;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3" name="Google Shape;2593;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4" name="Google Shape;2594;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5" name="Google Shape;2595;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6" name="Google Shape;2596;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7" name="Google Shape;2597;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8" name="Google Shape;2598;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9" name="Google Shape;2599;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0" name="Google Shape;2600;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1" name="Google Shape;2601;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2" name="Google Shape;2602;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3" name="Google Shape;2603;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4" name="Google Shape;2604;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5" name="Google Shape;2605;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6" name="Google Shape;2606;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7" name="Google Shape;2607;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8" name="Google Shape;2608;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9" name="Google Shape;2609;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0" name="Google Shape;2610;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1" name="Google Shape;2611;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2" name="Google Shape;2612;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3" name="Google Shape;2613;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4" name="Google Shape;2614;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5" name="Google Shape;2615;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6" name="Google Shape;2616;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7" name="Google Shape;2617;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8" name="Google Shape;2618;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9" name="Google Shape;2619;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0" name="Google Shape;2620;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1" name="Google Shape;2621;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2" name="Google Shape;2622;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3" name="Google Shape;2623;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4" name="Google Shape;2624;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5" name="Google Shape;2625;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6" name="Google Shape;2626;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7" name="Google Shape;2627;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8" name="Google Shape;2628;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9" name="Google Shape;2629;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0" name="Google Shape;2630;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1" name="Google Shape;2631;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2" name="Google Shape;2632;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3" name="Google Shape;2633;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4" name="Google Shape;2634;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5" name="Google Shape;2635;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6" name="Google Shape;2636;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7" name="Google Shape;2637;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8" name="Google Shape;2638;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9" name="Google Shape;2639;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0" name="Google Shape;2640;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1" name="Google Shape;2641;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2" name="Google Shape;2642;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3" name="Google Shape;2643;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4" name="Google Shape;2644;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5" name="Google Shape;2645;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6" name="Google Shape;2646;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7" name="Google Shape;2647;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8" name="Google Shape;2648;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9" name="Google Shape;2649;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0" name="Google Shape;2650;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1" name="Google Shape;2651;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2" name="Google Shape;2652;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3" name="Google Shape;2653;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4" name="Google Shape;2654;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5" name="Google Shape;2655;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6" name="Google Shape;2656;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7" name="Google Shape;2657;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8" name="Google Shape;2658;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9" name="Google Shape;2659;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0" name="Google Shape;2660;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1" name="Google Shape;2661;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2" name="Google Shape;2662;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3" name="Google Shape;2663;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4" name="Google Shape;2664;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5" name="Google Shape;2665;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6" name="Google Shape;2666;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7" name="Google Shape;2667;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8" name="Google Shape;2668;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9" name="Google Shape;2669;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0" name="Google Shape;2670;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1" name="Google Shape;2671;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2" name="Google Shape;2672;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3" name="Google Shape;2673;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4" name="Google Shape;2674;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5" name="Google Shape;2675;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6" name="Google Shape;2676;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7" name="Google Shape;2677;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8" name="Google Shape;2678;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9" name="Google Shape;2679;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0" name="Google Shape;2680;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1" name="Google Shape;2681;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2" name="Google Shape;2682;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3" name="Google Shape;2683;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4" name="Google Shape;2684;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5" name="Google Shape;2685;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6" name="Google Shape;2686;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7" name="Google Shape;2687;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8" name="Google Shape;2688;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9" name="Google Shape;2689;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0" name="Google Shape;2690;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1" name="Google Shape;2691;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2" name="Google Shape;2692;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3" name="Google Shape;2693;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4" name="Google Shape;2694;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5" name="Google Shape;2695;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6" name="Google Shape;2696;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7" name="Google Shape;2697;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8" name="Google Shape;2698;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9" name="Google Shape;2699;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0" name="Google Shape;2700;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1" name="Google Shape;2701;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2" name="Google Shape;2702;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3" name="Google Shape;2703;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4" name="Google Shape;2704;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5" name="Google Shape;2705;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6" name="Google Shape;2706;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7" name="Google Shape;2707;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8" name="Google Shape;2708;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9" name="Google Shape;2709;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0" name="Google Shape;2710;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1" name="Google Shape;2711;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2" name="Google Shape;2712;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3" name="Google Shape;2713;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4" name="Google Shape;2714;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5" name="Google Shape;2715;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6" name="Google Shape;2716;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7" name="Google Shape;2717;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8" name="Google Shape;2718;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9" name="Google Shape;2719;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0" name="Google Shape;2720;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1" name="Google Shape;2721;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2" name="Google Shape;2722;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3" name="Google Shape;2723;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4" name="Google Shape;2724;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5" name="Google Shape;2725;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6" name="Google Shape;2726;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7" name="Google Shape;2727;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8" name="Google Shape;2728;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9" name="Google Shape;2729;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0" name="Google Shape;2730;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1" name="Google Shape;2731;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2" name="Google Shape;2732;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3" name="Google Shape;2733;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4" name="Google Shape;2734;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5" name="Google Shape;2735;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6" name="Google Shape;2736;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7" name="Google Shape;2737;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8" name="Google Shape;2738;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9" name="Google Shape;2739;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0" name="Google Shape;2740;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1" name="Google Shape;2741;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2" name="Google Shape;2742;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3" name="Google Shape;2743;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4" name="Google Shape;2744;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5" name="Google Shape;2745;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6" name="Google Shape;2746;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7" name="Google Shape;2747;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8" name="Google Shape;2748;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9" name="Google Shape;2749;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0" name="Google Shape;2750;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1" name="Google Shape;2751;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2" name="Google Shape;2752;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3" name="Google Shape;2753;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4" name="Google Shape;2754;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5" name="Google Shape;2755;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6" name="Google Shape;2756;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7" name="Google Shape;2757;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8" name="Google Shape;2758;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9" name="Google Shape;2759;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0" name="Google Shape;2760;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1" name="Google Shape;2761;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2" name="Google Shape;2762;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3" name="Google Shape;2763;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4" name="Google Shape;2764;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5" name="Google Shape;2765;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6" name="Google Shape;2766;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7" name="Google Shape;2767;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8" name="Google Shape;2768;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9" name="Google Shape;2769;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0" name="Google Shape;2770;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1" name="Google Shape;2771;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2" name="Google Shape;2772;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3" name="Google Shape;2773;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4" name="Google Shape;2774;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5" name="Google Shape;2775;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6" name="Google Shape;2776;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7" name="Google Shape;2777;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8" name="Google Shape;2778;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9" name="Google Shape;2779;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0" name="Google Shape;2780;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1" name="Google Shape;2781;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2" name="Google Shape;2782;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3" name="Google Shape;2783;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4" name="Google Shape;2784;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5" name="Google Shape;2785;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6" name="Google Shape;2786;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7" name="Google Shape;2787;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8" name="Google Shape;2788;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9" name="Google Shape;2789;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0" name="Google Shape;2790;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1" name="Google Shape;2791;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2" name="Google Shape;2792;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3" name="Google Shape;2793;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4" name="Google Shape;2794;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5" name="Google Shape;2795;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6" name="Google Shape;2796;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7" name="Google Shape;2797;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8" name="Google Shape;2798;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9" name="Google Shape;2799;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0" name="Google Shape;2800;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1" name="Google Shape;2801;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2" name="Google Shape;2802;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3" name="Google Shape;2803;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4" name="Google Shape;2804;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5" name="Google Shape;2805;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6" name="Google Shape;2806;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7" name="Google Shape;2807;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8" name="Google Shape;2808;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9" name="Google Shape;2809;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0" name="Google Shape;2810;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1" name="Google Shape;2811;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2" name="Google Shape;2812;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3" name="Google Shape;2813;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4" name="Google Shape;2814;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5" name="Google Shape;2815;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6" name="Google Shape;2816;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7" name="Google Shape;2817;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8" name="Google Shape;2818;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9" name="Google Shape;2819;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0" name="Google Shape;2820;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1" name="Google Shape;2821;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2" name="Google Shape;2822;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3" name="Google Shape;2823;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4" name="Google Shape;2824;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5" name="Google Shape;2825;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6" name="Google Shape;2826;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7" name="Google Shape;2827;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8" name="Google Shape;2828;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9" name="Google Shape;2829;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0" name="Google Shape;2830;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1" name="Google Shape;2831;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2" name="Google Shape;2832;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3" name="Google Shape;2833;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4" name="Google Shape;2834;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5" name="Google Shape;2835;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6" name="Google Shape;2836;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7" name="Google Shape;2837;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8" name="Google Shape;2838;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9" name="Google Shape;2839;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0" name="Google Shape;2840;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1" name="Google Shape;2841;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2" name="Google Shape;2842;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3" name="Google Shape;2843;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4" name="Google Shape;2844;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5" name="Google Shape;2845;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6" name="Google Shape;2846;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7" name="Google Shape;2847;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8" name="Google Shape;2848;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9" name="Google Shape;2849;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0" name="Google Shape;2850;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1" name="Google Shape;2851;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2" name="Google Shape;2852;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3" name="Google Shape;2853;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4" name="Google Shape;2854;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5" name="Google Shape;2855;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6" name="Google Shape;2856;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7" name="Google Shape;2857;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8" name="Google Shape;2858;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9" name="Google Shape;2859;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0" name="Google Shape;2860;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1" name="Google Shape;2861;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2" name="Google Shape;2862;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3" name="Google Shape;2863;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4" name="Google Shape;2864;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5" name="Google Shape;2865;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6" name="Google Shape;2866;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7" name="Google Shape;2867;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8" name="Google Shape;2868;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9" name="Google Shape;2869;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0" name="Google Shape;2870;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1" name="Google Shape;2871;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2" name="Google Shape;2872;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3" name="Google Shape;2873;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4" name="Google Shape;2874;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5" name="Google Shape;2875;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6" name="Google Shape;2876;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7" name="Google Shape;2877;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8" name="Google Shape;2878;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9" name="Google Shape;2879;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0" name="Google Shape;2880;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1" name="Google Shape;2881;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2" name="Google Shape;2882;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3" name="Google Shape;2883;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4" name="Google Shape;2884;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5" name="Google Shape;2885;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6" name="Google Shape;2886;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7" name="Google Shape;2887;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8" name="Google Shape;2888;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9" name="Google Shape;2889;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0" name="Google Shape;2890;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1" name="Google Shape;2891;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2" name="Google Shape;2892;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3" name="Google Shape;2893;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4" name="Google Shape;2894;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5" name="Google Shape;2895;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6" name="Google Shape;2896;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7" name="Google Shape;2897;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8" name="Google Shape;2898;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9" name="Google Shape;2899;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0" name="Google Shape;2900;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1" name="Google Shape;2901;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2" name="Google Shape;2902;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3" name="Google Shape;2903;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4" name="Google Shape;2904;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5" name="Google Shape;2905;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6" name="Google Shape;2906;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7" name="Google Shape;2907;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8" name="Google Shape;2908;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9" name="Google Shape;2909;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0" name="Google Shape;2910;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1" name="Google Shape;2911;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2" name="Google Shape;2912;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3" name="Google Shape;2913;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4" name="Google Shape;2914;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5" name="Google Shape;2915;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6" name="Google Shape;2916;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7" name="Google Shape;2917;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8" name="Google Shape;2918;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9" name="Google Shape;2919;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0" name="Google Shape;2920;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1" name="Google Shape;2921;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2" name="Google Shape;2922;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3" name="Google Shape;2923;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4" name="Google Shape;2924;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5" name="Google Shape;2925;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6" name="Google Shape;2926;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7" name="Google Shape;2927;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8" name="Google Shape;2928;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9" name="Google Shape;2929;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0" name="Google Shape;2930;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1" name="Google Shape;2931;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2" name="Google Shape;2932;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3" name="Google Shape;2933;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4" name="Google Shape;2934;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5" name="Google Shape;2935;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6" name="Google Shape;2936;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7" name="Google Shape;2937;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8" name="Google Shape;2938;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9" name="Google Shape;2939;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0" name="Google Shape;2940;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1" name="Google Shape;2941;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2" name="Google Shape;2942;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3" name="Google Shape;2943;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4" name="Google Shape;2944;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5" name="Google Shape;2945;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6" name="Google Shape;2946;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7" name="Google Shape;2947;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8" name="Google Shape;2948;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9" name="Google Shape;2949;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0" name="Google Shape;2950;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1" name="Google Shape;2951;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2" name="Google Shape;2952;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3" name="Google Shape;2953;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4" name="Google Shape;2954;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5" name="Google Shape;2955;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6" name="Google Shape;2956;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7" name="Google Shape;2957;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8" name="Google Shape;2958;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9" name="Google Shape;2959;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0" name="Google Shape;2960;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1" name="Google Shape;2961;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2" name="Google Shape;2962;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3" name="Google Shape;2963;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4" name="Google Shape;2964;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5" name="Google Shape;2965;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6" name="Google Shape;2966;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7" name="Google Shape;2967;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8" name="Google Shape;2968;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9" name="Google Shape;2969;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0" name="Google Shape;2970;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1" name="Google Shape;2971;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2" name="Google Shape;2972;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3" name="Google Shape;2973;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4" name="Google Shape;2974;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5" name="Google Shape;2975;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6" name="Google Shape;2976;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7" name="Google Shape;2977;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8" name="Google Shape;2978;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9" name="Google Shape;2979;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0" name="Google Shape;2980;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1" name="Google Shape;2981;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2" name="Google Shape;2982;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3" name="Google Shape;2983;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4" name="Google Shape;2984;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5" name="Google Shape;2985;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6" name="Google Shape;2986;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7" name="Google Shape;2987;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8" name="Google Shape;2988;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9" name="Google Shape;2989;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0" name="Google Shape;2990;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1" name="Google Shape;2991;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2" name="Google Shape;2992;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3" name="Google Shape;2993;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4" name="Google Shape;2994;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5" name="Google Shape;2995;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6" name="Google Shape;2996;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7" name="Google Shape;2997;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8" name="Google Shape;2998;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9" name="Google Shape;2999;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0" name="Google Shape;3000;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1" name="Google Shape;3001;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2" name="Google Shape;3002;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3" name="Google Shape;3003;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4" name="Google Shape;3004;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5" name="Google Shape;3005;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6" name="Google Shape;3006;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7" name="Google Shape;3007;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8" name="Google Shape;3008;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9" name="Google Shape;3009;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0" name="Google Shape;3010;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1" name="Google Shape;3011;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2" name="Google Shape;3012;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3" name="Google Shape;3013;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4" name="Google Shape;3014;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5" name="Google Shape;3015;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6" name="Google Shape;3016;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7" name="Google Shape;3017;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8" name="Google Shape;3018;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9" name="Google Shape;3019;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0" name="Google Shape;3020;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1" name="Google Shape;3021;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2" name="Google Shape;3022;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3" name="Google Shape;3023;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4" name="Google Shape;3024;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5" name="Google Shape;3025;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6" name="Google Shape;3026;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7" name="Google Shape;3027;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8" name="Google Shape;3028;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9" name="Google Shape;3029;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0" name="Google Shape;3030;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1" name="Google Shape;3031;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2" name="Google Shape;3032;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3" name="Google Shape;3033;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4" name="Google Shape;3034;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5" name="Google Shape;3035;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6" name="Google Shape;3036;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7" name="Google Shape;3037;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8" name="Google Shape;3038;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9" name="Google Shape;3039;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0" name="Google Shape;3040;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1" name="Google Shape;3041;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2" name="Google Shape;3042;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3" name="Google Shape;3043;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4" name="Google Shape;3044;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5" name="Google Shape;3045;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6" name="Google Shape;3046;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7" name="Google Shape;3047;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8" name="Google Shape;3048;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9" name="Google Shape;3049;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0" name="Google Shape;3050;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1" name="Google Shape;3051;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2" name="Google Shape;3052;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3" name="Google Shape;3053;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4" name="Google Shape;3054;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5" name="Google Shape;3055;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6" name="Google Shape;3056;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7" name="Google Shape;3057;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8" name="Google Shape;3058;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9" name="Google Shape;3059;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0" name="Google Shape;3060;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1" name="Google Shape;3061;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2" name="Google Shape;3062;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3" name="Google Shape;3063;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4" name="Google Shape;3064;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5" name="Google Shape;3065;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6" name="Google Shape;3066;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7" name="Google Shape;3067;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8" name="Google Shape;3068;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9" name="Google Shape;3069;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0" name="Google Shape;3070;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1" name="Google Shape;3071;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2" name="Google Shape;3072;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3" name="Google Shape;3073;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4" name="Google Shape;3074;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5" name="Google Shape;3075;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6" name="Google Shape;3076;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7" name="Google Shape;3077;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8" name="Google Shape;3078;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9" name="Google Shape;3079;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0" name="Google Shape;3080;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1" name="Google Shape;3081;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2" name="Google Shape;3082;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3" name="Google Shape;3083;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4" name="Google Shape;3084;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5" name="Google Shape;3085;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6" name="Google Shape;3086;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7" name="Google Shape;3087;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8" name="Google Shape;3088;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9" name="Google Shape;3089;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0" name="Google Shape;3090;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1" name="Google Shape;3091;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2" name="Google Shape;3092;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3" name="Google Shape;3093;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4" name="Google Shape;3094;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5" name="Google Shape;3095;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6" name="Google Shape;3096;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7" name="Google Shape;3097;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8" name="Google Shape;3098;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9" name="Google Shape;3099;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0" name="Google Shape;3100;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1" name="Google Shape;3101;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2" name="Google Shape;3102;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3" name="Google Shape;3103;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4" name="Google Shape;3104;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5" name="Google Shape;3105;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6" name="Google Shape;3106;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7" name="Google Shape;3107;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8" name="Google Shape;3108;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9" name="Google Shape;3109;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0" name="Google Shape;3110;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1" name="Google Shape;3111;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2" name="Google Shape;3112;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3" name="Google Shape;3113;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4" name="Google Shape;3114;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5" name="Google Shape;3115;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6" name="Google Shape;3116;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7" name="Google Shape;3117;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8" name="Google Shape;3118;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9" name="Google Shape;3119;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0" name="Google Shape;3120;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1" name="Google Shape;3121;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2" name="Google Shape;3122;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3" name="Google Shape;3123;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4" name="Google Shape;3124;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5" name="Google Shape;3125;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6" name="Google Shape;3126;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7" name="Google Shape;3127;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8" name="Google Shape;3128;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9" name="Google Shape;3129;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0" name="Google Shape;3130;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1" name="Google Shape;3131;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2" name="Google Shape;3132;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3" name="Google Shape;3133;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4" name="Google Shape;3134;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5" name="Google Shape;3135;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6" name="Google Shape;3136;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7" name="Google Shape;3137;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8" name="Google Shape;3138;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9" name="Google Shape;3139;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0" name="Google Shape;3140;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1" name="Google Shape;3141;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2" name="Google Shape;3142;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3" name="Google Shape;3143;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4" name="Google Shape;3144;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5" name="Google Shape;3145;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6" name="Google Shape;3146;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7" name="Google Shape;3147;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8" name="Google Shape;3148;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9" name="Google Shape;3149;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0" name="Google Shape;3150;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1" name="Google Shape;3151;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2" name="Google Shape;3152;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3" name="Google Shape;3153;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4" name="Google Shape;3154;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5" name="Google Shape;3155;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6" name="Google Shape;3156;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7" name="Google Shape;3157;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8" name="Google Shape;3158;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9" name="Google Shape;3159;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0" name="Google Shape;3160;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1" name="Google Shape;3161;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2" name="Google Shape;3162;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3" name="Google Shape;3163;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4" name="Google Shape;3164;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5" name="Google Shape;3165;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6" name="Google Shape;3166;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7" name="Google Shape;3167;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8" name="Google Shape;3168;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9" name="Google Shape;3169;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0" name="Google Shape;3170;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1" name="Google Shape;3171;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2" name="Google Shape;3172;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3" name="Google Shape;3173;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4" name="Google Shape;3174;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5" name="Google Shape;3175;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6" name="Google Shape;3176;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7" name="Google Shape;3177;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8" name="Google Shape;3178;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9" name="Google Shape;3179;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0" name="Google Shape;3180;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1" name="Google Shape;3181;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2" name="Google Shape;3182;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3" name="Google Shape;3183;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4" name="Google Shape;3184;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5" name="Google Shape;3185;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6" name="Google Shape;3186;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7" name="Google Shape;3187;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8" name="Google Shape;3188;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9" name="Google Shape;3189;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0" name="Google Shape;3190;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1" name="Google Shape;3191;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2" name="Google Shape;3192;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3" name="Google Shape;3193;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4" name="Google Shape;3194;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5" name="Google Shape;3195;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6" name="Google Shape;3196;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7" name="Google Shape;3197;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8" name="Google Shape;3198;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9" name="Google Shape;3199;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0" name="Google Shape;3200;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1" name="Google Shape;3201;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2" name="Google Shape;3202;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3" name="Google Shape;3203;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4" name="Google Shape;3204;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5" name="Google Shape;3205;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6" name="Google Shape;3206;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7" name="Google Shape;3207;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8" name="Google Shape;3208;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9" name="Google Shape;3209;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0" name="Google Shape;3210;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1" name="Google Shape;3211;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2" name="Google Shape;3212;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3" name="Google Shape;3213;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4" name="Google Shape;3214;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5" name="Google Shape;3215;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6" name="Google Shape;3216;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7" name="Google Shape;3217;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8" name="Google Shape;3218;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9" name="Google Shape;3219;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0" name="Google Shape;3220;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1" name="Google Shape;3221;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2" name="Google Shape;3222;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3" name="Google Shape;3223;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4" name="Google Shape;3224;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5" name="Google Shape;3225;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6" name="Google Shape;3226;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7" name="Google Shape;3227;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8" name="Google Shape;3228;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9" name="Google Shape;3229;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0" name="Google Shape;3230;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1" name="Google Shape;3231;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2" name="Google Shape;3232;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3" name="Google Shape;3233;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4" name="Google Shape;3234;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5" name="Google Shape;3235;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6" name="Google Shape;3236;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7" name="Google Shape;3237;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8" name="Google Shape;3238;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9" name="Google Shape;3239;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0" name="Google Shape;3240;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1" name="Google Shape;3241;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2" name="Google Shape;3242;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3" name="Google Shape;3243;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4" name="Google Shape;3244;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5" name="Google Shape;3245;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6" name="Google Shape;3246;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7" name="Google Shape;3247;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8" name="Google Shape;3248;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9" name="Google Shape;3249;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0" name="Google Shape;3250;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1" name="Google Shape;3251;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2" name="Google Shape;3252;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3" name="Google Shape;3253;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4" name="Google Shape;3254;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5" name="Google Shape;3255;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6" name="Google Shape;3256;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7" name="Google Shape;3257;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8" name="Google Shape;3258;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9" name="Google Shape;3259;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0" name="Google Shape;3260;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1" name="Google Shape;3261;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2" name="Google Shape;3262;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3" name="Google Shape;3263;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4" name="Google Shape;3264;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5" name="Google Shape;3265;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6" name="Google Shape;3266;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7" name="Google Shape;3267;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8" name="Google Shape;3268;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9" name="Google Shape;3269;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0" name="Google Shape;3270;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1" name="Google Shape;3271;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2" name="Google Shape;3272;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3" name="Google Shape;3273;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4" name="Google Shape;3274;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5" name="Google Shape;3275;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6" name="Google Shape;3276;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7" name="Google Shape;3277;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8" name="Google Shape;3278;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9" name="Google Shape;3279;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0" name="Google Shape;3280;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1" name="Google Shape;3281;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2" name="Google Shape;3282;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3" name="Google Shape;3283;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4" name="Google Shape;3284;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5" name="Google Shape;3285;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6" name="Google Shape;3286;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7" name="Google Shape;3287;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8" name="Google Shape;3288;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9" name="Google Shape;3289;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0" name="Google Shape;3290;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1" name="Google Shape;3291;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2" name="Google Shape;3292;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3" name="Google Shape;3293;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4" name="Google Shape;3294;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5" name="Google Shape;3295;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6" name="Google Shape;3296;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7" name="Google Shape;3297;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8" name="Google Shape;3298;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9" name="Google Shape;3299;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0" name="Google Shape;3300;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1" name="Google Shape;3301;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2" name="Google Shape;3302;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3" name="Google Shape;3303;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4" name="Google Shape;3304;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5" name="Google Shape;3305;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6" name="Google Shape;3306;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7" name="Google Shape;3307;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8" name="Google Shape;3308;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9" name="Google Shape;3309;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0" name="Google Shape;3310;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1" name="Google Shape;3311;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2" name="Google Shape;3312;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3" name="Google Shape;3313;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4" name="Google Shape;3314;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5" name="Google Shape;3315;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6" name="Google Shape;3316;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7" name="Google Shape;3317;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8" name="Google Shape;3318;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9" name="Google Shape;3319;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0" name="Google Shape;3320;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1" name="Google Shape;3321;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2" name="Google Shape;3322;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3" name="Google Shape;3323;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4" name="Google Shape;3324;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5" name="Google Shape;3325;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6" name="Google Shape;3326;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7" name="Google Shape;3327;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8" name="Google Shape;3328;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9" name="Google Shape;3329;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0" name="Google Shape;3330;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1" name="Google Shape;3331;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2" name="Google Shape;3332;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3" name="Google Shape;3333;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4" name="Google Shape;3334;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5" name="Google Shape;3335;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6" name="Google Shape;3336;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7" name="Google Shape;3337;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8" name="Google Shape;3338;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9" name="Google Shape;3339;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0" name="Google Shape;3340;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1" name="Google Shape;3341;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2" name="Google Shape;3342;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3" name="Google Shape;3343;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4" name="Google Shape;3344;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5" name="Google Shape;3345;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6" name="Google Shape;3346;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7" name="Google Shape;3347;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8" name="Google Shape;3348;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9" name="Google Shape;3349;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0" name="Google Shape;3350;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1" name="Google Shape;3351;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2" name="Google Shape;3352;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3" name="Google Shape;3353;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4" name="Google Shape;3354;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5" name="Google Shape;3355;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6" name="Google Shape;3356;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7" name="Google Shape;3357;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8" name="Google Shape;3358;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9" name="Google Shape;3359;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0" name="Google Shape;3360;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1" name="Google Shape;3361;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2" name="Google Shape;3362;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3" name="Google Shape;3363;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4" name="Google Shape;3364;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5" name="Google Shape;3365;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6" name="Google Shape;3366;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7" name="Google Shape;3367;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8" name="Google Shape;3368;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9" name="Google Shape;3369;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0" name="Google Shape;3370;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1" name="Google Shape;3371;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2" name="Google Shape;3372;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3" name="Google Shape;3373;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4" name="Google Shape;3374;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5" name="Google Shape;3375;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6" name="Google Shape;3376;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7" name="Google Shape;3377;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8" name="Google Shape;3378;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9" name="Google Shape;3379;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0" name="Google Shape;3380;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1" name="Google Shape;3381;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2" name="Google Shape;3382;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3" name="Google Shape;3383;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4" name="Google Shape;3384;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5" name="Google Shape;3385;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6" name="Google Shape;3386;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7" name="Google Shape;3387;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8" name="Google Shape;3388;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9" name="Google Shape;3389;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0" name="Google Shape;3390;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1" name="Google Shape;3391;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2" name="Google Shape;3392;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3" name="Google Shape;3393;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4" name="Google Shape;3394;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5" name="Google Shape;3395;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6" name="Google Shape;3396;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7" name="Google Shape;3397;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8" name="Google Shape;3398;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9" name="Google Shape;3399;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0" name="Google Shape;3400;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1" name="Google Shape;3401;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2" name="Google Shape;3402;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3" name="Google Shape;3403;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4" name="Google Shape;3404;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5" name="Google Shape;3405;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6" name="Google Shape;3406;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7" name="Google Shape;3407;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8" name="Google Shape;3408;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9" name="Google Shape;3409;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0" name="Google Shape;3410;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1" name="Google Shape;3411;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2" name="Google Shape;3412;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3" name="Google Shape;3413;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4" name="Google Shape;3414;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5" name="Google Shape;3415;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6" name="Google Shape;3416;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7" name="Google Shape;3417;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8" name="Google Shape;3418;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9" name="Google Shape;3419;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0" name="Google Shape;3420;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1" name="Google Shape;3421;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2" name="Google Shape;3422;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3" name="Google Shape;3423;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4" name="Google Shape;3424;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5" name="Google Shape;3425;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6" name="Google Shape;3426;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7" name="Google Shape;3427;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8" name="Google Shape;3428;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9" name="Google Shape;3429;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0" name="Google Shape;3430;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1" name="Google Shape;3431;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2" name="Google Shape;3432;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3" name="Google Shape;3433;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4" name="Google Shape;3434;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5" name="Google Shape;3435;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6" name="Google Shape;3436;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7" name="Google Shape;3437;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8" name="Google Shape;3438;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9" name="Google Shape;3439;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0" name="Google Shape;3440;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1" name="Google Shape;3441;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2" name="Google Shape;3442;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3" name="Google Shape;3443;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4" name="Google Shape;3444;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5" name="Google Shape;3445;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6" name="Google Shape;3446;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7" name="Google Shape;3447;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8" name="Google Shape;3448;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9" name="Google Shape;3449;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0" name="Google Shape;3450;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1" name="Google Shape;3451;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2" name="Google Shape;3452;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3" name="Google Shape;3453;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4" name="Google Shape;3454;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5" name="Google Shape;3455;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6" name="Google Shape;3456;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7" name="Google Shape;3457;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8" name="Google Shape;3458;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9" name="Google Shape;3459;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0" name="Google Shape;3460;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1" name="Google Shape;3461;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2" name="Google Shape;3462;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3" name="Google Shape;3463;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4" name="Google Shape;3464;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5" name="Google Shape;3465;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6" name="Google Shape;3466;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7" name="Google Shape;3467;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8" name="Google Shape;3468;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9" name="Google Shape;3469;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0" name="Google Shape;3470;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1" name="Google Shape;3471;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2" name="Google Shape;3472;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3" name="Google Shape;3473;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4" name="Google Shape;3474;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5" name="Google Shape;3475;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6" name="Google Shape;3476;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7" name="Google Shape;3477;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8" name="Google Shape;3478;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9" name="Google Shape;3479;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0" name="Google Shape;3480;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1" name="Google Shape;3481;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2" name="Google Shape;3482;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3" name="Google Shape;3483;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4" name="Google Shape;3484;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5" name="Google Shape;3485;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6" name="Google Shape;3486;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7" name="Google Shape;3487;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8" name="Google Shape;3488;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9" name="Google Shape;3489;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0" name="Google Shape;3490;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1" name="Google Shape;3491;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2" name="Google Shape;3492;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3" name="Google Shape;3493;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4" name="Google Shape;3494;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5" name="Google Shape;3495;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6" name="Google Shape;3496;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7" name="Google Shape;3497;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8" name="Google Shape;3498;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9" name="Google Shape;3499;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0" name="Google Shape;3500;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1" name="Google Shape;3501;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2" name="Google Shape;3502;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3" name="Google Shape;3503;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4" name="Google Shape;3504;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5" name="Google Shape;3505;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6" name="Google Shape;3506;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7" name="Google Shape;3507;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8" name="Google Shape;3508;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9" name="Google Shape;3509;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0" name="Google Shape;3510;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1" name="Google Shape;3511;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2" name="Google Shape;3512;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3" name="Google Shape;3513;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4" name="Google Shape;3514;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5" name="Google Shape;3515;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6" name="Google Shape;3516;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7" name="Google Shape;3517;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8" name="Google Shape;3518;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9" name="Google Shape;3519;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0" name="Google Shape;3520;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1" name="Google Shape;3521;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2" name="Google Shape;3522;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3" name="Google Shape;3523;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4" name="Google Shape;3524;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5" name="Google Shape;3525;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6" name="Google Shape;3526;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7" name="Google Shape;3527;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8" name="Google Shape;3528;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9" name="Google Shape;3529;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0" name="Google Shape;3530;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1" name="Google Shape;3531;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2" name="Google Shape;3532;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3" name="Google Shape;3533;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4" name="Google Shape;3534;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5" name="Google Shape;3535;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6" name="Google Shape;3536;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7" name="Google Shape;3537;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8" name="Google Shape;3538;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9" name="Google Shape;3539;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0" name="Google Shape;3540;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1" name="Google Shape;3541;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2" name="Google Shape;3542;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3" name="Google Shape;3543;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4" name="Google Shape;3544;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5" name="Google Shape;3545;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6" name="Google Shape;3546;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7" name="Google Shape;3547;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8" name="Google Shape;3548;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9" name="Google Shape;3549;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0" name="Google Shape;3550;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1" name="Google Shape;3551;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2" name="Google Shape;3552;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3" name="Google Shape;3553;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4" name="Google Shape;3554;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5" name="Google Shape;3555;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6" name="Google Shape;3556;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7" name="Google Shape;3557;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8" name="Google Shape;3558;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9" name="Google Shape;3559;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0" name="Google Shape;3560;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1" name="Google Shape;3561;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2" name="Google Shape;3562;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3" name="Google Shape;3563;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4" name="Google Shape;3564;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5" name="Google Shape;3565;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6" name="Google Shape;3566;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7" name="Google Shape;3567;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8" name="Google Shape;3568;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9" name="Google Shape;3569;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0" name="Google Shape;3570;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1" name="Google Shape;3571;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2" name="Google Shape;3572;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3" name="Google Shape;3573;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4" name="Google Shape;3574;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5" name="Google Shape;3575;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6" name="Google Shape;3576;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7" name="Google Shape;3577;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8" name="Google Shape;3578;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9" name="Google Shape;3579;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0" name="Google Shape;3580;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1" name="Google Shape;3581;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2" name="Google Shape;3582;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3" name="Google Shape;3583;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4" name="Google Shape;3584;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5" name="Google Shape;3585;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6" name="Google Shape;3586;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7" name="Google Shape;3587;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8" name="Google Shape;3588;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9" name="Google Shape;3589;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0" name="Google Shape;3590;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1" name="Google Shape;3591;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2" name="Google Shape;3592;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3" name="Google Shape;3593;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4" name="Google Shape;3594;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5" name="Google Shape;3595;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6" name="Google Shape;3596;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7" name="Google Shape;3597;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8" name="Google Shape;3598;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9" name="Google Shape;3599;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0" name="Google Shape;3600;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1" name="Google Shape;3601;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2" name="Google Shape;3602;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3" name="Google Shape;3603;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4" name="Google Shape;3604;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5" name="Google Shape;3605;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6" name="Google Shape;3606;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7" name="Google Shape;3607;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8" name="Google Shape;3608;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9" name="Google Shape;3609;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0" name="Google Shape;3610;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1" name="Google Shape;3611;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2" name="Google Shape;3612;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3" name="Google Shape;3613;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4" name="Google Shape;3614;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5" name="Google Shape;3615;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6" name="Google Shape;3616;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7" name="Google Shape;3617;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8" name="Google Shape;3618;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9" name="Google Shape;3619;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0" name="Google Shape;3620;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1" name="Google Shape;3621;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2" name="Google Shape;3622;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3" name="Google Shape;3623;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4" name="Google Shape;3624;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5" name="Google Shape;3625;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6" name="Google Shape;3626;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7" name="Google Shape;3627;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8" name="Google Shape;3628;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9" name="Google Shape;3629;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0" name="Google Shape;3630;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1" name="Google Shape;3631;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2" name="Google Shape;3632;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3" name="Google Shape;3633;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4" name="Google Shape;3634;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5" name="Google Shape;3635;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6" name="Google Shape;3636;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7" name="Google Shape;3637;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8" name="Google Shape;3638;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9" name="Google Shape;3639;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0" name="Google Shape;3640;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1" name="Google Shape;3641;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2" name="Google Shape;3642;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3" name="Google Shape;3643;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4" name="Google Shape;3644;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5" name="Google Shape;3645;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6" name="Google Shape;3646;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7" name="Google Shape;3647;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8" name="Google Shape;3648;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9" name="Google Shape;3649;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0" name="Google Shape;3650;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1" name="Google Shape;3651;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2" name="Google Shape;3652;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3" name="Google Shape;3653;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4" name="Google Shape;3654;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5" name="Google Shape;3655;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6" name="Google Shape;3656;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7" name="Google Shape;3657;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8" name="Google Shape;3658;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9" name="Google Shape;3659;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0" name="Google Shape;3660;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1" name="Google Shape;3661;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2" name="Google Shape;3662;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3" name="Google Shape;3663;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4" name="Google Shape;3664;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5" name="Google Shape;3665;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6" name="Google Shape;3666;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7" name="Google Shape;3667;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8" name="Google Shape;3668;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9" name="Google Shape;3669;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0" name="Google Shape;3670;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1" name="Google Shape;3671;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2" name="Google Shape;3672;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3" name="Google Shape;3673;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4" name="Google Shape;3674;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5" name="Google Shape;3675;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6" name="Google Shape;3676;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7" name="Google Shape;3677;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8" name="Google Shape;3678;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9" name="Google Shape;3679;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80" name="Google Shape;3680;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81" name="Google Shape;3681;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82" name="Google Shape;3682;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83" name="Google Shape;3683;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84" name="Google Shape;3684;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85" name="Google Shape;3685;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86" name="Google Shape;3686;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87" name="Google Shape;3687;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88" name="Google Shape;3688;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89" name="Google Shape;3689;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0" name="Google Shape;3690;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1" name="Google Shape;3691;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2" name="Google Shape;3692;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3" name="Google Shape;3693;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4" name="Google Shape;3694;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5" name="Google Shape;3695;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6" name="Google Shape;3696;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7" name="Google Shape;3697;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8" name="Google Shape;3698;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9" name="Google Shape;3699;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0" name="Google Shape;3700;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1" name="Google Shape;3701;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2" name="Google Shape;3702;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3" name="Google Shape;3703;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4" name="Google Shape;3704;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5" name="Google Shape;3705;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6" name="Google Shape;3706;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7" name="Google Shape;3707;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8" name="Google Shape;3708;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9" name="Google Shape;3709;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0" name="Google Shape;3710;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1" name="Google Shape;3711;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2" name="Google Shape;3712;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3" name="Google Shape;3713;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4" name="Google Shape;3714;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5" name="Google Shape;3715;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6" name="Google Shape;3716;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7" name="Google Shape;3717;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8" name="Google Shape;3718;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9" name="Google Shape;3719;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20" name="Google Shape;3720;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21" name="Google Shape;3721;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22" name="Google Shape;3722;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23" name="Google Shape;3723;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24" name="Google Shape;3724;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25" name="Google Shape;3725;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26" name="Google Shape;3726;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27" name="Google Shape;3727;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28" name="Google Shape;3728;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29" name="Google Shape;3729;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0" name="Google Shape;3730;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1" name="Google Shape;3731;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2" name="Google Shape;3732;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3" name="Google Shape;3733;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4" name="Google Shape;3734;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5" name="Google Shape;3735;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6" name="Google Shape;3736;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7" name="Google Shape;3737;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8" name="Google Shape;3738;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9" name="Google Shape;3739;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0" name="Google Shape;3740;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1" name="Google Shape;3741;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2" name="Google Shape;3742;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3" name="Google Shape;3743;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4" name="Google Shape;3744;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5" name="Google Shape;3745;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6" name="Google Shape;3746;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7" name="Google Shape;3747;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8" name="Google Shape;3748;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9" name="Google Shape;3749;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0" name="Google Shape;3750;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1" name="Google Shape;3751;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2" name="Google Shape;3752;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3" name="Google Shape;3753;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4" name="Google Shape;3754;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5" name="Google Shape;3755;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6" name="Google Shape;3756;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7" name="Google Shape;3757;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8" name="Google Shape;3758;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9" name="Google Shape;3759;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0" name="Google Shape;3760;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1" name="Google Shape;3761;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2" name="Google Shape;3762;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3" name="Google Shape;3763;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4" name="Google Shape;3764;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5" name="Google Shape;3765;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6" name="Google Shape;3766;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7" name="Google Shape;3767;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8" name="Google Shape;3768;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9" name="Google Shape;3769;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0" name="Google Shape;3770;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1" name="Google Shape;3771;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2" name="Google Shape;3772;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3" name="Google Shape;3773;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4" name="Google Shape;3774;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5" name="Google Shape;3775;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6" name="Google Shape;3776;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7" name="Google Shape;3777;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8" name="Google Shape;3778;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9" name="Google Shape;3779;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0" name="Google Shape;3780;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1" name="Google Shape;3781;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2" name="Google Shape;3782;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3" name="Google Shape;3783;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4" name="Google Shape;3784;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5" name="Google Shape;3785;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6" name="Google Shape;3786;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7" name="Google Shape;3787;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8" name="Google Shape;3788;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9" name="Google Shape;3789;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0" name="Google Shape;3790;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1" name="Google Shape;3791;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2" name="Google Shape;3792;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3" name="Google Shape;3793;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4" name="Google Shape;3794;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5" name="Google Shape;3795;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6" name="Google Shape;3796;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7" name="Google Shape;3797;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8" name="Google Shape;3798;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9" name="Google Shape;3799;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0" name="Google Shape;3800;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1" name="Google Shape;3801;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2" name="Google Shape;3802;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3" name="Google Shape;3803;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4" name="Google Shape;3804;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5" name="Google Shape;3805;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6" name="Google Shape;3806;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7" name="Google Shape;3807;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8" name="Google Shape;3808;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9" name="Google Shape;3809;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0" name="Google Shape;3810;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1" name="Google Shape;3811;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2" name="Google Shape;3812;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3" name="Google Shape;3813;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4" name="Google Shape;3814;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5" name="Google Shape;3815;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6" name="Google Shape;3816;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7" name="Google Shape;3817;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8" name="Google Shape;3818;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9" name="Google Shape;3819;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0" name="Google Shape;3820;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1" name="Google Shape;3821;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2" name="Google Shape;3822;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3" name="Google Shape;3823;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4" name="Google Shape;3824;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5" name="Google Shape;3825;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6" name="Google Shape;3826;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7" name="Google Shape;3827;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8" name="Google Shape;3828;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9" name="Google Shape;3829;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0" name="Google Shape;3830;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1" name="Google Shape;3831;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2" name="Google Shape;3832;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3" name="Google Shape;3833;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4" name="Google Shape;3834;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5" name="Google Shape;3835;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6" name="Google Shape;3836;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7" name="Google Shape;3837;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8" name="Google Shape;3838;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9" name="Google Shape;3839;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0" name="Google Shape;3840;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1" name="Google Shape;3841;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2" name="Google Shape;3842;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3" name="Google Shape;3843;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4" name="Google Shape;3844;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5" name="Google Shape;3845;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6" name="Google Shape;3846;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7" name="Google Shape;3847;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8" name="Google Shape;3848;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9" name="Google Shape;3849;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0" name="Google Shape;3850;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1" name="Google Shape;3851;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2" name="Google Shape;3852;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3" name="Google Shape;3853;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4" name="Google Shape;3854;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5" name="Google Shape;3855;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6" name="Google Shape;3856;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7" name="Google Shape;3857;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8" name="Google Shape;3858;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9" name="Google Shape;3859;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0" name="Google Shape;3860;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1" name="Google Shape;3861;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2" name="Google Shape;3862;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3" name="Google Shape;3863;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4" name="Google Shape;3864;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5" name="Google Shape;3865;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6" name="Google Shape;3866;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7" name="Google Shape;3867;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8" name="Google Shape;3868;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9" name="Google Shape;3869;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0" name="Google Shape;3870;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1" name="Google Shape;3871;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2" name="Google Shape;3872;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3" name="Google Shape;3873;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4" name="Google Shape;3874;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5" name="Google Shape;3875;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6" name="Google Shape;3876;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7" name="Google Shape;3877;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8" name="Google Shape;3878;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9" name="Google Shape;3879;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0" name="Google Shape;3880;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1" name="Google Shape;3881;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2" name="Google Shape;3882;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3" name="Google Shape;3883;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4" name="Google Shape;3884;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5" name="Google Shape;3885;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6" name="Google Shape;3886;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7" name="Google Shape;3887;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8" name="Google Shape;3888;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9" name="Google Shape;3889;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0" name="Google Shape;3890;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1" name="Google Shape;3891;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2" name="Google Shape;3892;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3" name="Google Shape;3893;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4" name="Google Shape;3894;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5" name="Google Shape;3895;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6" name="Google Shape;3896;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7" name="Google Shape;3897;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8" name="Google Shape;3898;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9" name="Google Shape;3899;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0" name="Google Shape;3900;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1" name="Google Shape;3901;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2" name="Google Shape;3902;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3" name="Google Shape;3903;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4" name="Google Shape;3904;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5" name="Google Shape;3905;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6" name="Google Shape;3906;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7" name="Google Shape;3907;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8" name="Google Shape;3908;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9" name="Google Shape;3909;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0" name="Google Shape;3910;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1" name="Google Shape;3911;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2" name="Google Shape;3912;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3" name="Google Shape;3913;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4" name="Google Shape;3914;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5" name="Google Shape;3915;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6" name="Google Shape;3916;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7" name="Google Shape;3917;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8" name="Google Shape;3918;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9" name="Google Shape;3919;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0" name="Google Shape;3920;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1" name="Google Shape;3921;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2" name="Google Shape;3922;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3" name="Google Shape;3923;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4" name="Google Shape;3924;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5" name="Google Shape;3925;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6" name="Google Shape;3926;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7" name="Google Shape;3927;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8" name="Google Shape;3928;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9" name="Google Shape;3929;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0" name="Google Shape;3930;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1" name="Google Shape;3931;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2" name="Google Shape;3932;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3" name="Google Shape;3933;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4" name="Google Shape;3934;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5" name="Google Shape;3935;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6" name="Google Shape;3936;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7" name="Google Shape;3937;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8" name="Google Shape;3938;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9" name="Google Shape;3939;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0" name="Google Shape;3940;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1" name="Google Shape;3941;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2" name="Google Shape;3942;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3" name="Google Shape;3943;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4" name="Google Shape;3944;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5" name="Google Shape;3945;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6" name="Google Shape;3946;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7" name="Google Shape;3947;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8" name="Google Shape;3948;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9" name="Google Shape;3949;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0" name="Google Shape;3950;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1" name="Google Shape;3951;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2" name="Google Shape;3952;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3" name="Google Shape;3953;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4" name="Google Shape;3954;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5" name="Google Shape;3955;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6" name="Google Shape;3956;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7" name="Google Shape;3957;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8" name="Google Shape;3958;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9" name="Google Shape;3959;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0" name="Google Shape;3960;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1" name="Google Shape;3961;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2" name="Google Shape;3962;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3" name="Google Shape;3963;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4" name="Google Shape;3964;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5" name="Google Shape;3965;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6" name="Google Shape;3966;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7" name="Google Shape;3967;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8" name="Google Shape;3968;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9" name="Google Shape;3969;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0" name="Google Shape;3970;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1" name="Google Shape;3971;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2" name="Google Shape;3972;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3" name="Google Shape;3973;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4" name="Google Shape;3974;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5" name="Google Shape;3975;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6" name="Google Shape;3976;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7" name="Google Shape;3977;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8" name="Google Shape;3978;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9" name="Google Shape;3979;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0" name="Google Shape;3980;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1" name="Google Shape;3981;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2" name="Google Shape;3982;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3" name="Google Shape;3983;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4" name="Google Shape;3984;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5" name="Google Shape;3985;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6" name="Google Shape;3986;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7" name="Google Shape;3987;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8" name="Google Shape;3988;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9" name="Google Shape;3989;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0" name="Google Shape;3990;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1" name="Google Shape;3991;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2" name="Google Shape;3992;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3" name="Google Shape;3993;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4" name="Google Shape;3994;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5" name="Google Shape;3995;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6" name="Google Shape;3996;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7" name="Google Shape;3997;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8" name="Google Shape;3998;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9" name="Google Shape;3999;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0" name="Google Shape;4000;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1" name="Google Shape;4001;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2" name="Google Shape;4002;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3" name="Google Shape;4003;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4" name="Google Shape;4004;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5" name="Google Shape;4005;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6" name="Google Shape;4006;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7" name="Google Shape;4007;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8" name="Google Shape;4008;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9" name="Google Shape;4009;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0" name="Google Shape;4010;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1" name="Google Shape;4011;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2" name="Google Shape;4012;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3" name="Google Shape;4013;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4" name="Google Shape;4014;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5" name="Google Shape;4015;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6" name="Google Shape;4016;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7" name="Google Shape;4017;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8" name="Google Shape;4018;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9" name="Google Shape;4019;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0" name="Google Shape;4020;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1" name="Google Shape;4021;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2" name="Google Shape;4022;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3" name="Google Shape;4023;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4" name="Google Shape;4024;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5" name="Google Shape;4025;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6" name="Google Shape;4026;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7" name="Google Shape;4027;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8" name="Google Shape;4028;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9" name="Google Shape;4029;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0" name="Google Shape;4030;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1" name="Google Shape;4031;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2" name="Google Shape;4032;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3" name="Google Shape;4033;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4" name="Google Shape;4034;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5" name="Google Shape;4035;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6" name="Google Shape;4036;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7" name="Google Shape;4037;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8" name="Google Shape;4038;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9" name="Google Shape;4039;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0" name="Google Shape;4040;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1" name="Google Shape;4041;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2" name="Google Shape;4042;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3" name="Google Shape;4043;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4" name="Google Shape;4044;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5" name="Google Shape;4045;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6" name="Google Shape;4046;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7" name="Google Shape;4047;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8" name="Google Shape;4048;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9" name="Google Shape;4049;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0" name="Google Shape;4050;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1" name="Google Shape;4051;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2" name="Google Shape;4052;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3" name="Google Shape;4053;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4" name="Google Shape;4054;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5" name="Google Shape;4055;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6" name="Google Shape;4056;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7" name="Google Shape;4057;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8" name="Google Shape;4058;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9" name="Google Shape;4059;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0" name="Google Shape;4060;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1" name="Google Shape;4061;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2" name="Google Shape;4062;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3" name="Google Shape;4063;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4" name="Google Shape;4064;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5" name="Google Shape;4065;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6" name="Google Shape;4066;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7" name="Google Shape;4067;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8" name="Google Shape;4068;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9" name="Google Shape;4069;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0" name="Google Shape;4070;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1" name="Google Shape;4071;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2" name="Google Shape;4072;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3" name="Google Shape;4073;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4" name="Google Shape;4074;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5" name="Google Shape;4075;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6" name="Google Shape;4076;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7" name="Google Shape;4077;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8" name="Google Shape;4078;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9" name="Google Shape;4079;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0" name="Google Shape;4080;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1" name="Google Shape;4081;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2" name="Google Shape;4082;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3" name="Google Shape;4083;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4" name="Google Shape;4084;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5" name="Google Shape;4085;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6" name="Google Shape;4086;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7" name="Google Shape;4087;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8" name="Google Shape;4088;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9" name="Google Shape;4089;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0" name="Google Shape;4090;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1" name="Google Shape;4091;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2" name="Google Shape;4092;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3" name="Google Shape;4093;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4" name="Google Shape;4094;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5" name="Google Shape;4095;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6" name="Google Shape;4096;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7" name="Google Shape;4097;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8" name="Google Shape;4098;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9" name="Google Shape;4099;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0" name="Google Shape;4100;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1" name="Google Shape;4101;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2" name="Google Shape;4102;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3" name="Google Shape;4103;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4" name="Google Shape;4104;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5" name="Google Shape;4105;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6" name="Google Shape;4106;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7" name="Google Shape;4107;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8" name="Google Shape;4108;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9" name="Google Shape;4109;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0" name="Google Shape;4110;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1" name="Google Shape;4111;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2" name="Google Shape;4112;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3" name="Google Shape;4113;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4" name="Google Shape;4114;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5" name="Google Shape;4115;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6" name="Google Shape;4116;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7" name="Google Shape;4117;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8" name="Google Shape;4118;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9" name="Google Shape;4119;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0" name="Google Shape;4120;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1" name="Google Shape;4121;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2" name="Google Shape;4122;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3" name="Google Shape;4123;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4" name="Google Shape;4124;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5" name="Google Shape;4125;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6" name="Google Shape;4126;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7" name="Google Shape;4127;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8" name="Google Shape;4128;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9" name="Google Shape;4129;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0" name="Google Shape;4130;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1" name="Google Shape;4131;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2" name="Google Shape;4132;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3" name="Google Shape;4133;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4" name="Google Shape;4134;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5" name="Google Shape;4135;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6" name="Google Shape;4136;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7" name="Google Shape;4137;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8" name="Google Shape;4138;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9" name="Google Shape;4139;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0" name="Google Shape;4140;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1" name="Google Shape;4141;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2" name="Google Shape;4142;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3" name="Google Shape;4143;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4" name="Google Shape;4144;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5" name="Google Shape;4145;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6" name="Google Shape;4146;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7" name="Google Shape;4147;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8" name="Google Shape;4148;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9" name="Google Shape;4149;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0" name="Google Shape;4150;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1" name="Google Shape;4151;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2" name="Google Shape;4152;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3" name="Google Shape;4153;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4" name="Google Shape;4154;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5" name="Google Shape;4155;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6" name="Google Shape;4156;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7" name="Google Shape;4157;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8" name="Google Shape;4158;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9" name="Google Shape;4159;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0" name="Google Shape;4160;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1" name="Google Shape;4161;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162" name="Google Shape;4162;p64"/>
          <p:cNvGrpSpPr/>
          <p:nvPr/>
        </p:nvGrpSpPr>
        <p:grpSpPr>
          <a:xfrm>
            <a:off x="7534435" y="1556814"/>
            <a:ext cx="3078783" cy="1640180"/>
            <a:chOff x="233350" y="949250"/>
            <a:chExt cx="7137300" cy="3802300"/>
          </a:xfrm>
        </p:grpSpPr>
        <p:sp>
          <p:nvSpPr>
            <p:cNvPr id="4163" name="Google Shape;4163;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4" name="Google Shape;4164;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5" name="Google Shape;4165;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6" name="Google Shape;4166;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7" name="Google Shape;4167;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8" name="Google Shape;4168;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9" name="Google Shape;4169;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0" name="Google Shape;4170;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1" name="Google Shape;4171;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2" name="Google Shape;4172;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3" name="Google Shape;4173;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4" name="Google Shape;4174;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5" name="Google Shape;4175;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6" name="Google Shape;4176;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7" name="Google Shape;4177;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8" name="Google Shape;4178;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9" name="Google Shape;4179;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0" name="Google Shape;4180;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1" name="Google Shape;4181;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2" name="Google Shape;4182;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3" name="Google Shape;4183;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4" name="Google Shape;4184;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5" name="Google Shape;4185;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6" name="Google Shape;4186;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7" name="Google Shape;4187;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8" name="Google Shape;4188;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9" name="Google Shape;4189;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0" name="Google Shape;4190;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1" name="Google Shape;4191;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2" name="Google Shape;4192;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3" name="Google Shape;4193;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4" name="Google Shape;4194;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5" name="Google Shape;4195;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6" name="Google Shape;4196;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7" name="Google Shape;4197;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8" name="Google Shape;4198;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9" name="Google Shape;4199;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0" name="Google Shape;4200;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1" name="Google Shape;4201;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2" name="Google Shape;4202;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3" name="Google Shape;4203;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4" name="Google Shape;4204;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5" name="Google Shape;4205;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6" name="Google Shape;4206;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7" name="Google Shape;4207;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8" name="Google Shape;4208;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9" name="Google Shape;4209;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0" name="Google Shape;4210;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1" name="Google Shape;4211;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2" name="Google Shape;4212;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3" name="Google Shape;4213;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214" name="Google Shape;4214;p64"/>
          <p:cNvGrpSpPr/>
          <p:nvPr/>
        </p:nvGrpSpPr>
        <p:grpSpPr>
          <a:xfrm>
            <a:off x="9750190" y="4038573"/>
            <a:ext cx="131736" cy="404874"/>
            <a:chOff x="7564426" y="3224343"/>
            <a:chExt cx="119985" cy="368801"/>
          </a:xfrm>
        </p:grpSpPr>
        <p:sp>
          <p:nvSpPr>
            <p:cNvPr id="4215" name="Google Shape;4215;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6" name="Google Shape;4216;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217" name="Google Shape;4217;p64"/>
          <p:cNvGrpSpPr/>
          <p:nvPr/>
        </p:nvGrpSpPr>
        <p:grpSpPr>
          <a:xfrm>
            <a:off x="9370376" y="4031117"/>
            <a:ext cx="239493" cy="419778"/>
            <a:chOff x="8370831" y="3202002"/>
            <a:chExt cx="218129" cy="382376"/>
          </a:xfrm>
        </p:grpSpPr>
        <p:sp>
          <p:nvSpPr>
            <p:cNvPr id="4218" name="Google Shape;4218;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9" name="Google Shape;4219;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220" name="Google Shape;4220;p64"/>
          <p:cNvGrpSpPr/>
          <p:nvPr/>
        </p:nvGrpSpPr>
        <p:grpSpPr>
          <a:xfrm>
            <a:off x="10284659" y="4550742"/>
            <a:ext cx="391084" cy="337458"/>
            <a:chOff x="6742064" y="3750480"/>
            <a:chExt cx="399315" cy="344560"/>
          </a:xfrm>
        </p:grpSpPr>
        <p:sp>
          <p:nvSpPr>
            <p:cNvPr id="4221" name="Google Shape;4221;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2" name="Google Shape;4222;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223" name="Google Shape;4223;p64"/>
          <p:cNvGrpSpPr/>
          <p:nvPr/>
        </p:nvGrpSpPr>
        <p:grpSpPr>
          <a:xfrm>
            <a:off x="9702030" y="4994426"/>
            <a:ext cx="228052" cy="355921"/>
            <a:chOff x="7248525" y="3739696"/>
            <a:chExt cx="230531" cy="359790"/>
          </a:xfrm>
        </p:grpSpPr>
        <p:sp>
          <p:nvSpPr>
            <p:cNvPr id="4224" name="Google Shape;4224;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5" name="Google Shape;4225;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226" name="Google Shape;4226;p64"/>
          <p:cNvGrpSpPr/>
          <p:nvPr/>
        </p:nvGrpSpPr>
        <p:grpSpPr>
          <a:xfrm>
            <a:off x="10012845" y="4543503"/>
            <a:ext cx="205882" cy="352258"/>
            <a:chOff x="7601242" y="3729267"/>
            <a:chExt cx="222566" cy="380803"/>
          </a:xfrm>
        </p:grpSpPr>
        <p:sp>
          <p:nvSpPr>
            <p:cNvPr id="4227" name="Google Shape;4227;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8" name="Google Shape;4228;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4229" name="Google Shape;4229;p64"/>
          <p:cNvSpPr/>
          <p:nvPr/>
        </p:nvSpPr>
        <p:spPr>
          <a:xfrm>
            <a:off x="9969906" y="4053564"/>
            <a:ext cx="291761" cy="374838"/>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4230" name="Google Shape;4230;p64"/>
          <p:cNvGrpSpPr/>
          <p:nvPr/>
        </p:nvGrpSpPr>
        <p:grpSpPr>
          <a:xfrm>
            <a:off x="9367814" y="4544943"/>
            <a:ext cx="244617" cy="348821"/>
            <a:chOff x="8304647" y="3738687"/>
            <a:chExt cx="225076" cy="320956"/>
          </a:xfrm>
        </p:grpSpPr>
        <p:sp>
          <p:nvSpPr>
            <p:cNvPr id="4231" name="Google Shape;4231;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2" name="Google Shape;4232;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3" name="Google Shape;4233;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234" name="Google Shape;4234;p64"/>
          <p:cNvGrpSpPr/>
          <p:nvPr/>
        </p:nvGrpSpPr>
        <p:grpSpPr>
          <a:xfrm>
            <a:off x="9712214" y="4544943"/>
            <a:ext cx="225594" cy="348821"/>
            <a:chOff x="8615101" y="3738687"/>
            <a:chExt cx="207573" cy="320956"/>
          </a:xfrm>
        </p:grpSpPr>
        <p:sp>
          <p:nvSpPr>
            <p:cNvPr id="4235" name="Google Shape;4235;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6" name="Google Shape;4236;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7" name="Google Shape;4237;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4238" name="Google Shape;4238;p64"/>
          <p:cNvSpPr/>
          <p:nvPr/>
        </p:nvSpPr>
        <p:spPr>
          <a:xfrm>
            <a:off x="10339658" y="4026601"/>
            <a:ext cx="281085" cy="364877"/>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4239" name="Google Shape;4239;p64"/>
          <p:cNvGrpSpPr/>
          <p:nvPr/>
        </p:nvGrpSpPr>
        <p:grpSpPr>
          <a:xfrm>
            <a:off x="9997261" y="5053863"/>
            <a:ext cx="237051" cy="237051"/>
            <a:chOff x="8565775" y="671075"/>
            <a:chExt cx="441000" cy="441000"/>
          </a:xfrm>
        </p:grpSpPr>
        <p:sp>
          <p:nvSpPr>
            <p:cNvPr id="4240" name="Google Shape;4240;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1" name="Google Shape;4241;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4242" name="Google Shape;4242;p64"/>
          <p:cNvSpPr/>
          <p:nvPr/>
        </p:nvSpPr>
        <p:spPr>
          <a:xfrm>
            <a:off x="10357805" y="5048705"/>
            <a:ext cx="244794" cy="247363"/>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3" name="Google Shape;4243;p64"/>
          <p:cNvSpPr/>
          <p:nvPr/>
        </p:nvSpPr>
        <p:spPr>
          <a:xfrm flipH="1">
            <a:off x="9377264" y="5006310"/>
            <a:ext cx="225717" cy="33215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4244" name="Google Shape;4244;p64"/>
          <p:cNvGrpSpPr/>
          <p:nvPr/>
        </p:nvGrpSpPr>
        <p:grpSpPr>
          <a:xfrm>
            <a:off x="4501176" y="3804192"/>
            <a:ext cx="2832810" cy="1681801"/>
            <a:chOff x="230250" y="739925"/>
            <a:chExt cx="7124425" cy="4229675"/>
          </a:xfrm>
        </p:grpSpPr>
        <p:sp>
          <p:nvSpPr>
            <p:cNvPr id="4245" name="Google Shape;4245;p64"/>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6" name="Google Shape;4246;p64"/>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7" name="Google Shape;4247;p64"/>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8" name="Google Shape;4248;p64"/>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9" name="Google Shape;4249;p64"/>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0" name="Google Shape;4250;p64"/>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1" name="Google Shape;4251;p64"/>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2" name="Google Shape;4252;p64"/>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3" name="Google Shape;4253;p64"/>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4" name="Google Shape;4254;p64"/>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5" name="Google Shape;4255;p64"/>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6" name="Google Shape;4256;p64"/>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7" name="Google Shape;4257;p64"/>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8" name="Google Shape;4258;p64"/>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9" name="Google Shape;4259;p64"/>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0" name="Google Shape;4260;p64"/>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1" name="Google Shape;4261;p64"/>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2" name="Google Shape;4262;p64"/>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3" name="Google Shape;4263;p64"/>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4" name="Google Shape;4264;p64"/>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5" name="Google Shape;4265;p64"/>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6" name="Google Shape;4266;p64"/>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7" name="Google Shape;4267;p64"/>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8" name="Google Shape;4268;p64"/>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9" name="Google Shape;4269;p64"/>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0" name="Google Shape;4270;p64"/>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1" name="Google Shape;4271;p64"/>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2" name="Google Shape;4272;p64"/>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3" name="Google Shape;4273;p64"/>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4" name="Google Shape;4274;p64"/>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5" name="Google Shape;4275;p64"/>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6" name="Google Shape;4276;p64"/>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7" name="Google Shape;4277;p64"/>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8" name="Google Shape;4278;p64"/>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9" name="Google Shape;4279;p64"/>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0" name="Google Shape;4280;p64"/>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1" name="Google Shape;4281;p64"/>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2" name="Google Shape;4282;p64"/>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3" name="Google Shape;4283;p64"/>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4" name="Google Shape;4284;p64"/>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5" name="Google Shape;4285;p64"/>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6" name="Google Shape;4286;p64"/>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7" name="Google Shape;4287;p64"/>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8" name="Google Shape;4288;p64"/>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9" name="Google Shape;4289;p64"/>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0" name="Google Shape;4290;p64"/>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1" name="Google Shape;4291;p64"/>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2" name="Google Shape;4292;p64"/>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3" name="Google Shape;4293;p64"/>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4" name="Google Shape;4294;p64"/>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5" name="Google Shape;4295;p64"/>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6" name="Google Shape;4296;p64"/>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7" name="Google Shape;4297;p64"/>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8" name="Google Shape;4298;p64"/>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9" name="Google Shape;4299;p64"/>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0" name="Google Shape;4300;p64"/>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1" name="Google Shape;4301;p64"/>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2" name="Google Shape;4302;p64"/>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3" name="Google Shape;4303;p64"/>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4" name="Google Shape;4304;p64"/>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5" name="Google Shape;4305;p64"/>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6" name="Google Shape;4306;p64"/>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7" name="Google Shape;4307;p64"/>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8" name="Google Shape;4308;p64"/>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9" name="Google Shape;4309;p64"/>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0" name="Google Shape;4310;p64"/>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1" name="Google Shape;4311;p64"/>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2" name="Google Shape;4312;p64"/>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3" name="Google Shape;4313;p64"/>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4" name="Google Shape;4314;p64"/>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5" name="Google Shape;4315;p64"/>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6" name="Google Shape;4316;p64"/>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7" name="Google Shape;4317;p64"/>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8" name="Google Shape;4318;p64"/>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9" name="Google Shape;4319;p64"/>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0" name="Google Shape;4320;p64"/>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1" name="Google Shape;4321;p64"/>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2" name="Google Shape;4322;p64"/>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3" name="Google Shape;4323;p64"/>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4" name="Google Shape;4324;p64"/>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5" name="Google Shape;4325;p64"/>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6" name="Google Shape;4326;p64"/>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7" name="Google Shape;4327;p64"/>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8" name="Google Shape;4328;p64"/>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9" name="Google Shape;4329;p64"/>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0" name="Google Shape;4330;p64"/>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1" name="Google Shape;4331;p64"/>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2" name="Google Shape;4332;p64"/>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3" name="Google Shape;4333;p64"/>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4" name="Google Shape;4334;p64"/>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5" name="Google Shape;4335;p64"/>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6" name="Google Shape;4336;p64"/>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7" name="Google Shape;4337;p64"/>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8" name="Google Shape;4338;p64"/>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9" name="Google Shape;4339;p64"/>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0" name="Google Shape;4340;p64"/>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1" name="Google Shape;4341;p64"/>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2" name="Google Shape;4342;p64"/>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3" name="Google Shape;4343;p64"/>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4" name="Google Shape;4344;p64"/>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5" name="Google Shape;4345;p64"/>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6" name="Google Shape;4346;p64"/>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7" name="Google Shape;4347;p64"/>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8" name="Google Shape;4348;p64"/>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9" name="Google Shape;4349;p64"/>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0" name="Google Shape;4350;p64"/>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1" name="Google Shape;4351;p64"/>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2" name="Google Shape;4352;p64"/>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3" name="Google Shape;4353;p64"/>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4" name="Google Shape;4354;p64"/>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5" name="Google Shape;4355;p64"/>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6" name="Google Shape;4356;p64"/>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7" name="Google Shape;4357;p64"/>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8" name="Google Shape;4358;p64"/>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9" name="Google Shape;4359;p64"/>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0" name="Google Shape;4360;p64"/>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1" name="Google Shape;4361;p64"/>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2" name="Google Shape;4362;p64"/>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3" name="Google Shape;4363;p64"/>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4" name="Google Shape;4364;p64"/>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5" name="Google Shape;4365;p64"/>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6" name="Google Shape;4366;p64"/>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7" name="Google Shape;4367;p64"/>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8" name="Google Shape;4368;p64"/>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9" name="Google Shape;4369;p64"/>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0" name="Google Shape;4370;p64"/>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1" name="Google Shape;4371;p64"/>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2" name="Google Shape;4372;p64"/>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3" name="Google Shape;4373;p64"/>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4" name="Google Shape;4374;p64"/>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5" name="Google Shape;4375;p64"/>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6" name="Google Shape;4376;p64"/>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7" name="Google Shape;4377;p64"/>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8" name="Google Shape;4378;p64"/>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9" name="Google Shape;4379;p64"/>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0" name="Google Shape;4380;p64"/>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1" name="Google Shape;4381;p64"/>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2" name="Google Shape;4382;p64"/>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3" name="Google Shape;4383;p64"/>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4" name="Google Shape;4384;p64"/>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5" name="Google Shape;4385;p64"/>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6" name="Google Shape;4386;p64"/>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7" name="Google Shape;4387;p64"/>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8" name="Google Shape;4388;p64"/>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9" name="Google Shape;4389;p64"/>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0" name="Google Shape;4390;p64"/>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1" name="Google Shape;4391;p64"/>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2" name="Google Shape;4392;p64"/>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3" name="Google Shape;4393;p64"/>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4" name="Google Shape;4394;p64"/>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5" name="Google Shape;4395;p64"/>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6" name="Google Shape;4396;p64"/>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7" name="Google Shape;4397;p64"/>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8" name="Google Shape;4398;p64"/>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9" name="Google Shape;4399;p64"/>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0" name="Google Shape;4400;p64"/>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1" name="Google Shape;4401;p64"/>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2" name="Google Shape;4402;p64"/>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3" name="Google Shape;4403;p64"/>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4" name="Google Shape;4404;p64"/>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5" name="Google Shape;4405;p64"/>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6" name="Google Shape;4406;p64"/>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7" name="Google Shape;4407;p64"/>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8" name="Google Shape;4408;p64"/>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9" name="Google Shape;4409;p64"/>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0" name="Google Shape;4410;p64"/>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1" name="Google Shape;4411;p64"/>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2" name="Google Shape;4412;p64"/>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3" name="Google Shape;4413;p64"/>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4" name="Google Shape;4414;p64"/>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5" name="Google Shape;4415;p64"/>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6" name="Google Shape;4416;p64"/>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7" name="Google Shape;4417;p64"/>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8" name="Google Shape;4418;p64"/>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9" name="Google Shape;4419;p64"/>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0" name="Google Shape;4420;p64"/>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1" name="Google Shape;4421;p64"/>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2" name="Google Shape;4422;p64"/>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3" name="Google Shape;4423;p64"/>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4" name="Google Shape;4424;p64"/>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5" name="Google Shape;4425;p64"/>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6" name="Google Shape;4426;p64"/>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7" name="Google Shape;4427;p64"/>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8" name="Google Shape;4428;p64"/>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9" name="Google Shape;4429;p64"/>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0" name="Google Shape;4430;p64"/>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1" name="Google Shape;4431;p64"/>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2" name="Google Shape;4432;p64"/>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3" name="Google Shape;4433;p64"/>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4" name="Google Shape;4434;p64"/>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5" name="Google Shape;4435;p64"/>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6" name="Google Shape;4436;p64"/>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7" name="Google Shape;4437;p64"/>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8" name="Google Shape;4438;p64"/>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9" name="Google Shape;4439;p64"/>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0" name="Google Shape;4440;p64"/>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1" name="Google Shape;4441;p64"/>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2" name="Google Shape;4442;p64"/>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3" name="Google Shape;4443;p64"/>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4" name="Google Shape;4444;p64"/>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5" name="Google Shape;4445;p64"/>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6" name="Google Shape;4446;p64"/>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7" name="Google Shape;4447;p64"/>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8" name="Google Shape;4448;p64"/>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9" name="Google Shape;4449;p64"/>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0" name="Google Shape;4450;p64"/>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1" name="Google Shape;4451;p64"/>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2" name="Google Shape;4452;p64"/>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3" name="Google Shape;4453;p64"/>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4" name="Google Shape;4454;p64"/>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5" name="Google Shape;4455;p64"/>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6" name="Google Shape;4456;p64"/>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7" name="Google Shape;4457;p64"/>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8" name="Google Shape;4458;p64"/>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9" name="Google Shape;4459;p64"/>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0" name="Google Shape;4460;p64"/>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1" name="Google Shape;4461;p64"/>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2" name="Google Shape;4462;p64"/>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3" name="Google Shape;4463;p64"/>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4" name="Google Shape;4464;p64"/>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5" name="Google Shape;4465;p64"/>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6" name="Google Shape;4466;p64"/>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7" name="Google Shape;4467;p64"/>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8" name="Google Shape;4468;p64"/>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9" name="Google Shape;4469;p64"/>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0" name="Google Shape;4470;p64"/>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1" name="Google Shape;4471;p64"/>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2" name="Google Shape;4472;p64"/>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3" name="Google Shape;4473;p64"/>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4" name="Google Shape;4474;p64"/>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5" name="Google Shape;4475;p64"/>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6" name="Google Shape;4476;p64"/>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7" name="Google Shape;4477;p64"/>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8" name="Google Shape;4478;p64"/>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9" name="Google Shape;4479;p64"/>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0" name="Google Shape;4480;p64"/>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1" name="Google Shape;4481;p64"/>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2" name="Google Shape;4482;p64"/>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3" name="Google Shape;4483;p64"/>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4" name="Google Shape;4484;p64"/>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5" name="Google Shape;4485;p64"/>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6" name="Google Shape;4486;p64"/>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7" name="Google Shape;4487;p64"/>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8" name="Google Shape;4488;p64"/>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9" name="Google Shape;4489;p64"/>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0" name="Google Shape;4490;p64"/>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1" name="Google Shape;4491;p64"/>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2" name="Google Shape;4492;p64"/>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3" name="Google Shape;4493;p64"/>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4" name="Google Shape;4494;p64"/>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5" name="Google Shape;4495;p64"/>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6" name="Google Shape;4496;p64"/>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7" name="Google Shape;4497;p64"/>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8" name="Google Shape;4498;p64"/>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9" name="Google Shape;4499;p64"/>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0" name="Google Shape;4500;p64"/>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1" name="Google Shape;4501;p64"/>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2" name="Google Shape;4502;p64"/>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3" name="Google Shape;4503;p64"/>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4" name="Google Shape;4504;p64"/>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5" name="Google Shape;4505;p64"/>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6" name="Google Shape;4506;p64"/>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7" name="Google Shape;4507;p64"/>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8" name="Google Shape;4508;p64"/>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9" name="Google Shape;4509;p64"/>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0" name="Google Shape;4510;p64"/>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1" name="Google Shape;4511;p64"/>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2" name="Google Shape;4512;p64"/>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3" name="Google Shape;4513;p64"/>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4" name="Google Shape;4514;p64"/>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5" name="Google Shape;4515;p64"/>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6" name="Google Shape;4516;p64"/>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7" name="Google Shape;4517;p64"/>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8" name="Google Shape;4518;p64"/>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9" name="Google Shape;4519;p64"/>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0" name="Google Shape;4520;p64"/>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1" name="Google Shape;4521;p64"/>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2" name="Google Shape;4522;p64"/>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3" name="Google Shape;4523;p64"/>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4" name="Google Shape;4524;p64"/>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5" name="Google Shape;4525;p64"/>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6" name="Google Shape;4526;p64"/>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7" name="Google Shape;4527;p64"/>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8" name="Google Shape;4528;p64"/>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9" name="Google Shape;4529;p64"/>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0" name="Google Shape;4530;p64"/>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1" name="Google Shape;4531;p64"/>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2" name="Google Shape;4532;p64"/>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3" name="Google Shape;4533;p64"/>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4" name="Google Shape;4534;p64"/>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5" name="Google Shape;4535;p64"/>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6" name="Google Shape;4536;p64"/>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7" name="Google Shape;4537;p64"/>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8" name="Google Shape;4538;p64"/>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9" name="Google Shape;4539;p64"/>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0" name="Google Shape;4540;p64"/>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1" name="Google Shape;4541;p64"/>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2" name="Google Shape;4542;p64"/>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3" name="Google Shape;4543;p64"/>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4" name="Google Shape;4544;p64"/>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5" name="Google Shape;4545;p64"/>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6" name="Google Shape;4546;p64"/>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7" name="Google Shape;4547;p64"/>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8" name="Google Shape;4548;p64"/>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9" name="Google Shape;4549;p64"/>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0" name="Google Shape;4550;p64"/>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1" name="Google Shape;4551;p64"/>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2" name="Google Shape;4552;p64"/>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3" name="Google Shape;4553;p64"/>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4" name="Google Shape;4554;p64"/>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5" name="Google Shape;4555;p64"/>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6" name="Google Shape;4556;p64"/>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7" name="Google Shape;4557;p64"/>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8" name="Google Shape;4558;p64"/>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9" name="Google Shape;4559;p64"/>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0" name="Google Shape;4560;p64"/>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1" name="Google Shape;4561;p64"/>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2" name="Google Shape;4562;p64"/>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3" name="Google Shape;4563;p64"/>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4" name="Google Shape;4564;p64"/>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5" name="Google Shape;4565;p64"/>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6" name="Google Shape;4566;p64"/>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7" name="Google Shape;4567;p64"/>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8" name="Google Shape;4568;p64"/>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9" name="Google Shape;4569;p64"/>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0" name="Google Shape;4570;p64"/>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1" name="Google Shape;4571;p64"/>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2" name="Google Shape;4572;p64"/>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3" name="Google Shape;4573;p64"/>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4" name="Google Shape;4574;p64"/>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5" name="Google Shape;4575;p64"/>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6" name="Google Shape;4576;p64"/>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7" name="Google Shape;4577;p64"/>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8" name="Google Shape;4578;p64"/>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9" name="Google Shape;4579;p64"/>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0" name="Google Shape;4580;p64"/>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1" name="Google Shape;4581;p64"/>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2" name="Google Shape;4582;p64"/>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3" name="Google Shape;4583;p64"/>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4" name="Google Shape;4584;p64"/>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5" name="Google Shape;4585;p64"/>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6" name="Google Shape;4586;p64"/>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7" name="Google Shape;4587;p64"/>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8" name="Google Shape;4588;p64"/>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9" name="Google Shape;4589;p64"/>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90" name="Google Shape;4590;p64"/>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91" name="Google Shape;4591;p64"/>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92" name="Google Shape;4592;p64"/>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93" name="Google Shape;4593;p64"/>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94" name="Google Shape;4594;p64"/>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95" name="Google Shape;4595;p64"/>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96" name="Google Shape;4596;p64"/>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97" name="Google Shape;4597;p64"/>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98" name="Google Shape;4598;p64"/>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99" name="Google Shape;4599;p64"/>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00" name="Google Shape;4600;p64"/>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01" name="Google Shape;4601;p64"/>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02" name="Google Shape;4602;p64"/>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03" name="Google Shape;4603;p64"/>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04" name="Google Shape;4604;p64"/>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05" name="Google Shape;4605;p64"/>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06" name="Google Shape;4606;p64"/>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07" name="Google Shape;4607;p64"/>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08" name="Google Shape;4608;p64"/>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09" name="Google Shape;4609;p64"/>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10" name="Google Shape;4610;p64"/>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11" name="Google Shape;4611;p64"/>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12" name="Google Shape;4612;p64"/>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13" name="Google Shape;4613;p64"/>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14" name="Google Shape;4614;p64"/>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15" name="Google Shape;4615;p64"/>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16" name="Google Shape;4616;p64"/>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17" name="Google Shape;4617;p64"/>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18" name="Google Shape;4618;p64"/>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19" name="Google Shape;4619;p64"/>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20" name="Google Shape;4620;p64"/>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21" name="Google Shape;4621;p64"/>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22" name="Google Shape;4622;p64"/>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23" name="Google Shape;4623;p64"/>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24" name="Google Shape;4624;p64"/>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25" name="Google Shape;4625;p64"/>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26" name="Google Shape;4626;p64"/>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27" name="Google Shape;4627;p64"/>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28" name="Google Shape;4628;p64"/>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29" name="Google Shape;4629;p64"/>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30" name="Google Shape;4630;p64"/>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31" name="Google Shape;4631;p64"/>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32" name="Google Shape;4632;p64"/>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33" name="Google Shape;4633;p64"/>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34" name="Google Shape;4634;p64"/>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35" name="Google Shape;4635;p64"/>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36" name="Google Shape;4636;p64"/>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37" name="Google Shape;4637;p64"/>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38" name="Google Shape;4638;p64"/>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39" name="Google Shape;4639;p64"/>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40" name="Google Shape;4640;p64"/>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41" name="Google Shape;4641;p64"/>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42" name="Google Shape;4642;p64"/>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43" name="Google Shape;4643;p64"/>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44" name="Google Shape;4644;p64"/>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45" name="Google Shape;4645;p64"/>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46" name="Google Shape;4646;p64"/>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47" name="Google Shape;4647;p64"/>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48" name="Google Shape;4648;p64"/>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49" name="Google Shape;4649;p64"/>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50" name="Google Shape;4650;p64"/>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51" name="Google Shape;4651;p64"/>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52" name="Google Shape;4652;p64"/>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53" name="Google Shape;4653;p64"/>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54" name="Google Shape;4654;p64"/>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55" name="Google Shape;4655;p64"/>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56" name="Google Shape;4656;p64"/>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57" name="Google Shape;4657;p64"/>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58" name="Google Shape;4658;p64"/>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59" name="Google Shape;4659;p64"/>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60" name="Google Shape;4660;p64"/>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61" name="Google Shape;4661;p64"/>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62" name="Google Shape;4662;p64"/>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63" name="Google Shape;4663;p64"/>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64" name="Google Shape;4664;p64"/>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65" name="Google Shape;4665;p64"/>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66" name="Google Shape;4666;p64"/>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67" name="Google Shape;4667;p64"/>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68" name="Google Shape;4668;p64"/>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69" name="Google Shape;4669;p64"/>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70" name="Google Shape;4670;p64"/>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71" name="Google Shape;4671;p64"/>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72" name="Google Shape;4672;p64"/>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73" name="Google Shape;4673;p64"/>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74" name="Google Shape;4674;p64"/>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75" name="Google Shape;4675;p64"/>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76" name="Google Shape;4676;p64"/>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77" name="Google Shape;4677;p64"/>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78" name="Google Shape;4678;p64"/>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79" name="Google Shape;4679;p64"/>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80" name="Google Shape;4680;p64"/>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81" name="Google Shape;4681;p64"/>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82" name="Google Shape;4682;p64"/>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83" name="Google Shape;4683;p64"/>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84" name="Google Shape;4684;p64"/>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85" name="Google Shape;4685;p64"/>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86" name="Google Shape;4686;p64"/>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87" name="Google Shape;4687;p64"/>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88" name="Google Shape;4688;p64"/>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89" name="Google Shape;4689;p64"/>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90" name="Google Shape;4690;p64"/>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91" name="Google Shape;4691;p64"/>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92" name="Google Shape;4692;p64"/>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93" name="Google Shape;4693;p64"/>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94" name="Google Shape;4694;p64"/>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95" name="Google Shape;4695;p64"/>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96" name="Google Shape;4696;p64"/>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97" name="Google Shape;4697;p64"/>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98" name="Google Shape;4698;p64"/>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699" name="Google Shape;4699;p64"/>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00" name="Google Shape;4700;p64"/>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01" name="Google Shape;4701;p64"/>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02" name="Google Shape;4702;p64"/>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03" name="Google Shape;4703;p64"/>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04" name="Google Shape;4704;p64"/>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05" name="Google Shape;4705;p64"/>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06" name="Google Shape;4706;p64"/>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07" name="Google Shape;4707;p64"/>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08" name="Google Shape;4708;p64"/>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09" name="Google Shape;4709;p64"/>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10" name="Google Shape;4710;p64"/>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11" name="Google Shape;4711;p64"/>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12" name="Google Shape;4712;p64"/>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13" name="Google Shape;4713;p64"/>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14" name="Google Shape;4714;p64"/>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15" name="Google Shape;4715;p64"/>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16" name="Google Shape;4716;p64"/>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17" name="Google Shape;4717;p64"/>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18" name="Google Shape;4718;p64"/>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19" name="Google Shape;4719;p64"/>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20" name="Google Shape;4720;p64"/>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21" name="Google Shape;4721;p64"/>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22" name="Google Shape;4722;p64"/>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23" name="Google Shape;4723;p64"/>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24" name="Google Shape;4724;p64"/>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25" name="Google Shape;4725;p64"/>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26" name="Google Shape;4726;p64"/>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27" name="Google Shape;4727;p64"/>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28" name="Google Shape;4728;p64"/>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29" name="Google Shape;4729;p64"/>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30" name="Google Shape;4730;p64"/>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31" name="Google Shape;4731;p64"/>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32" name="Google Shape;4732;p64"/>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33" name="Google Shape;4733;p64"/>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34" name="Google Shape;4734;p64"/>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35" name="Google Shape;4735;p64"/>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36" name="Google Shape;4736;p64"/>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37" name="Google Shape;4737;p64"/>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38" name="Google Shape;4738;p64"/>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39" name="Google Shape;4739;p64"/>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40" name="Google Shape;4740;p64"/>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41" name="Google Shape;4741;p64"/>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42" name="Google Shape;4742;p64"/>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43" name="Google Shape;4743;p64"/>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44" name="Google Shape;4744;p64"/>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45" name="Google Shape;4745;p64"/>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46" name="Google Shape;4746;p64"/>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47" name="Google Shape;4747;p64"/>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48" name="Google Shape;4748;p64"/>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49" name="Google Shape;4749;p64"/>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50" name="Google Shape;4750;p64"/>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51" name="Google Shape;4751;p64"/>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52" name="Google Shape;4752;p64"/>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53" name="Google Shape;4753;p64"/>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54" name="Google Shape;4754;p64"/>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55" name="Google Shape;4755;p64"/>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56" name="Google Shape;4756;p64"/>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57" name="Google Shape;4757;p64"/>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58" name="Google Shape;4758;p64"/>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59" name="Google Shape;4759;p64"/>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60" name="Google Shape;4760;p64"/>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61" name="Google Shape;4761;p64"/>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62" name="Google Shape;4762;p64"/>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63" name="Google Shape;4763;p64"/>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64" name="Google Shape;4764;p64"/>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65" name="Google Shape;4765;p64"/>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66" name="Google Shape;4766;p64"/>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67" name="Google Shape;4767;p64"/>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68" name="Google Shape;4768;p64"/>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69" name="Google Shape;4769;p64"/>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70" name="Google Shape;4770;p64"/>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71" name="Google Shape;4771;p64"/>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72" name="Google Shape;4772;p64"/>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73" name="Google Shape;4773;p64"/>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74" name="Google Shape;4774;p64"/>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75" name="Google Shape;4775;p64"/>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76" name="Google Shape;4776;p64"/>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77" name="Google Shape;4777;p64"/>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78" name="Google Shape;4778;p64"/>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79" name="Google Shape;4779;p64"/>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80" name="Google Shape;4780;p64"/>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81" name="Google Shape;4781;p64"/>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82" name="Google Shape;4782;p64"/>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83" name="Google Shape;4783;p64"/>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84" name="Google Shape;4784;p64"/>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85" name="Google Shape;4785;p64"/>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86" name="Google Shape;4786;p64"/>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87" name="Google Shape;4787;p64"/>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88" name="Google Shape;4788;p64"/>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89" name="Google Shape;4789;p64"/>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90" name="Google Shape;4790;p64"/>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91" name="Google Shape;4791;p64"/>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92" name="Google Shape;4792;p64"/>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93" name="Google Shape;4793;p64"/>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94" name="Google Shape;4794;p64"/>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95" name="Google Shape;4795;p64"/>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96" name="Google Shape;4796;p64"/>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97" name="Google Shape;4797;p64"/>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98" name="Google Shape;4798;p64"/>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799" name="Google Shape;4799;p64"/>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00" name="Google Shape;4800;p64"/>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01" name="Google Shape;4801;p64"/>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02" name="Google Shape;4802;p64"/>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03" name="Google Shape;4803;p64"/>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04" name="Google Shape;4804;p64"/>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05" name="Google Shape;4805;p64"/>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06" name="Google Shape;4806;p64"/>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07" name="Google Shape;4807;p64"/>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08" name="Google Shape;4808;p64"/>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09" name="Google Shape;4809;p64"/>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10" name="Google Shape;4810;p64"/>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11" name="Google Shape;4811;p64"/>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12" name="Google Shape;4812;p64"/>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13" name="Google Shape;4813;p64"/>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14" name="Google Shape;4814;p64"/>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15" name="Google Shape;4815;p64"/>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16" name="Google Shape;4816;p64"/>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17" name="Google Shape;4817;p64"/>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18" name="Google Shape;4818;p64"/>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19" name="Google Shape;4819;p64"/>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20" name="Google Shape;4820;p64"/>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21" name="Google Shape;4821;p64"/>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22" name="Google Shape;4822;p64"/>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23" name="Google Shape;4823;p64"/>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24" name="Google Shape;4824;p64"/>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25" name="Google Shape;4825;p64"/>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26" name="Google Shape;4826;p64"/>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27" name="Google Shape;4827;p64"/>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28" name="Google Shape;4828;p64"/>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29" name="Google Shape;4829;p64"/>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30" name="Google Shape;4830;p64"/>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31" name="Google Shape;4831;p64"/>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32" name="Google Shape;4832;p64"/>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833" name="Google Shape;4833;p64"/>
          <p:cNvGrpSpPr/>
          <p:nvPr/>
        </p:nvGrpSpPr>
        <p:grpSpPr>
          <a:xfrm>
            <a:off x="7664718" y="3881637"/>
            <a:ext cx="742996" cy="654354"/>
            <a:chOff x="6000718" y="3070557"/>
            <a:chExt cx="587865" cy="517731"/>
          </a:xfrm>
        </p:grpSpPr>
        <p:sp>
          <p:nvSpPr>
            <p:cNvPr id="4834" name="Google Shape;4834;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35" name="Google Shape;4835;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36" name="Google Shape;4836;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37" name="Google Shape;4837;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38" name="Google Shape;4838;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39" name="Google Shape;4839;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40" name="Google Shape;4840;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41" name="Google Shape;4841;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42" name="Google Shape;4842;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43" name="Google Shape;4843;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844" name="Google Shape;4844;p64"/>
          <p:cNvGrpSpPr/>
          <p:nvPr/>
        </p:nvGrpSpPr>
        <p:grpSpPr>
          <a:xfrm>
            <a:off x="7683430" y="4695152"/>
            <a:ext cx="704827" cy="652656"/>
            <a:chOff x="6015523" y="3714217"/>
            <a:chExt cx="557665" cy="516387"/>
          </a:xfrm>
        </p:grpSpPr>
        <p:grpSp>
          <p:nvGrpSpPr>
            <p:cNvPr id="4845" name="Google Shape;4845;p64"/>
            <p:cNvGrpSpPr/>
            <p:nvPr/>
          </p:nvGrpSpPr>
          <p:grpSpPr>
            <a:xfrm>
              <a:off x="6036094" y="3716980"/>
              <a:ext cx="529822" cy="510480"/>
              <a:chOff x="3148311" y="-545634"/>
              <a:chExt cx="1006118" cy="969572"/>
            </a:xfrm>
          </p:grpSpPr>
          <p:sp>
            <p:nvSpPr>
              <p:cNvPr id="4846" name="Google Shape;4846;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47" name="Google Shape;4847;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48" name="Google Shape;4848;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49" name="Google Shape;4849;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50" name="Google Shape;4850;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51" name="Google Shape;4851;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52" name="Google Shape;4852;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53" name="Google Shape;4853;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54" name="Google Shape;4854;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55" name="Google Shape;4855;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4856" name="Google Shape;4856;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857" name="Google Shape;4857;p64"/>
          <p:cNvGrpSpPr/>
          <p:nvPr/>
        </p:nvGrpSpPr>
        <p:grpSpPr>
          <a:xfrm>
            <a:off x="8478140" y="3885519"/>
            <a:ext cx="728382" cy="646948"/>
            <a:chOff x="6644304" y="3073628"/>
            <a:chExt cx="576302" cy="511871"/>
          </a:xfrm>
        </p:grpSpPr>
        <p:grpSp>
          <p:nvGrpSpPr>
            <p:cNvPr id="4858" name="Google Shape;4858;p64"/>
            <p:cNvGrpSpPr/>
            <p:nvPr/>
          </p:nvGrpSpPr>
          <p:grpSpPr>
            <a:xfrm>
              <a:off x="6712169" y="3073651"/>
              <a:ext cx="481611" cy="506713"/>
              <a:chOff x="1833536" y="-546641"/>
              <a:chExt cx="914567" cy="962419"/>
            </a:xfrm>
          </p:grpSpPr>
          <p:grpSp>
            <p:nvGrpSpPr>
              <p:cNvPr id="4859" name="Google Shape;4859;p64"/>
              <p:cNvGrpSpPr/>
              <p:nvPr/>
            </p:nvGrpSpPr>
            <p:grpSpPr>
              <a:xfrm>
                <a:off x="1833536" y="-524249"/>
                <a:ext cx="914567" cy="940027"/>
                <a:chOff x="1833536" y="-524249"/>
                <a:chExt cx="914567" cy="940027"/>
              </a:xfrm>
            </p:grpSpPr>
            <p:sp>
              <p:nvSpPr>
                <p:cNvPr id="4860" name="Google Shape;4860;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61" name="Google Shape;4861;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62" name="Google Shape;4862;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63" name="Google Shape;4863;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64" name="Google Shape;4864;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4865" name="Google Shape;4865;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66" name="Google Shape;4866;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67" name="Google Shape;4867;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68" name="Google Shape;4868;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4869" name="Google Shape;4869;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870" name="Google Shape;4870;p64"/>
          <p:cNvGrpSpPr/>
          <p:nvPr/>
        </p:nvGrpSpPr>
        <p:grpSpPr>
          <a:xfrm>
            <a:off x="8487930" y="4695058"/>
            <a:ext cx="708582" cy="652795"/>
            <a:chOff x="6652051" y="3714143"/>
            <a:chExt cx="560636" cy="516497"/>
          </a:xfrm>
        </p:grpSpPr>
        <p:grpSp>
          <p:nvGrpSpPr>
            <p:cNvPr id="4871" name="Google Shape;4871;p64"/>
            <p:cNvGrpSpPr/>
            <p:nvPr/>
          </p:nvGrpSpPr>
          <p:grpSpPr>
            <a:xfrm>
              <a:off x="6669657" y="3716715"/>
              <a:ext cx="466768" cy="464314"/>
              <a:chOff x="3139766" y="765669"/>
              <a:chExt cx="886380" cy="881888"/>
            </a:xfrm>
          </p:grpSpPr>
          <p:grpSp>
            <p:nvGrpSpPr>
              <p:cNvPr id="4872" name="Google Shape;4872;p64"/>
              <p:cNvGrpSpPr/>
              <p:nvPr/>
            </p:nvGrpSpPr>
            <p:grpSpPr>
              <a:xfrm>
                <a:off x="3139766" y="765669"/>
                <a:ext cx="886380" cy="881888"/>
                <a:chOff x="3139766" y="765669"/>
                <a:chExt cx="886380" cy="881888"/>
              </a:xfrm>
            </p:grpSpPr>
            <p:sp>
              <p:nvSpPr>
                <p:cNvPr id="4873" name="Google Shape;4873;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74" name="Google Shape;4874;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75" name="Google Shape;4875;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76" name="Google Shape;4876;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77" name="Google Shape;4877;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78" name="Google Shape;4878;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79" name="Google Shape;4879;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80" name="Google Shape;4880;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81" name="Google Shape;4881;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4882" name="Google Shape;4882;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83" name="Google Shape;4883;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84" name="Google Shape;4884;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85" name="Google Shape;4885;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4886" name="Google Shape;4886;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887" name="Google Shape;4887;p64"/>
          <p:cNvGrpSpPr/>
          <p:nvPr/>
        </p:nvGrpSpPr>
        <p:grpSpPr>
          <a:xfrm>
            <a:off x="918354" y="1508393"/>
            <a:ext cx="3368356" cy="1664719"/>
            <a:chOff x="793334" y="1192826"/>
            <a:chExt cx="2665073" cy="1317140"/>
          </a:xfrm>
        </p:grpSpPr>
        <p:sp>
          <p:nvSpPr>
            <p:cNvPr id="4888" name="Google Shape;4888;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89" name="Google Shape;4889;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90" name="Google Shape;4890;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91" name="Google Shape;4891;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92" name="Google Shape;4892;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93" name="Google Shape;4893;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94" name="Google Shape;4894;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95" name="Google Shape;4895;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96" name="Google Shape;4896;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97" name="Google Shape;4897;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98" name="Google Shape;4898;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899" name="Google Shape;4899;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00" name="Google Shape;4900;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01" name="Google Shape;4901;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02" name="Google Shape;4902;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03" name="Google Shape;4903;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04" name="Google Shape;4904;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05" name="Google Shape;4905;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06" name="Google Shape;4906;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07" name="Google Shape;4907;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08" name="Google Shape;4908;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09" name="Google Shape;4909;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10" name="Google Shape;4910;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11" name="Google Shape;4911;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12" name="Google Shape;4912;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13" name="Google Shape;4913;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14" name="Google Shape;4914;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15" name="Google Shape;4915;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16" name="Google Shape;4916;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17" name="Google Shape;4917;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18" name="Google Shape;4918;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19" name="Google Shape;4919;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20" name="Google Shape;4920;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21" name="Google Shape;4921;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22" name="Google Shape;4922;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23" name="Google Shape;4923;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24" name="Google Shape;4924;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25" name="Google Shape;4925;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26" name="Google Shape;4926;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27" name="Google Shape;4927;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28" name="Google Shape;4928;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29" name="Google Shape;4929;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30" name="Google Shape;4930;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31" name="Google Shape;4931;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32" name="Google Shape;4932;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33" name="Google Shape;4933;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34" name="Google Shape;4934;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35" name="Google Shape;4935;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36" name="Google Shape;4936;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37" name="Google Shape;4937;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38" name="Google Shape;4938;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39" name="Google Shape;4939;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40" name="Google Shape;4940;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41" name="Google Shape;4941;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42" name="Google Shape;4942;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43" name="Google Shape;4943;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44" name="Google Shape;4944;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45" name="Google Shape;4945;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46" name="Google Shape;4946;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47" name="Google Shape;4947;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48" name="Google Shape;4948;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49" name="Google Shape;4949;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50" name="Google Shape;4950;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51" name="Google Shape;4951;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52" name="Google Shape;4952;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53" name="Google Shape;4953;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54" name="Google Shape;4954;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55" name="Google Shape;4955;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56" name="Google Shape;4956;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57" name="Google Shape;4957;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58" name="Google Shape;4958;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59" name="Google Shape;4959;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60" name="Google Shape;4960;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61" name="Google Shape;4961;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62" name="Google Shape;4962;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63" name="Google Shape;4963;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64" name="Google Shape;4964;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65" name="Google Shape;4965;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66" name="Google Shape;4966;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67" name="Google Shape;4967;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68" name="Google Shape;4968;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69" name="Google Shape;4969;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70" name="Google Shape;4970;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71" name="Google Shape;4971;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72" name="Google Shape;4972;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73" name="Google Shape;4973;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74" name="Google Shape;4974;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75" name="Google Shape;4975;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76" name="Google Shape;4976;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77" name="Google Shape;4977;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78" name="Google Shape;4978;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79" name="Google Shape;4979;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80" name="Google Shape;4980;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81" name="Google Shape;4981;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82" name="Google Shape;4982;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83" name="Google Shape;4983;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84" name="Google Shape;4984;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85" name="Google Shape;4985;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86" name="Google Shape;4986;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87" name="Google Shape;4987;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88" name="Google Shape;4988;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89" name="Google Shape;4989;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90" name="Google Shape;4990;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91" name="Google Shape;4991;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92" name="Google Shape;4992;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93" name="Google Shape;4993;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94" name="Google Shape;4994;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95" name="Google Shape;4995;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96" name="Google Shape;4996;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97" name="Google Shape;4997;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98" name="Google Shape;4998;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999" name="Google Shape;4999;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00" name="Google Shape;5000;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01" name="Google Shape;5001;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02" name="Google Shape;5002;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03" name="Google Shape;5003;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04" name="Google Shape;5004;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05" name="Google Shape;5005;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06" name="Google Shape;5006;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07" name="Google Shape;5007;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08" name="Google Shape;5008;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09" name="Google Shape;5009;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10" name="Google Shape;5010;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11" name="Google Shape;5011;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12" name="Google Shape;5012;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13" name="Google Shape;5013;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14" name="Google Shape;5014;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15" name="Google Shape;5015;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16" name="Google Shape;5016;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17" name="Google Shape;5017;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18" name="Google Shape;5018;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19" name="Google Shape;5019;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20" name="Google Shape;5020;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21" name="Google Shape;5021;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22" name="Google Shape;5022;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23" name="Google Shape;5023;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24" name="Google Shape;5024;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25" name="Google Shape;5025;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26" name="Google Shape;5026;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27" name="Google Shape;5027;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28" name="Google Shape;5028;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29" name="Google Shape;5029;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30" name="Google Shape;5030;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31" name="Google Shape;5031;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32" name="Google Shape;5032;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33" name="Google Shape;5033;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34" name="Google Shape;5034;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35" name="Google Shape;5035;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36" name="Google Shape;5036;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37" name="Google Shape;5037;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38" name="Google Shape;5038;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39" name="Google Shape;5039;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40" name="Google Shape;5040;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41" name="Google Shape;5041;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42" name="Google Shape;5042;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43" name="Google Shape;5043;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44" name="Google Shape;5044;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45" name="Google Shape;5045;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46" name="Google Shape;5046;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47" name="Google Shape;5047;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48" name="Google Shape;5048;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49" name="Google Shape;5049;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50" name="Google Shape;5050;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51" name="Google Shape;5051;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52" name="Google Shape;5052;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53" name="Google Shape;5053;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54" name="Google Shape;5054;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55" name="Google Shape;5055;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56" name="Google Shape;5056;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57" name="Google Shape;5057;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58" name="Google Shape;5058;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59" name="Google Shape;5059;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60" name="Google Shape;5060;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61" name="Google Shape;5061;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62" name="Google Shape;5062;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63" name="Google Shape;5063;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64" name="Google Shape;5064;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65" name="Google Shape;5065;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66" name="Google Shape;5066;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67" name="Google Shape;5067;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68" name="Google Shape;5068;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69" name="Google Shape;5069;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70" name="Google Shape;5070;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71" name="Google Shape;5071;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72" name="Google Shape;5072;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73" name="Google Shape;5073;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74" name="Google Shape;5074;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75" name="Google Shape;5075;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76" name="Google Shape;5076;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77" name="Google Shape;5077;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78" name="Google Shape;5078;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79" name="Google Shape;5079;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80" name="Google Shape;5080;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81" name="Google Shape;5081;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82" name="Google Shape;5082;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83" name="Google Shape;5083;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84" name="Google Shape;5084;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85" name="Google Shape;5085;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86" name="Google Shape;5086;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87" name="Google Shape;5087;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88" name="Google Shape;5088;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89" name="Google Shape;5089;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90" name="Google Shape;5090;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91" name="Google Shape;5091;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92" name="Google Shape;5092;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93" name="Google Shape;5093;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94" name="Google Shape;5094;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95" name="Google Shape;5095;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96" name="Google Shape;5096;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97" name="Google Shape;5097;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98" name="Google Shape;5098;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099" name="Google Shape;5099;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00" name="Google Shape;5100;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01" name="Google Shape;5101;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02" name="Google Shape;5102;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03" name="Google Shape;5103;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04" name="Google Shape;5104;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05" name="Google Shape;5105;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06" name="Google Shape;5106;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07" name="Google Shape;5107;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08" name="Google Shape;5108;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09" name="Google Shape;5109;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10" name="Google Shape;5110;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11" name="Google Shape;5111;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12" name="Google Shape;5112;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13" name="Google Shape;5113;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14" name="Google Shape;5114;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15" name="Google Shape;5115;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16" name="Google Shape;5116;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17" name="Google Shape;5117;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18" name="Google Shape;5118;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19" name="Google Shape;5119;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20" name="Google Shape;5120;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21" name="Google Shape;5121;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22" name="Google Shape;5122;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23" name="Google Shape;5123;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24" name="Google Shape;5124;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25" name="Google Shape;5125;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26" name="Google Shape;5126;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27" name="Google Shape;5127;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28" name="Google Shape;5128;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29" name="Google Shape;5129;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30" name="Google Shape;5130;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31" name="Google Shape;5131;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32" name="Google Shape;5132;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33" name="Google Shape;5133;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34" name="Google Shape;5134;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35" name="Google Shape;5135;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36" name="Google Shape;5136;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37" name="Google Shape;5137;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38" name="Google Shape;5138;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39" name="Google Shape;5139;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40" name="Google Shape;5140;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41" name="Google Shape;5141;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42" name="Google Shape;5142;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43" name="Google Shape;5143;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44" name="Google Shape;5144;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45" name="Google Shape;5145;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46" name="Google Shape;5146;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47" name="Google Shape;5147;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48" name="Google Shape;5148;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49" name="Google Shape;5149;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50" name="Google Shape;5150;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51" name="Google Shape;5151;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52" name="Google Shape;5152;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53" name="Google Shape;5153;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54" name="Google Shape;5154;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55" name="Google Shape;5155;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56" name="Google Shape;5156;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57" name="Google Shape;5157;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58" name="Google Shape;5158;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59" name="Google Shape;5159;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60" name="Google Shape;5160;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61" name="Google Shape;5161;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62" name="Google Shape;5162;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63" name="Google Shape;5163;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64" name="Google Shape;5164;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65" name="Google Shape;5165;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66" name="Google Shape;5166;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67" name="Google Shape;5167;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68" name="Google Shape;5168;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69" name="Google Shape;5169;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70" name="Google Shape;5170;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71" name="Google Shape;5171;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72" name="Google Shape;5172;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73" name="Google Shape;5173;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74" name="Google Shape;5174;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75" name="Google Shape;5175;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76" name="Google Shape;5176;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77" name="Google Shape;5177;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78" name="Google Shape;5178;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79" name="Google Shape;5179;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80" name="Google Shape;5180;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81" name="Google Shape;5181;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82" name="Google Shape;5182;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83" name="Google Shape;5183;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84" name="Google Shape;5184;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85" name="Google Shape;5185;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86" name="Google Shape;5186;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87" name="Google Shape;5187;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88" name="Google Shape;5188;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89" name="Google Shape;5189;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90" name="Google Shape;5190;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91" name="Google Shape;5191;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92" name="Google Shape;5192;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93" name="Google Shape;5193;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94" name="Google Shape;5194;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95" name="Google Shape;5195;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96" name="Google Shape;5196;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97" name="Google Shape;5197;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98" name="Google Shape;5198;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199" name="Google Shape;5199;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00" name="Google Shape;5200;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01" name="Google Shape;5201;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02" name="Google Shape;5202;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03" name="Google Shape;5203;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04" name="Google Shape;5204;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05" name="Google Shape;5205;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06" name="Google Shape;5206;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07" name="Google Shape;5207;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08" name="Google Shape;5208;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09" name="Google Shape;5209;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10" name="Google Shape;5210;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11" name="Google Shape;5211;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12" name="Google Shape;5212;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13" name="Google Shape;5213;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14" name="Google Shape;5214;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15" name="Google Shape;5215;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16" name="Google Shape;5216;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17" name="Google Shape;5217;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18" name="Google Shape;5218;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19" name="Google Shape;5219;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20" name="Google Shape;5220;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21" name="Google Shape;5221;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22" name="Google Shape;5222;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23" name="Google Shape;5223;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24" name="Google Shape;5224;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25" name="Google Shape;5225;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26" name="Google Shape;5226;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27" name="Google Shape;5227;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28" name="Google Shape;5228;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29" name="Google Shape;5229;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30" name="Google Shape;5230;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31" name="Google Shape;5231;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32" name="Google Shape;5232;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33" name="Google Shape;5233;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34" name="Google Shape;5234;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35" name="Google Shape;5235;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36" name="Google Shape;5236;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37" name="Google Shape;5237;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38" name="Google Shape;5238;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39" name="Google Shape;5239;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40" name="Google Shape;5240;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41" name="Google Shape;5241;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42" name="Google Shape;5242;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43" name="Google Shape;5243;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44" name="Google Shape;5244;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45" name="Google Shape;5245;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46" name="Google Shape;5246;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47" name="Google Shape;5247;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48" name="Google Shape;5248;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49" name="Google Shape;5249;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50" name="Google Shape;5250;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51" name="Google Shape;5251;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52" name="Google Shape;5252;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53" name="Google Shape;5253;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54" name="Google Shape;5254;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55" name="Google Shape;5255;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56" name="Google Shape;5256;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57" name="Google Shape;5257;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58" name="Google Shape;5258;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59" name="Google Shape;5259;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60" name="Google Shape;5260;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61" name="Google Shape;5261;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62" name="Google Shape;5262;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63" name="Google Shape;5263;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64" name="Google Shape;5264;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65" name="Google Shape;5265;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66" name="Google Shape;5266;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67" name="Google Shape;5267;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68" name="Google Shape;5268;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69" name="Google Shape;5269;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70" name="Google Shape;5270;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71" name="Google Shape;5271;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72" name="Google Shape;5272;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73" name="Google Shape;5273;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74" name="Google Shape;5274;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75" name="Google Shape;5275;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76" name="Google Shape;5276;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77" name="Google Shape;5277;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78" name="Google Shape;5278;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79" name="Google Shape;5279;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80" name="Google Shape;5280;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81" name="Google Shape;5281;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82" name="Google Shape;5282;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83" name="Google Shape;5283;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84" name="Google Shape;5284;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85" name="Google Shape;5285;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86" name="Google Shape;5286;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87" name="Google Shape;5287;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88" name="Google Shape;5288;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89" name="Google Shape;5289;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90" name="Google Shape;5290;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91" name="Google Shape;5291;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92" name="Google Shape;5292;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93" name="Google Shape;5293;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94" name="Google Shape;5294;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95" name="Google Shape;5295;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96" name="Google Shape;5296;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97" name="Google Shape;5297;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98" name="Google Shape;5298;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299" name="Google Shape;5299;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0" name="Google Shape;5300;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1" name="Google Shape;5301;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2" name="Google Shape;5302;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3" name="Google Shape;5303;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4" name="Google Shape;5304;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5" name="Google Shape;5305;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6" name="Google Shape;5306;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7" name="Google Shape;5307;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8" name="Google Shape;5308;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9" name="Google Shape;5309;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0" name="Google Shape;5310;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1" name="Google Shape;5311;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2" name="Google Shape;5312;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3" name="Google Shape;5313;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4" name="Google Shape;5314;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5" name="Google Shape;5315;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6" name="Google Shape;5316;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7" name="Google Shape;5317;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8" name="Google Shape;5318;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9" name="Google Shape;5319;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0" name="Google Shape;5320;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1" name="Google Shape;5321;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2" name="Google Shape;5322;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3" name="Google Shape;5323;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4" name="Google Shape;5324;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5" name="Google Shape;5325;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6" name="Google Shape;5326;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7" name="Google Shape;5327;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8" name="Google Shape;5328;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9" name="Google Shape;5329;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0" name="Google Shape;5330;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1" name="Google Shape;5331;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2" name="Google Shape;5332;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3" name="Google Shape;5333;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4" name="Google Shape;5334;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5" name="Google Shape;5335;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6" name="Google Shape;5336;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7" name="Google Shape;5337;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8" name="Google Shape;5338;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9" name="Google Shape;5339;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0" name="Google Shape;5340;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1" name="Google Shape;5341;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2" name="Google Shape;5342;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3" name="Google Shape;5343;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4" name="Google Shape;5344;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5" name="Google Shape;5345;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6" name="Google Shape;5346;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7" name="Google Shape;5347;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8" name="Google Shape;5348;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9" name="Google Shape;5349;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0" name="Google Shape;5350;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1" name="Google Shape;5351;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2" name="Google Shape;5352;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3" name="Google Shape;5353;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4" name="Google Shape;5354;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5" name="Google Shape;5355;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6" name="Google Shape;5356;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7" name="Google Shape;5357;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8" name="Google Shape;5358;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9" name="Google Shape;5359;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0" name="Google Shape;5360;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1" name="Google Shape;5361;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2" name="Google Shape;5362;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3" name="Google Shape;5363;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4" name="Google Shape;5364;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5" name="Google Shape;5365;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6" name="Google Shape;5366;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7" name="Google Shape;5367;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8" name="Google Shape;5368;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9" name="Google Shape;5369;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0" name="Google Shape;5370;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1" name="Google Shape;5371;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2" name="Google Shape;5372;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3" name="Google Shape;5373;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4" name="Google Shape;5374;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5" name="Google Shape;5375;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6" name="Google Shape;5376;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7" name="Google Shape;5377;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8" name="Google Shape;5378;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9" name="Google Shape;5379;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0" name="Google Shape;5380;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1" name="Google Shape;5381;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2" name="Google Shape;5382;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3" name="Google Shape;5383;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4" name="Google Shape;5384;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5" name="Google Shape;5385;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6" name="Google Shape;5386;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7" name="Google Shape;5387;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8" name="Google Shape;5388;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9" name="Google Shape;5389;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0" name="Google Shape;5390;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1" name="Google Shape;5391;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2" name="Google Shape;539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3" name="Google Shape;5393;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4" name="Google Shape;5394;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5" name="Google Shape;5395;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6" name="Google Shape;5396;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7" name="Google Shape;5397;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8" name="Google Shape;5398;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9" name="Google Shape;5399;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0" name="Google Shape;5400;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1" name="Google Shape;5401;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2" name="Google Shape;5402;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3" name="Google Shape;5403;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4" name="Google Shape;5404;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5" name="Google Shape;5405;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6" name="Google Shape;5406;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7" name="Google Shape;5407;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8" name="Google Shape;5408;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9" name="Google Shape;5409;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0" name="Google Shape;5410;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1" name="Google Shape;5411;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2" name="Google Shape;5412;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3" name="Google Shape;5413;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4" name="Google Shape;5414;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5" name="Google Shape;5415;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6" name="Google Shape;5416;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7" name="Google Shape;5417;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8" name="Google Shape;5418;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9" name="Google Shape;5419;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0" name="Google Shape;5420;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1" name="Google Shape;5421;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2" name="Google Shape;5422;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3" name="Google Shape;5423;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4" name="Google Shape;5424;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5" name="Google Shape;5425;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6" name="Google Shape;5426;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7" name="Google Shape;5427;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8" name="Google Shape;5428;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9" name="Google Shape;5429;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0" name="Google Shape;5430;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1" name="Google Shape;5431;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2" name="Google Shape;5432;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3" name="Google Shape;5433;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4" name="Google Shape;5434;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5" name="Google Shape;5435;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6" name="Google Shape;5436;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7" name="Google Shape;5437;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8" name="Google Shape;5438;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9" name="Google Shape;5439;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0" name="Google Shape;5440;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1" name="Google Shape;5441;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2" name="Google Shape;5442;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3" name="Google Shape;5443;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4" name="Google Shape;5444;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5" name="Google Shape;5445;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6" name="Google Shape;5446;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7" name="Google Shape;5447;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8" name="Google Shape;5448;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9" name="Google Shape;5449;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0" name="Google Shape;5450;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1" name="Google Shape;5451;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2" name="Google Shape;5452;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3" name="Google Shape;5453;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4" name="Google Shape;5454;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5" name="Google Shape;5455;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6" name="Google Shape;5456;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7" name="Google Shape;5457;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8" name="Google Shape;5458;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9" name="Google Shape;5459;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0" name="Google Shape;5460;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1" name="Google Shape;5461;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2" name="Google Shape;5462;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3" name="Google Shape;5463;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4" name="Google Shape;5464;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5" name="Google Shape;5465;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6" name="Google Shape;5466;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7" name="Google Shape;5467;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8" name="Google Shape;5468;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9" name="Google Shape;5469;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0" name="Google Shape;5470;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1" name="Google Shape;5471;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2" name="Google Shape;5472;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3" name="Google Shape;5473;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4" name="Google Shape;5474;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5" name="Google Shape;5475;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6" name="Google Shape;5476;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7" name="Google Shape;5477;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8" name="Google Shape;5478;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9" name="Google Shape;5479;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0" name="Google Shape;5480;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1" name="Google Shape;5481;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2" name="Google Shape;5482;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3" name="Google Shape;5483;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4" name="Google Shape;5484;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5" name="Google Shape;5485;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6" name="Google Shape;5486;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7" name="Google Shape;5487;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8" name="Google Shape;5488;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9" name="Google Shape;5489;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0" name="Google Shape;5490;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1" name="Google Shape;5491;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2" name="Google Shape;5492;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3" name="Google Shape;5493;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4" name="Google Shape;5494;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5" name="Google Shape;5495;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6" name="Google Shape;5496;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7" name="Google Shape;5497;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8" name="Google Shape;5498;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9" name="Google Shape;5499;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0" name="Google Shape;5500;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1" name="Google Shape;5501;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2" name="Google Shape;5502;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3" name="Google Shape;5503;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4" name="Google Shape;5504;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5" name="Google Shape;5505;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6" name="Google Shape;5506;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7" name="Google Shape;5507;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8" name="Google Shape;5508;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9" name="Google Shape;5509;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0" name="Google Shape;5510;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1" name="Google Shape;5511;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2" name="Google Shape;5512;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3" name="Google Shape;5513;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4" name="Google Shape;5514;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5" name="Google Shape;5515;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6" name="Google Shape;5516;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7" name="Google Shape;5517;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8" name="Google Shape;5518;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9" name="Google Shape;5519;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0" name="Google Shape;5520;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1" name="Google Shape;5521;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2" name="Google Shape;5522;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3" name="Google Shape;5523;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4" name="Google Shape;5524;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5" name="Google Shape;5525;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6" name="Google Shape;5526;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7" name="Google Shape;5527;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8" name="Google Shape;5528;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9" name="Google Shape;5529;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0" name="Google Shape;5530;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1" name="Google Shape;5531;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2" name="Google Shape;5532;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3" name="Google Shape;5533;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4" name="Google Shape;5534;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5" name="Google Shape;5535;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6" name="Google Shape;5536;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7" name="Google Shape;5537;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8" name="Google Shape;5538;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9" name="Google Shape;5539;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0" name="Google Shape;5540;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1" name="Google Shape;5541;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2" name="Google Shape;5542;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3" name="Google Shape;5543;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4" name="Google Shape;5544;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5" name="Google Shape;5545;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6" name="Google Shape;5546;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7" name="Google Shape;5547;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8" name="Google Shape;5548;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9" name="Google Shape;5549;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0" name="Google Shape;5550;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1" name="Google Shape;5551;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2" name="Google Shape;5552;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3" name="Google Shape;5553;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4" name="Google Shape;5554;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5" name="Google Shape;5555;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6" name="Google Shape;5556;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7" name="Google Shape;5557;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8" name="Google Shape;5558;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9" name="Google Shape;5559;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0" name="Google Shape;5560;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1" name="Google Shape;5561;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2" name="Google Shape;5562;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3" name="Google Shape;5563;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4" name="Google Shape;5564;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5" name="Google Shape;5565;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6" name="Google Shape;5566;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7" name="Google Shape;5567;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8" name="Google Shape;5568;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9" name="Google Shape;5569;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0" name="Google Shape;5570;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1" name="Google Shape;5571;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2" name="Google Shape;5572;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3" name="Google Shape;5573;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4" name="Google Shape;5574;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5" name="Google Shape;5575;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6" name="Google Shape;5576;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7" name="Google Shape;5577;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8" name="Google Shape;5578;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9" name="Google Shape;5579;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0" name="Google Shape;5580;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1" name="Google Shape;5581;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2" name="Google Shape;5582;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3" name="Google Shape;5583;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4" name="Google Shape;5584;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5" name="Google Shape;5585;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6" name="Google Shape;5586;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7" name="Google Shape;5587;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8" name="Google Shape;5588;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9" name="Google Shape;5589;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0" name="Google Shape;5590;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1" name="Google Shape;5591;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2" name="Google Shape;5592;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3" name="Google Shape;5593;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4" name="Google Shape;5594;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5" name="Google Shape;5595;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6" name="Google Shape;5596;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7" name="Google Shape;5597;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8" name="Google Shape;5598;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9" name="Google Shape;5599;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0" name="Google Shape;5600;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1" name="Google Shape;5601;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2" name="Google Shape;5602;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3" name="Google Shape;5603;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4" name="Google Shape;5604;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5" name="Google Shape;5605;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6" name="Google Shape;5606;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7" name="Google Shape;5607;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8" name="Google Shape;5608;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9" name="Google Shape;5609;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0" name="Google Shape;5610;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1" name="Google Shape;5611;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2" name="Google Shape;5612;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3" name="Google Shape;5613;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4" name="Google Shape;5614;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5" name="Google Shape;5615;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6" name="Google Shape;5616;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7" name="Google Shape;5617;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8" name="Google Shape;5618;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9" name="Google Shape;5619;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0" name="Google Shape;5620;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1" name="Google Shape;5621;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2" name="Google Shape;5622;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3" name="Google Shape;5623;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4" name="Google Shape;5624;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5" name="Google Shape;5625;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6" name="Google Shape;5626;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7" name="Google Shape;5627;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8" name="Google Shape;5628;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9" name="Google Shape;5629;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0" name="Google Shape;5630;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1" name="Google Shape;5631;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2" name="Google Shape;5632;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3" name="Google Shape;5633;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4" name="Google Shape;5634;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5" name="Google Shape;5635;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6" name="Google Shape;5636;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7" name="Google Shape;5637;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8" name="Google Shape;5638;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9" name="Google Shape;5639;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0" name="Google Shape;5640;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1" name="Google Shape;5641;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2" name="Google Shape;5642;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3" name="Google Shape;5643;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4" name="Google Shape;5644;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5" name="Google Shape;5645;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6" name="Google Shape;5646;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7" name="Google Shape;5647;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8" name="Google Shape;5648;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9" name="Google Shape;5649;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0" name="Google Shape;5650;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1" name="Google Shape;5651;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2" name="Google Shape;5652;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3" name="Google Shape;5653;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4" name="Google Shape;5654;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5" name="Google Shape;5655;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6" name="Google Shape;5656;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7" name="Google Shape;5657;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8" name="Google Shape;5658;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9" name="Google Shape;5659;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0" name="Google Shape;5660;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1" name="Google Shape;5661;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2" name="Google Shape;5662;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3" name="Google Shape;5663;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4" name="Google Shape;5664;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5" name="Google Shape;5665;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6" name="Google Shape;5666;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7" name="Google Shape;5667;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8" name="Google Shape;5668;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9" name="Google Shape;5669;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0" name="Google Shape;5670;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1" name="Google Shape;5671;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2" name="Google Shape;5672;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3" name="Google Shape;5673;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4" name="Google Shape;5674;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5" name="Google Shape;5675;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6" name="Google Shape;5676;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7" name="Google Shape;5677;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8" name="Google Shape;5678;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9" name="Google Shape;5679;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0" name="Google Shape;5680;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1" name="Google Shape;5681;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2" name="Google Shape;5682;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3" name="Google Shape;5683;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4" name="Google Shape;5684;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5" name="Google Shape;5685;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6" name="Google Shape;5686;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7" name="Google Shape;5687;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8" name="Google Shape;5688;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9" name="Google Shape;5689;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0" name="Google Shape;5690;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1" name="Google Shape;5691;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2" name="Google Shape;5692;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3" name="Google Shape;5693;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4" name="Google Shape;5694;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5" name="Google Shape;5695;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6" name="Google Shape;5696;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7" name="Google Shape;5697;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8" name="Google Shape;5698;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9" name="Google Shape;5699;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0" name="Google Shape;5700;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1" name="Google Shape;5701;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2" name="Google Shape;5702;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3" name="Google Shape;5703;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4" name="Google Shape;5704;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5" name="Google Shape;5705;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6" name="Google Shape;5706;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7" name="Google Shape;5707;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8" name="Google Shape;5708;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9" name="Google Shape;5709;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0" name="Google Shape;5710;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1" name="Google Shape;5711;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2" name="Google Shape;5712;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3" name="Google Shape;5713;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4" name="Google Shape;5714;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5" name="Google Shape;5715;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6" name="Google Shape;5716;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7" name="Google Shape;5717;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8" name="Google Shape;5718;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9" name="Google Shape;5719;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0" name="Google Shape;5720;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1" name="Google Shape;5721;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2" name="Google Shape;5722;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3" name="Google Shape;5723;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4" name="Google Shape;5724;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5" name="Google Shape;5725;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6" name="Google Shape;5726;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7" name="Google Shape;5727;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8" name="Google Shape;5728;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9" name="Google Shape;5729;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0" name="Google Shape;5730;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1" name="Google Shape;5731;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2" name="Google Shape;5732;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3" name="Google Shape;5733;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4" name="Google Shape;5734;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5" name="Google Shape;5735;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6" name="Google Shape;5736;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7" name="Google Shape;5737;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8" name="Google Shape;5738;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9" name="Google Shape;5739;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0" name="Google Shape;5740;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1" name="Google Shape;5741;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2" name="Google Shape;5742;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3" name="Google Shape;5743;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4" name="Google Shape;5744;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5" name="Google Shape;5745;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6" name="Google Shape;5746;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7" name="Google Shape;5747;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8" name="Google Shape;5748;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9" name="Google Shape;5749;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0" name="Google Shape;5750;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1" name="Google Shape;5751;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2" name="Google Shape;5752;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3" name="Google Shape;5753;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4" name="Google Shape;5754;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5" name="Google Shape;5755;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6" name="Google Shape;5756;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7" name="Google Shape;5757;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8" name="Google Shape;5758;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9" name="Google Shape;5759;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0" name="Google Shape;5760;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1" name="Google Shape;5761;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2" name="Google Shape;5762;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3" name="Google Shape;5763;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4" name="Google Shape;5764;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5" name="Google Shape;5765;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6" name="Google Shape;5766;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7" name="Google Shape;5767;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8" name="Google Shape;5768;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9" name="Google Shape;5769;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0" name="Google Shape;5770;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1" name="Google Shape;5771;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2" name="Google Shape;5772;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3" name="Google Shape;5773;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4" name="Google Shape;5774;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5" name="Google Shape;5775;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6" name="Google Shape;5776;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7" name="Google Shape;5777;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8" name="Google Shape;5778;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9" name="Google Shape;5779;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0" name="Google Shape;5780;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1" name="Google Shape;5781;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2" name="Google Shape;5782;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3" name="Google Shape;5783;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4" name="Google Shape;5784;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5" name="Google Shape;5785;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6" name="Google Shape;5786;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7" name="Google Shape;5787;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8" name="Google Shape;5788;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9" name="Google Shape;5789;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0" name="Google Shape;5790;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1" name="Google Shape;5791;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2" name="Google Shape;5792;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3" name="Google Shape;5793;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4" name="Google Shape;5794;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5" name="Google Shape;5795;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6" name="Google Shape;5796;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7" name="Google Shape;5797;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8" name="Google Shape;5798;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9" name="Google Shape;5799;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0" name="Google Shape;5800;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1" name="Google Shape;5801;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2" name="Google Shape;5802;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3" name="Google Shape;5803;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4" name="Google Shape;5804;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5" name="Google Shape;5805;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6" name="Google Shape;5806;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7" name="Google Shape;5807;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8" name="Google Shape;5808;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9" name="Google Shape;5809;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0" name="Google Shape;5810;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1" name="Google Shape;5811;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2" name="Google Shape;5812;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3" name="Google Shape;5813;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4" name="Google Shape;5814;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5" name="Google Shape;5815;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6" name="Google Shape;5816;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7" name="Google Shape;5817;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8" name="Google Shape;5818;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9" name="Google Shape;5819;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0" name="Google Shape;5820;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1" name="Google Shape;5821;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2" name="Google Shape;5822;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3" name="Google Shape;5823;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4" name="Google Shape;5824;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5" name="Google Shape;5825;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6" name="Google Shape;5826;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7" name="Google Shape;5827;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8" name="Google Shape;5828;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9" name="Google Shape;5829;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0" name="Google Shape;5830;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1" name="Google Shape;5831;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2" name="Google Shape;5832;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3" name="Google Shape;5833;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4" name="Google Shape;5834;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5" name="Google Shape;5835;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6" name="Google Shape;5836;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7" name="Google Shape;5837;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8" name="Google Shape;5838;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9" name="Google Shape;5839;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0" name="Google Shape;5840;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1" name="Google Shape;5841;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2" name="Google Shape;5842;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3" name="Google Shape;5843;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4" name="Google Shape;5844;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5" name="Google Shape;5845;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6" name="Google Shape;5846;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7" name="Google Shape;5847;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8" name="Google Shape;5848;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9" name="Google Shape;5849;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0" name="Google Shape;5850;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1" name="Google Shape;5851;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2" name="Google Shape;5852;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3" name="Google Shape;5853;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4" name="Google Shape;5854;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5" name="Google Shape;5855;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6" name="Google Shape;5856;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7" name="Google Shape;5857;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8" name="Google Shape;5858;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9" name="Google Shape;5859;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0" name="Google Shape;5860;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1" name="Google Shape;5861;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2" name="Google Shape;5862;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3" name="Google Shape;5863;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4" name="Google Shape;5864;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5" name="Google Shape;5865;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6" name="Google Shape;5866;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7" name="Google Shape;5867;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8" name="Google Shape;5868;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9" name="Google Shape;5869;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0" name="Google Shape;5870;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1" name="Google Shape;5871;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2" name="Google Shape;5872;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3" name="Google Shape;5873;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4" name="Google Shape;5874;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5" name="Google Shape;5875;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6" name="Google Shape;5876;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7" name="Google Shape;5877;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8" name="Google Shape;5878;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9" name="Google Shape;5879;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0" name="Google Shape;5880;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1" name="Google Shape;5881;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2" name="Google Shape;5882;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3" name="Google Shape;5883;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4" name="Google Shape;5884;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5" name="Google Shape;5885;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6" name="Google Shape;5886;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7" name="Google Shape;5887;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8" name="Google Shape;5888;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9" name="Google Shape;5889;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0" name="Google Shape;5890;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1" name="Google Shape;5891;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2" name="Google Shape;5892;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3" name="Google Shape;5893;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4" name="Google Shape;5894;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5" name="Google Shape;5895;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6" name="Google Shape;5896;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7" name="Google Shape;5897;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8" name="Google Shape;5898;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9" name="Google Shape;5899;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0" name="Google Shape;5900;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1" name="Google Shape;5901;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2" name="Google Shape;5902;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3" name="Google Shape;5903;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4" name="Google Shape;5904;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5" name="Google Shape;5905;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6" name="Google Shape;5906;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7" name="Google Shape;5907;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8" name="Google Shape;5908;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9" name="Google Shape;5909;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0" name="Google Shape;5910;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1" name="Google Shape;5911;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2" name="Google Shape;5912;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3" name="Google Shape;5913;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4" name="Google Shape;5914;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5" name="Google Shape;5915;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6" name="Google Shape;5916;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7" name="Google Shape;5917;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8" name="Google Shape;5918;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9" name="Google Shape;5919;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0" name="Google Shape;5920;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1" name="Google Shape;5921;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2" name="Google Shape;5922;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3" name="Google Shape;5923;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4" name="Google Shape;5924;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5" name="Google Shape;5925;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6" name="Google Shape;5926;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7" name="Google Shape;5927;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8" name="Google Shape;5928;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9" name="Google Shape;5929;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0" name="Google Shape;5930;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1" name="Google Shape;5931;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2" name="Google Shape;5932;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3" name="Google Shape;5933;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4" name="Google Shape;5934;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5" name="Google Shape;5935;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6" name="Google Shape;5936;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7" name="Google Shape;5937;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8" name="Google Shape;5938;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9" name="Google Shape;5939;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0" name="Google Shape;5940;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1" name="Google Shape;5941;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2" name="Google Shape;5942;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3" name="Google Shape;5943;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4" name="Google Shape;5944;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5" name="Google Shape;5945;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6" name="Google Shape;5946;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7" name="Google Shape;5947;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8" name="Google Shape;5948;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9" name="Google Shape;5949;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0" name="Google Shape;5950;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1" name="Google Shape;5951;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2" name="Google Shape;5952;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3" name="Google Shape;5953;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4" name="Google Shape;5954;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5" name="Google Shape;5955;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6" name="Google Shape;5956;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7" name="Google Shape;5957;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8" name="Google Shape;5958;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9" name="Google Shape;5959;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0" name="Google Shape;5960;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1" name="Google Shape;5961;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2" name="Google Shape;5962;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3" name="Google Shape;5963;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4" name="Google Shape;5964;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5" name="Google Shape;5965;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6" name="Google Shape;5966;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7" name="Google Shape;5967;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8" name="Google Shape;5968;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9" name="Google Shape;5969;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0" name="Google Shape;5970;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1" name="Google Shape;5971;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2" name="Google Shape;5972;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3" name="Google Shape;5973;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4" name="Google Shape;5974;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5" name="Google Shape;5975;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6" name="Google Shape;5976;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7" name="Google Shape;5977;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8" name="Google Shape;5978;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9" name="Google Shape;5979;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0" name="Google Shape;5980;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1" name="Google Shape;5981;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2" name="Google Shape;5982;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3" name="Google Shape;5983;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4" name="Google Shape;5984;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5" name="Google Shape;5985;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6" name="Google Shape;5986;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7" name="Google Shape;5987;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8" name="Google Shape;5988;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9" name="Google Shape;5989;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0" name="Google Shape;5990;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1" name="Google Shape;5991;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2" name="Google Shape;5992;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3" name="Google Shape;5993;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4" name="Google Shape;5994;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5" name="Google Shape;5995;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6" name="Google Shape;5996;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7" name="Google Shape;5997;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8" name="Google Shape;5998;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9" name="Google Shape;5999;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0" name="Google Shape;6000;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1" name="Google Shape;6001;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2" name="Google Shape;6002;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3" name="Google Shape;6003;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4" name="Google Shape;6004;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5" name="Google Shape;6005;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6" name="Google Shape;6006;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7" name="Google Shape;6007;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8" name="Google Shape;6008;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9" name="Google Shape;6009;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0" name="Google Shape;6010;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1" name="Google Shape;6011;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2" name="Google Shape;6012;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3" name="Google Shape;6013;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4" name="Google Shape;6014;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5" name="Google Shape;6015;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6" name="Google Shape;6016;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7" name="Google Shape;6017;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8" name="Google Shape;6018;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9" name="Google Shape;6019;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0" name="Google Shape;6020;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1" name="Google Shape;6021;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2" name="Google Shape;6022;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3" name="Google Shape;6023;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4" name="Google Shape;6024;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5" name="Google Shape;6025;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6" name="Google Shape;6026;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7" name="Google Shape;6027;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8" name="Google Shape;6028;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9" name="Google Shape;6029;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0" name="Google Shape;6030;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1" name="Google Shape;6031;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2" name="Google Shape;6032;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3" name="Google Shape;6033;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4" name="Google Shape;6034;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5" name="Google Shape;6035;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6" name="Google Shape;6036;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7" name="Google Shape;6037;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8" name="Google Shape;6038;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9" name="Google Shape;6039;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0" name="Google Shape;6040;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1" name="Google Shape;6041;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2" name="Google Shape;6042;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3" name="Google Shape;6043;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4" name="Google Shape;6044;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5" name="Google Shape;6045;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6" name="Google Shape;6046;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7" name="Google Shape;6047;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8" name="Google Shape;6048;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9" name="Google Shape;6049;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0" name="Google Shape;6050;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1" name="Google Shape;6051;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2" name="Google Shape;6052;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3" name="Google Shape;6053;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4" name="Google Shape;6054;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5" name="Google Shape;6055;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6" name="Google Shape;6056;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7" name="Google Shape;6057;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8" name="Google Shape;6058;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9" name="Google Shape;6059;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0" name="Google Shape;6060;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1" name="Google Shape;6061;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2" name="Google Shape;6062;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3" name="Google Shape;6063;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4" name="Google Shape;6064;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5" name="Google Shape;6065;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6" name="Google Shape;6066;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7" name="Google Shape;6067;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8" name="Google Shape;6068;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9" name="Google Shape;6069;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0" name="Google Shape;6070;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1" name="Google Shape;6071;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2" name="Google Shape;6072;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3" name="Google Shape;6073;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4" name="Google Shape;6074;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5" name="Google Shape;6075;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6" name="Google Shape;6076;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7" name="Google Shape;6077;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8" name="Google Shape;6078;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9" name="Google Shape;6079;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0" name="Google Shape;6080;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1" name="Google Shape;6081;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2" name="Google Shape;6082;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3" name="Google Shape;6083;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4" name="Google Shape;6084;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5" name="Google Shape;6085;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6" name="Google Shape;6086;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7" name="Google Shape;6087;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8" name="Google Shape;6088;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9" name="Google Shape;6089;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0" name="Google Shape;6090;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1" name="Google Shape;6091;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2" name="Google Shape;6092;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3" name="Google Shape;6093;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4" name="Google Shape;6094;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5" name="Google Shape;6095;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6" name="Google Shape;6096;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7" name="Google Shape;6097;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8" name="Google Shape;6098;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9" name="Google Shape;6099;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0" name="Google Shape;6100;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1" name="Google Shape;6101;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2" name="Google Shape;6102;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3" name="Google Shape;6103;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4" name="Google Shape;6104;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5" name="Google Shape;6105;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6" name="Google Shape;6106;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7" name="Google Shape;6107;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8" name="Google Shape;6108;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9" name="Google Shape;6109;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0" name="Google Shape;6110;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1" name="Google Shape;6111;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2" name="Google Shape;6112;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3" name="Google Shape;6113;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4" name="Google Shape;6114;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5" name="Google Shape;6115;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6" name="Google Shape;6116;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7" name="Google Shape;6117;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8" name="Google Shape;6118;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9" name="Google Shape;6119;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0" name="Google Shape;6120;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1" name="Google Shape;6121;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2" name="Google Shape;6122;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3" name="Google Shape;6123;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4" name="Google Shape;6124;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5" name="Google Shape;6125;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6" name="Google Shape;6126;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7" name="Google Shape;6127;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8" name="Google Shape;6128;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9" name="Google Shape;6129;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0" name="Google Shape;6130;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1" name="Google Shape;6131;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2" name="Google Shape;6132;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3" name="Google Shape;6133;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4" name="Google Shape;6134;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5" name="Google Shape;6135;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6" name="Google Shape;6136;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7" name="Google Shape;6137;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8" name="Google Shape;6138;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9" name="Google Shape;6139;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0" name="Google Shape;6140;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1" name="Google Shape;6141;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2" name="Google Shape;6142;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3" name="Google Shape;6143;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4" name="Google Shape;6144;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5" name="Google Shape;6145;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6" name="Google Shape;6146;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7" name="Google Shape;6147;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8" name="Google Shape;6148;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9" name="Google Shape;6149;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0" name="Google Shape;6150;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1" name="Google Shape;6151;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2" name="Google Shape;6152;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3" name="Google Shape;6153;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4" name="Google Shape;6154;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5" name="Google Shape;6155;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6" name="Google Shape;6156;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7" name="Google Shape;6157;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8" name="Google Shape;6158;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9" name="Google Shape;6159;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0" name="Google Shape;6160;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1" name="Google Shape;6161;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2" name="Google Shape;6162;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3" name="Google Shape;6163;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4" name="Google Shape;6164;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5" name="Google Shape;6165;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6" name="Google Shape;6166;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7" name="Google Shape;6167;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8" name="Google Shape;6168;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9" name="Google Shape;6169;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0" name="Google Shape;6170;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1" name="Google Shape;6171;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2" name="Google Shape;6172;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3" name="Google Shape;6173;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4" name="Google Shape;6174;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5" name="Google Shape;6175;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6" name="Google Shape;6176;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7" name="Google Shape;6177;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8" name="Google Shape;6178;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9" name="Google Shape;6179;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0" name="Google Shape;6180;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1" name="Google Shape;6181;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2" name="Google Shape;6182;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3" name="Google Shape;6183;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4" name="Google Shape;6184;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5" name="Google Shape;6185;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6" name="Google Shape;6186;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7" name="Google Shape;6187;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8" name="Google Shape;6188;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9" name="Google Shape;6189;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0" name="Google Shape;6190;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1" name="Google Shape;6191;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2" name="Google Shape;6192;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3" name="Google Shape;6193;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4" name="Google Shape;6194;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5" name="Google Shape;6195;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6" name="Google Shape;6196;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7" name="Google Shape;6197;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8" name="Google Shape;6198;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9" name="Google Shape;6199;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0" name="Google Shape;6200;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1" name="Google Shape;6201;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2" name="Google Shape;6202;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3" name="Google Shape;6203;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4" name="Google Shape;6204;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5" name="Google Shape;6205;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6" name="Google Shape;6206;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7" name="Google Shape;6207;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8" name="Google Shape;6208;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9" name="Google Shape;6209;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0" name="Google Shape;6210;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1" name="Google Shape;6211;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2" name="Google Shape;6212;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3" name="Google Shape;6213;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4" name="Google Shape;6214;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5" name="Google Shape;6215;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6" name="Google Shape;6216;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7" name="Google Shape;6217;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8" name="Google Shape;6218;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9" name="Google Shape;6219;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0" name="Google Shape;6220;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1" name="Google Shape;6221;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2" name="Google Shape;6222;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3" name="Google Shape;6223;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4" name="Google Shape;6224;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5" name="Google Shape;6225;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6" name="Google Shape;6226;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7" name="Google Shape;6227;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8" name="Google Shape;6228;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9" name="Google Shape;6229;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0" name="Google Shape;6230;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1" name="Google Shape;6231;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2" name="Google Shape;6232;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3" name="Google Shape;6233;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4" name="Google Shape;6234;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5" name="Google Shape;6235;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6" name="Google Shape;6236;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7" name="Google Shape;6237;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8" name="Google Shape;6238;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9" name="Google Shape;6239;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0" name="Google Shape;6240;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1" name="Google Shape;6241;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2" name="Google Shape;6242;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3" name="Google Shape;6243;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4" name="Google Shape;6244;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5" name="Google Shape;6245;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6" name="Google Shape;6246;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7" name="Google Shape;6247;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8" name="Google Shape;6248;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9" name="Google Shape;6249;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0" name="Google Shape;6250;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1" name="Google Shape;6251;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2" name="Google Shape;6252;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3" name="Google Shape;6253;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4" name="Google Shape;6254;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5" name="Google Shape;6255;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6" name="Google Shape;6256;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7" name="Google Shape;6257;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8" name="Google Shape;6258;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9" name="Google Shape;6259;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0" name="Google Shape;6260;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1" name="Google Shape;6261;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2" name="Google Shape;6262;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3" name="Google Shape;6263;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4" name="Google Shape;6264;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5" name="Google Shape;6265;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6" name="Google Shape;6266;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7" name="Google Shape;6267;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8" name="Google Shape;6268;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9" name="Google Shape;6269;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0" name="Google Shape;6270;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1" name="Google Shape;6271;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2" name="Google Shape;6272;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3" name="Google Shape;6273;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4" name="Google Shape;6274;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5" name="Google Shape;6275;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6" name="Google Shape;6276;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7" name="Google Shape;6277;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8" name="Google Shape;6278;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9" name="Google Shape;6279;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0" name="Google Shape;6280;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1" name="Google Shape;6281;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2" name="Google Shape;6282;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3" name="Google Shape;6283;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4" name="Google Shape;6284;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5" name="Google Shape;6285;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6" name="Google Shape;6286;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7" name="Google Shape;6287;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8" name="Google Shape;6288;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9" name="Google Shape;6289;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0" name="Google Shape;6290;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1" name="Google Shape;6291;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2" name="Google Shape;6292;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3" name="Google Shape;6293;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4" name="Google Shape;6294;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5" name="Google Shape;6295;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6" name="Google Shape;6296;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7" name="Google Shape;6297;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8" name="Google Shape;6298;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9" name="Google Shape;6299;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0" name="Google Shape;6300;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1" name="Google Shape;6301;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2" name="Google Shape;6302;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3" name="Google Shape;6303;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4" name="Google Shape;6304;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5" name="Google Shape;6305;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6" name="Google Shape;6306;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7" name="Google Shape;6307;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8" name="Google Shape;6308;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9" name="Google Shape;6309;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0" name="Google Shape;6310;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1" name="Google Shape;6311;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2" name="Google Shape;6312;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3" name="Google Shape;6313;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4" name="Google Shape;6314;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5" name="Google Shape;6315;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6" name="Google Shape;6316;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7" name="Google Shape;6317;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8" name="Google Shape;6318;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9" name="Google Shape;6319;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0" name="Google Shape;6320;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1" name="Google Shape;6321;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2" name="Google Shape;6322;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3" name="Google Shape;6323;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4" name="Google Shape;6324;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5" name="Google Shape;6325;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6" name="Google Shape;6326;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7" name="Google Shape;6327;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8" name="Google Shape;6328;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9" name="Google Shape;6329;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0" name="Google Shape;6330;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1" name="Google Shape;6331;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2" name="Google Shape;6332;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3" name="Google Shape;6333;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4" name="Google Shape;6334;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5" name="Google Shape;6335;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6" name="Google Shape;6336;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7" name="Google Shape;6337;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8" name="Google Shape;6338;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9" name="Google Shape;6339;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0" name="Google Shape;6340;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1" name="Google Shape;6341;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2" name="Google Shape;6342;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3" name="Google Shape;6343;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4" name="Google Shape;6344;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5" name="Google Shape;6345;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6" name="Google Shape;6346;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7" name="Google Shape;6347;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8" name="Google Shape;6348;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9" name="Google Shape;6349;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0" name="Google Shape;6350;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1" name="Google Shape;6351;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2" name="Google Shape;6352;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3" name="Google Shape;6353;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4" name="Google Shape;6354;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5" name="Google Shape;6355;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6" name="Google Shape;6356;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7" name="Google Shape;6357;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8" name="Google Shape;6358;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9" name="Google Shape;6359;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0" name="Google Shape;6360;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1" name="Google Shape;6361;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2" name="Google Shape;6362;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3" name="Google Shape;6363;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4" name="Google Shape;6364;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5" name="Google Shape;6365;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6" name="Google Shape;6366;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7" name="Google Shape;6367;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8" name="Google Shape;6368;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9" name="Google Shape;6369;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0" name="Google Shape;6370;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1" name="Google Shape;6371;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2" name="Google Shape;6372;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3" name="Google Shape;6373;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4" name="Google Shape;6374;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5" name="Google Shape;6375;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6" name="Google Shape;6376;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7" name="Google Shape;6377;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8" name="Google Shape;6378;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9" name="Google Shape;6379;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0" name="Google Shape;6380;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1" name="Google Shape;6381;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2" name="Google Shape;6382;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3" name="Google Shape;6383;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4" name="Google Shape;6384;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5" name="Google Shape;6385;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6" name="Google Shape;6386;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7" name="Google Shape;6387;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8" name="Google Shape;6388;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9" name="Google Shape;6389;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0" name="Google Shape;6390;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1" name="Google Shape;6391;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2" name="Google Shape;6392;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3" name="Google Shape;6393;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4" name="Google Shape;6394;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5" name="Google Shape;6395;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6" name="Google Shape;6396;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7" name="Google Shape;6397;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8" name="Google Shape;6398;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9" name="Google Shape;6399;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0" name="Google Shape;6400;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1" name="Google Shape;6401;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2" name="Google Shape;6402;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3" name="Google Shape;6403;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4" name="Google Shape;6404;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5" name="Google Shape;6405;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6" name="Google Shape;6406;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7" name="Google Shape;6407;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8" name="Google Shape;6408;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9" name="Google Shape;6409;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0" name="Google Shape;6410;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1" name="Google Shape;6411;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2" name="Google Shape;6412;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3" name="Google Shape;6413;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4" name="Google Shape;6414;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5" name="Google Shape;6415;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6" name="Google Shape;6416;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7" name="Google Shape;6417;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8" name="Google Shape;6418;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9" name="Google Shape;6419;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0" name="Google Shape;6420;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1" name="Google Shape;6421;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2" name="Google Shape;6422;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3" name="Google Shape;6423;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4" name="Google Shape;6424;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5" name="Google Shape;6425;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6" name="Google Shape;6426;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7" name="Google Shape;6427;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8" name="Google Shape;6428;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9" name="Google Shape;6429;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0" name="Google Shape;6430;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1" name="Google Shape;6431;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2" name="Google Shape;6432;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3" name="Google Shape;6433;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4" name="Google Shape;6434;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5" name="Google Shape;6435;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6" name="Google Shape;6436;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7" name="Google Shape;6437;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8" name="Google Shape;6438;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9" name="Google Shape;6439;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0" name="Google Shape;6440;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1" name="Google Shape;6441;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2" name="Google Shape;6442;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3" name="Google Shape;6443;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4" name="Google Shape;6444;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5" name="Google Shape;6445;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6" name="Google Shape;6446;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7" name="Google Shape;6447;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8" name="Google Shape;6448;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9" name="Google Shape;6449;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0" name="Google Shape;6450;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1" name="Google Shape;6451;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2" name="Google Shape;6452;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3" name="Google Shape;6453;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4" name="Google Shape;6454;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5" name="Google Shape;6455;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6" name="Google Shape;6456;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7" name="Google Shape;6457;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8" name="Google Shape;6458;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9" name="Google Shape;6459;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0" name="Google Shape;6460;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1" name="Google Shape;6461;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2" name="Google Shape;6462;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3" name="Google Shape;6463;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4" name="Google Shape;6464;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5" name="Google Shape;6465;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6" name="Google Shape;6466;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7" name="Google Shape;6467;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8" name="Google Shape;6468;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9" name="Google Shape;6469;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0" name="Google Shape;6470;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1" name="Google Shape;6471;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2" name="Google Shape;6472;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3" name="Google Shape;6473;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4" name="Google Shape;6474;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5" name="Google Shape;6475;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6" name="Google Shape;6476;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7" name="Google Shape;6477;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8" name="Google Shape;6478;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9" name="Google Shape;6479;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0" name="Google Shape;6480;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1" name="Google Shape;6481;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2" name="Google Shape;6482;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3" name="Google Shape;6483;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4" name="Google Shape;6484;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5" name="Google Shape;6485;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6" name="Google Shape;6486;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7" name="Google Shape;6487;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8" name="Google Shape;6488;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9" name="Google Shape;6489;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0" name="Google Shape;6490;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1" name="Google Shape;6491;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2" name="Google Shape;6492;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3" name="Google Shape;6493;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4" name="Google Shape;6494;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5" name="Google Shape;6495;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6" name="Google Shape;6496;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7" name="Google Shape;6497;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8" name="Google Shape;6498;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9" name="Google Shape;6499;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0" name="Google Shape;6500;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1" name="Google Shape;6501;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2" name="Google Shape;6502;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3" name="Google Shape;6503;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4" name="Google Shape;6504;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5" name="Google Shape;6505;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6" name="Google Shape;6506;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7" name="Google Shape;6507;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8" name="Google Shape;6508;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9" name="Google Shape;6509;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0" name="Google Shape;6510;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1" name="Google Shape;6511;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2" name="Google Shape;6512;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3" name="Google Shape;6513;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4" name="Google Shape;6514;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5" name="Google Shape;6515;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6" name="Google Shape;6516;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7" name="Google Shape;6517;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8" name="Google Shape;6518;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9" name="Google Shape;6519;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0" name="Google Shape;6520;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1" name="Google Shape;6521;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2" name="Google Shape;6522;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3" name="Google Shape;6523;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4" name="Google Shape;6524;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5" name="Google Shape;6525;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6" name="Google Shape;6526;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7" name="Google Shape;6527;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8" name="Google Shape;6528;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9" name="Google Shape;6529;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0" name="Google Shape;6530;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1" name="Google Shape;6531;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2" name="Google Shape;6532;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3" name="Google Shape;6533;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4" name="Google Shape;6534;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5" name="Google Shape;6535;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6" name="Google Shape;6536;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7" name="Google Shape;6537;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8" name="Google Shape;6538;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9" name="Google Shape;6539;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0" name="Google Shape;6540;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1" name="Google Shape;6541;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2" name="Google Shape;6542;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3" name="Google Shape;6543;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4" name="Google Shape;6544;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5" name="Google Shape;6545;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6" name="Google Shape;6546;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7" name="Google Shape;6547;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8" name="Google Shape;6548;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9" name="Google Shape;6549;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0" name="Google Shape;6550;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1" name="Google Shape;6551;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2" name="Google Shape;6552;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3" name="Google Shape;6553;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4" name="Google Shape;6554;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5" name="Google Shape;6555;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6" name="Google Shape;6556;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7" name="Google Shape;6557;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8" name="Google Shape;6558;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9" name="Google Shape;6559;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0" name="Google Shape;6560;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1" name="Google Shape;6561;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2" name="Google Shape;6562;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3" name="Google Shape;6563;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4" name="Google Shape;6564;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5" name="Google Shape;6565;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6" name="Google Shape;6566;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7" name="Google Shape;6567;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8" name="Google Shape;6568;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9" name="Google Shape;6569;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0" name="Google Shape;6570;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1" name="Google Shape;6571;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2" name="Google Shape;6572;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3" name="Google Shape;6573;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4" name="Google Shape;6574;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5" name="Google Shape;6575;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6" name="Google Shape;6576;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7" name="Google Shape;6577;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8" name="Google Shape;6578;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9" name="Google Shape;6579;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0" name="Google Shape;6580;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1" name="Google Shape;6581;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2" name="Google Shape;6582;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3" name="Google Shape;6583;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4" name="Google Shape;6584;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5" name="Google Shape;6585;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6" name="Google Shape;6586;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7" name="Google Shape;6587;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8" name="Google Shape;6588;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9" name="Google Shape;6589;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0" name="Google Shape;6590;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1" name="Google Shape;6591;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2" name="Google Shape;6592;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3" name="Google Shape;6593;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4" name="Google Shape;6594;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5" name="Google Shape;6595;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6" name="Google Shape;6596;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7" name="Google Shape;6597;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8" name="Google Shape;6598;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9" name="Google Shape;6599;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0" name="Google Shape;6600;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1" name="Google Shape;6601;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2" name="Google Shape;6602;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3" name="Google Shape;6603;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4" name="Google Shape;6604;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5" name="Google Shape;6605;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6" name="Google Shape;6606;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7" name="Google Shape;6607;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8" name="Google Shape;6608;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9" name="Google Shape;6609;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0" name="Google Shape;6610;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1" name="Google Shape;6611;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2" name="Google Shape;6612;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3" name="Google Shape;6613;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4" name="Google Shape;6614;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5" name="Google Shape;6615;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6" name="Google Shape;6616;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7" name="Google Shape;6617;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8" name="Google Shape;6618;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9" name="Google Shape;6619;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0" name="Google Shape;6620;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1" name="Google Shape;6621;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2" name="Google Shape;6622;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3" name="Google Shape;6623;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4" name="Google Shape;6624;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5" name="Google Shape;6625;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6" name="Google Shape;6626;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7" name="Google Shape;6627;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8" name="Google Shape;6628;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9" name="Google Shape;6629;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0" name="Google Shape;6630;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1" name="Google Shape;6631;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2" name="Google Shape;6632;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3" name="Google Shape;6633;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4" name="Google Shape;6634;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5" name="Google Shape;6635;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6" name="Google Shape;6636;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7" name="Google Shape;6637;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8" name="Google Shape;6638;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9" name="Google Shape;6639;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0" name="Google Shape;6640;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1" name="Google Shape;6641;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2" name="Google Shape;6642;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3" name="Google Shape;6643;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4" name="Google Shape;6644;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5" name="Google Shape;6645;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6" name="Google Shape;6646;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7" name="Google Shape;6647;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8" name="Google Shape;6648;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9" name="Google Shape;6649;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0" name="Google Shape;6650;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1" name="Google Shape;6651;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2" name="Google Shape;6652;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3" name="Google Shape;6653;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4" name="Google Shape;6654;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5" name="Google Shape;6655;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6" name="Google Shape;6656;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7" name="Google Shape;6657;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8" name="Google Shape;6658;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9" name="Google Shape;6659;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0" name="Google Shape;6660;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1" name="Google Shape;6661;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2" name="Google Shape;6662;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3" name="Google Shape;6663;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4" name="Google Shape;6664;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5" name="Google Shape;6665;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6" name="Google Shape;6666;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7" name="Google Shape;6667;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8" name="Google Shape;6668;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9" name="Google Shape;6669;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0" name="Google Shape;6670;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1" name="Google Shape;6671;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2" name="Google Shape;6672;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3" name="Google Shape;6673;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4" name="Google Shape;6674;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5" name="Google Shape;6675;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6" name="Google Shape;6676;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7" name="Google Shape;6677;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8" name="Google Shape;6678;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9" name="Google Shape;6679;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0" name="Google Shape;6680;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1" name="Google Shape;6681;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2" name="Google Shape;6682;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3" name="Google Shape;6683;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4" name="Google Shape;6684;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5" name="Google Shape;6685;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6" name="Google Shape;6686;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7" name="Google Shape;6687;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8" name="Google Shape;6688;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9" name="Google Shape;6689;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0" name="Google Shape;6690;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1" name="Google Shape;6691;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2" name="Google Shape;6692;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3" name="Google Shape;6693;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4" name="Google Shape;6694;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5" name="Google Shape;6695;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6" name="Google Shape;6696;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7" name="Google Shape;6697;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8" name="Google Shape;6698;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9" name="Google Shape;6699;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0" name="Google Shape;6700;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1" name="Google Shape;6701;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2" name="Google Shape;6702;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3" name="Google Shape;6703;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4" name="Google Shape;6704;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5" name="Google Shape;6705;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6" name="Google Shape;6706;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7" name="Google Shape;6707;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8" name="Google Shape;6708;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9" name="Google Shape;6709;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0" name="Google Shape;6710;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1" name="Google Shape;6711;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2" name="Google Shape;6712;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3" name="Google Shape;6713;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4" name="Google Shape;6714;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5" name="Google Shape;6715;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6" name="Google Shape;6716;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7" name="Google Shape;6717;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8" name="Google Shape;6718;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9" name="Google Shape;6719;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0" name="Google Shape;6720;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1" name="Google Shape;6721;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2" name="Google Shape;6722;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3" name="Google Shape;6723;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4" name="Google Shape;6724;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5" name="Google Shape;6725;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6" name="Google Shape;6726;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7" name="Google Shape;6727;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8" name="Google Shape;6728;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9" name="Google Shape;6729;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0" name="Google Shape;6730;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1" name="Google Shape;6731;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2" name="Google Shape;6732;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3" name="Google Shape;6733;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4" name="Google Shape;6734;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5" name="Google Shape;6735;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6" name="Google Shape;6736;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7" name="Google Shape;6737;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8" name="Google Shape;6738;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9" name="Google Shape;6739;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0" name="Google Shape;6740;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1" name="Google Shape;6741;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2" name="Google Shape;6742;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3" name="Google Shape;6743;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4" name="Google Shape;6744;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5" name="Google Shape;6745;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6" name="Google Shape;6746;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7" name="Google Shape;6747;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8" name="Google Shape;6748;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9" name="Google Shape;6749;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0" name="Google Shape;6750;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1" name="Google Shape;6751;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2" name="Google Shape;6752;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3" name="Google Shape;6753;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4" name="Google Shape;6754;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5" name="Google Shape;6755;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6" name="Google Shape;6756;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7" name="Google Shape;6757;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8" name="Google Shape;6758;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9" name="Google Shape;6759;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0" name="Google Shape;6760;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1" name="Google Shape;6761;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2" name="Google Shape;6762;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3" name="Google Shape;6763;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4" name="Google Shape;6764;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5" name="Google Shape;6765;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6" name="Google Shape;6766;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7" name="Google Shape;6767;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8" name="Google Shape;6768;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9" name="Google Shape;6769;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0" name="Google Shape;6770;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1" name="Google Shape;6771;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2" name="Google Shape;6772;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3" name="Google Shape;6773;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4" name="Google Shape;6774;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5" name="Google Shape;6775;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6" name="Google Shape;6776;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7" name="Google Shape;6777;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8" name="Google Shape;6778;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9" name="Google Shape;6779;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0" name="Google Shape;6780;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1" name="Google Shape;6781;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2" name="Google Shape;6782;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3" name="Google Shape;6783;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4" name="Google Shape;6784;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5" name="Google Shape;6785;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6" name="Google Shape;6786;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7" name="Google Shape;6787;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8" name="Google Shape;6788;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9" name="Google Shape;6789;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0" name="Google Shape;6790;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1" name="Google Shape;6791;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2" name="Google Shape;6792;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3" name="Google Shape;6793;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4" name="Google Shape;6794;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5" name="Google Shape;6795;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6" name="Google Shape;6796;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7" name="Google Shape;6797;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8" name="Google Shape;6798;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9" name="Google Shape;6799;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0" name="Google Shape;6800;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1" name="Google Shape;6801;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2" name="Google Shape;6802;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3" name="Google Shape;6803;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4" name="Google Shape;6804;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5" name="Google Shape;6805;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6" name="Google Shape;6806;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7" name="Google Shape;6807;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8" name="Google Shape;6808;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9" name="Google Shape;6809;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0" name="Google Shape;6810;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1" name="Google Shape;6811;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2" name="Google Shape;6812;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3" name="Google Shape;6813;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4" name="Google Shape;6814;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5" name="Google Shape;6815;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6" name="Google Shape;6816;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7" name="Google Shape;6817;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8" name="Google Shape;6818;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9" name="Google Shape;6819;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0" name="Google Shape;6820;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1" name="Google Shape;6821;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2" name="Google Shape;6822;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3" name="Google Shape;6823;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4" name="Google Shape;6824;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5" name="Google Shape;6825;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6" name="Google Shape;6826;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7" name="Google Shape;6827;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8" name="Google Shape;6828;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9" name="Google Shape;6829;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0" name="Google Shape;6830;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1" name="Google Shape;6831;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2" name="Google Shape;6832;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3" name="Google Shape;6833;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4" name="Google Shape;6834;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5" name="Google Shape;6835;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6" name="Google Shape;6836;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7" name="Google Shape;6837;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8" name="Google Shape;6838;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9" name="Google Shape;6839;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0" name="Google Shape;6840;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1" name="Google Shape;6841;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2" name="Google Shape;6842;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3" name="Google Shape;6843;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4" name="Google Shape;6844;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5" name="Google Shape;6845;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6" name="Google Shape;6846;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7" name="Google Shape;6847;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8" name="Google Shape;6848;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9" name="Google Shape;6849;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0" name="Google Shape;6850;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1" name="Google Shape;6851;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2" name="Google Shape;6852;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3" name="Google Shape;6853;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4" name="Google Shape;6854;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5" name="Google Shape;6855;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6" name="Google Shape;6856;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7" name="Google Shape;6857;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8" name="Google Shape;6858;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9" name="Google Shape;6859;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0" name="Google Shape;6860;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1" name="Google Shape;6861;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2" name="Google Shape;6862;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3" name="Google Shape;6863;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4" name="Google Shape;6864;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5" name="Google Shape;6865;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6" name="Google Shape;6866;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7" name="Google Shape;6867;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8" name="Google Shape;6868;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9" name="Google Shape;6869;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0" name="Google Shape;6870;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1" name="Google Shape;6871;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2" name="Google Shape;6872;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3" name="Google Shape;6873;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4" name="Google Shape;6874;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5" name="Google Shape;6875;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6" name="Google Shape;6876;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7" name="Google Shape;6877;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8" name="Google Shape;6878;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9" name="Google Shape;6879;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0" name="Google Shape;6880;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1" name="Google Shape;6881;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2" name="Google Shape;6882;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3" name="Google Shape;6883;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4" name="Google Shape;6884;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5" name="Google Shape;6885;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6" name="Google Shape;6886;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7" name="Google Shape;6887;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8" name="Google Shape;6888;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9" name="Google Shape;6889;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0" name="Google Shape;6890;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1" name="Google Shape;6891;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2" name="Google Shape;6892;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3" name="Google Shape;6893;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4" name="Google Shape;6894;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5" name="Google Shape;6895;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6" name="Google Shape;6896;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7" name="Google Shape;6897;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8" name="Google Shape;6898;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9" name="Google Shape;6899;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0" name="Google Shape;6900;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1" name="Google Shape;6901;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2" name="Google Shape;6902;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3" name="Google Shape;6903;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4" name="Google Shape;6904;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5" name="Google Shape;6905;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6" name="Google Shape;6906;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7" name="Google Shape;6907;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8" name="Google Shape;6908;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9" name="Google Shape;6909;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0" name="Google Shape;6910;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1" name="Google Shape;6911;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2" name="Google Shape;6912;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3" name="Google Shape;6913;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4" name="Google Shape;6914;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5" name="Google Shape;6915;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6" name="Google Shape;6916;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7" name="Google Shape;6917;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8" name="Google Shape;6918;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9" name="Google Shape;6919;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0" name="Google Shape;6920;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1" name="Google Shape;6921;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2" name="Google Shape;6922;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3" name="Google Shape;6923;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4" name="Google Shape;6924;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5" name="Google Shape;6925;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6" name="Google Shape;6926;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7" name="Google Shape;6927;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8" name="Google Shape;6928;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9" name="Google Shape;6929;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0" name="Google Shape;6930;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1" name="Google Shape;6931;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2" name="Google Shape;6932;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3" name="Google Shape;6933;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4" name="Google Shape;6934;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5" name="Google Shape;6935;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6" name="Google Shape;6936;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7" name="Google Shape;6937;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8" name="Google Shape;6938;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9" name="Google Shape;6939;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0" name="Google Shape;6940;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1" name="Google Shape;6941;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2" name="Google Shape;6942;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3" name="Google Shape;6943;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4" name="Google Shape;6944;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5" name="Google Shape;6945;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6" name="Google Shape;6946;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7" name="Google Shape;6947;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8" name="Google Shape;6948;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9" name="Google Shape;6949;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0" name="Google Shape;6950;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1" name="Google Shape;6951;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2" name="Google Shape;6952;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3" name="Google Shape;6953;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4" name="Google Shape;6954;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5" name="Google Shape;6955;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6" name="Google Shape;6956;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7" name="Google Shape;6957;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8" name="Google Shape;6958;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9" name="Google Shape;6959;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0" name="Google Shape;6960;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1" name="Google Shape;6961;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2" name="Google Shape;6962;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3" name="Google Shape;6963;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4" name="Google Shape;6964;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5" name="Google Shape;6965;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6" name="Google Shape;6966;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7" name="Google Shape;6967;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8" name="Google Shape;6968;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9" name="Google Shape;6969;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0" name="Google Shape;6970;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1" name="Google Shape;6971;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2" name="Google Shape;6972;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3" name="Google Shape;6973;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4" name="Google Shape;6974;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5" name="Google Shape;6975;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6" name="Google Shape;6976;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7" name="Google Shape;6977;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8" name="Google Shape;6978;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9" name="Google Shape;6979;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0" name="Google Shape;6980;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1" name="Google Shape;6981;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2" name="Google Shape;6982;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3" name="Google Shape;6983;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4" name="Google Shape;6984;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5" name="Google Shape;6985;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6" name="Google Shape;6986;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7" name="Google Shape;6987;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8" name="Google Shape;6988;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9" name="Google Shape;6989;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0" name="Google Shape;6990;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1" name="Google Shape;6991;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2" name="Google Shape;6992;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3" name="Google Shape;6993;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4" name="Google Shape;6994;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5" name="Google Shape;6995;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6" name="Google Shape;6996;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7" name="Google Shape;6997;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8" name="Google Shape;6998;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9" name="Google Shape;6999;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0" name="Google Shape;7000;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1" name="Google Shape;7001;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2" name="Google Shape;7002;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3" name="Google Shape;7003;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4" name="Google Shape;7004;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5" name="Google Shape;7005;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6" name="Google Shape;7006;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7" name="Google Shape;7007;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8" name="Google Shape;7008;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9" name="Google Shape;7009;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0" name="Google Shape;7010;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1" name="Google Shape;7011;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2" name="Google Shape;7012;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3" name="Google Shape;7013;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4" name="Google Shape;7014;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5" name="Google Shape;7015;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6" name="Google Shape;7016;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7" name="Google Shape;7017;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8" name="Google Shape;7018;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9" name="Google Shape;7019;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0" name="Google Shape;7020;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1" name="Google Shape;7021;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2" name="Google Shape;7022;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3" name="Google Shape;7023;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4" name="Google Shape;7024;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5" name="Google Shape;7025;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6" name="Google Shape;7026;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7" name="Google Shape;7027;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8" name="Google Shape;7028;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9" name="Google Shape;7029;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0" name="Google Shape;7030;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1" name="Google Shape;7031;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2" name="Google Shape;7032;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3" name="Google Shape;7033;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4" name="Google Shape;7034;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5" name="Google Shape;7035;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6" name="Google Shape;7036;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7" name="Google Shape;7037;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8" name="Google Shape;7038;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9" name="Google Shape;7039;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0" name="Google Shape;7040;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1" name="Google Shape;7041;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2" name="Google Shape;7042;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3" name="Google Shape;7043;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4" name="Google Shape;7044;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5" name="Google Shape;7045;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6" name="Google Shape;7046;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7" name="Google Shape;7047;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8" name="Google Shape;7048;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9" name="Google Shape;7049;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0" name="Google Shape;7050;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1" name="Google Shape;7051;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2" name="Google Shape;7052;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3" name="Google Shape;7053;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4" name="Google Shape;7054;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5" name="Google Shape;7055;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6" name="Google Shape;7056;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7" name="Google Shape;7057;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8" name="Google Shape;7058;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9" name="Google Shape;7059;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0" name="Google Shape;7060;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1" name="Google Shape;7061;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2" name="Google Shape;7062;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3" name="Google Shape;7063;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4" name="Google Shape;7064;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5" name="Google Shape;7065;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6" name="Google Shape;7066;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7" name="Google Shape;7067;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8" name="Google Shape;7068;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9" name="Google Shape;7069;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0" name="Google Shape;7070;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1" name="Google Shape;7071;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2" name="Google Shape;7072;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3" name="Google Shape;7073;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4" name="Google Shape;7074;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5" name="Google Shape;7075;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6" name="Google Shape;7076;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7" name="Google Shape;7077;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8" name="Google Shape;7078;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9" name="Google Shape;7079;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0" name="Google Shape;7080;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1" name="Google Shape;7081;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2" name="Google Shape;7082;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3" name="Google Shape;7083;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4" name="Google Shape;7084;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5" name="Google Shape;7085;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6" name="Google Shape;7086;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7" name="Google Shape;7087;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8" name="Google Shape;7088;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9" name="Google Shape;7089;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0" name="Google Shape;7090;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1" name="Google Shape;7091;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2" name="Google Shape;7092;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3" name="Google Shape;7093;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4" name="Google Shape;7094;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5" name="Google Shape;7095;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6" name="Google Shape;7096;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7" name="Google Shape;7097;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8" name="Google Shape;7098;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9" name="Google Shape;7099;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0" name="Google Shape;7100;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1" name="Google Shape;7101;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2" name="Google Shape;7102;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3" name="Google Shape;7103;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4" name="Google Shape;7104;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5" name="Google Shape;7105;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6" name="Google Shape;7106;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7" name="Google Shape;7107;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8" name="Google Shape;7108;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9" name="Google Shape;7109;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0" name="Google Shape;7110;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1" name="Google Shape;7111;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2" name="Google Shape;7112;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3" name="Google Shape;7113;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4" name="Google Shape;7114;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5" name="Google Shape;7115;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6" name="Google Shape;7116;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7" name="Google Shape;7117;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8" name="Google Shape;7118;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9" name="Google Shape;7119;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0" name="Google Shape;7120;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1" name="Google Shape;7121;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2" name="Google Shape;7122;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3" name="Google Shape;7123;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4" name="Google Shape;7124;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5" name="Google Shape;7125;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6" name="Google Shape;7126;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7" name="Google Shape;7127;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8" name="Google Shape;7128;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9" name="Google Shape;7129;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0" name="Google Shape;7130;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1" name="Google Shape;7131;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2" name="Google Shape;7132;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3" name="Google Shape;7133;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4" name="Google Shape;7134;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5" name="Google Shape;7135;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6" name="Google Shape;7136;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7" name="Google Shape;7137;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8" name="Google Shape;7138;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9" name="Google Shape;7139;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0" name="Google Shape;7140;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1" name="Google Shape;7141;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2" name="Google Shape;7142;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3" name="Google Shape;7143;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4" name="Google Shape;7144;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5" name="Google Shape;7145;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6" name="Google Shape;7146;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7" name="Google Shape;7147;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8" name="Google Shape;7148;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9" name="Google Shape;7149;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0" name="Google Shape;7150;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1" name="Google Shape;7151;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2" name="Google Shape;7152;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3" name="Google Shape;7153;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4" name="Google Shape;7154;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5" name="Google Shape;7155;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6" name="Google Shape;7156;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7" name="Google Shape;7157;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8" name="Google Shape;7158;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9" name="Google Shape;7159;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0" name="Google Shape;7160;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1" name="Google Shape;7161;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2" name="Google Shape;7162;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3" name="Google Shape;7163;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4" name="Google Shape;7164;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5" name="Google Shape;7165;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6" name="Google Shape;7166;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7" name="Google Shape;7167;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8" name="Google Shape;7168;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9" name="Google Shape;7169;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0" name="Google Shape;7170;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1" name="Google Shape;7171;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2" name="Google Shape;7172;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3" name="Google Shape;7173;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4" name="Google Shape;7174;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5" name="Google Shape;7175;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6" name="Google Shape;7176;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7" name="Google Shape;7177;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8" name="Google Shape;7178;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9" name="Google Shape;7179;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0" name="Google Shape;7180;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1" name="Google Shape;7181;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2" name="Google Shape;7182;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3" name="Google Shape;7183;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4" name="Google Shape;7184;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5" name="Google Shape;7185;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6" name="Google Shape;7186;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7" name="Google Shape;7187;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8" name="Google Shape;7188;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9" name="Google Shape;7189;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0" name="Google Shape;7190;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1" name="Google Shape;7191;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2" name="Google Shape;7192;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3" name="Google Shape;7193;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4" name="Google Shape;7194;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5" name="Google Shape;7195;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6" name="Google Shape;7196;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7" name="Google Shape;7197;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8" name="Google Shape;7198;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9" name="Google Shape;7199;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0" name="Google Shape;7200;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1" name="Google Shape;7201;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2" name="Google Shape;7202;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3" name="Google Shape;7203;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4" name="Google Shape;7204;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5" name="Google Shape;7205;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6" name="Google Shape;7206;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7" name="Google Shape;7207;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8" name="Google Shape;7208;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9" name="Google Shape;7209;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0" name="Google Shape;7210;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1" name="Google Shape;7211;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2" name="Google Shape;7212;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3" name="Google Shape;7213;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4" name="Google Shape;7214;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5" name="Google Shape;7215;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6" name="Google Shape;7216;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7" name="Google Shape;7217;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8" name="Google Shape;7218;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9" name="Google Shape;7219;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0" name="Google Shape;7220;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1" name="Google Shape;7221;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2" name="Google Shape;7222;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3" name="Google Shape;7223;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4" name="Google Shape;7224;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5" name="Google Shape;7225;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6" name="Google Shape;7226;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7" name="Google Shape;7227;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8" name="Google Shape;7228;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9" name="Google Shape;7229;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0" name="Google Shape;7230;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1" name="Google Shape;7231;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2" name="Google Shape;7232;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3" name="Google Shape;7233;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4" name="Google Shape;7234;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5" name="Google Shape;7235;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6" name="Google Shape;7236;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7" name="Google Shape;7237;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8" name="Google Shape;7238;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9" name="Google Shape;7239;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0" name="Google Shape;7240;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1" name="Google Shape;7241;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2" name="Google Shape;7242;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3" name="Google Shape;7243;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4" name="Google Shape;7244;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5" name="Google Shape;7245;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6" name="Google Shape;7246;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7" name="Google Shape;7247;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8" name="Google Shape;7248;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9" name="Google Shape;7249;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0" name="Google Shape;7250;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1" name="Google Shape;7251;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2" name="Google Shape;7252;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3" name="Google Shape;7253;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4" name="Google Shape;7254;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5" name="Google Shape;7255;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6" name="Google Shape;7256;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7" name="Google Shape;7257;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8" name="Google Shape;7258;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9" name="Google Shape;7259;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0" name="Google Shape;7260;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1" name="Google Shape;7261;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2" name="Google Shape;7262;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3" name="Google Shape;7263;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4" name="Google Shape;7264;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5" name="Google Shape;7265;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6" name="Google Shape;7266;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7" name="Google Shape;7267;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8" name="Google Shape;7268;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9" name="Google Shape;7269;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0" name="Google Shape;7270;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1" name="Google Shape;7271;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2" name="Google Shape;7272;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3" name="Google Shape;7273;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4" name="Google Shape;7274;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5" name="Google Shape;7275;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6" name="Google Shape;7276;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7" name="Google Shape;7277;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8" name="Google Shape;7278;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9" name="Google Shape;7279;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0" name="Google Shape;7280;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1" name="Google Shape;7281;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2" name="Google Shape;7282;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3" name="Google Shape;7283;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4" name="Google Shape;7284;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5" name="Google Shape;7285;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6" name="Google Shape;7286;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7" name="Google Shape;7287;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8" name="Google Shape;7288;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9" name="Google Shape;7289;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0" name="Google Shape;7290;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1" name="Google Shape;7291;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2" name="Google Shape;7292;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3" name="Google Shape;7293;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4" name="Google Shape;7294;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5" name="Google Shape;7295;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6" name="Google Shape;7296;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7" name="Google Shape;7297;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8" name="Google Shape;7298;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9" name="Google Shape;7299;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0" name="Google Shape;7300;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1" name="Google Shape;7301;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2" name="Google Shape;7302;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3" name="Google Shape;7303;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4" name="Google Shape;7304;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5" name="Google Shape;7305;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6" name="Google Shape;7306;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7" name="Google Shape;7307;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8" name="Google Shape;7308;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9" name="Google Shape;7309;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0" name="Google Shape;7310;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1" name="Google Shape;7311;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2" name="Google Shape;7312;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3" name="Google Shape;7313;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4" name="Google Shape;7314;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5" name="Google Shape;7315;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6" name="Google Shape;7316;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7" name="Google Shape;7317;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8" name="Google Shape;7318;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9" name="Google Shape;7319;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0" name="Google Shape;7320;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1" name="Google Shape;7321;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2" name="Google Shape;7322;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3" name="Google Shape;7323;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4" name="Google Shape;7324;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5" name="Google Shape;7325;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6" name="Google Shape;7326;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7" name="Google Shape;7327;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8" name="Google Shape;7328;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9" name="Google Shape;7329;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0" name="Google Shape;7330;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1" name="Google Shape;7331;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2" name="Google Shape;7332;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3" name="Google Shape;7333;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4" name="Google Shape;7334;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5" name="Google Shape;7335;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6" name="Google Shape;7336;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7" name="Google Shape;7337;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8" name="Google Shape;7338;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9" name="Google Shape;7339;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0" name="Google Shape;7340;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1" name="Google Shape;7341;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2" name="Google Shape;7342;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3" name="Google Shape;7343;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4" name="Google Shape;7344;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5" name="Google Shape;7345;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6" name="Google Shape;7346;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7" name="Google Shape;7347;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8" name="Google Shape;7348;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9" name="Google Shape;7349;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0" name="Google Shape;7350;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1" name="Google Shape;7351;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2" name="Google Shape;7352;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3" name="Google Shape;7353;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4" name="Google Shape;7354;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5" name="Google Shape;7355;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6" name="Google Shape;7356;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7" name="Google Shape;7357;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8" name="Google Shape;7358;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9" name="Google Shape;7359;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0" name="Google Shape;7360;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1" name="Google Shape;7361;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2" name="Google Shape;7362;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3" name="Google Shape;7363;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4" name="Google Shape;7364;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5" name="Google Shape;7365;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6" name="Google Shape;7366;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7" name="Google Shape;7367;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8" name="Google Shape;7368;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9" name="Google Shape;7369;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0" name="Google Shape;7370;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1" name="Google Shape;7371;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2" name="Google Shape;7372;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3" name="Google Shape;7373;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4" name="Google Shape;7374;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5" name="Google Shape;7375;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6" name="Google Shape;7376;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7" name="Google Shape;7377;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8" name="Google Shape;7378;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9" name="Google Shape;7379;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0" name="Google Shape;7380;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1" name="Google Shape;7381;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2" name="Google Shape;7382;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3" name="Google Shape;7383;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4" name="Google Shape;7384;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5" name="Google Shape;7385;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6" name="Google Shape;7386;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7" name="Google Shape;7387;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8" name="Google Shape;7388;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9" name="Google Shape;7389;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0" name="Google Shape;7390;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1" name="Google Shape;7391;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2" name="Google Shape;7392;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3" name="Google Shape;7393;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4" name="Google Shape;7394;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5" name="Google Shape;7395;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6" name="Google Shape;7396;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7" name="Google Shape;7397;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8" name="Google Shape;7398;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9" name="Google Shape;7399;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0" name="Google Shape;7400;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1" name="Google Shape;7401;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2" name="Google Shape;7402;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3" name="Google Shape;7403;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4" name="Google Shape;7404;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5" name="Google Shape;7405;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6" name="Google Shape;7406;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7" name="Google Shape;7407;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8" name="Google Shape;7408;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9" name="Google Shape;7409;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0" name="Google Shape;7410;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1" name="Google Shape;7411;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2" name="Google Shape;7412;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3" name="Google Shape;7413;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4" name="Google Shape;7414;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5" name="Google Shape;7415;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6" name="Google Shape;7416;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7" name="Google Shape;7417;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8" name="Google Shape;7418;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9" name="Google Shape;7419;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0" name="Google Shape;7420;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1" name="Google Shape;7421;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2" name="Google Shape;7422;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3" name="Google Shape;7423;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4" name="Google Shape;7424;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5" name="Google Shape;7425;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6" name="Google Shape;7426;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7" name="Google Shape;7427;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8" name="Google Shape;7428;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9" name="Google Shape;7429;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0" name="Google Shape;7430;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1" name="Google Shape;7431;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2" name="Google Shape;7432;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3" name="Google Shape;7433;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4" name="Google Shape;7434;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5" name="Google Shape;7435;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6" name="Google Shape;7436;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7" name="Google Shape;7437;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8" name="Google Shape;7438;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9" name="Google Shape;7439;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0" name="Google Shape;7440;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1" name="Google Shape;7441;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2" name="Google Shape;7442;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3" name="Google Shape;7443;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4" name="Google Shape;7444;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5" name="Google Shape;7445;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6" name="Google Shape;7446;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7" name="Google Shape;7447;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8" name="Google Shape;7448;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9" name="Google Shape;7449;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0" name="Google Shape;7450;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1" name="Google Shape;7451;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2" name="Google Shape;7452;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3" name="Google Shape;7453;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4" name="Google Shape;7454;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5" name="Google Shape;7455;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6" name="Google Shape;7456;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7" name="Google Shape;7457;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8" name="Google Shape;7458;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9" name="Google Shape;7459;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0" name="Google Shape;7460;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1" name="Google Shape;7461;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2" name="Google Shape;7462;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3" name="Google Shape;7463;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4" name="Google Shape;7464;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5" name="Google Shape;7465;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6" name="Google Shape;7466;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7" name="Google Shape;7467;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8" name="Google Shape;7468;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9" name="Google Shape;7469;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0" name="Google Shape;7470;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1" name="Google Shape;7471;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2" name="Google Shape;7472;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3" name="Google Shape;7473;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4" name="Google Shape;7474;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5" name="Google Shape;7475;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6" name="Google Shape;7476;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7" name="Google Shape;7477;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8" name="Google Shape;7478;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9" name="Google Shape;7479;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0" name="Google Shape;7480;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1" name="Google Shape;7481;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2" name="Google Shape;7482;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3" name="Google Shape;7483;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4" name="Google Shape;7484;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5" name="Google Shape;7485;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6" name="Google Shape;7486;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7" name="Google Shape;7487;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8" name="Google Shape;7488;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9" name="Google Shape;7489;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0" name="Google Shape;7490;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1" name="Google Shape;7491;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2" name="Google Shape;7492;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3" name="Google Shape;7493;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4" name="Google Shape;7494;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5" name="Google Shape;7495;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6" name="Google Shape;7496;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7" name="Google Shape;7497;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8" name="Google Shape;7498;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9" name="Google Shape;7499;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0" name="Google Shape;7500;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1" name="Google Shape;7501;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2" name="Google Shape;7502;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3" name="Google Shape;7503;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4" name="Google Shape;7504;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5" name="Google Shape;7505;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6" name="Google Shape;7506;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7" name="Google Shape;7507;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8" name="Google Shape;7508;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9" name="Google Shape;7509;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0" name="Google Shape;7510;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1" name="Google Shape;7511;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2" name="Google Shape;7512;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3" name="Google Shape;7513;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4" name="Google Shape;7514;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5" name="Google Shape;7515;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6" name="Google Shape;7516;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7" name="Google Shape;7517;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8" name="Google Shape;7518;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9" name="Google Shape;7519;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0" name="Google Shape;7520;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1" name="Google Shape;7521;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2" name="Google Shape;7522;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3" name="Google Shape;7523;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4" name="Google Shape;7524;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5" name="Google Shape;7525;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6" name="Google Shape;7526;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7" name="Google Shape;7527;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8" name="Google Shape;7528;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9" name="Google Shape;7529;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0" name="Google Shape;7530;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1" name="Google Shape;7531;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2" name="Google Shape;7532;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3" name="Google Shape;7533;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4" name="Google Shape;7534;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5" name="Google Shape;7535;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6" name="Google Shape;7536;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7" name="Google Shape;7537;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8" name="Google Shape;7538;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9" name="Google Shape;7539;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0" name="Google Shape;7540;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1" name="Google Shape;7541;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2" name="Google Shape;7542;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3" name="Google Shape;7543;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4" name="Google Shape;7544;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5" name="Google Shape;7545;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6" name="Google Shape;7546;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7" name="Google Shape;7547;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8" name="Google Shape;7548;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9" name="Google Shape;7549;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0" name="Google Shape;7550;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1" name="Google Shape;7551;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2" name="Google Shape;7552;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3" name="Google Shape;7553;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4" name="Google Shape;7554;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5" name="Google Shape;7555;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6" name="Google Shape;7556;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7" name="Google Shape;7557;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8" name="Google Shape;7558;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9" name="Google Shape;7559;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0" name="Google Shape;7560;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1" name="Google Shape;7561;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2" name="Google Shape;7562;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3" name="Google Shape;7563;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4" name="Google Shape;7564;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5" name="Google Shape;7565;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6" name="Google Shape;7566;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7" name="Google Shape;7567;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8" name="Google Shape;7568;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9" name="Google Shape;7569;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0" name="Google Shape;7570;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1" name="Google Shape;7571;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2" name="Google Shape;7572;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3" name="Google Shape;7573;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4" name="Google Shape;7574;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5" name="Google Shape;7575;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6" name="Google Shape;7576;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7" name="Google Shape;7577;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8" name="Google Shape;7578;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9" name="Google Shape;7579;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0" name="Google Shape;7580;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1" name="Google Shape;7581;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2" name="Google Shape;7582;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3" name="Google Shape;7583;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4" name="Google Shape;7584;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5" name="Google Shape;7585;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6" name="Google Shape;7586;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7" name="Google Shape;7587;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8" name="Google Shape;7588;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9" name="Google Shape;7589;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0" name="Google Shape;7590;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1" name="Google Shape;7591;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2" name="Google Shape;7592;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3" name="Google Shape;7593;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4" name="Google Shape;7594;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5" name="Google Shape;7595;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6" name="Google Shape;7596;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7" name="Google Shape;7597;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8" name="Google Shape;7598;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9" name="Google Shape;7599;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0" name="Google Shape;7600;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1" name="Google Shape;7601;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2" name="Google Shape;7602;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3" name="Google Shape;7603;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4" name="Google Shape;7604;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5" name="Google Shape;7605;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6" name="Google Shape;7606;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7" name="Google Shape;7607;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8" name="Google Shape;7608;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9" name="Google Shape;7609;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0" name="Google Shape;7610;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1" name="Google Shape;7611;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2" name="Google Shape;7612;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3" name="Google Shape;7613;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4" name="Google Shape;7614;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5" name="Google Shape;7615;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6" name="Google Shape;7616;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7" name="Google Shape;7617;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8" name="Google Shape;7618;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9" name="Google Shape;7619;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0" name="Google Shape;7620;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1" name="Google Shape;7621;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2" name="Google Shape;7622;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3" name="Google Shape;7623;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4" name="Google Shape;7624;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5" name="Google Shape;7625;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6" name="Google Shape;7626;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7" name="Google Shape;7627;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8" name="Google Shape;7628;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9" name="Google Shape;7629;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0" name="Google Shape;7630;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1" name="Google Shape;7631;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2" name="Google Shape;7632;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3" name="Google Shape;7633;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4" name="Google Shape;7634;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5" name="Google Shape;7635;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6" name="Google Shape;7636;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7" name="Google Shape;7637;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8" name="Google Shape;7638;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9" name="Google Shape;7639;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0" name="Google Shape;7640;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1" name="Google Shape;7641;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2" name="Google Shape;7642;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3" name="Google Shape;7643;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4" name="Google Shape;7644;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5" name="Google Shape;7645;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6" name="Google Shape;7646;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7" name="Google Shape;7647;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8" name="Google Shape;7648;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9" name="Google Shape;7649;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0" name="Google Shape;7650;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1" name="Google Shape;7651;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2" name="Google Shape;7652;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3" name="Google Shape;7653;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4" name="Google Shape;7654;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5" name="Google Shape;7655;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6" name="Google Shape;7656;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7" name="Google Shape;7657;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8" name="Google Shape;7658;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9" name="Google Shape;7659;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0" name="Google Shape;7660;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1" name="Google Shape;7661;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2" name="Google Shape;7662;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3" name="Google Shape;7663;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4" name="Google Shape;7664;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5" name="Google Shape;7665;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6" name="Google Shape;7666;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7" name="Google Shape;7667;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8" name="Google Shape;7668;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9" name="Google Shape;7669;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0" name="Google Shape;7670;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1" name="Google Shape;7671;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2" name="Google Shape;7672;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3" name="Google Shape;7673;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4" name="Google Shape;7674;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5" name="Google Shape;7675;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6" name="Google Shape;7676;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7" name="Google Shape;7677;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8" name="Google Shape;7678;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9" name="Google Shape;7679;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0" name="Google Shape;7680;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1" name="Google Shape;7681;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2" name="Google Shape;7682;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3" name="Google Shape;7683;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4" name="Google Shape;7684;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5" name="Google Shape;7685;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6" name="Google Shape;7686;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7" name="Google Shape;7687;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8" name="Google Shape;7688;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9" name="Google Shape;7689;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0" name="Google Shape;7690;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1" name="Google Shape;7691;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2" name="Google Shape;7692;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3" name="Google Shape;7693;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4" name="Google Shape;7694;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5" name="Google Shape;7695;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6" name="Google Shape;7696;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7" name="Google Shape;7697;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8" name="Google Shape;7698;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9" name="Google Shape;7699;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0" name="Google Shape;7700;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1" name="Google Shape;7701;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2" name="Google Shape;7702;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3" name="Google Shape;7703;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4" name="Google Shape;7704;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5" name="Google Shape;7705;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6" name="Google Shape;7706;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7" name="Google Shape;7707;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8" name="Google Shape;7708;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9" name="Google Shape;7709;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0" name="Google Shape;7710;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1" name="Google Shape;7711;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2" name="Google Shape;7712;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3" name="Google Shape;7713;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4" name="Google Shape;7714;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5" name="Google Shape;7715;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6" name="Google Shape;7716;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7" name="Google Shape;7717;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8" name="Google Shape;7718;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9" name="Google Shape;7719;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0" name="Google Shape;7720;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1" name="Google Shape;7721;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2" name="Google Shape;7722;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3" name="Google Shape;7723;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4" name="Google Shape;7724;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5" name="Google Shape;7725;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6" name="Google Shape;7726;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7" name="Google Shape;7727;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8" name="Google Shape;7728;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9" name="Google Shape;7729;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0" name="Google Shape;7730;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1" name="Google Shape;7731;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2" name="Google Shape;7732;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3" name="Google Shape;7733;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4" name="Google Shape;7734;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5" name="Google Shape;7735;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6" name="Google Shape;7736;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7" name="Google Shape;7737;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8" name="Google Shape;7738;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9" name="Google Shape;7739;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0" name="Google Shape;7740;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1" name="Google Shape;7741;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2" name="Google Shape;7742;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3" name="Google Shape;7743;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4" name="Google Shape;7744;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5" name="Google Shape;7745;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6" name="Google Shape;7746;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7" name="Google Shape;7747;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8" name="Google Shape;7748;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9" name="Google Shape;7749;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0" name="Google Shape;7750;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1" name="Google Shape;7751;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2" name="Google Shape;7752;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3" name="Google Shape;7753;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4" name="Google Shape;7754;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5" name="Google Shape;7755;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6" name="Google Shape;7756;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7" name="Google Shape;7757;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8" name="Google Shape;7758;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9" name="Google Shape;7759;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0" name="Google Shape;7760;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1" name="Google Shape;7761;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2" name="Google Shape;7762;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3" name="Google Shape;7763;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4" name="Google Shape;7764;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5" name="Google Shape;7765;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6" name="Google Shape;7766;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7" name="Google Shape;7767;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8" name="Google Shape;7768;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9" name="Google Shape;7769;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0" name="Google Shape;7770;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1" name="Google Shape;7771;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2" name="Google Shape;7772;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3" name="Google Shape;7773;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4" name="Google Shape;7774;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5" name="Google Shape;7775;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6" name="Google Shape;7776;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7" name="Google Shape;7777;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8" name="Google Shape;7778;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9" name="Google Shape;7779;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0" name="Google Shape;7780;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1" name="Google Shape;7781;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2" name="Google Shape;7782;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3" name="Google Shape;7783;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4" name="Google Shape;7784;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5" name="Google Shape;7785;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6" name="Google Shape;7786;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7" name="Google Shape;7787;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8" name="Google Shape;7788;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9" name="Google Shape;7789;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0" name="Google Shape;7790;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1" name="Google Shape;7791;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2" name="Google Shape;7792;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3" name="Google Shape;7793;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4" name="Google Shape;7794;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5" name="Google Shape;7795;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6" name="Google Shape;7796;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7" name="Google Shape;7797;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8" name="Google Shape;7798;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9" name="Google Shape;7799;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0" name="Google Shape;7800;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1" name="Google Shape;7801;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2" name="Google Shape;7802;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3" name="Google Shape;7803;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4" name="Google Shape;7804;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5" name="Google Shape;7805;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6" name="Google Shape;7806;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7" name="Google Shape;7807;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8" name="Google Shape;7808;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9" name="Google Shape;7809;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0" name="Google Shape;7810;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1" name="Google Shape;7811;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2" name="Google Shape;7812;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3" name="Google Shape;7813;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4" name="Google Shape;7814;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5" name="Google Shape;7815;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6" name="Google Shape;7816;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7" name="Google Shape;7817;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8" name="Google Shape;7818;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9" name="Google Shape;7819;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0" name="Google Shape;7820;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1" name="Google Shape;7821;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2" name="Google Shape;7822;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3" name="Google Shape;7823;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4" name="Google Shape;7824;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5" name="Google Shape;7825;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6" name="Google Shape;7826;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7" name="Google Shape;7827;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8" name="Google Shape;7828;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9" name="Google Shape;7829;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0" name="Google Shape;7830;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1" name="Google Shape;7831;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2" name="Google Shape;7832;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3" name="Google Shape;7833;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4" name="Google Shape;7834;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5" name="Google Shape;7835;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6" name="Google Shape;7836;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7" name="Google Shape;7837;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8" name="Google Shape;7838;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9" name="Google Shape;7839;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0" name="Google Shape;7840;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1" name="Google Shape;7841;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2" name="Google Shape;7842;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3" name="Google Shape;7843;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4" name="Google Shape;7844;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5" name="Google Shape;7845;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6" name="Google Shape;7846;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7" name="Google Shape;7847;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8" name="Google Shape;7848;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9" name="Google Shape;7849;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0" name="Google Shape;7850;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1" name="Google Shape;7851;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2" name="Google Shape;7852;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3" name="Google Shape;7853;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4" name="Google Shape;7854;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5" name="Google Shape;7855;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6" name="Google Shape;7856;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7" name="Google Shape;7857;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8" name="Google Shape;7858;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9" name="Google Shape;7859;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0" name="Google Shape;7860;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1" name="Google Shape;7861;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2" name="Google Shape;7862;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3" name="Google Shape;7863;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4" name="Google Shape;7864;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5" name="Google Shape;7865;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6" name="Google Shape;7866;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7" name="Google Shape;7867;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8" name="Google Shape;7868;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9" name="Google Shape;7869;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0" name="Google Shape;7870;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1" name="Google Shape;7871;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2" name="Google Shape;7872;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3" name="Google Shape;7873;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4" name="Google Shape;7874;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5" name="Google Shape;7875;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6" name="Google Shape;7876;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7" name="Google Shape;7877;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8" name="Google Shape;7878;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9" name="Google Shape;7879;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0" name="Google Shape;7880;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1" name="Google Shape;7881;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2" name="Google Shape;7882;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3" name="Google Shape;7883;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4" name="Google Shape;7884;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5" name="Google Shape;7885;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6" name="Google Shape;7886;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7" name="Google Shape;7887;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8" name="Google Shape;7888;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9" name="Google Shape;7889;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0" name="Google Shape;7890;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1" name="Google Shape;7891;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2" name="Google Shape;7892;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3" name="Google Shape;7893;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4" name="Google Shape;7894;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5" name="Google Shape;7895;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6" name="Google Shape;7896;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7" name="Google Shape;7897;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8" name="Google Shape;7898;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9" name="Google Shape;7899;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0" name="Google Shape;7900;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1" name="Google Shape;7901;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2" name="Google Shape;7902;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3" name="Google Shape;7903;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4" name="Google Shape;7904;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5" name="Google Shape;7905;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6" name="Google Shape;7906;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7" name="Google Shape;7907;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8" name="Google Shape;7908;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9" name="Google Shape;7909;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0" name="Google Shape;7910;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1" name="Google Shape;7911;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2" name="Google Shape;7912;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3" name="Google Shape;7913;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4" name="Google Shape;7914;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5" name="Google Shape;7915;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6" name="Google Shape;7916;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7" name="Google Shape;7917;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8" name="Google Shape;7918;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9" name="Google Shape;7919;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0" name="Google Shape;7920;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1" name="Google Shape;7921;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2" name="Google Shape;7922;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3" name="Google Shape;7923;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4" name="Google Shape;7924;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5" name="Google Shape;7925;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6" name="Google Shape;7926;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7" name="Google Shape;7927;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8" name="Google Shape;7928;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9" name="Google Shape;7929;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0" name="Google Shape;7930;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1" name="Google Shape;7931;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2" name="Google Shape;7932;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3" name="Google Shape;7933;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4" name="Google Shape;7934;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5" name="Google Shape;7935;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6" name="Google Shape;7936;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7" name="Google Shape;7937;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8" name="Google Shape;7938;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9" name="Google Shape;7939;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0" name="Google Shape;7940;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1" name="Google Shape;7941;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2" name="Google Shape;7942;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3" name="Google Shape;7943;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4" name="Google Shape;7944;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5" name="Google Shape;7945;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6" name="Google Shape;7946;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7" name="Google Shape;7947;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8" name="Google Shape;7948;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9" name="Google Shape;7949;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0" name="Google Shape;7950;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1" name="Google Shape;7951;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2" name="Google Shape;7952;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3" name="Google Shape;7953;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4" name="Google Shape;7954;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5" name="Google Shape;7955;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6" name="Google Shape;7956;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7" name="Google Shape;7957;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8" name="Google Shape;7958;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9" name="Google Shape;7959;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0" name="Google Shape;7960;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1" name="Google Shape;7961;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2" name="Google Shape;7962;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3" name="Google Shape;7963;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4" name="Google Shape;7964;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5" name="Google Shape;7965;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6" name="Google Shape;7966;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7" name="Google Shape;7967;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8" name="Google Shape;7968;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9" name="Google Shape;7969;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0" name="Google Shape;7970;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1" name="Google Shape;7971;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2" name="Google Shape;7972;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3" name="Google Shape;7973;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4" name="Google Shape;7974;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5" name="Google Shape;7975;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6" name="Google Shape;7976;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7" name="Google Shape;7977;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8" name="Google Shape;7978;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9" name="Google Shape;7979;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0" name="Google Shape;7980;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1" name="Google Shape;7981;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2" name="Google Shape;7982;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3" name="Google Shape;7983;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4" name="Google Shape;7984;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5" name="Google Shape;7985;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6" name="Google Shape;7986;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7" name="Google Shape;7987;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8" name="Google Shape;7988;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9" name="Google Shape;7989;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0" name="Google Shape;7990;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1" name="Google Shape;7991;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2" name="Google Shape;7992;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3" name="Google Shape;7993;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4" name="Google Shape;7994;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5" name="Google Shape;7995;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6" name="Google Shape;7996;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7" name="Google Shape;7997;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8" name="Google Shape;7998;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9" name="Google Shape;7999;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0" name="Google Shape;8000;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1" name="Google Shape;8001;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2" name="Google Shape;8002;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3" name="Google Shape;8003;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4" name="Google Shape;8004;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5" name="Google Shape;8005;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6" name="Google Shape;8006;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7" name="Google Shape;8007;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8" name="Google Shape;8008;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9" name="Google Shape;8009;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0" name="Google Shape;8010;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1" name="Google Shape;8011;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2" name="Google Shape;8012;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3" name="Google Shape;8013;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4" name="Google Shape;8014;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5" name="Google Shape;8015;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6" name="Google Shape;8016;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7" name="Google Shape;8017;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8" name="Google Shape;8018;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9" name="Google Shape;8019;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0" name="Google Shape;8020;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1" name="Google Shape;8021;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2" name="Google Shape;8022;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3" name="Google Shape;8023;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4" name="Google Shape;8024;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5" name="Google Shape;8025;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6" name="Google Shape;8026;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7" name="Google Shape;8027;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8" name="Google Shape;8028;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9" name="Google Shape;8029;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0" name="Google Shape;8030;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1" name="Google Shape;8031;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2" name="Google Shape;8032;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3" name="Google Shape;8033;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4" name="Google Shape;8034;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5" name="Google Shape;8035;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6" name="Google Shape;8036;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7" name="Google Shape;8037;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8" name="Google Shape;8038;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9" name="Google Shape;8039;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0" name="Google Shape;8040;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1" name="Google Shape;8041;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2" name="Google Shape;8042;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3" name="Google Shape;8043;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4" name="Google Shape;8044;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5" name="Google Shape;8045;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6" name="Google Shape;8046;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7" name="Google Shape;8047;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8" name="Google Shape;8048;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9" name="Google Shape;8049;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0" name="Google Shape;8050;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1" name="Google Shape;8051;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2" name="Google Shape;8052;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3" name="Google Shape;8053;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4" name="Google Shape;8054;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5" name="Google Shape;8055;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6" name="Google Shape;8056;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7" name="Google Shape;8057;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8" name="Google Shape;8058;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9" name="Google Shape;8059;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0" name="Google Shape;8060;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1" name="Google Shape;8061;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2" name="Google Shape;8062;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3" name="Google Shape;8063;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4" name="Google Shape;8064;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5" name="Google Shape;8065;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6" name="Google Shape;8066;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7" name="Google Shape;8067;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8" name="Google Shape;8068;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9" name="Google Shape;8069;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0" name="Google Shape;8070;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1" name="Google Shape;8071;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2" name="Google Shape;8072;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3" name="Google Shape;8073;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4" name="Google Shape;8074;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5" name="Google Shape;8075;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6" name="Google Shape;8076;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7" name="Google Shape;8077;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8" name="Google Shape;8078;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9" name="Google Shape;8079;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0" name="Google Shape;8080;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1" name="Google Shape;8081;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2" name="Google Shape;8082;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3" name="Google Shape;8083;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4" name="Google Shape;8084;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5" name="Google Shape;8085;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6" name="Google Shape;8086;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7" name="Google Shape;8087;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8" name="Google Shape;8088;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9" name="Google Shape;8089;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0" name="Google Shape;8090;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1" name="Google Shape;8091;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2" name="Google Shape;8092;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3" name="Google Shape;8093;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4" name="Google Shape;8094;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5" name="Google Shape;8095;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6" name="Google Shape;8096;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7" name="Google Shape;8097;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8" name="Google Shape;8098;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9" name="Google Shape;8099;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0" name="Google Shape;8100;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1" name="Google Shape;8101;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2" name="Google Shape;8102;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3" name="Google Shape;8103;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4" name="Google Shape;8104;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5" name="Google Shape;8105;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6" name="Google Shape;8106;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7" name="Google Shape;8107;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8" name="Google Shape;8108;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9" name="Google Shape;8109;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0" name="Google Shape;8110;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1" name="Google Shape;8111;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2" name="Google Shape;8112;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3" name="Google Shape;8113;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4" name="Google Shape;8114;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5" name="Google Shape;8115;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6" name="Google Shape;8116;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7" name="Google Shape;8117;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8" name="Google Shape;8118;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9" name="Google Shape;8119;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0" name="Google Shape;8120;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1" name="Google Shape;8121;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2" name="Google Shape;8122;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3" name="Google Shape;8123;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4" name="Google Shape;8124;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5" name="Google Shape;8125;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6" name="Google Shape;8126;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7" name="Google Shape;8127;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8" name="Google Shape;8128;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9" name="Google Shape;8129;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0" name="Google Shape;8130;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1" name="Google Shape;8131;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2" name="Google Shape;8132;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3" name="Google Shape;8133;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4" name="Google Shape;8134;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5" name="Google Shape;8135;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6" name="Google Shape;8136;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7" name="Google Shape;8137;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8" name="Google Shape;8138;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9" name="Google Shape;8139;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0" name="Google Shape;8140;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1" name="Google Shape;8141;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2" name="Google Shape;8142;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3" name="Google Shape;8143;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4" name="Google Shape;8144;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5" name="Google Shape;8145;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6" name="Google Shape;8146;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7" name="Google Shape;8147;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8" name="Google Shape;8148;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9" name="Google Shape;8149;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0" name="Google Shape;8150;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1" name="Google Shape;8151;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2" name="Google Shape;8152;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3" name="Google Shape;8153;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4" name="Google Shape;8154;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5" name="Google Shape;8155;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6" name="Google Shape;8156;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7" name="Google Shape;8157;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8" name="Google Shape;8158;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9" name="Google Shape;8159;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0" name="Google Shape;8160;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1" name="Google Shape;8161;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2" name="Google Shape;8162;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3" name="Google Shape;8163;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4" name="Google Shape;8164;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5" name="Google Shape;8165;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6" name="Google Shape;8166;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7" name="Google Shape;8167;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8" name="Google Shape;8168;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9" name="Google Shape;8169;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0" name="Google Shape;8170;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1" name="Google Shape;8171;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2" name="Google Shape;8172;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3" name="Google Shape;8173;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4" name="Google Shape;8174;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5" name="Google Shape;8175;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6" name="Google Shape;8176;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7" name="Google Shape;8177;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8" name="Google Shape;8178;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9" name="Google Shape;8179;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0" name="Google Shape;8180;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1" name="Google Shape;8181;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2" name="Google Shape;8182;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3" name="Google Shape;8183;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4" name="Google Shape;8184;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5" name="Google Shape;8185;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6" name="Google Shape;8186;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7" name="Google Shape;8187;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8" name="Google Shape;8188;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9" name="Google Shape;8189;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0" name="Google Shape;8190;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1" name="Google Shape;8191;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2" name="Google Shape;8192;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3" name="Google Shape;8193;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4" name="Google Shape;8194;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5" name="Google Shape;8195;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6" name="Google Shape;8196;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7" name="Google Shape;8197;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8" name="Google Shape;8198;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9" name="Google Shape;8199;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0" name="Google Shape;8200;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1" name="Google Shape;8201;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2" name="Google Shape;8202;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3" name="Google Shape;8203;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4" name="Google Shape;8204;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5" name="Google Shape;8205;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6" name="Google Shape;8206;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7" name="Google Shape;8207;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8" name="Google Shape;8208;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9" name="Google Shape;8209;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0" name="Google Shape;8210;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1" name="Google Shape;8211;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2" name="Google Shape;8212;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3" name="Google Shape;8213;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4" name="Google Shape;8214;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5" name="Google Shape;8215;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6" name="Google Shape;8216;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7" name="Google Shape;8217;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8" name="Google Shape;8218;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9" name="Google Shape;8219;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0" name="Google Shape;8220;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1" name="Google Shape;8221;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2" name="Google Shape;8222;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3" name="Google Shape;8223;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4" name="Google Shape;8224;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5" name="Google Shape;8225;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6" name="Google Shape;8226;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7" name="Google Shape;8227;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8" name="Google Shape;8228;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9" name="Google Shape;8229;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0" name="Google Shape;8230;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1" name="Google Shape;8231;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2" name="Google Shape;8232;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3" name="Google Shape;8233;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4" name="Google Shape;8234;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5" name="Google Shape;8235;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6" name="Google Shape;8236;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7" name="Google Shape;8237;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8" name="Google Shape;8238;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9" name="Google Shape;8239;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0" name="Google Shape;8240;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1" name="Google Shape;8241;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2" name="Google Shape;8242;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3" name="Google Shape;8243;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4" name="Google Shape;8244;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5" name="Google Shape;8245;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6" name="Google Shape;8246;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7" name="Google Shape;8247;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8" name="Google Shape;8248;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9" name="Google Shape;8249;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0" name="Google Shape;8250;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1" name="Google Shape;8251;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2" name="Google Shape;8252;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3" name="Google Shape;8253;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4" name="Google Shape;8254;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5" name="Google Shape;8255;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6" name="Google Shape;8256;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7" name="Google Shape;8257;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8" name="Google Shape;8258;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9" name="Google Shape;8259;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0" name="Google Shape;8260;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1" name="Google Shape;8261;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2" name="Google Shape;8262;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3" name="Google Shape;8263;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4" name="Google Shape;8264;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5" name="Google Shape;8265;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6" name="Google Shape;8266;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7" name="Google Shape;8267;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8" name="Google Shape;8268;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9" name="Google Shape;8269;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0" name="Google Shape;8270;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1" name="Google Shape;8271;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2" name="Google Shape;8272;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3" name="Google Shape;8273;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4" name="Google Shape;8274;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5" name="Google Shape;8275;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6" name="Google Shape;8276;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7" name="Google Shape;8277;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8" name="Google Shape;8278;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9" name="Google Shape;8279;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0" name="Google Shape;8280;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1" name="Google Shape;8281;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2" name="Google Shape;8282;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3" name="Google Shape;8283;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4" name="Google Shape;8284;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5" name="Google Shape;8285;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6" name="Google Shape;8286;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7" name="Google Shape;8287;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8" name="Google Shape;8288;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9" name="Google Shape;8289;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0" name="Google Shape;8290;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1" name="Google Shape;8291;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2" name="Google Shape;8292;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3" name="Google Shape;8293;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4" name="Google Shape;8294;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5" name="Google Shape;8295;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6" name="Google Shape;8296;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7" name="Google Shape;8297;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8" name="Google Shape;8298;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9" name="Google Shape;8299;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0" name="Google Shape;8300;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1" name="Google Shape;8301;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2" name="Google Shape;8302;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3" name="Google Shape;8303;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4" name="Google Shape;8304;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5" name="Google Shape;8305;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6" name="Google Shape;8306;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7" name="Google Shape;8307;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8" name="Google Shape;8308;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9" name="Google Shape;8309;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0" name="Google Shape;8310;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1" name="Google Shape;8311;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2" name="Google Shape;8312;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3" name="Google Shape;8313;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4" name="Google Shape;8314;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5" name="Google Shape;8315;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6" name="Google Shape;8316;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7" name="Google Shape;8317;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8" name="Google Shape;8318;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9" name="Google Shape;8319;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0" name="Google Shape;8320;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1" name="Google Shape;8321;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2" name="Google Shape;8322;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3" name="Google Shape;8323;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4" name="Google Shape;8324;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5" name="Google Shape;8325;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6" name="Google Shape;8326;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7" name="Google Shape;8327;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8" name="Google Shape;8328;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9" name="Google Shape;8329;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0" name="Google Shape;8330;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1" name="Google Shape;8331;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2" name="Google Shape;8332;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3" name="Google Shape;8333;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4" name="Google Shape;8334;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5" name="Google Shape;8335;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6" name="Google Shape;8336;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7" name="Google Shape;8337;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8" name="Google Shape;8338;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9" name="Google Shape;8339;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0" name="Google Shape;8340;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1" name="Google Shape;8341;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2" name="Google Shape;8342;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3" name="Google Shape;8343;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4" name="Google Shape;8344;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5" name="Google Shape;8345;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6" name="Google Shape;8346;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7" name="Google Shape;8347;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8" name="Google Shape;8348;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9" name="Google Shape;8349;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0" name="Google Shape;8350;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1" name="Google Shape;8351;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2" name="Google Shape;8352;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3" name="Google Shape;8353;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4" name="Google Shape;8354;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5" name="Google Shape;8355;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6" name="Google Shape;8356;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7" name="Google Shape;8357;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8" name="Google Shape;8358;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9" name="Google Shape;8359;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0" name="Google Shape;8360;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1" name="Google Shape;8361;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2" name="Google Shape;8362;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3" name="Google Shape;8363;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4" name="Google Shape;8364;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5" name="Google Shape;8365;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6" name="Google Shape;8366;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7" name="Google Shape;8367;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8" name="Google Shape;8368;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9" name="Google Shape;8369;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0" name="Google Shape;8370;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1" name="Google Shape;8371;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2" name="Google Shape;8372;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3" name="Google Shape;8373;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4" name="Google Shape;8374;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5" name="Google Shape;8375;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6" name="Google Shape;8376;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7" name="Google Shape;8377;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8" name="Google Shape;8378;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9" name="Google Shape;8379;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0" name="Google Shape;8380;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1" name="Google Shape;8381;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2" name="Google Shape;8382;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3" name="Google Shape;8383;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4" name="Google Shape;8384;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5" name="Google Shape;8385;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6" name="Google Shape;8386;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7" name="Google Shape;8387;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8" name="Google Shape;8388;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9" name="Google Shape;8389;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0" name="Google Shape;8390;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1" name="Google Shape;8391;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2" name="Google Shape;8392;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3" name="Google Shape;8393;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4" name="Google Shape;8394;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5" name="Google Shape;8395;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6" name="Google Shape;8396;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7" name="Google Shape;8397;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8" name="Google Shape;8398;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9" name="Google Shape;8399;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0" name="Google Shape;8400;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1" name="Google Shape;8401;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2" name="Google Shape;8402;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3" name="Google Shape;8403;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4" name="Google Shape;8404;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5" name="Google Shape;8405;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6" name="Google Shape;8406;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7" name="Google Shape;8407;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8" name="Google Shape;8408;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9" name="Google Shape;8409;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0" name="Google Shape;8410;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1" name="Google Shape;8411;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2" name="Google Shape;8412;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3" name="Google Shape;8413;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4" name="Google Shape;8414;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5" name="Google Shape;8415;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6" name="Google Shape;8416;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7" name="Google Shape;8417;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8" name="Google Shape;8418;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9" name="Google Shape;8419;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0" name="Google Shape;8420;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1" name="Google Shape;8421;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2" name="Google Shape;8422;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3" name="Google Shape;8423;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4" name="Google Shape;8424;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5" name="Google Shape;8425;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6" name="Google Shape;8426;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7" name="Google Shape;8427;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8" name="Google Shape;8428;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9" name="Google Shape;8429;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0" name="Google Shape;8430;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1" name="Google Shape;8431;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2" name="Google Shape;8432;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3" name="Google Shape;8433;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4" name="Google Shape;8434;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5" name="Google Shape;8435;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6" name="Google Shape;8436;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7" name="Google Shape;8437;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8" name="Google Shape;8438;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9" name="Google Shape;8439;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0" name="Google Shape;8440;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1" name="Google Shape;8441;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2" name="Google Shape;8442;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3" name="Google Shape;8443;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4" name="Google Shape;8444;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5" name="Google Shape;8445;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6" name="Google Shape;8446;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7" name="Google Shape;8447;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8" name="Google Shape;8448;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9" name="Google Shape;8449;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0" name="Google Shape;8450;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1" name="Google Shape;8451;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2" name="Google Shape;8452;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3" name="Google Shape;8453;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4" name="Google Shape;8454;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5" name="Google Shape;8455;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6" name="Google Shape;8456;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7" name="Google Shape;8457;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8" name="Google Shape;8458;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9" name="Google Shape;8459;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0" name="Google Shape;8460;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1" name="Google Shape;8461;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2" name="Google Shape;8462;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3" name="Google Shape;8463;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4" name="Google Shape;8464;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5" name="Google Shape;8465;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6" name="Google Shape;8466;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7" name="Google Shape;8467;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8" name="Google Shape;8468;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9" name="Google Shape;8469;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0" name="Google Shape;8470;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1" name="Google Shape;8471;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2" name="Google Shape;8472;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3" name="Google Shape;8473;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4" name="Google Shape;8474;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5" name="Google Shape;8475;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6" name="Google Shape;8476;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7" name="Google Shape;8477;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8" name="Google Shape;8478;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9" name="Google Shape;8479;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0" name="Google Shape;8480;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1" name="Google Shape;8481;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2" name="Google Shape;8482;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3" name="Google Shape;8483;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4" name="Google Shape;8484;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5" name="Google Shape;8485;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6" name="Google Shape;8486;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7" name="Google Shape;8487;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8" name="Google Shape;8488;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9" name="Google Shape;8489;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0" name="Google Shape;8490;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1" name="Google Shape;8491;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2" name="Google Shape;8492;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3" name="Google Shape;8493;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4" name="Google Shape;8494;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5" name="Google Shape;8495;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6" name="Google Shape;8496;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7" name="Google Shape;8497;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8" name="Google Shape;8498;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9" name="Google Shape;8499;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0" name="Google Shape;8500;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1" name="Google Shape;8501;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2" name="Google Shape;8502;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3" name="Google Shape;8503;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4" name="Google Shape;8504;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5" name="Google Shape;8505;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6" name="Google Shape;8506;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7" name="Google Shape;8507;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8" name="Google Shape;8508;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9" name="Google Shape;8509;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0" name="Google Shape;8510;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1" name="Google Shape;8511;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2" name="Google Shape;8512;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3" name="Google Shape;8513;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4" name="Google Shape;8514;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5" name="Google Shape;8515;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6" name="Google Shape;8516;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7" name="Google Shape;8517;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8" name="Google Shape;8518;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9" name="Google Shape;8519;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0" name="Google Shape;8520;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1" name="Google Shape;8521;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2" name="Google Shape;8522;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3" name="Google Shape;8523;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4" name="Google Shape;8524;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5" name="Google Shape;8525;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6" name="Google Shape;8526;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7" name="Google Shape;8527;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8" name="Google Shape;8528;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9" name="Google Shape;8529;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0" name="Google Shape;8530;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1" name="Google Shape;8531;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2" name="Google Shape;8532;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3" name="Google Shape;8533;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4" name="Google Shape;8534;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5" name="Google Shape;8535;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6" name="Google Shape;8536;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7" name="Google Shape;8537;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8" name="Google Shape;8538;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9" name="Google Shape;8539;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0" name="Google Shape;8540;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1" name="Google Shape;8541;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2" name="Google Shape;8542;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3" name="Google Shape;8543;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4" name="Google Shape;8544;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5" name="Google Shape;8545;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6" name="Google Shape;8546;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7" name="Google Shape;8547;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8" name="Google Shape;8548;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9" name="Google Shape;8549;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0" name="Google Shape;8550;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1" name="Google Shape;8551;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2" name="Google Shape;8552;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3" name="Google Shape;8553;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4" name="Google Shape;8554;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5" name="Google Shape;8555;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6" name="Google Shape;8556;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7" name="Google Shape;8557;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8" name="Google Shape;8558;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9" name="Google Shape;8559;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0" name="Google Shape;8560;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1" name="Google Shape;8561;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2" name="Google Shape;8562;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3" name="Google Shape;8563;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4" name="Google Shape;8564;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5" name="Google Shape;8565;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6" name="Google Shape;8566;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7" name="Google Shape;8567;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8" name="Google Shape;8568;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9" name="Google Shape;8569;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0" name="Google Shape;8570;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1" name="Google Shape;8571;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2" name="Google Shape;8572;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3" name="Google Shape;8573;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4" name="Google Shape;8574;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5" name="Google Shape;8575;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6" name="Google Shape;8576;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7" name="Google Shape;8577;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8" name="Google Shape;8578;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9" name="Google Shape;8579;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0" name="Google Shape;8580;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1" name="Google Shape;8581;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2" name="Google Shape;8582;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3" name="Google Shape;8583;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4" name="Google Shape;8584;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5" name="Google Shape;8585;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6" name="Google Shape;8586;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7" name="Google Shape;8587;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8" name="Google Shape;8588;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9" name="Google Shape;8589;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0" name="Google Shape;8590;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1" name="Google Shape;8591;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2" name="Google Shape;8592;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3" name="Google Shape;8593;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4" name="Google Shape;8594;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5" name="Google Shape;8595;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6" name="Google Shape;8596;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7" name="Google Shape;8597;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8" name="Google Shape;8598;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9" name="Google Shape;8599;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0" name="Google Shape;8600;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1" name="Google Shape;8601;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2" name="Google Shape;8602;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3" name="Google Shape;8603;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4" name="Google Shape;8604;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5" name="Google Shape;8605;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6" name="Google Shape;8606;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7" name="Google Shape;8607;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8" name="Google Shape;8608;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9" name="Google Shape;8609;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0" name="Google Shape;8610;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1" name="Google Shape;8611;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2" name="Google Shape;8612;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3" name="Google Shape;8613;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4" name="Google Shape;8614;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5" name="Google Shape;8615;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6" name="Google Shape;8616;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7" name="Google Shape;8617;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8" name="Google Shape;8618;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9" name="Google Shape;8619;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0" name="Google Shape;8620;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1" name="Google Shape;8621;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2" name="Google Shape;8622;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3" name="Google Shape;8623;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4" name="Google Shape;8624;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5" name="Google Shape;8625;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6" name="Google Shape;8626;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7" name="Google Shape;8627;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8" name="Google Shape;8628;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9" name="Google Shape;8629;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0" name="Google Shape;8630;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1" name="Google Shape;8631;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2" name="Google Shape;8632;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3" name="Google Shape;8633;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4" name="Google Shape;8634;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5" name="Google Shape;8635;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6" name="Google Shape;8636;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7" name="Google Shape;8637;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8" name="Google Shape;8638;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9" name="Google Shape;8639;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0" name="Google Shape;8640;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1" name="Google Shape;8641;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2" name="Google Shape;8642;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3" name="Google Shape;8643;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4" name="Google Shape;8644;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5" name="Google Shape;8645;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6" name="Google Shape;8646;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7" name="Google Shape;8647;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8" name="Google Shape;8648;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9" name="Google Shape;8649;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0" name="Google Shape;8650;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1" name="Google Shape;8651;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2" name="Google Shape;8652;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3" name="Google Shape;8653;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4" name="Google Shape;8654;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5" name="Google Shape;8655;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6" name="Google Shape;8656;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7" name="Google Shape;8657;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8" name="Google Shape;8658;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9" name="Google Shape;8659;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0" name="Google Shape;8660;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1" name="Google Shape;8661;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2" name="Google Shape;8662;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3" name="Google Shape;8663;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4" name="Google Shape;8664;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5" name="Google Shape;8665;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6" name="Google Shape;8666;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7" name="Google Shape;8667;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8" name="Google Shape;8668;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9" name="Google Shape;8669;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0" name="Google Shape;8670;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1" name="Google Shape;8671;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2" name="Google Shape;8672;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3" name="Google Shape;8673;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4" name="Google Shape;8674;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5" name="Google Shape;8675;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6" name="Google Shape;8676;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7" name="Google Shape;8677;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8" name="Google Shape;8678;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9" name="Google Shape;8679;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0" name="Google Shape;8680;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1" name="Google Shape;8681;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2" name="Google Shape;8682;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3" name="Google Shape;8683;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4" name="Google Shape;8684;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5" name="Google Shape;8685;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6" name="Google Shape;8686;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7" name="Google Shape;8687;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8" name="Google Shape;8688;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9" name="Google Shape;8689;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0" name="Google Shape;8690;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1" name="Google Shape;8691;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2" name="Google Shape;8692;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3" name="Google Shape;8693;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4" name="Google Shape;8694;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5" name="Google Shape;8695;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6" name="Google Shape;8696;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7" name="Google Shape;8697;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8" name="Google Shape;8698;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9" name="Google Shape;8699;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0" name="Google Shape;8700;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1" name="Google Shape;8701;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2" name="Google Shape;8702;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3" name="Google Shape;8703;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4" name="Google Shape;8704;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5" name="Google Shape;8705;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6" name="Google Shape;8706;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7" name="Google Shape;8707;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8" name="Google Shape;8708;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9" name="Google Shape;8709;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0" name="Google Shape;8710;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1" name="Google Shape;8711;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2" name="Google Shape;8712;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3" name="Google Shape;8713;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4" name="Google Shape;8714;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5" name="Google Shape;8715;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6" name="Google Shape;8716;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7" name="Google Shape;8717;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8" name="Google Shape;8718;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9" name="Google Shape;8719;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0" name="Google Shape;8720;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1" name="Google Shape;8721;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2" name="Google Shape;8722;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3" name="Google Shape;8723;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4" name="Google Shape;8724;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5" name="Google Shape;8725;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6" name="Google Shape;8726;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7" name="Google Shape;8727;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8" name="Google Shape;8728;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9" name="Google Shape;8729;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0" name="Google Shape;8730;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1" name="Google Shape;8731;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2" name="Google Shape;8732;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3" name="Google Shape;8733;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4" name="Google Shape;8734;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5" name="Google Shape;8735;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6" name="Google Shape;8736;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7" name="Google Shape;8737;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8" name="Google Shape;8738;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9" name="Google Shape;8739;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0" name="Google Shape;8740;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1" name="Google Shape;8741;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2" name="Google Shape;8742;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3" name="Google Shape;8743;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4" name="Google Shape;8744;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5" name="Google Shape;8745;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6" name="Google Shape;8746;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7" name="Google Shape;8747;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8" name="Google Shape;8748;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9" name="Google Shape;8749;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0" name="Google Shape;8750;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1" name="Google Shape;8751;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2" name="Google Shape;8752;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3" name="Google Shape;8753;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4" name="Google Shape;8754;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5" name="Google Shape;8755;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6" name="Google Shape;8756;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7" name="Google Shape;8757;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8" name="Google Shape;8758;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9" name="Google Shape;8759;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0" name="Google Shape;8760;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1" name="Google Shape;8761;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2" name="Google Shape;8762;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3" name="Google Shape;8763;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4" name="Google Shape;8764;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5" name="Google Shape;8765;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6" name="Google Shape;8766;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7" name="Google Shape;8767;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8" name="Google Shape;8768;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9" name="Google Shape;8769;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0" name="Google Shape;8770;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1" name="Google Shape;8771;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2" name="Google Shape;8772;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3" name="Google Shape;8773;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4" name="Google Shape;8774;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5" name="Google Shape;8775;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6" name="Google Shape;8776;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7" name="Google Shape;8777;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8" name="Google Shape;8778;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9" name="Google Shape;8779;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0" name="Google Shape;8780;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1" name="Google Shape;8781;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2" name="Google Shape;8782;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3" name="Google Shape;8783;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4" name="Google Shape;8784;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5" name="Google Shape;8785;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6" name="Google Shape;8786;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7" name="Google Shape;8787;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8" name="Google Shape;8788;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9" name="Google Shape;8789;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0" name="Google Shape;8790;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1" name="Google Shape;8791;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2" name="Google Shape;8792;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3" name="Google Shape;8793;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4" name="Google Shape;8794;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5" name="Google Shape;8795;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6" name="Google Shape;8796;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7" name="Google Shape;8797;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8" name="Google Shape;8798;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9" name="Google Shape;8799;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0" name="Google Shape;8800;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1" name="Google Shape;8801;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2" name="Google Shape;8802;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3" name="Google Shape;8803;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4" name="Google Shape;8804;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5" name="Google Shape;8805;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6" name="Google Shape;8806;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7" name="Google Shape;8807;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8" name="Google Shape;8808;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9" name="Google Shape;8809;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0" name="Google Shape;8810;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1" name="Google Shape;8811;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2" name="Google Shape;8812;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3" name="Google Shape;8813;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4" name="Google Shape;8814;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5" name="Google Shape;8815;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6" name="Google Shape;8816;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7" name="Google Shape;8817;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8" name="Google Shape;8818;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9" name="Google Shape;8819;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0" name="Google Shape;8820;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1" name="Google Shape;8821;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2" name="Google Shape;8822;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3" name="Google Shape;8823;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4" name="Google Shape;8824;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5" name="Google Shape;8825;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6" name="Google Shape;8826;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7" name="Google Shape;8827;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8" name="Google Shape;8828;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9" name="Google Shape;8829;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0" name="Google Shape;8830;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1" name="Google Shape;8831;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2" name="Google Shape;8832;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3" name="Google Shape;8833;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4" name="Google Shape;8834;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5" name="Google Shape;8835;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6" name="Google Shape;8836;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7" name="Google Shape;8837;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8" name="Google Shape;8838;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9" name="Google Shape;8839;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0" name="Google Shape;8840;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1" name="Google Shape;8841;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2" name="Google Shape;8842;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3" name="Google Shape;8843;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4" name="Google Shape;8844;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5" name="Google Shape;8845;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6" name="Google Shape;8846;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7" name="Google Shape;8847;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8" name="Google Shape;8848;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9" name="Google Shape;8849;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50" name="Google Shape;8850;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51" name="Google Shape;8851;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52" name="Google Shape;8852;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53" name="Google Shape;8853;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54" name="Google Shape;8854;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858"/>
        <p:cNvGrpSpPr/>
        <p:nvPr/>
      </p:nvGrpSpPr>
      <p:grpSpPr>
        <a:xfrm>
          <a:off x="0" y="0"/>
          <a:ext cx="0" cy="0"/>
          <a:chOff x="0" y="0"/>
          <a:chExt cx="0" cy="0"/>
        </a:xfrm>
      </p:grpSpPr>
      <p:grpSp>
        <p:nvGrpSpPr>
          <p:cNvPr id="8859" name="Google Shape;8859;p65"/>
          <p:cNvGrpSpPr/>
          <p:nvPr/>
        </p:nvGrpSpPr>
        <p:grpSpPr>
          <a:xfrm>
            <a:off x="2687816" y="4560789"/>
            <a:ext cx="1393932" cy="960981"/>
            <a:chOff x="4967783" y="2151471"/>
            <a:chExt cx="3920692" cy="2702940"/>
          </a:xfrm>
        </p:grpSpPr>
        <p:grpSp>
          <p:nvGrpSpPr>
            <p:cNvPr id="8860" name="Google Shape;8860;p65"/>
            <p:cNvGrpSpPr/>
            <p:nvPr/>
          </p:nvGrpSpPr>
          <p:grpSpPr>
            <a:xfrm>
              <a:off x="5045709" y="2252109"/>
              <a:ext cx="3761071" cy="2501708"/>
              <a:chOff x="2691784" y="1805334"/>
              <a:chExt cx="3761071" cy="2501708"/>
            </a:xfrm>
          </p:grpSpPr>
          <p:sp>
            <p:nvSpPr>
              <p:cNvPr id="8861" name="Google Shape;8861;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2" name="Google Shape;8862;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3" name="Google Shape;8863;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4" name="Google Shape;8864;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5" name="Google Shape;8865;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6" name="Google Shape;8866;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7" name="Google Shape;8867;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68" name="Google Shape;8868;p65"/>
            <p:cNvGrpSpPr/>
            <p:nvPr/>
          </p:nvGrpSpPr>
          <p:grpSpPr>
            <a:xfrm>
              <a:off x="4967783" y="2151471"/>
              <a:ext cx="3920692" cy="2702940"/>
              <a:chOff x="2613858" y="1704696"/>
              <a:chExt cx="3920692" cy="2702940"/>
            </a:xfrm>
          </p:grpSpPr>
          <p:sp>
            <p:nvSpPr>
              <p:cNvPr id="8869" name="Google Shape;8869;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70" name="Google Shape;8870;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71" name="Google Shape;8871;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72" name="Google Shape;8872;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73" name="Google Shape;8873;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8874" name="Google Shape;8874;p65"/>
          <p:cNvGrpSpPr/>
          <p:nvPr/>
        </p:nvGrpSpPr>
        <p:grpSpPr>
          <a:xfrm>
            <a:off x="4462201" y="1891806"/>
            <a:ext cx="1974082" cy="895566"/>
            <a:chOff x="3530532" y="1496185"/>
            <a:chExt cx="1561911" cy="708580"/>
          </a:xfrm>
        </p:grpSpPr>
        <p:grpSp>
          <p:nvGrpSpPr>
            <p:cNvPr id="8875" name="Google Shape;8875;p65"/>
            <p:cNvGrpSpPr/>
            <p:nvPr/>
          </p:nvGrpSpPr>
          <p:grpSpPr>
            <a:xfrm>
              <a:off x="3720318" y="1857562"/>
              <a:ext cx="1372125" cy="54"/>
              <a:chOff x="3720318" y="1857562"/>
              <a:chExt cx="1372125" cy="54"/>
            </a:xfrm>
          </p:grpSpPr>
          <p:cxnSp>
            <p:nvCxnSpPr>
              <p:cNvPr id="8876" name="Google Shape;8876;p65"/>
              <p:cNvCxnSpPr>
                <a:endCxn id="8877"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878" name="Google Shape;8878;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879" name="Google Shape;8879;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880" name="Google Shape;8880;p65"/>
              <p:cNvCxnSpPr>
                <a:stCxn id="8877"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881" name="Google Shape;8881;p65"/>
            <p:cNvGrpSpPr/>
            <p:nvPr/>
          </p:nvGrpSpPr>
          <p:grpSpPr>
            <a:xfrm>
              <a:off x="3567462" y="1496185"/>
              <a:ext cx="286500" cy="272914"/>
              <a:chOff x="3567462" y="1496185"/>
              <a:chExt cx="286500" cy="272914"/>
            </a:xfrm>
          </p:grpSpPr>
          <p:cxnSp>
            <p:nvCxnSpPr>
              <p:cNvPr id="8882" name="Google Shape;8882;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883" name="Google Shape;8883;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884" name="Google Shape;8884;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85" name="Google Shape;8885;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886" name="Google Shape;8886;p65"/>
            <p:cNvGrpSpPr/>
            <p:nvPr/>
          </p:nvGrpSpPr>
          <p:grpSpPr>
            <a:xfrm>
              <a:off x="3929014" y="1960574"/>
              <a:ext cx="286500" cy="242342"/>
              <a:chOff x="3929014" y="1960574"/>
              <a:chExt cx="286500" cy="242342"/>
            </a:xfrm>
          </p:grpSpPr>
          <p:cxnSp>
            <p:nvCxnSpPr>
              <p:cNvPr id="8887" name="Google Shape;8887;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888" name="Google Shape;8888;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89" name="Google Shape;8889;p65"/>
            <p:cNvGrpSpPr/>
            <p:nvPr/>
          </p:nvGrpSpPr>
          <p:grpSpPr>
            <a:xfrm>
              <a:off x="4290828" y="1496185"/>
              <a:ext cx="286500" cy="272914"/>
              <a:chOff x="4290828" y="1496185"/>
              <a:chExt cx="286500" cy="272914"/>
            </a:xfrm>
          </p:grpSpPr>
          <p:cxnSp>
            <p:nvCxnSpPr>
              <p:cNvPr id="8890" name="Google Shape;8890;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891" name="Google Shape;8891;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892" name="Google Shape;8892;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77" name="Google Shape;8877;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893" name="Google Shape;8893;p65"/>
            <p:cNvGrpSpPr/>
            <p:nvPr/>
          </p:nvGrpSpPr>
          <p:grpSpPr>
            <a:xfrm>
              <a:off x="4657726" y="1959674"/>
              <a:ext cx="286500" cy="245092"/>
              <a:chOff x="4657726" y="1959674"/>
              <a:chExt cx="286500" cy="245092"/>
            </a:xfrm>
          </p:grpSpPr>
          <p:cxnSp>
            <p:nvCxnSpPr>
              <p:cNvPr id="8894" name="Google Shape;8894;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895" name="Google Shape;8895;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8896" name="Google Shape;8896;p65"/>
          <p:cNvGrpSpPr/>
          <p:nvPr/>
        </p:nvGrpSpPr>
        <p:grpSpPr>
          <a:xfrm>
            <a:off x="4439474" y="2981401"/>
            <a:ext cx="2018471" cy="478570"/>
            <a:chOff x="3512551" y="2358282"/>
            <a:chExt cx="1597032" cy="378649"/>
          </a:xfrm>
        </p:grpSpPr>
        <p:grpSp>
          <p:nvGrpSpPr>
            <p:cNvPr id="8897" name="Google Shape;8897;p65"/>
            <p:cNvGrpSpPr/>
            <p:nvPr/>
          </p:nvGrpSpPr>
          <p:grpSpPr>
            <a:xfrm>
              <a:off x="3738198" y="2553002"/>
              <a:ext cx="1145834" cy="117"/>
              <a:chOff x="3738198" y="2553002"/>
              <a:chExt cx="1145834" cy="117"/>
            </a:xfrm>
          </p:grpSpPr>
          <p:cxnSp>
            <p:nvCxnSpPr>
              <p:cNvPr id="8898" name="Google Shape;8898;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899" name="Google Shape;8899;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900" name="Google Shape;8900;p65"/>
              <p:cNvCxnSpPr>
                <a:stCxn id="8901" idx="6"/>
                <a:endCxn id="8902"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903" name="Google Shape;8903;p65"/>
            <p:cNvGrpSpPr/>
            <p:nvPr/>
          </p:nvGrpSpPr>
          <p:grpSpPr>
            <a:xfrm>
              <a:off x="3969644" y="2440153"/>
              <a:ext cx="225900" cy="296779"/>
              <a:chOff x="3969644" y="2440153"/>
              <a:chExt cx="225900" cy="296779"/>
            </a:xfrm>
          </p:grpSpPr>
          <p:cxnSp>
            <p:nvCxnSpPr>
              <p:cNvPr id="8904" name="Google Shape;8904;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902" name="Google Shape;8902;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05" name="Google Shape;8905;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06" name="Google Shape;8906;p65"/>
            <p:cNvGrpSpPr/>
            <p:nvPr/>
          </p:nvGrpSpPr>
          <p:grpSpPr>
            <a:xfrm>
              <a:off x="4426818" y="2358282"/>
              <a:ext cx="225600" cy="307471"/>
              <a:chOff x="4426818" y="2358282"/>
              <a:chExt cx="225600" cy="307471"/>
            </a:xfrm>
          </p:grpSpPr>
          <p:cxnSp>
            <p:nvCxnSpPr>
              <p:cNvPr id="8907" name="Google Shape;8907;p65"/>
              <p:cNvCxnSpPr>
                <a:stCxn id="8908"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909" name="Google Shape;8909;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08" name="Google Shape;8908;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10" name="Google Shape;8910;p65"/>
            <p:cNvGrpSpPr/>
            <p:nvPr/>
          </p:nvGrpSpPr>
          <p:grpSpPr>
            <a:xfrm>
              <a:off x="4883984" y="2440153"/>
              <a:ext cx="225600" cy="296479"/>
              <a:chOff x="4883984" y="2440153"/>
              <a:chExt cx="225600" cy="296479"/>
            </a:xfrm>
          </p:grpSpPr>
          <p:cxnSp>
            <p:nvCxnSpPr>
              <p:cNvPr id="8911" name="Google Shape;8911;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912" name="Google Shape;8912;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13" name="Google Shape;8913;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14" name="Google Shape;8914;p65"/>
            <p:cNvGrpSpPr/>
            <p:nvPr/>
          </p:nvGrpSpPr>
          <p:grpSpPr>
            <a:xfrm>
              <a:off x="3512551" y="2358356"/>
              <a:ext cx="225647" cy="307629"/>
              <a:chOff x="2182679" y="2005014"/>
              <a:chExt cx="792300" cy="1080158"/>
            </a:xfrm>
          </p:grpSpPr>
          <p:cxnSp>
            <p:nvCxnSpPr>
              <p:cNvPr id="8915" name="Google Shape;8915;p65"/>
              <p:cNvCxnSpPr>
                <a:stCxn id="8916"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901" name="Google Shape;8901;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16" name="Google Shape;8916;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8917" name="Google Shape;8917;p65"/>
          <p:cNvGrpSpPr/>
          <p:nvPr/>
        </p:nvGrpSpPr>
        <p:grpSpPr>
          <a:xfrm>
            <a:off x="8686245" y="1494810"/>
            <a:ext cx="1971425" cy="913299"/>
            <a:chOff x="634175" y="2986275"/>
            <a:chExt cx="3147949" cy="1458344"/>
          </a:xfrm>
        </p:grpSpPr>
        <p:cxnSp>
          <p:nvCxnSpPr>
            <p:cNvPr id="8918" name="Google Shape;8918;p65"/>
            <p:cNvCxnSpPr>
              <a:stCxn id="8919" idx="4"/>
              <a:endCxn id="8920"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8921" name="Google Shape;8921;p65"/>
            <p:cNvCxnSpPr>
              <a:stCxn id="8920" idx="0"/>
              <a:endCxn id="8922"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8923" name="Google Shape;8923;p65"/>
            <p:cNvCxnSpPr>
              <a:stCxn id="8922" idx="4"/>
              <a:endCxn id="8924"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8925" name="Google Shape;8925;p65"/>
            <p:cNvCxnSpPr>
              <a:stCxn id="8924" idx="0"/>
              <a:endCxn id="8926"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8926" name="Google Shape;8926;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86671" tIns="43320" rIns="86671" bIns="43320" anchor="ctr" anchorCtr="0">
              <a:noAutofit/>
            </a:bodyPr>
            <a:lstStyle/>
            <a:p>
              <a:pPr algn="ctr" defTabSz="1155710">
                <a:buClr>
                  <a:srgbClr val="000000"/>
                </a:buClr>
              </a:pPr>
              <a:endParaRPr sz="1769" kern="0">
                <a:solidFill>
                  <a:srgbClr val="00C3B1"/>
                </a:solidFill>
                <a:latin typeface="Calibri"/>
                <a:ea typeface="Calibri"/>
                <a:cs typeface="Calibri"/>
                <a:sym typeface="Calibri"/>
              </a:endParaRPr>
            </a:p>
          </p:txBody>
        </p:sp>
        <p:sp>
          <p:nvSpPr>
            <p:cNvPr id="8922" name="Google Shape;8922;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86671" tIns="43320" rIns="86671" bIns="43320" anchor="ctr" anchorCtr="0">
              <a:noAutofit/>
            </a:bodyPr>
            <a:lstStyle/>
            <a:p>
              <a:pPr algn="ctr" defTabSz="1155710">
                <a:buClr>
                  <a:srgbClr val="000000"/>
                </a:buClr>
              </a:pPr>
              <a:endParaRPr sz="1769" kern="0">
                <a:solidFill>
                  <a:srgbClr val="00C3B1"/>
                </a:solidFill>
                <a:latin typeface="Calibri"/>
                <a:ea typeface="Calibri"/>
                <a:cs typeface="Calibri"/>
                <a:sym typeface="Calibri"/>
              </a:endParaRPr>
            </a:p>
          </p:txBody>
        </p:sp>
        <p:sp>
          <p:nvSpPr>
            <p:cNvPr id="8919" name="Google Shape;8919;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86671" tIns="43320" rIns="86671" bIns="43320" anchor="ctr" anchorCtr="0">
              <a:noAutofit/>
            </a:bodyPr>
            <a:lstStyle/>
            <a:p>
              <a:pPr algn="ctr" defTabSz="1155710">
                <a:buClr>
                  <a:srgbClr val="000000"/>
                </a:buClr>
              </a:pPr>
              <a:endParaRPr sz="1769" kern="0">
                <a:solidFill>
                  <a:srgbClr val="00C3B1"/>
                </a:solidFill>
                <a:latin typeface="Calibri"/>
                <a:ea typeface="Calibri"/>
                <a:cs typeface="Calibri"/>
                <a:sym typeface="Calibri"/>
              </a:endParaRPr>
            </a:p>
          </p:txBody>
        </p:sp>
        <p:sp>
          <p:nvSpPr>
            <p:cNvPr id="8924" name="Google Shape;8924;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86671" tIns="43320" rIns="86671" bIns="43320" anchor="ctr" anchorCtr="0">
              <a:noAutofit/>
            </a:bodyPr>
            <a:lstStyle/>
            <a:p>
              <a:pPr algn="ctr" defTabSz="1155710">
                <a:buClr>
                  <a:srgbClr val="000000"/>
                </a:buClr>
              </a:pPr>
              <a:endParaRPr sz="1769" kern="0">
                <a:solidFill>
                  <a:srgbClr val="00C3B1"/>
                </a:solidFill>
                <a:latin typeface="Calibri"/>
                <a:ea typeface="Calibri"/>
                <a:cs typeface="Calibri"/>
                <a:sym typeface="Calibri"/>
              </a:endParaRPr>
            </a:p>
          </p:txBody>
        </p:sp>
        <p:sp>
          <p:nvSpPr>
            <p:cNvPr id="8920" name="Google Shape;8920;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86671" tIns="43320" rIns="86671" bIns="43320" anchor="ctr" anchorCtr="0">
              <a:noAutofit/>
            </a:bodyPr>
            <a:lstStyle/>
            <a:p>
              <a:pPr algn="ctr" defTabSz="1155710">
                <a:buClr>
                  <a:srgbClr val="000000"/>
                </a:buClr>
              </a:pPr>
              <a:endParaRPr sz="1769" kern="0">
                <a:solidFill>
                  <a:srgbClr val="FFFFFF"/>
                </a:solidFill>
                <a:latin typeface="Calibri"/>
                <a:ea typeface="Calibri"/>
                <a:cs typeface="Calibri"/>
                <a:sym typeface="Calibri"/>
              </a:endParaRPr>
            </a:p>
          </p:txBody>
        </p:sp>
      </p:grpSp>
      <p:grpSp>
        <p:nvGrpSpPr>
          <p:cNvPr id="8927" name="Google Shape;8927;p65"/>
          <p:cNvGrpSpPr/>
          <p:nvPr/>
        </p:nvGrpSpPr>
        <p:grpSpPr>
          <a:xfrm>
            <a:off x="4457009" y="3655945"/>
            <a:ext cx="1985214" cy="371739"/>
            <a:chOff x="998425" y="1182125"/>
            <a:chExt cx="1065400" cy="199500"/>
          </a:xfrm>
        </p:grpSpPr>
        <p:sp>
          <p:nvSpPr>
            <p:cNvPr id="8928" name="Google Shape;8928;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29" name="Google Shape;8929;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0" name="Google Shape;8930;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1" name="Google Shape;8931;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2" name="Google Shape;8932;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33" name="Google Shape;8933;p65"/>
          <p:cNvGrpSpPr/>
          <p:nvPr/>
        </p:nvGrpSpPr>
        <p:grpSpPr>
          <a:xfrm>
            <a:off x="8682512" y="2540546"/>
            <a:ext cx="1978891" cy="463505"/>
            <a:chOff x="1247650" y="2075423"/>
            <a:chExt cx="6648477" cy="1557238"/>
          </a:xfrm>
        </p:grpSpPr>
        <p:sp>
          <p:nvSpPr>
            <p:cNvPr id="8934" name="Google Shape;8934;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5" name="Google Shape;8935;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6" name="Google Shape;8936;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7" name="Google Shape;8937;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8" name="Google Shape;8938;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9" name="Google Shape;8939;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40" name="Google Shape;8940;p65"/>
          <p:cNvGrpSpPr/>
          <p:nvPr/>
        </p:nvGrpSpPr>
        <p:grpSpPr>
          <a:xfrm>
            <a:off x="8662685" y="3992520"/>
            <a:ext cx="2018508" cy="838514"/>
            <a:chOff x="6796238" y="3158297"/>
            <a:chExt cx="1630319" cy="677257"/>
          </a:xfrm>
        </p:grpSpPr>
        <p:cxnSp>
          <p:nvCxnSpPr>
            <p:cNvPr id="8941" name="Google Shape;8941;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942" name="Google Shape;8942;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943" name="Google Shape;8943;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944" name="Google Shape;8944;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945" name="Google Shape;8945;p65"/>
            <p:cNvGrpSpPr/>
            <p:nvPr/>
          </p:nvGrpSpPr>
          <p:grpSpPr>
            <a:xfrm>
              <a:off x="6796238" y="3311904"/>
              <a:ext cx="1630319" cy="377697"/>
              <a:chOff x="6796238" y="3311904"/>
              <a:chExt cx="1630319" cy="377697"/>
            </a:xfrm>
          </p:grpSpPr>
          <p:sp>
            <p:nvSpPr>
              <p:cNvPr id="8946" name="Google Shape;8946;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47" name="Google Shape;8947;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48" name="Google Shape;8948;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8949" name="Google Shape;8949;p65"/>
          <p:cNvGrpSpPr/>
          <p:nvPr/>
        </p:nvGrpSpPr>
        <p:grpSpPr>
          <a:xfrm>
            <a:off x="6793567" y="1491780"/>
            <a:ext cx="1729766" cy="2014392"/>
            <a:chOff x="1839112" y="2209163"/>
            <a:chExt cx="1918159" cy="2233784"/>
          </a:xfrm>
        </p:grpSpPr>
        <p:sp>
          <p:nvSpPr>
            <p:cNvPr id="8950" name="Google Shape;8950;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51" name="Google Shape;8951;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52" name="Google Shape;8952;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8953" name="Google Shape;8953;p65"/>
            <p:cNvCxnSpPr>
              <a:stCxn id="8950" idx="6"/>
              <a:endCxn id="8951"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954" name="Google Shape;8954;p65"/>
            <p:cNvCxnSpPr>
              <a:stCxn id="8951" idx="4"/>
              <a:endCxn id="8955"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956" name="Google Shape;8956;p65"/>
            <p:cNvCxnSpPr>
              <a:stCxn id="8955" idx="6"/>
              <a:endCxn id="8952"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957" name="Google Shape;8957;p65"/>
            <p:cNvCxnSpPr>
              <a:stCxn id="8952" idx="4"/>
              <a:endCxn id="8958"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955" name="Google Shape;8955;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58" name="Google Shape;8958;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59" name="Google Shape;8959;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8960" name="Google Shape;8960;p65"/>
            <p:cNvCxnSpPr>
              <a:endCxn id="8959"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961" name="Google Shape;8961;p65"/>
          <p:cNvGrpSpPr/>
          <p:nvPr/>
        </p:nvGrpSpPr>
        <p:grpSpPr>
          <a:xfrm>
            <a:off x="4433094" y="1499661"/>
            <a:ext cx="2070210" cy="195829"/>
            <a:chOff x="238125" y="2506075"/>
            <a:chExt cx="7115411" cy="673075"/>
          </a:xfrm>
        </p:grpSpPr>
        <p:sp>
          <p:nvSpPr>
            <p:cNvPr id="8962" name="Google Shape;8962;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3" name="Google Shape;8963;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4" name="Google Shape;8964;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5" name="Google Shape;8965;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6" name="Google Shape;8966;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67" name="Google Shape;8967;p65"/>
          <p:cNvGrpSpPr/>
          <p:nvPr/>
        </p:nvGrpSpPr>
        <p:grpSpPr>
          <a:xfrm>
            <a:off x="943097" y="1906125"/>
            <a:ext cx="3130352" cy="115953"/>
            <a:chOff x="1464850" y="436376"/>
            <a:chExt cx="6001362" cy="222300"/>
          </a:xfrm>
        </p:grpSpPr>
        <p:sp>
          <p:nvSpPr>
            <p:cNvPr id="8968" name="Google Shape;8968;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9" name="Google Shape;8969;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70" name="Google Shape;8970;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71" name="Google Shape;8971;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72" name="Google Shape;8972;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8973" name="Google Shape;8973;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974" name="Google Shape;8974;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975" name="Google Shape;8975;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976" name="Google Shape;8976;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977" name="Google Shape;8977;p65"/>
          <p:cNvGrpSpPr/>
          <p:nvPr/>
        </p:nvGrpSpPr>
        <p:grpSpPr>
          <a:xfrm>
            <a:off x="925742" y="3467616"/>
            <a:ext cx="1836064" cy="823958"/>
            <a:chOff x="803162" y="2667727"/>
            <a:chExt cx="1411906" cy="633611"/>
          </a:xfrm>
        </p:grpSpPr>
        <p:cxnSp>
          <p:nvCxnSpPr>
            <p:cNvPr id="8978" name="Google Shape;8978;p65"/>
            <p:cNvCxnSpPr>
              <a:stCxn id="8979" idx="2"/>
              <a:endCxn id="8980"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81" name="Google Shape;8981;p65"/>
            <p:cNvCxnSpPr>
              <a:stCxn id="8982" idx="0"/>
              <a:endCxn id="8979"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83" name="Google Shape;8983;p65"/>
            <p:cNvCxnSpPr>
              <a:stCxn id="8982" idx="2"/>
              <a:endCxn id="8984"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85" name="Google Shape;8985;p65"/>
            <p:cNvCxnSpPr>
              <a:stCxn id="8986" idx="0"/>
              <a:endCxn id="8982"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87" name="Google Shape;8987;p65"/>
            <p:cNvCxnSpPr>
              <a:stCxn id="8980" idx="2"/>
              <a:endCxn id="8988"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89" name="Google Shape;8989;p65"/>
            <p:cNvCxnSpPr>
              <a:stCxn id="8990" idx="0"/>
              <a:endCxn id="8980"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986" name="Google Shape;8986;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algn="ctr" defTabSz="1155710">
                <a:buClr>
                  <a:srgbClr val="000000"/>
                </a:buClr>
              </a:pPr>
              <a:endParaRPr sz="1769" kern="0">
                <a:solidFill>
                  <a:srgbClr val="FFFFFF"/>
                </a:solidFill>
                <a:latin typeface="Arial"/>
                <a:cs typeface="Arial"/>
                <a:sym typeface="Arial"/>
              </a:endParaRPr>
            </a:p>
          </p:txBody>
        </p:sp>
        <p:sp>
          <p:nvSpPr>
            <p:cNvPr id="8984" name="Google Shape;8984;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algn="ctr" defTabSz="1155710">
                <a:buClr>
                  <a:srgbClr val="000000"/>
                </a:buClr>
              </a:pPr>
              <a:endParaRPr sz="1769" kern="0">
                <a:solidFill>
                  <a:srgbClr val="FFFFFF"/>
                </a:solidFill>
                <a:latin typeface="Arial"/>
                <a:cs typeface="Arial"/>
                <a:sym typeface="Arial"/>
              </a:endParaRPr>
            </a:p>
          </p:txBody>
        </p:sp>
        <p:sp>
          <p:nvSpPr>
            <p:cNvPr id="8990" name="Google Shape;8990;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algn="ctr" defTabSz="1155710">
                <a:buClr>
                  <a:srgbClr val="000000"/>
                </a:buClr>
              </a:pPr>
              <a:endParaRPr sz="1769" kern="0">
                <a:solidFill>
                  <a:srgbClr val="FFFFFF"/>
                </a:solidFill>
                <a:latin typeface="Arial"/>
                <a:cs typeface="Arial"/>
                <a:sym typeface="Arial"/>
              </a:endParaRPr>
            </a:p>
          </p:txBody>
        </p:sp>
        <p:sp>
          <p:nvSpPr>
            <p:cNvPr id="8988" name="Google Shape;8988;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algn="ctr" defTabSz="1155710">
                <a:buClr>
                  <a:srgbClr val="000000"/>
                </a:buClr>
              </a:pPr>
              <a:endParaRPr sz="1769" kern="0">
                <a:solidFill>
                  <a:srgbClr val="FFFFFF"/>
                </a:solidFill>
                <a:latin typeface="Arial"/>
                <a:cs typeface="Arial"/>
                <a:sym typeface="Arial"/>
              </a:endParaRPr>
            </a:p>
          </p:txBody>
        </p:sp>
        <p:sp>
          <p:nvSpPr>
            <p:cNvPr id="8980" name="Google Shape;8980;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algn="ctr" defTabSz="1155710">
                <a:buClr>
                  <a:srgbClr val="000000"/>
                </a:buClr>
              </a:pPr>
              <a:endParaRPr sz="1769" kern="0">
                <a:solidFill>
                  <a:srgbClr val="FFFFFF"/>
                </a:solidFill>
                <a:latin typeface="Arial"/>
                <a:cs typeface="Arial"/>
                <a:sym typeface="Arial"/>
              </a:endParaRPr>
            </a:p>
          </p:txBody>
        </p:sp>
        <p:sp>
          <p:nvSpPr>
            <p:cNvPr id="8982" name="Google Shape;8982;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algn="ctr" defTabSz="1155710">
                <a:buClr>
                  <a:srgbClr val="000000"/>
                </a:buClr>
              </a:pPr>
              <a:endParaRPr sz="1769" kern="0">
                <a:solidFill>
                  <a:srgbClr val="FFFFFF"/>
                </a:solidFill>
                <a:latin typeface="Arial"/>
                <a:cs typeface="Arial"/>
                <a:sym typeface="Arial"/>
              </a:endParaRPr>
            </a:p>
          </p:txBody>
        </p:sp>
        <p:sp>
          <p:nvSpPr>
            <p:cNvPr id="8979" name="Google Shape;8979;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FFFFFF"/>
                </a:solidFill>
                <a:latin typeface="Arial"/>
                <a:cs typeface="Arial"/>
                <a:sym typeface="Arial"/>
              </a:endParaRPr>
            </a:p>
          </p:txBody>
        </p:sp>
      </p:grpSp>
      <p:grpSp>
        <p:nvGrpSpPr>
          <p:cNvPr id="8991" name="Google Shape;8991;p65"/>
          <p:cNvGrpSpPr/>
          <p:nvPr/>
        </p:nvGrpSpPr>
        <p:grpSpPr>
          <a:xfrm>
            <a:off x="925744" y="1490310"/>
            <a:ext cx="3183156" cy="264543"/>
            <a:chOff x="803163" y="1111966"/>
            <a:chExt cx="2447800" cy="203430"/>
          </a:xfrm>
        </p:grpSpPr>
        <p:grpSp>
          <p:nvGrpSpPr>
            <p:cNvPr id="8992" name="Google Shape;8992;p65"/>
            <p:cNvGrpSpPr/>
            <p:nvPr/>
          </p:nvGrpSpPr>
          <p:grpSpPr>
            <a:xfrm>
              <a:off x="1958180" y="1111966"/>
              <a:ext cx="588019" cy="121396"/>
              <a:chOff x="4808316" y="2800065"/>
              <a:chExt cx="1999386" cy="412910"/>
            </a:xfrm>
          </p:grpSpPr>
          <p:sp>
            <p:nvSpPr>
              <p:cNvPr id="8993" name="Google Shape;8993;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994" name="Google Shape;8994;p65"/>
              <p:cNvGrpSpPr/>
              <p:nvPr/>
            </p:nvGrpSpPr>
            <p:grpSpPr>
              <a:xfrm>
                <a:off x="4808316" y="2800065"/>
                <a:ext cx="92400" cy="411825"/>
                <a:chOff x="845575" y="2563700"/>
                <a:chExt cx="92400" cy="411825"/>
              </a:xfrm>
            </p:grpSpPr>
            <p:cxnSp>
              <p:nvCxnSpPr>
                <p:cNvPr id="8995" name="Google Shape;8995;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996" name="Google Shape;8996;p65"/>
                <p:cNvSpPr/>
                <p:nvPr/>
              </p:nvSpPr>
              <p:spPr>
                <a:xfrm>
                  <a:off x="845575" y="2563700"/>
                  <a:ext cx="92400" cy="92400"/>
                </a:xfrm>
                <a:prstGeom prst="ellipse">
                  <a:avLst/>
                </a:pr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cxnSp>
          <p:nvCxnSpPr>
            <p:cNvPr id="8997" name="Google Shape;8997;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998" name="Google Shape;8998;p65"/>
            <p:cNvSpPr/>
            <p:nvPr/>
          </p:nvSpPr>
          <p:spPr>
            <a:xfrm>
              <a:off x="3223663" y="1111974"/>
              <a:ext cx="27300" cy="27300"/>
            </a:xfrm>
            <a:prstGeom prst="ellipse">
              <a:avLst/>
            </a:pr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999" name="Google Shape;8999;p65"/>
            <p:cNvGrpSpPr/>
            <p:nvPr/>
          </p:nvGrpSpPr>
          <p:grpSpPr>
            <a:xfrm>
              <a:off x="803163" y="1111974"/>
              <a:ext cx="591158" cy="121545"/>
              <a:chOff x="803163" y="1111974"/>
              <a:chExt cx="591158" cy="121545"/>
            </a:xfrm>
          </p:grpSpPr>
          <p:grpSp>
            <p:nvGrpSpPr>
              <p:cNvPr id="9000" name="Google Shape;9000;p65"/>
              <p:cNvGrpSpPr/>
              <p:nvPr/>
            </p:nvGrpSpPr>
            <p:grpSpPr>
              <a:xfrm>
                <a:off x="803163" y="1111974"/>
                <a:ext cx="27175" cy="121077"/>
                <a:chOff x="845575" y="2563700"/>
                <a:chExt cx="92400" cy="411825"/>
              </a:xfrm>
            </p:grpSpPr>
            <p:cxnSp>
              <p:nvCxnSpPr>
                <p:cNvPr id="9001" name="Google Shape;9001;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02" name="Google Shape;9002;p65"/>
                <p:cNvSpPr/>
                <p:nvPr/>
              </p:nvSpPr>
              <p:spPr>
                <a:xfrm>
                  <a:off x="845575" y="2563700"/>
                  <a:ext cx="92400" cy="92400"/>
                </a:xfrm>
                <a:prstGeom prst="ellipse">
                  <a:avLst/>
                </a:pr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003" name="Google Shape;9003;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04" name="Google Shape;9004;p65"/>
            <p:cNvGrpSpPr/>
            <p:nvPr/>
          </p:nvGrpSpPr>
          <p:grpSpPr>
            <a:xfrm>
              <a:off x="1381910" y="1194219"/>
              <a:ext cx="588341" cy="121177"/>
              <a:chOff x="1381910" y="1194219"/>
              <a:chExt cx="588341" cy="121177"/>
            </a:xfrm>
          </p:grpSpPr>
          <p:grpSp>
            <p:nvGrpSpPr>
              <p:cNvPr id="9005" name="Google Shape;9005;p65"/>
              <p:cNvGrpSpPr/>
              <p:nvPr/>
            </p:nvGrpSpPr>
            <p:grpSpPr>
              <a:xfrm rot="10800000">
                <a:off x="1381910" y="1194319"/>
                <a:ext cx="27175" cy="121077"/>
                <a:chOff x="2070100" y="2563700"/>
                <a:chExt cx="92400" cy="411825"/>
              </a:xfrm>
            </p:grpSpPr>
            <p:cxnSp>
              <p:nvCxnSpPr>
                <p:cNvPr id="9006" name="Google Shape;9006;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07" name="Google Shape;9007;p65"/>
                <p:cNvSpPr/>
                <p:nvPr/>
              </p:nvSpPr>
              <p:spPr>
                <a:xfrm>
                  <a:off x="2070100" y="2563700"/>
                  <a:ext cx="92400" cy="92400"/>
                </a:xfrm>
                <a:prstGeom prst="ellipse">
                  <a:avLst/>
                </a:pr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008" name="Google Shape;9008;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09" name="Google Shape;9009;p65"/>
            <p:cNvGrpSpPr/>
            <p:nvPr/>
          </p:nvGrpSpPr>
          <p:grpSpPr>
            <a:xfrm>
              <a:off x="2532079" y="1194219"/>
              <a:ext cx="704927" cy="121177"/>
              <a:chOff x="2532079" y="1194219"/>
              <a:chExt cx="704927" cy="121177"/>
            </a:xfrm>
          </p:grpSpPr>
          <p:grpSp>
            <p:nvGrpSpPr>
              <p:cNvPr id="9010" name="Google Shape;9010;p65"/>
              <p:cNvGrpSpPr/>
              <p:nvPr/>
            </p:nvGrpSpPr>
            <p:grpSpPr>
              <a:xfrm rot="10800000">
                <a:off x="2532079" y="1194319"/>
                <a:ext cx="27175" cy="121077"/>
                <a:chOff x="2070100" y="2563700"/>
                <a:chExt cx="92400" cy="411825"/>
              </a:xfrm>
            </p:grpSpPr>
            <p:cxnSp>
              <p:nvCxnSpPr>
                <p:cNvPr id="9011" name="Google Shape;9011;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12" name="Google Shape;9012;p65"/>
                <p:cNvSpPr/>
                <p:nvPr/>
              </p:nvSpPr>
              <p:spPr>
                <a:xfrm>
                  <a:off x="2070100" y="2563700"/>
                  <a:ext cx="92400" cy="92400"/>
                </a:xfrm>
                <a:prstGeom prst="ellipse">
                  <a:avLst/>
                </a:pr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013" name="Google Shape;9013;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014" name="Google Shape;9014;p65"/>
          <p:cNvGrpSpPr/>
          <p:nvPr/>
        </p:nvGrpSpPr>
        <p:grpSpPr>
          <a:xfrm>
            <a:off x="4455799" y="4898553"/>
            <a:ext cx="1981497" cy="621425"/>
            <a:chOff x="5194708" y="3484366"/>
            <a:chExt cx="3148148" cy="987304"/>
          </a:xfrm>
        </p:grpSpPr>
        <p:grpSp>
          <p:nvGrpSpPr>
            <p:cNvPr id="9015" name="Google Shape;9015;p65"/>
            <p:cNvGrpSpPr/>
            <p:nvPr/>
          </p:nvGrpSpPr>
          <p:grpSpPr>
            <a:xfrm>
              <a:off x="7531521" y="3484366"/>
              <a:ext cx="811335" cy="987304"/>
              <a:chOff x="3379425" y="1617275"/>
              <a:chExt cx="1090650" cy="1327200"/>
            </a:xfrm>
          </p:grpSpPr>
          <p:sp>
            <p:nvSpPr>
              <p:cNvPr id="9016" name="Google Shape;9016;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7" name="Google Shape;9017;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8" name="Google Shape;9018;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19" name="Google Shape;9019;p65"/>
            <p:cNvGrpSpPr/>
            <p:nvPr/>
          </p:nvGrpSpPr>
          <p:grpSpPr>
            <a:xfrm>
              <a:off x="6752546" y="3484366"/>
              <a:ext cx="811428" cy="987304"/>
              <a:chOff x="2332275" y="1617275"/>
              <a:chExt cx="1090775" cy="1327200"/>
            </a:xfrm>
          </p:grpSpPr>
          <p:sp>
            <p:nvSpPr>
              <p:cNvPr id="9020" name="Google Shape;9020;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21" name="Google Shape;9021;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22" name="Google Shape;9022;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23" name="Google Shape;9023;p65"/>
            <p:cNvGrpSpPr/>
            <p:nvPr/>
          </p:nvGrpSpPr>
          <p:grpSpPr>
            <a:xfrm>
              <a:off x="5973664" y="3484366"/>
              <a:ext cx="811335" cy="987304"/>
              <a:chOff x="1285250" y="1617275"/>
              <a:chExt cx="1090650" cy="1327200"/>
            </a:xfrm>
          </p:grpSpPr>
          <p:sp>
            <p:nvSpPr>
              <p:cNvPr id="9024" name="Google Shape;9024;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25" name="Google Shape;9025;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26" name="Google Shape;9026;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27" name="Google Shape;9027;p65"/>
            <p:cNvGrpSpPr/>
            <p:nvPr/>
          </p:nvGrpSpPr>
          <p:grpSpPr>
            <a:xfrm>
              <a:off x="5194708" y="3484366"/>
              <a:ext cx="811409" cy="987304"/>
              <a:chOff x="238125" y="1617275"/>
              <a:chExt cx="1090750" cy="1327200"/>
            </a:xfrm>
          </p:grpSpPr>
          <p:sp>
            <p:nvSpPr>
              <p:cNvPr id="9028" name="Google Shape;9028;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29" name="Google Shape;9029;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0" name="Google Shape;9030;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031" name="Google Shape;9031;p65"/>
          <p:cNvGrpSpPr/>
          <p:nvPr/>
        </p:nvGrpSpPr>
        <p:grpSpPr>
          <a:xfrm>
            <a:off x="4406013" y="4241850"/>
            <a:ext cx="2043663" cy="437629"/>
            <a:chOff x="1808063" y="4294338"/>
            <a:chExt cx="3370782" cy="721817"/>
          </a:xfrm>
        </p:grpSpPr>
        <p:sp>
          <p:nvSpPr>
            <p:cNvPr id="9032" name="Google Shape;9032;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3" name="Google Shape;9033;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4" name="Google Shape;9034;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5" name="Google Shape;9035;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6" name="Google Shape;9036;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7" name="Google Shape;9037;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8" name="Google Shape;9038;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9" name="Google Shape;9039;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0" name="Google Shape;9040;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1" name="Google Shape;9041;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42" name="Google Shape;9042;p65"/>
          <p:cNvGrpSpPr/>
          <p:nvPr/>
        </p:nvGrpSpPr>
        <p:grpSpPr>
          <a:xfrm>
            <a:off x="965975" y="4603360"/>
            <a:ext cx="1637851" cy="817214"/>
            <a:chOff x="834100" y="3642869"/>
            <a:chExt cx="1259483" cy="628426"/>
          </a:xfrm>
        </p:grpSpPr>
        <p:sp>
          <p:nvSpPr>
            <p:cNvPr id="9043" name="Google Shape;9043;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4" name="Google Shape;9044;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5" name="Google Shape;9045;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6" name="Google Shape;9046;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7" name="Google Shape;9047;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8" name="Google Shape;9048;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9" name="Google Shape;9049;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0" name="Google Shape;9050;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1" name="Google Shape;9051;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2" name="Google Shape;9052;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3" name="Google Shape;9053;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4" name="Google Shape;9054;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5" name="Google Shape;9055;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6" name="Google Shape;9056;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7" name="Google Shape;9057;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8" name="Google Shape;9058;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9" name="Google Shape;9059;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0" name="Google Shape;9060;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1" name="Google Shape;9061;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2" name="Google Shape;9062;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3" name="Google Shape;9063;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4" name="Google Shape;9064;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5" name="Google Shape;9065;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6" name="Google Shape;9066;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7" name="Google Shape;9067;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068" name="Google Shape;9068;p65"/>
            <p:cNvGrpSpPr/>
            <p:nvPr/>
          </p:nvGrpSpPr>
          <p:grpSpPr>
            <a:xfrm>
              <a:off x="1360364" y="3847835"/>
              <a:ext cx="208119" cy="224359"/>
              <a:chOff x="1360769" y="3847100"/>
              <a:chExt cx="208119" cy="224359"/>
            </a:xfrm>
          </p:grpSpPr>
          <p:sp>
            <p:nvSpPr>
              <p:cNvPr id="9069" name="Google Shape;9069;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0" name="Google Shape;9070;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1" name="Google Shape;9071;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2" name="Google Shape;9072;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3" name="Google Shape;9073;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4" name="Google Shape;9074;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5" name="Google Shape;9075;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6" name="Google Shape;9076;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7" name="Google Shape;9077;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8" name="Google Shape;9078;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9" name="Google Shape;9079;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0" name="Google Shape;9080;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1" name="Google Shape;9081;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2" name="Google Shape;9082;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3" name="Google Shape;9083;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4" name="Google Shape;9084;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5" name="Google Shape;9085;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6" name="Google Shape;9086;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7" name="Google Shape;9087;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8" name="Google Shape;9088;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089" name="Google Shape;9089;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0" name="Google Shape;9090;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1" name="Google Shape;9091;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2" name="Google Shape;9092;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3" name="Google Shape;9093;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4" name="Google Shape;9094;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5" name="Google Shape;9095;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6" name="Google Shape;9096;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7" name="Google Shape;9097;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8" name="Google Shape;9098;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9" name="Google Shape;9099;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0" name="Google Shape;9100;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1" name="Google Shape;9101;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2" name="Google Shape;9102;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03" name="Google Shape;9103;p65"/>
          <p:cNvGrpSpPr/>
          <p:nvPr/>
        </p:nvGrpSpPr>
        <p:grpSpPr>
          <a:xfrm rot="5400000">
            <a:off x="7554771" y="4346154"/>
            <a:ext cx="207359" cy="1788297"/>
            <a:chOff x="4428249" y="1369375"/>
            <a:chExt cx="36905" cy="429569"/>
          </a:xfrm>
        </p:grpSpPr>
        <p:sp>
          <p:nvSpPr>
            <p:cNvPr id="9104" name="Google Shape;9104;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5" name="Google Shape;9105;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6" name="Google Shape;9106;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7" name="Google Shape;9107;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8" name="Google Shape;9108;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9" name="Google Shape;9109;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0" name="Google Shape;9110;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1" name="Google Shape;9111;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2" name="Google Shape;9112;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3" name="Google Shape;9113;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4" name="Google Shape;9114;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5" name="Google Shape;9115;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6" name="Google Shape;9116;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7" name="Google Shape;9117;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8" name="Google Shape;9118;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9" name="Google Shape;9119;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0" name="Google Shape;9120;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1" name="Google Shape;9121;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2" name="Google Shape;9122;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3" name="Google Shape;9123;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4" name="Google Shape;9124;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5" name="Google Shape;9125;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6" name="Google Shape;9126;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7" name="Google Shape;9127;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8" name="Google Shape;9128;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9" name="Google Shape;9129;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0" name="Google Shape;9130;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1" name="Google Shape;9131;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2" name="Google Shape;9132;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3" name="Google Shape;9133;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4" name="Google Shape;9134;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5" name="Google Shape;9135;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36" name="Google Shape;9136;p65"/>
          <p:cNvGrpSpPr/>
          <p:nvPr/>
        </p:nvGrpSpPr>
        <p:grpSpPr>
          <a:xfrm rot="10800000" flipH="1">
            <a:off x="6761591" y="3826118"/>
            <a:ext cx="1793720" cy="31355"/>
            <a:chOff x="219558" y="4738465"/>
            <a:chExt cx="5852400" cy="102300"/>
          </a:xfrm>
        </p:grpSpPr>
        <p:cxnSp>
          <p:nvCxnSpPr>
            <p:cNvPr id="9137" name="Google Shape;9137;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138" name="Google Shape;9138;p65"/>
            <p:cNvSpPr/>
            <p:nvPr/>
          </p:nvSpPr>
          <p:spPr>
            <a:xfrm>
              <a:off x="1200298" y="4738465"/>
              <a:ext cx="102300" cy="102300"/>
            </a:xfrm>
            <a:prstGeom prst="ellipse">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9" name="Google Shape;9139;p65"/>
            <p:cNvSpPr/>
            <p:nvPr/>
          </p:nvSpPr>
          <p:spPr>
            <a:xfrm>
              <a:off x="2175146" y="4738465"/>
              <a:ext cx="102300" cy="102300"/>
            </a:xfrm>
            <a:prstGeom prst="ellipse">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40" name="Google Shape;9140;p65"/>
            <p:cNvSpPr/>
            <p:nvPr/>
          </p:nvSpPr>
          <p:spPr>
            <a:xfrm>
              <a:off x="3040751" y="4738465"/>
              <a:ext cx="102300" cy="102300"/>
            </a:xfrm>
            <a:prstGeom prst="ellipse">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41" name="Google Shape;9141;p65"/>
            <p:cNvSpPr/>
            <p:nvPr/>
          </p:nvSpPr>
          <p:spPr>
            <a:xfrm>
              <a:off x="4028157" y="4738465"/>
              <a:ext cx="102300" cy="102300"/>
            </a:xfrm>
            <a:prstGeom prst="ellipse">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42" name="Google Shape;9142;p65"/>
            <p:cNvSpPr/>
            <p:nvPr/>
          </p:nvSpPr>
          <p:spPr>
            <a:xfrm>
              <a:off x="5040827" y="4738465"/>
              <a:ext cx="102300" cy="102300"/>
            </a:xfrm>
            <a:prstGeom prst="ellipse">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43" name="Google Shape;9143;p65"/>
          <p:cNvGrpSpPr/>
          <p:nvPr/>
        </p:nvGrpSpPr>
        <p:grpSpPr>
          <a:xfrm>
            <a:off x="6775896" y="4297629"/>
            <a:ext cx="1765109" cy="486617"/>
            <a:chOff x="5286284" y="2966544"/>
            <a:chExt cx="1396570" cy="385016"/>
          </a:xfrm>
        </p:grpSpPr>
        <p:cxnSp>
          <p:nvCxnSpPr>
            <p:cNvPr id="9144" name="Google Shape;9144;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145" name="Google Shape;9145;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146" name="Google Shape;9146;p65"/>
            <p:cNvGrpSpPr/>
            <p:nvPr/>
          </p:nvGrpSpPr>
          <p:grpSpPr>
            <a:xfrm>
              <a:off x="5287688" y="3173364"/>
              <a:ext cx="1395166" cy="74100"/>
              <a:chOff x="5287688" y="3173364"/>
              <a:chExt cx="1395166" cy="74100"/>
            </a:xfrm>
          </p:grpSpPr>
          <p:cxnSp>
            <p:nvCxnSpPr>
              <p:cNvPr id="9147" name="Google Shape;9147;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148" name="Google Shape;9148;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149" name="Google Shape;9149;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50" name="Google Shape;9150;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51" name="Google Shape;9151;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52" name="Google Shape;9152;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53" name="Google Shape;9153;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54" name="Google Shape;9154;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155" name="Google Shape;9155;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156" name="Google Shape;9156;p65"/>
          <p:cNvGrpSpPr/>
          <p:nvPr/>
        </p:nvGrpSpPr>
        <p:grpSpPr>
          <a:xfrm>
            <a:off x="2587451" y="2299138"/>
            <a:ext cx="1494266" cy="836729"/>
            <a:chOff x="2029517" y="1732295"/>
            <a:chExt cx="1149068" cy="643432"/>
          </a:xfrm>
        </p:grpSpPr>
        <p:grpSp>
          <p:nvGrpSpPr>
            <p:cNvPr id="9157" name="Google Shape;9157;p65"/>
            <p:cNvGrpSpPr/>
            <p:nvPr/>
          </p:nvGrpSpPr>
          <p:grpSpPr>
            <a:xfrm>
              <a:off x="2708660" y="1746937"/>
              <a:ext cx="455427" cy="244429"/>
              <a:chOff x="2700693" y="1746937"/>
              <a:chExt cx="455427" cy="244429"/>
            </a:xfrm>
          </p:grpSpPr>
          <p:grpSp>
            <p:nvGrpSpPr>
              <p:cNvPr id="9158" name="Google Shape;9158;p65"/>
              <p:cNvGrpSpPr/>
              <p:nvPr/>
            </p:nvGrpSpPr>
            <p:grpSpPr>
              <a:xfrm>
                <a:off x="2905682" y="1782817"/>
                <a:ext cx="250438" cy="208549"/>
                <a:chOff x="2905682" y="1782817"/>
                <a:chExt cx="250438" cy="208549"/>
              </a:xfrm>
            </p:grpSpPr>
            <p:cxnSp>
              <p:nvCxnSpPr>
                <p:cNvPr id="9159" name="Google Shape;9159;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60" name="Google Shape;9160;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61" name="Google Shape;9161;p65"/>
              <p:cNvGrpSpPr/>
              <p:nvPr/>
            </p:nvGrpSpPr>
            <p:grpSpPr>
              <a:xfrm>
                <a:off x="2700693" y="1746937"/>
                <a:ext cx="449967" cy="72374"/>
                <a:chOff x="2700693" y="1746937"/>
                <a:chExt cx="449967" cy="72374"/>
              </a:xfrm>
            </p:grpSpPr>
            <p:cxnSp>
              <p:nvCxnSpPr>
                <p:cNvPr id="9162" name="Google Shape;9162;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63" name="Google Shape;9163;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164" name="Google Shape;9164;p65"/>
            <p:cNvGrpSpPr/>
            <p:nvPr/>
          </p:nvGrpSpPr>
          <p:grpSpPr>
            <a:xfrm>
              <a:off x="2029517" y="1732295"/>
              <a:ext cx="1149068" cy="643432"/>
              <a:chOff x="2029517" y="1732295"/>
              <a:chExt cx="1149068" cy="643432"/>
            </a:xfrm>
          </p:grpSpPr>
          <p:grpSp>
            <p:nvGrpSpPr>
              <p:cNvPr id="9165" name="Google Shape;9165;p65"/>
              <p:cNvGrpSpPr/>
              <p:nvPr/>
            </p:nvGrpSpPr>
            <p:grpSpPr>
              <a:xfrm>
                <a:off x="2703618" y="2103152"/>
                <a:ext cx="474966" cy="260017"/>
                <a:chOff x="2703618" y="2103152"/>
                <a:chExt cx="474966" cy="260017"/>
              </a:xfrm>
            </p:grpSpPr>
            <p:grpSp>
              <p:nvGrpSpPr>
                <p:cNvPr id="9166" name="Google Shape;9166;p65"/>
                <p:cNvGrpSpPr/>
                <p:nvPr/>
              </p:nvGrpSpPr>
              <p:grpSpPr>
                <a:xfrm>
                  <a:off x="2703618" y="2290640"/>
                  <a:ext cx="450291" cy="72529"/>
                  <a:chOff x="2703618" y="2290640"/>
                  <a:chExt cx="450291" cy="72529"/>
                </a:xfrm>
              </p:grpSpPr>
              <p:cxnSp>
                <p:nvCxnSpPr>
                  <p:cNvPr id="9167" name="Google Shape;9167;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68" name="Google Shape;9168;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69" name="Google Shape;9169;p65"/>
                <p:cNvGrpSpPr/>
                <p:nvPr/>
              </p:nvGrpSpPr>
              <p:grpSpPr>
                <a:xfrm>
                  <a:off x="2908607" y="2103152"/>
                  <a:ext cx="269977" cy="223538"/>
                  <a:chOff x="2908607" y="2103152"/>
                  <a:chExt cx="269977" cy="223538"/>
                </a:xfrm>
              </p:grpSpPr>
              <p:cxnSp>
                <p:nvCxnSpPr>
                  <p:cNvPr id="9170" name="Google Shape;9170;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71" name="Google Shape;9171;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172" name="Google Shape;9172;p65"/>
              <p:cNvGrpSpPr/>
              <p:nvPr/>
            </p:nvGrpSpPr>
            <p:grpSpPr>
              <a:xfrm>
                <a:off x="2029517" y="1732295"/>
                <a:ext cx="685827" cy="643432"/>
                <a:chOff x="2029517" y="1732295"/>
                <a:chExt cx="685827" cy="643432"/>
              </a:xfrm>
            </p:grpSpPr>
            <p:sp>
              <p:nvSpPr>
                <p:cNvPr id="9173" name="Google Shape;9173;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174" name="Google Shape;9174;p65"/>
                <p:cNvGrpSpPr/>
                <p:nvPr/>
              </p:nvGrpSpPr>
              <p:grpSpPr>
                <a:xfrm>
                  <a:off x="2158948" y="1732295"/>
                  <a:ext cx="556396" cy="333108"/>
                  <a:chOff x="2158948" y="1732295"/>
                  <a:chExt cx="556396" cy="333108"/>
                </a:xfrm>
              </p:grpSpPr>
              <p:cxnSp>
                <p:nvCxnSpPr>
                  <p:cNvPr id="9175" name="Google Shape;9175;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176" name="Google Shape;9176;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77" name="Google Shape;9177;p65"/>
                <p:cNvGrpSpPr/>
                <p:nvPr/>
              </p:nvGrpSpPr>
              <p:grpSpPr>
                <a:xfrm>
                  <a:off x="2159908" y="2065057"/>
                  <a:ext cx="550884" cy="310670"/>
                  <a:chOff x="2159908" y="2065057"/>
                  <a:chExt cx="550884" cy="310670"/>
                </a:xfrm>
              </p:grpSpPr>
              <p:cxnSp>
                <p:nvCxnSpPr>
                  <p:cNvPr id="9178" name="Google Shape;9178;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179" name="Google Shape;9179;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grpSp>
      <p:grpSp>
        <p:nvGrpSpPr>
          <p:cNvPr id="9180" name="Google Shape;9180;p65"/>
          <p:cNvGrpSpPr/>
          <p:nvPr/>
        </p:nvGrpSpPr>
        <p:grpSpPr>
          <a:xfrm>
            <a:off x="925751" y="2232927"/>
            <a:ext cx="1216684" cy="1023823"/>
            <a:chOff x="844912" y="1681380"/>
            <a:chExt cx="935611" cy="787305"/>
          </a:xfrm>
        </p:grpSpPr>
        <p:grpSp>
          <p:nvGrpSpPr>
            <p:cNvPr id="9181" name="Google Shape;9181;p65"/>
            <p:cNvGrpSpPr/>
            <p:nvPr/>
          </p:nvGrpSpPr>
          <p:grpSpPr>
            <a:xfrm>
              <a:off x="844912" y="1819635"/>
              <a:ext cx="329836" cy="510016"/>
              <a:chOff x="844912" y="1819635"/>
              <a:chExt cx="329836" cy="510016"/>
            </a:xfrm>
          </p:grpSpPr>
          <p:sp>
            <p:nvSpPr>
              <p:cNvPr id="9182" name="Google Shape;9182;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83" name="Google Shape;9183;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84" name="Google Shape;9184;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85" name="Google Shape;9185;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86" name="Google Shape;9186;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87" name="Google Shape;9187;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88" name="Google Shape;9188;p65"/>
            <p:cNvGrpSpPr/>
            <p:nvPr/>
          </p:nvGrpSpPr>
          <p:grpSpPr>
            <a:xfrm>
              <a:off x="1284601" y="2158168"/>
              <a:ext cx="495923" cy="310517"/>
              <a:chOff x="1284601" y="2158168"/>
              <a:chExt cx="495923" cy="310517"/>
            </a:xfrm>
          </p:grpSpPr>
          <p:sp>
            <p:nvSpPr>
              <p:cNvPr id="9189" name="Google Shape;9189;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190" name="Google Shape;9190;p65"/>
              <p:cNvGrpSpPr/>
              <p:nvPr/>
            </p:nvGrpSpPr>
            <p:grpSpPr>
              <a:xfrm>
                <a:off x="1507666" y="2158168"/>
                <a:ext cx="272858" cy="310517"/>
                <a:chOff x="1507666" y="2158168"/>
                <a:chExt cx="272858" cy="310517"/>
              </a:xfrm>
            </p:grpSpPr>
            <p:grpSp>
              <p:nvGrpSpPr>
                <p:cNvPr id="9191" name="Google Shape;9191;p65"/>
                <p:cNvGrpSpPr/>
                <p:nvPr/>
              </p:nvGrpSpPr>
              <p:grpSpPr>
                <a:xfrm>
                  <a:off x="1507666" y="2176104"/>
                  <a:ext cx="166395" cy="273149"/>
                  <a:chOff x="1507666" y="2176104"/>
                  <a:chExt cx="166395" cy="273149"/>
                </a:xfrm>
              </p:grpSpPr>
              <p:sp>
                <p:nvSpPr>
                  <p:cNvPr id="9192" name="Google Shape;9192;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3" name="Google Shape;9193;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4" name="Google Shape;9194;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5" name="Google Shape;9195;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6" name="Google Shape;9196;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7" name="Google Shape;9197;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8" name="Google Shape;9198;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199" name="Google Shape;9199;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0" name="Google Shape;9200;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201" name="Google Shape;9201;p65"/>
            <p:cNvGrpSpPr/>
            <p:nvPr/>
          </p:nvGrpSpPr>
          <p:grpSpPr>
            <a:xfrm>
              <a:off x="1284601" y="1681380"/>
              <a:ext cx="495923" cy="310517"/>
              <a:chOff x="1284601" y="1681380"/>
              <a:chExt cx="495923" cy="310517"/>
            </a:xfrm>
          </p:grpSpPr>
          <p:sp>
            <p:nvSpPr>
              <p:cNvPr id="9202" name="Google Shape;9202;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203" name="Google Shape;9203;p65"/>
              <p:cNvGrpSpPr/>
              <p:nvPr/>
            </p:nvGrpSpPr>
            <p:grpSpPr>
              <a:xfrm>
                <a:off x="1507666" y="1681380"/>
                <a:ext cx="272858" cy="310517"/>
                <a:chOff x="1507666" y="1681380"/>
                <a:chExt cx="272858" cy="310517"/>
              </a:xfrm>
            </p:grpSpPr>
            <p:grpSp>
              <p:nvGrpSpPr>
                <p:cNvPr id="9204" name="Google Shape;9204;p65"/>
                <p:cNvGrpSpPr/>
                <p:nvPr/>
              </p:nvGrpSpPr>
              <p:grpSpPr>
                <a:xfrm>
                  <a:off x="1507666" y="1700120"/>
                  <a:ext cx="166395" cy="272984"/>
                  <a:chOff x="1507666" y="1700120"/>
                  <a:chExt cx="166395" cy="272984"/>
                </a:xfrm>
              </p:grpSpPr>
              <p:sp>
                <p:nvSpPr>
                  <p:cNvPr id="9205" name="Google Shape;9205;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6" name="Google Shape;9206;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7" name="Google Shape;9207;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8" name="Google Shape;9208;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9" name="Google Shape;9209;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0" name="Google Shape;9210;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1" name="Google Shape;9211;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212" name="Google Shape;9212;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3" name="Google Shape;9213;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grpSp>
        <p:nvGrpSpPr>
          <p:cNvPr id="9214" name="Google Shape;9214;p65"/>
          <p:cNvGrpSpPr/>
          <p:nvPr/>
        </p:nvGrpSpPr>
        <p:grpSpPr>
          <a:xfrm>
            <a:off x="8646774" y="3202872"/>
            <a:ext cx="2050368" cy="698227"/>
            <a:chOff x="6894650" y="2574740"/>
            <a:chExt cx="1445100" cy="492111"/>
          </a:xfrm>
        </p:grpSpPr>
        <p:sp>
          <p:nvSpPr>
            <p:cNvPr id="9215" name="Google Shape;9215;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6" name="Google Shape;9216;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7" name="Google Shape;9217;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8" name="Google Shape;9218;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9" name="Google Shape;9219;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9220" name="Google Shape;9220;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221" name="Google Shape;9221;p65"/>
          <p:cNvGrpSpPr/>
          <p:nvPr/>
        </p:nvGrpSpPr>
        <p:grpSpPr>
          <a:xfrm>
            <a:off x="8671474" y="4939779"/>
            <a:ext cx="2000996" cy="601238"/>
            <a:chOff x="6953919" y="3907920"/>
            <a:chExt cx="1377300" cy="475705"/>
          </a:xfrm>
        </p:grpSpPr>
        <p:cxnSp>
          <p:nvCxnSpPr>
            <p:cNvPr id="9222" name="Google Shape;9222;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223" name="Google Shape;9223;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224" name="Google Shape;9224;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225" name="Google Shape;9225;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226" name="Google Shape;9226;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227" name="Google Shape;9227;p65"/>
          <p:cNvGrpSpPr/>
          <p:nvPr/>
        </p:nvGrpSpPr>
        <p:grpSpPr>
          <a:xfrm>
            <a:off x="2988508" y="3374004"/>
            <a:ext cx="1056973" cy="1042113"/>
            <a:chOff x="2389399" y="2595741"/>
            <a:chExt cx="812796" cy="801369"/>
          </a:xfrm>
        </p:grpSpPr>
        <p:grpSp>
          <p:nvGrpSpPr>
            <p:cNvPr id="9228" name="Google Shape;9228;p65"/>
            <p:cNvGrpSpPr/>
            <p:nvPr/>
          </p:nvGrpSpPr>
          <p:grpSpPr>
            <a:xfrm>
              <a:off x="2492145" y="2881565"/>
              <a:ext cx="607300" cy="229751"/>
              <a:chOff x="2492145" y="2881565"/>
              <a:chExt cx="607300" cy="229751"/>
            </a:xfrm>
          </p:grpSpPr>
          <p:sp>
            <p:nvSpPr>
              <p:cNvPr id="9229" name="Google Shape;9229;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30" name="Google Shape;9230;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31" name="Google Shape;9231;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32" name="Google Shape;9232;p65"/>
            <p:cNvGrpSpPr/>
            <p:nvPr/>
          </p:nvGrpSpPr>
          <p:grpSpPr>
            <a:xfrm>
              <a:off x="2389399" y="2595741"/>
              <a:ext cx="812796" cy="296825"/>
              <a:chOff x="2389399" y="2595741"/>
              <a:chExt cx="812796" cy="296825"/>
            </a:xfrm>
          </p:grpSpPr>
          <p:grpSp>
            <p:nvGrpSpPr>
              <p:cNvPr id="9233" name="Google Shape;9233;p65"/>
              <p:cNvGrpSpPr/>
              <p:nvPr/>
            </p:nvGrpSpPr>
            <p:grpSpPr>
              <a:xfrm>
                <a:off x="2389399" y="2595741"/>
                <a:ext cx="363638" cy="296825"/>
                <a:chOff x="2389399" y="2595741"/>
                <a:chExt cx="363638" cy="296825"/>
              </a:xfrm>
            </p:grpSpPr>
            <p:grpSp>
              <p:nvGrpSpPr>
                <p:cNvPr id="9234" name="Google Shape;9234;p65"/>
                <p:cNvGrpSpPr/>
                <p:nvPr/>
              </p:nvGrpSpPr>
              <p:grpSpPr>
                <a:xfrm>
                  <a:off x="2493852" y="2794333"/>
                  <a:ext cx="259185" cy="98232"/>
                  <a:chOff x="2493852" y="2794333"/>
                  <a:chExt cx="259185" cy="98232"/>
                </a:xfrm>
              </p:grpSpPr>
              <p:sp>
                <p:nvSpPr>
                  <p:cNvPr id="9235" name="Google Shape;9235;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36" name="Google Shape;9236;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37" name="Google Shape;9237;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38" name="Google Shape;9238;p65"/>
                <p:cNvGrpSpPr/>
                <p:nvPr/>
              </p:nvGrpSpPr>
              <p:grpSpPr>
                <a:xfrm>
                  <a:off x="2389399" y="2595741"/>
                  <a:ext cx="224343" cy="182054"/>
                  <a:chOff x="2389399" y="2595741"/>
                  <a:chExt cx="224343" cy="182054"/>
                </a:xfrm>
              </p:grpSpPr>
              <p:sp>
                <p:nvSpPr>
                  <p:cNvPr id="9239" name="Google Shape;9239;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40" name="Google Shape;9240;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241" name="Google Shape;9241;p65"/>
              <p:cNvGrpSpPr/>
              <p:nvPr/>
            </p:nvGrpSpPr>
            <p:grpSpPr>
              <a:xfrm>
                <a:off x="2683630" y="2595741"/>
                <a:ext cx="224334" cy="296825"/>
                <a:chOff x="2683630" y="2595741"/>
                <a:chExt cx="224334" cy="296825"/>
              </a:xfrm>
            </p:grpSpPr>
            <p:grpSp>
              <p:nvGrpSpPr>
                <p:cNvPr id="9242" name="Google Shape;9242;p65"/>
                <p:cNvGrpSpPr/>
                <p:nvPr/>
              </p:nvGrpSpPr>
              <p:grpSpPr>
                <a:xfrm>
                  <a:off x="2788083" y="2794333"/>
                  <a:ext cx="15356" cy="98232"/>
                  <a:chOff x="2788083" y="2794333"/>
                  <a:chExt cx="15356" cy="98232"/>
                </a:xfrm>
              </p:grpSpPr>
              <p:sp>
                <p:nvSpPr>
                  <p:cNvPr id="9243" name="Google Shape;9243;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44" name="Google Shape;9244;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45" name="Google Shape;9245;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46" name="Google Shape;9246;p65"/>
                <p:cNvGrpSpPr/>
                <p:nvPr/>
              </p:nvGrpSpPr>
              <p:grpSpPr>
                <a:xfrm>
                  <a:off x="2683630" y="2595741"/>
                  <a:ext cx="224334" cy="182054"/>
                  <a:chOff x="2683630" y="2595741"/>
                  <a:chExt cx="224334" cy="182054"/>
                </a:xfrm>
              </p:grpSpPr>
              <p:sp>
                <p:nvSpPr>
                  <p:cNvPr id="9247" name="Google Shape;9247;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48" name="Google Shape;9248;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249" name="Google Shape;9249;p65"/>
              <p:cNvGrpSpPr/>
              <p:nvPr/>
            </p:nvGrpSpPr>
            <p:grpSpPr>
              <a:xfrm>
                <a:off x="2838475" y="2595741"/>
                <a:ext cx="363719" cy="296825"/>
                <a:chOff x="2838475" y="2595741"/>
                <a:chExt cx="363719" cy="296825"/>
              </a:xfrm>
            </p:grpSpPr>
            <p:grpSp>
              <p:nvGrpSpPr>
                <p:cNvPr id="9250" name="Google Shape;9250;p65"/>
                <p:cNvGrpSpPr/>
                <p:nvPr/>
              </p:nvGrpSpPr>
              <p:grpSpPr>
                <a:xfrm>
                  <a:off x="2838475" y="2794333"/>
                  <a:ext cx="259185" cy="98232"/>
                  <a:chOff x="2838475" y="2794333"/>
                  <a:chExt cx="259185" cy="98232"/>
                </a:xfrm>
              </p:grpSpPr>
              <p:sp>
                <p:nvSpPr>
                  <p:cNvPr id="9251" name="Google Shape;9251;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52" name="Google Shape;9252;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53" name="Google Shape;9253;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54" name="Google Shape;9254;p65"/>
                <p:cNvGrpSpPr/>
                <p:nvPr/>
              </p:nvGrpSpPr>
              <p:grpSpPr>
                <a:xfrm>
                  <a:off x="2977852" y="2595741"/>
                  <a:ext cx="224343" cy="182054"/>
                  <a:chOff x="2977852" y="2595741"/>
                  <a:chExt cx="224343" cy="182054"/>
                </a:xfrm>
              </p:grpSpPr>
              <p:sp>
                <p:nvSpPr>
                  <p:cNvPr id="9255" name="Google Shape;9255;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56" name="Google Shape;9256;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grpSp>
          <p:nvGrpSpPr>
            <p:cNvPr id="9257" name="Google Shape;9257;p65"/>
            <p:cNvGrpSpPr/>
            <p:nvPr/>
          </p:nvGrpSpPr>
          <p:grpSpPr>
            <a:xfrm>
              <a:off x="2389399" y="3100241"/>
              <a:ext cx="812796" cy="296869"/>
              <a:chOff x="2389399" y="3100241"/>
              <a:chExt cx="812796" cy="296869"/>
            </a:xfrm>
          </p:grpSpPr>
          <p:grpSp>
            <p:nvGrpSpPr>
              <p:cNvPr id="9258" name="Google Shape;9258;p65"/>
              <p:cNvGrpSpPr/>
              <p:nvPr/>
            </p:nvGrpSpPr>
            <p:grpSpPr>
              <a:xfrm>
                <a:off x="2683630" y="3100241"/>
                <a:ext cx="224334" cy="296869"/>
                <a:chOff x="2683630" y="3100241"/>
                <a:chExt cx="224334" cy="296869"/>
              </a:xfrm>
            </p:grpSpPr>
            <p:grpSp>
              <p:nvGrpSpPr>
                <p:cNvPr id="9259" name="Google Shape;9259;p65"/>
                <p:cNvGrpSpPr/>
                <p:nvPr/>
              </p:nvGrpSpPr>
              <p:grpSpPr>
                <a:xfrm>
                  <a:off x="2788083" y="3100241"/>
                  <a:ext cx="15356" cy="98237"/>
                  <a:chOff x="2788083" y="3100241"/>
                  <a:chExt cx="15356" cy="98237"/>
                </a:xfrm>
              </p:grpSpPr>
              <p:sp>
                <p:nvSpPr>
                  <p:cNvPr id="9260" name="Google Shape;9260;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61" name="Google Shape;9261;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62" name="Google Shape;9262;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63" name="Google Shape;9263;p65"/>
                <p:cNvGrpSpPr/>
                <p:nvPr/>
              </p:nvGrpSpPr>
              <p:grpSpPr>
                <a:xfrm>
                  <a:off x="2683630" y="3215065"/>
                  <a:ext cx="224334" cy="182045"/>
                  <a:chOff x="2683630" y="3215065"/>
                  <a:chExt cx="224334" cy="182045"/>
                </a:xfrm>
              </p:grpSpPr>
              <p:sp>
                <p:nvSpPr>
                  <p:cNvPr id="9264" name="Google Shape;9264;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65" name="Google Shape;9265;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266" name="Google Shape;9266;p65"/>
              <p:cNvGrpSpPr/>
              <p:nvPr/>
            </p:nvGrpSpPr>
            <p:grpSpPr>
              <a:xfrm>
                <a:off x="2389399" y="3100241"/>
                <a:ext cx="363638" cy="296869"/>
                <a:chOff x="2389399" y="3100241"/>
                <a:chExt cx="363638" cy="296869"/>
              </a:xfrm>
            </p:grpSpPr>
            <p:grpSp>
              <p:nvGrpSpPr>
                <p:cNvPr id="9267" name="Google Shape;9267;p65"/>
                <p:cNvGrpSpPr/>
                <p:nvPr/>
              </p:nvGrpSpPr>
              <p:grpSpPr>
                <a:xfrm>
                  <a:off x="2493852" y="3100241"/>
                  <a:ext cx="259185" cy="98237"/>
                  <a:chOff x="2493852" y="3100241"/>
                  <a:chExt cx="259185" cy="98237"/>
                </a:xfrm>
              </p:grpSpPr>
              <p:sp>
                <p:nvSpPr>
                  <p:cNvPr id="9268" name="Google Shape;9268;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69" name="Google Shape;9269;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70" name="Google Shape;9270;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71" name="Google Shape;9271;p65"/>
                <p:cNvGrpSpPr/>
                <p:nvPr/>
              </p:nvGrpSpPr>
              <p:grpSpPr>
                <a:xfrm>
                  <a:off x="2389399" y="3215065"/>
                  <a:ext cx="224343" cy="182045"/>
                  <a:chOff x="2389399" y="3215065"/>
                  <a:chExt cx="224343" cy="182045"/>
                </a:xfrm>
              </p:grpSpPr>
              <p:sp>
                <p:nvSpPr>
                  <p:cNvPr id="9272" name="Google Shape;9272;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73" name="Google Shape;9273;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274" name="Google Shape;9274;p65"/>
              <p:cNvGrpSpPr/>
              <p:nvPr/>
            </p:nvGrpSpPr>
            <p:grpSpPr>
              <a:xfrm>
                <a:off x="2838475" y="3100241"/>
                <a:ext cx="363719" cy="296869"/>
                <a:chOff x="2838475" y="3100241"/>
                <a:chExt cx="363719" cy="296869"/>
              </a:xfrm>
            </p:grpSpPr>
            <p:grpSp>
              <p:nvGrpSpPr>
                <p:cNvPr id="9275" name="Google Shape;9275;p65"/>
                <p:cNvGrpSpPr/>
                <p:nvPr/>
              </p:nvGrpSpPr>
              <p:grpSpPr>
                <a:xfrm>
                  <a:off x="2838475" y="3100241"/>
                  <a:ext cx="259185" cy="98237"/>
                  <a:chOff x="2838475" y="3100241"/>
                  <a:chExt cx="259185" cy="98237"/>
                </a:xfrm>
              </p:grpSpPr>
              <p:sp>
                <p:nvSpPr>
                  <p:cNvPr id="9276" name="Google Shape;9276;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77" name="Google Shape;9277;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78" name="Google Shape;9278;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79" name="Google Shape;9279;p65"/>
                <p:cNvGrpSpPr/>
                <p:nvPr/>
              </p:nvGrpSpPr>
              <p:grpSpPr>
                <a:xfrm>
                  <a:off x="2977852" y="3215065"/>
                  <a:ext cx="224343" cy="182045"/>
                  <a:chOff x="2977852" y="3215065"/>
                  <a:chExt cx="224343" cy="182045"/>
                </a:xfrm>
              </p:grpSpPr>
              <p:sp>
                <p:nvSpPr>
                  <p:cNvPr id="9280" name="Google Shape;9280;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81" name="Google Shape;9281;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285"/>
        <p:cNvGrpSpPr/>
        <p:nvPr/>
      </p:nvGrpSpPr>
      <p:grpSpPr>
        <a:xfrm>
          <a:off x="0" y="0"/>
          <a:ext cx="0" cy="0"/>
          <a:chOff x="0" y="0"/>
          <a:chExt cx="0" cy="0"/>
        </a:xfrm>
      </p:grpSpPr>
      <p:grpSp>
        <p:nvGrpSpPr>
          <p:cNvPr id="9286" name="Google Shape;9286;p66"/>
          <p:cNvGrpSpPr/>
          <p:nvPr/>
        </p:nvGrpSpPr>
        <p:grpSpPr>
          <a:xfrm>
            <a:off x="908578" y="4251616"/>
            <a:ext cx="3021218" cy="1295233"/>
            <a:chOff x="728925" y="3296613"/>
            <a:chExt cx="2390414" cy="1024800"/>
          </a:xfrm>
        </p:grpSpPr>
        <p:grpSp>
          <p:nvGrpSpPr>
            <p:cNvPr id="9287" name="Google Shape;9287;p66"/>
            <p:cNvGrpSpPr/>
            <p:nvPr/>
          </p:nvGrpSpPr>
          <p:grpSpPr>
            <a:xfrm>
              <a:off x="728925" y="3619800"/>
              <a:ext cx="2390414" cy="500893"/>
              <a:chOff x="728925" y="3619800"/>
              <a:chExt cx="2390414" cy="500893"/>
            </a:xfrm>
          </p:grpSpPr>
          <p:sp>
            <p:nvSpPr>
              <p:cNvPr id="9288" name="Google Shape;9288;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253" kern="0">
                  <a:solidFill>
                    <a:srgbClr val="000000"/>
                  </a:solidFill>
                  <a:latin typeface="Arial"/>
                  <a:cs typeface="Arial"/>
                  <a:sym typeface="Arial"/>
                </a:endParaRPr>
              </a:p>
            </p:txBody>
          </p:sp>
          <p:sp>
            <p:nvSpPr>
              <p:cNvPr id="9289" name="Google Shape;9289;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253" kern="0">
                  <a:solidFill>
                    <a:srgbClr val="000000"/>
                  </a:solidFill>
                  <a:latin typeface="Arial"/>
                  <a:cs typeface="Arial"/>
                  <a:sym typeface="Arial"/>
                </a:endParaRPr>
              </a:p>
            </p:txBody>
          </p:sp>
        </p:grpSp>
        <p:grpSp>
          <p:nvGrpSpPr>
            <p:cNvPr id="9290" name="Google Shape;9290;p66"/>
            <p:cNvGrpSpPr/>
            <p:nvPr/>
          </p:nvGrpSpPr>
          <p:grpSpPr>
            <a:xfrm>
              <a:off x="1348050" y="3296613"/>
              <a:ext cx="1706152" cy="1024800"/>
              <a:chOff x="1348050" y="3296613"/>
              <a:chExt cx="1706152" cy="1024800"/>
            </a:xfrm>
          </p:grpSpPr>
          <p:sp>
            <p:nvSpPr>
              <p:cNvPr id="9291" name="Google Shape;9291;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253" kern="0">
                  <a:solidFill>
                    <a:srgbClr val="000000"/>
                  </a:solidFill>
                  <a:latin typeface="Arial"/>
                  <a:cs typeface="Arial"/>
                  <a:sym typeface="Arial"/>
                </a:endParaRPr>
              </a:p>
            </p:txBody>
          </p:sp>
          <p:sp>
            <p:nvSpPr>
              <p:cNvPr id="9292" name="Google Shape;9292;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253" kern="0">
                  <a:solidFill>
                    <a:srgbClr val="000000"/>
                  </a:solidFill>
                  <a:latin typeface="Arial"/>
                  <a:cs typeface="Arial"/>
                  <a:sym typeface="Arial"/>
                </a:endParaRPr>
              </a:p>
            </p:txBody>
          </p:sp>
          <p:sp>
            <p:nvSpPr>
              <p:cNvPr id="9293" name="Google Shape;9293;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253" kern="0">
                  <a:solidFill>
                    <a:srgbClr val="000000"/>
                  </a:solidFill>
                  <a:latin typeface="Arial"/>
                  <a:cs typeface="Arial"/>
                  <a:sym typeface="Arial"/>
                </a:endParaRPr>
              </a:p>
            </p:txBody>
          </p:sp>
          <p:sp>
            <p:nvSpPr>
              <p:cNvPr id="9294" name="Google Shape;9294;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253" kern="0">
                  <a:solidFill>
                    <a:srgbClr val="000000"/>
                  </a:solidFill>
                  <a:latin typeface="Arial"/>
                  <a:cs typeface="Arial"/>
                  <a:sym typeface="Arial"/>
                </a:endParaRPr>
              </a:p>
            </p:txBody>
          </p:sp>
          <p:sp>
            <p:nvSpPr>
              <p:cNvPr id="9295" name="Google Shape;9295;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253" kern="0">
                  <a:solidFill>
                    <a:srgbClr val="000000"/>
                  </a:solidFill>
                  <a:latin typeface="Arial"/>
                  <a:cs typeface="Arial"/>
                  <a:sym typeface="Arial"/>
                </a:endParaRPr>
              </a:p>
            </p:txBody>
          </p:sp>
        </p:grpSp>
        <p:grpSp>
          <p:nvGrpSpPr>
            <p:cNvPr id="9296" name="Google Shape;9296;p66"/>
            <p:cNvGrpSpPr/>
            <p:nvPr/>
          </p:nvGrpSpPr>
          <p:grpSpPr>
            <a:xfrm>
              <a:off x="1455707" y="3654858"/>
              <a:ext cx="1491150" cy="417657"/>
              <a:chOff x="1455707" y="3654858"/>
              <a:chExt cx="1491150" cy="417657"/>
            </a:xfrm>
          </p:grpSpPr>
          <p:sp>
            <p:nvSpPr>
              <p:cNvPr id="9297" name="Google Shape;9297;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98" name="Google Shape;9298;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99" name="Google Shape;9299;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0" name="Google Shape;9300;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1" name="Google Shape;9301;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2" name="Google Shape;9302;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3" name="Google Shape;9303;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4" name="Google Shape;9304;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5" name="Google Shape;9305;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6" name="Google Shape;9306;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7" name="Google Shape;9307;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8" name="Google Shape;9308;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9" name="Google Shape;9309;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10" name="Google Shape;9310;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11" name="Google Shape;9311;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12" name="Google Shape;9312;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13" name="Google Shape;9313;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14" name="Google Shape;9314;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15" name="Google Shape;9315;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16" name="Google Shape;9316;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aphicFrame>
        <p:nvGraphicFramePr>
          <p:cNvPr id="9317" name="Google Shape;9317;p66"/>
          <p:cNvGraphicFramePr/>
          <p:nvPr/>
        </p:nvGraphicFramePr>
        <p:xfrm>
          <a:off x="7525921" y="2985088"/>
          <a:ext cx="3164904" cy="1097814"/>
        </p:xfrm>
        <a:graphic>
          <a:graphicData uri="http://schemas.openxmlformats.org/drawingml/2006/table">
            <a:tbl>
              <a:tblPr>
                <a:noFill/>
              </a:tblPr>
              <a:tblGrid>
                <a:gridCol w="791226">
                  <a:extLst>
                    <a:ext uri="{9D8B030D-6E8A-4147-A177-3AD203B41FA5}">
                      <a16:colId xmlns:a16="http://schemas.microsoft.com/office/drawing/2014/main" val="20000"/>
                    </a:ext>
                  </a:extLst>
                </a:gridCol>
                <a:gridCol w="791226">
                  <a:extLst>
                    <a:ext uri="{9D8B030D-6E8A-4147-A177-3AD203B41FA5}">
                      <a16:colId xmlns:a16="http://schemas.microsoft.com/office/drawing/2014/main" val="20001"/>
                    </a:ext>
                  </a:extLst>
                </a:gridCol>
                <a:gridCol w="791226">
                  <a:extLst>
                    <a:ext uri="{9D8B030D-6E8A-4147-A177-3AD203B41FA5}">
                      <a16:colId xmlns:a16="http://schemas.microsoft.com/office/drawing/2014/main" val="20002"/>
                    </a:ext>
                  </a:extLst>
                </a:gridCol>
                <a:gridCol w="791226">
                  <a:extLst>
                    <a:ext uri="{9D8B030D-6E8A-4147-A177-3AD203B41FA5}">
                      <a16:colId xmlns:a16="http://schemas.microsoft.com/office/drawing/2014/main" val="20003"/>
                    </a:ext>
                  </a:extLst>
                </a:gridCol>
              </a:tblGrid>
              <a:tr h="27445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7445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7445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7445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15551" marR="115551" marT="115551" marB="115551">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318" name="Google Shape;9318;p66"/>
          <p:cNvGrpSpPr/>
          <p:nvPr/>
        </p:nvGrpSpPr>
        <p:grpSpPr>
          <a:xfrm>
            <a:off x="919165" y="1503512"/>
            <a:ext cx="3028916" cy="1234190"/>
            <a:chOff x="749309" y="1112739"/>
            <a:chExt cx="2371603" cy="976502"/>
          </a:xfrm>
        </p:grpSpPr>
        <p:grpSp>
          <p:nvGrpSpPr>
            <p:cNvPr id="9319" name="Google Shape;9319;p66"/>
            <p:cNvGrpSpPr/>
            <p:nvPr/>
          </p:nvGrpSpPr>
          <p:grpSpPr>
            <a:xfrm>
              <a:off x="1092126" y="1112739"/>
              <a:ext cx="2028786" cy="975464"/>
              <a:chOff x="1092126" y="1112739"/>
              <a:chExt cx="2028786" cy="975464"/>
            </a:xfrm>
          </p:grpSpPr>
          <p:sp>
            <p:nvSpPr>
              <p:cNvPr id="9320" name="Google Shape;9320;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1" name="Google Shape;9321;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2" name="Google Shape;9322;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3" name="Google Shape;9323;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4" name="Google Shape;9324;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5" name="Google Shape;9325;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6" name="Google Shape;9326;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7" name="Google Shape;9327;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8" name="Google Shape;9328;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9" name="Google Shape;9329;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0" name="Google Shape;9330;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1" name="Google Shape;9331;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2" name="Google Shape;9332;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3" name="Google Shape;9333;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4" name="Google Shape;9334;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5" name="Google Shape;9335;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6" name="Google Shape;9336;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7" name="Google Shape;9337;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8" name="Google Shape;9338;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9" name="Google Shape;9339;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40" name="Google Shape;9340;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41" name="Google Shape;9341;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42" name="Google Shape;9342;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43" name="Google Shape;9343;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44" name="Google Shape;9344;p66"/>
            <p:cNvGrpSpPr/>
            <p:nvPr/>
          </p:nvGrpSpPr>
          <p:grpSpPr>
            <a:xfrm>
              <a:off x="749309" y="1112739"/>
              <a:ext cx="314700" cy="975464"/>
              <a:chOff x="749309" y="1112739"/>
              <a:chExt cx="314700" cy="975464"/>
            </a:xfrm>
          </p:grpSpPr>
          <p:sp>
            <p:nvSpPr>
              <p:cNvPr id="9345" name="Google Shape;9345;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46" name="Google Shape;9346;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47" name="Google Shape;9347;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48" name="Google Shape;9348;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349" name="Google Shape;9349;p66"/>
            <p:cNvSpPr/>
            <p:nvPr/>
          </p:nvSpPr>
          <p:spPr>
            <a:xfrm>
              <a:off x="1434877" y="1258345"/>
              <a:ext cx="1685700" cy="78600"/>
            </a:xfrm>
            <a:prstGeom prst="rect">
              <a:avLst/>
            </a:pr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50" name="Google Shape;9350;p66"/>
            <p:cNvSpPr/>
            <p:nvPr/>
          </p:nvSpPr>
          <p:spPr>
            <a:xfrm>
              <a:off x="1777683" y="2010641"/>
              <a:ext cx="1000200" cy="78600"/>
            </a:xfrm>
            <a:prstGeom prst="rect">
              <a:avLst/>
            </a:pr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51" name="Google Shape;9351;p66"/>
            <p:cNvSpPr/>
            <p:nvPr/>
          </p:nvSpPr>
          <p:spPr>
            <a:xfrm>
              <a:off x="1092070" y="1759876"/>
              <a:ext cx="657600" cy="78600"/>
            </a:xfrm>
            <a:prstGeom prst="rect">
              <a:avLst/>
            </a:pr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52" name="Google Shape;9352;p66"/>
            <p:cNvSpPr/>
            <p:nvPr/>
          </p:nvSpPr>
          <p:spPr>
            <a:xfrm>
              <a:off x="2463277" y="1759876"/>
              <a:ext cx="657600" cy="78600"/>
            </a:xfrm>
            <a:prstGeom prst="rect">
              <a:avLst/>
            </a:pr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aphicFrame>
        <p:nvGraphicFramePr>
          <p:cNvPr id="9353" name="Google Shape;9353;p66"/>
          <p:cNvGraphicFramePr/>
          <p:nvPr/>
        </p:nvGraphicFramePr>
        <p:xfrm>
          <a:off x="7525953" y="1503494"/>
          <a:ext cx="3164904" cy="1234188"/>
        </p:xfrm>
        <a:graphic>
          <a:graphicData uri="http://schemas.openxmlformats.org/drawingml/2006/table">
            <a:tbl>
              <a:tblPr>
                <a:noFill/>
              </a:tblPr>
              <a:tblGrid>
                <a:gridCol w="791226">
                  <a:extLst>
                    <a:ext uri="{9D8B030D-6E8A-4147-A177-3AD203B41FA5}">
                      <a16:colId xmlns:a16="http://schemas.microsoft.com/office/drawing/2014/main" val="20000"/>
                    </a:ext>
                  </a:extLst>
                </a:gridCol>
                <a:gridCol w="791226">
                  <a:extLst>
                    <a:ext uri="{9D8B030D-6E8A-4147-A177-3AD203B41FA5}">
                      <a16:colId xmlns:a16="http://schemas.microsoft.com/office/drawing/2014/main" val="20001"/>
                    </a:ext>
                  </a:extLst>
                </a:gridCol>
                <a:gridCol w="791226">
                  <a:extLst>
                    <a:ext uri="{9D8B030D-6E8A-4147-A177-3AD203B41FA5}">
                      <a16:colId xmlns:a16="http://schemas.microsoft.com/office/drawing/2014/main" val="20002"/>
                    </a:ext>
                  </a:extLst>
                </a:gridCol>
                <a:gridCol w="791226">
                  <a:extLst>
                    <a:ext uri="{9D8B030D-6E8A-4147-A177-3AD203B41FA5}">
                      <a16:colId xmlns:a16="http://schemas.microsoft.com/office/drawing/2014/main" val="20003"/>
                    </a:ext>
                  </a:extLst>
                </a:gridCol>
              </a:tblGrid>
              <a:tr h="411396">
                <a:tc>
                  <a:txBody>
                    <a:bodyPr/>
                    <a:lstStyle/>
                    <a:p>
                      <a:pPr marL="0" lvl="0" indent="0" algn="l" rtl="0">
                        <a:spcBef>
                          <a:spcPts val="0"/>
                        </a:spcBef>
                        <a:spcAft>
                          <a:spcPts val="0"/>
                        </a:spcAft>
                        <a:buNone/>
                      </a:pPr>
                      <a:endParaRPr sz="300"/>
                    </a:p>
                  </a:txBody>
                  <a:tcPr marL="115551" marR="115551" marT="115551" marB="115551">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11396">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11396">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354" name="Google Shape;9354;p66"/>
          <p:cNvGraphicFramePr/>
          <p:nvPr/>
        </p:nvGraphicFramePr>
        <p:xfrm>
          <a:off x="4266210" y="2985089"/>
          <a:ext cx="2987075" cy="1097782"/>
        </p:xfrm>
        <a:graphic>
          <a:graphicData uri="http://schemas.openxmlformats.org/drawingml/2006/table">
            <a:tbl>
              <a:tblPr>
                <a:noFill/>
              </a:tblPr>
              <a:tblGrid>
                <a:gridCol w="746769">
                  <a:extLst>
                    <a:ext uri="{9D8B030D-6E8A-4147-A177-3AD203B41FA5}">
                      <a16:colId xmlns:a16="http://schemas.microsoft.com/office/drawing/2014/main" val="20000"/>
                    </a:ext>
                  </a:extLst>
                </a:gridCol>
                <a:gridCol w="746769">
                  <a:extLst>
                    <a:ext uri="{9D8B030D-6E8A-4147-A177-3AD203B41FA5}">
                      <a16:colId xmlns:a16="http://schemas.microsoft.com/office/drawing/2014/main" val="20001"/>
                    </a:ext>
                  </a:extLst>
                </a:gridCol>
                <a:gridCol w="746769">
                  <a:extLst>
                    <a:ext uri="{9D8B030D-6E8A-4147-A177-3AD203B41FA5}">
                      <a16:colId xmlns:a16="http://schemas.microsoft.com/office/drawing/2014/main" val="20002"/>
                    </a:ext>
                  </a:extLst>
                </a:gridCol>
                <a:gridCol w="746769">
                  <a:extLst>
                    <a:ext uri="{9D8B030D-6E8A-4147-A177-3AD203B41FA5}">
                      <a16:colId xmlns:a16="http://schemas.microsoft.com/office/drawing/2014/main" val="20003"/>
                    </a:ext>
                  </a:extLst>
                </a:gridCol>
              </a:tblGrid>
              <a:tr h="365927">
                <a:tc>
                  <a:txBody>
                    <a:bodyPr/>
                    <a:lstStyle/>
                    <a:p>
                      <a:pPr marL="0" lvl="0" indent="0" algn="l" rtl="0">
                        <a:spcBef>
                          <a:spcPts val="0"/>
                        </a:spcBef>
                        <a:spcAft>
                          <a:spcPts val="0"/>
                        </a:spcAft>
                        <a:buNone/>
                      </a:pPr>
                      <a:endParaRPr sz="300"/>
                    </a:p>
                  </a:txBody>
                  <a:tcPr marL="115551" marR="115551" marT="115551" marB="115551">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65927">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65927">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355" name="Google Shape;9355;p66"/>
          <p:cNvGrpSpPr/>
          <p:nvPr/>
        </p:nvGrpSpPr>
        <p:grpSpPr>
          <a:xfrm>
            <a:off x="4268721" y="4237552"/>
            <a:ext cx="2987046" cy="1323370"/>
            <a:chOff x="3358399" y="3285485"/>
            <a:chExt cx="2363377" cy="1047062"/>
          </a:xfrm>
        </p:grpSpPr>
        <p:grpSp>
          <p:nvGrpSpPr>
            <p:cNvPr id="9356" name="Google Shape;9356;p66"/>
            <p:cNvGrpSpPr/>
            <p:nvPr/>
          </p:nvGrpSpPr>
          <p:grpSpPr>
            <a:xfrm>
              <a:off x="3358412" y="3285485"/>
              <a:ext cx="2363244" cy="139500"/>
              <a:chOff x="3358412" y="3285485"/>
              <a:chExt cx="2363244" cy="139500"/>
            </a:xfrm>
          </p:grpSpPr>
          <p:sp>
            <p:nvSpPr>
              <p:cNvPr id="9357" name="Google Shape;9357;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58" name="Google Shape;9358;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59" name="Google Shape;9359;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60" name="Google Shape;9360;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61" name="Google Shape;9361;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62" name="Google Shape;9362;p66"/>
            <p:cNvGrpSpPr/>
            <p:nvPr/>
          </p:nvGrpSpPr>
          <p:grpSpPr>
            <a:xfrm>
              <a:off x="3358412" y="3466996"/>
              <a:ext cx="2363244" cy="139500"/>
              <a:chOff x="3358412" y="3466996"/>
              <a:chExt cx="2363244" cy="139500"/>
            </a:xfrm>
          </p:grpSpPr>
          <p:sp>
            <p:nvSpPr>
              <p:cNvPr id="9363" name="Google Shape;9363;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64" name="Google Shape;9364;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65" name="Google Shape;9365;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66" name="Google Shape;9366;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67" name="Google Shape;9367;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68" name="Google Shape;9368;p66"/>
            <p:cNvGrpSpPr/>
            <p:nvPr/>
          </p:nvGrpSpPr>
          <p:grpSpPr>
            <a:xfrm>
              <a:off x="3358412" y="3648507"/>
              <a:ext cx="2363244" cy="139500"/>
              <a:chOff x="3358412" y="3648507"/>
              <a:chExt cx="2363244" cy="139500"/>
            </a:xfrm>
          </p:grpSpPr>
          <p:sp>
            <p:nvSpPr>
              <p:cNvPr id="9369" name="Google Shape;9369;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0" name="Google Shape;9370;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1" name="Google Shape;9371;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2" name="Google Shape;9372;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3" name="Google Shape;9373;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74" name="Google Shape;9374;p66"/>
            <p:cNvGrpSpPr/>
            <p:nvPr/>
          </p:nvGrpSpPr>
          <p:grpSpPr>
            <a:xfrm>
              <a:off x="3358412" y="3830018"/>
              <a:ext cx="2363244" cy="139500"/>
              <a:chOff x="3358412" y="3830018"/>
              <a:chExt cx="2363244" cy="139500"/>
            </a:xfrm>
          </p:grpSpPr>
          <p:sp>
            <p:nvSpPr>
              <p:cNvPr id="9375" name="Google Shape;9375;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6" name="Google Shape;9376;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7" name="Google Shape;9377;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8" name="Google Shape;9378;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9" name="Google Shape;9379;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80" name="Google Shape;9380;p66"/>
            <p:cNvGrpSpPr/>
            <p:nvPr/>
          </p:nvGrpSpPr>
          <p:grpSpPr>
            <a:xfrm>
              <a:off x="3358399" y="4011514"/>
              <a:ext cx="2363377" cy="139537"/>
              <a:chOff x="3294800" y="4134603"/>
              <a:chExt cx="2638876" cy="152400"/>
            </a:xfrm>
          </p:grpSpPr>
          <p:sp>
            <p:nvSpPr>
              <p:cNvPr id="9381" name="Google Shape;9381;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2" name="Google Shape;9382;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3" name="Google Shape;9383;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4" name="Google Shape;9384;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5" name="Google Shape;9385;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86" name="Google Shape;9386;p66"/>
            <p:cNvGrpSpPr/>
            <p:nvPr/>
          </p:nvGrpSpPr>
          <p:grpSpPr>
            <a:xfrm>
              <a:off x="3358399" y="4193010"/>
              <a:ext cx="2363377" cy="139537"/>
              <a:chOff x="3294800" y="4134603"/>
              <a:chExt cx="2638876" cy="152400"/>
            </a:xfrm>
          </p:grpSpPr>
          <p:sp>
            <p:nvSpPr>
              <p:cNvPr id="9387" name="Google Shape;9387;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8" name="Google Shape;9388;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9" name="Google Shape;9389;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0" name="Google Shape;9390;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1" name="Google Shape;9391;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aphicFrame>
        <p:nvGraphicFramePr>
          <p:cNvPr id="9392" name="Google Shape;9392;p66"/>
          <p:cNvGraphicFramePr/>
          <p:nvPr/>
        </p:nvGraphicFramePr>
        <p:xfrm>
          <a:off x="920427" y="2985088"/>
          <a:ext cx="2995164" cy="1124040"/>
        </p:xfrm>
        <a:graphic>
          <a:graphicData uri="http://schemas.openxmlformats.org/drawingml/2006/table">
            <a:tbl>
              <a:tblPr>
                <a:noFill/>
              </a:tblPr>
              <a:tblGrid>
                <a:gridCol w="748791">
                  <a:extLst>
                    <a:ext uri="{9D8B030D-6E8A-4147-A177-3AD203B41FA5}">
                      <a16:colId xmlns:a16="http://schemas.microsoft.com/office/drawing/2014/main" val="20000"/>
                    </a:ext>
                  </a:extLst>
                </a:gridCol>
                <a:gridCol w="748791">
                  <a:extLst>
                    <a:ext uri="{9D8B030D-6E8A-4147-A177-3AD203B41FA5}">
                      <a16:colId xmlns:a16="http://schemas.microsoft.com/office/drawing/2014/main" val="20001"/>
                    </a:ext>
                  </a:extLst>
                </a:gridCol>
                <a:gridCol w="748791">
                  <a:extLst>
                    <a:ext uri="{9D8B030D-6E8A-4147-A177-3AD203B41FA5}">
                      <a16:colId xmlns:a16="http://schemas.microsoft.com/office/drawing/2014/main" val="20002"/>
                    </a:ext>
                  </a:extLst>
                </a:gridCol>
                <a:gridCol w="748791">
                  <a:extLst>
                    <a:ext uri="{9D8B030D-6E8A-4147-A177-3AD203B41FA5}">
                      <a16:colId xmlns:a16="http://schemas.microsoft.com/office/drawing/2014/main" val="20003"/>
                    </a:ext>
                  </a:extLst>
                </a:gridCol>
              </a:tblGrid>
              <a:tr h="374680">
                <a:tc>
                  <a:txBody>
                    <a:bodyPr/>
                    <a:lstStyle/>
                    <a:p>
                      <a:pPr marL="0" lvl="0" indent="0" algn="l" rtl="0">
                        <a:spcBef>
                          <a:spcPts val="0"/>
                        </a:spcBef>
                        <a:spcAft>
                          <a:spcPts val="0"/>
                        </a:spcAft>
                        <a:buNone/>
                      </a:pPr>
                      <a:endParaRPr sz="300"/>
                    </a:p>
                  </a:txBody>
                  <a:tcPr marL="115551" marR="115551" marT="115551" marB="115551">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74680">
                <a:tc>
                  <a:txBody>
                    <a:bodyPr/>
                    <a:lstStyle/>
                    <a:p>
                      <a:pPr marL="0" lvl="0" indent="0" algn="l" rtl="0">
                        <a:spcBef>
                          <a:spcPts val="0"/>
                        </a:spcBef>
                        <a:spcAft>
                          <a:spcPts val="0"/>
                        </a:spcAft>
                        <a:buNone/>
                      </a:pPr>
                      <a:endParaRPr sz="300"/>
                    </a:p>
                  </a:txBody>
                  <a:tcPr marL="115551" marR="115551" marT="115551" marB="115551">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74680">
                <a:tc>
                  <a:txBody>
                    <a:bodyPr/>
                    <a:lstStyle/>
                    <a:p>
                      <a:pPr marL="0" lvl="0" indent="0" algn="l" rtl="0">
                        <a:spcBef>
                          <a:spcPts val="0"/>
                        </a:spcBef>
                        <a:spcAft>
                          <a:spcPts val="0"/>
                        </a:spcAft>
                        <a:buNone/>
                      </a:pPr>
                      <a:endParaRPr sz="300"/>
                    </a:p>
                  </a:txBody>
                  <a:tcPr marL="115551" marR="115551" marT="115551" marB="115551">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15551" marR="115551" marT="115551" marB="115551">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393" name="Google Shape;9393;p66"/>
          <p:cNvGrpSpPr/>
          <p:nvPr/>
        </p:nvGrpSpPr>
        <p:grpSpPr>
          <a:xfrm>
            <a:off x="5280426" y="3495465"/>
            <a:ext cx="1645703" cy="77045"/>
            <a:chOff x="3558802" y="4011427"/>
            <a:chExt cx="1866000" cy="111300"/>
          </a:xfrm>
        </p:grpSpPr>
        <p:sp>
          <p:nvSpPr>
            <p:cNvPr id="9394" name="Google Shape;9394;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5" name="Google Shape;9395;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96" name="Google Shape;9396;p66"/>
          <p:cNvGrpSpPr/>
          <p:nvPr/>
        </p:nvGrpSpPr>
        <p:grpSpPr>
          <a:xfrm>
            <a:off x="5969862" y="3852084"/>
            <a:ext cx="1155624" cy="77045"/>
            <a:chOff x="3558802" y="4011427"/>
            <a:chExt cx="1866000" cy="111300"/>
          </a:xfrm>
        </p:grpSpPr>
        <p:sp>
          <p:nvSpPr>
            <p:cNvPr id="9397" name="Google Shape;9397;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8" name="Google Shape;9398;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99" name="Google Shape;9399;p66"/>
          <p:cNvGrpSpPr/>
          <p:nvPr/>
        </p:nvGrpSpPr>
        <p:grpSpPr>
          <a:xfrm>
            <a:off x="7490974" y="4274883"/>
            <a:ext cx="3184779" cy="1265727"/>
            <a:chOff x="1906114" y="789980"/>
            <a:chExt cx="1487676" cy="606868"/>
          </a:xfrm>
        </p:grpSpPr>
        <p:cxnSp>
          <p:nvCxnSpPr>
            <p:cNvPr id="9400" name="Google Shape;9400;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01" name="Google Shape;9401;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02" name="Google Shape;9402;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403" name="Google Shape;9403;p66"/>
            <p:cNvSpPr txBox="1"/>
            <p:nvPr/>
          </p:nvSpPr>
          <p:spPr>
            <a:xfrm flipH="1">
              <a:off x="2109710" y="789981"/>
              <a:ext cx="281100" cy="107400"/>
            </a:xfrm>
            <a:prstGeom prst="rect">
              <a:avLst/>
            </a:prstGeom>
            <a:noFill/>
            <a:ln>
              <a:noFill/>
            </a:ln>
          </p:spPr>
          <p:txBody>
            <a:bodyPr spcFirstLastPara="1" wrap="square" lIns="115551" tIns="115551" rIns="115551" bIns="115551" anchor="t" anchorCtr="0">
              <a:noAutofit/>
            </a:bodyPr>
            <a:lstStyle/>
            <a:p>
              <a:pPr algn="ctr" defTabSz="1155710">
                <a:spcAft>
                  <a:spcPts val="2022"/>
                </a:spcAft>
                <a:buClr>
                  <a:srgbClr val="000000"/>
                </a:buClr>
              </a:pPr>
              <a:r>
                <a:rPr lang="en" sz="379" kern="0">
                  <a:solidFill>
                    <a:srgbClr val="E3E9ED"/>
                  </a:solidFill>
                  <a:latin typeface="Arial"/>
                  <a:cs typeface="Arial"/>
                  <a:sym typeface="Arial"/>
                </a:rPr>
                <a:t>JANUARY</a:t>
              </a:r>
              <a:endParaRPr sz="379" kern="0">
                <a:solidFill>
                  <a:srgbClr val="E3E9ED"/>
                </a:solidFill>
                <a:latin typeface="Arial"/>
                <a:cs typeface="Arial"/>
                <a:sym typeface="Arial"/>
              </a:endParaRPr>
            </a:p>
          </p:txBody>
        </p:sp>
        <p:sp>
          <p:nvSpPr>
            <p:cNvPr id="9404" name="Google Shape;9404;p66"/>
            <p:cNvSpPr txBox="1"/>
            <p:nvPr/>
          </p:nvSpPr>
          <p:spPr>
            <a:xfrm flipH="1">
              <a:off x="2434275" y="789980"/>
              <a:ext cx="289200" cy="107400"/>
            </a:xfrm>
            <a:prstGeom prst="rect">
              <a:avLst/>
            </a:prstGeom>
            <a:noFill/>
            <a:ln>
              <a:noFill/>
            </a:ln>
          </p:spPr>
          <p:txBody>
            <a:bodyPr spcFirstLastPara="1" wrap="square" lIns="115551" tIns="115551" rIns="115551" bIns="115551" anchor="t" anchorCtr="0">
              <a:noAutofit/>
            </a:bodyPr>
            <a:lstStyle/>
            <a:p>
              <a:pPr algn="ctr" defTabSz="1155710">
                <a:spcAft>
                  <a:spcPts val="2022"/>
                </a:spcAft>
                <a:buClr>
                  <a:srgbClr val="000000"/>
                </a:buClr>
              </a:pPr>
              <a:r>
                <a:rPr lang="en" sz="379" kern="0">
                  <a:solidFill>
                    <a:srgbClr val="E3E9ED"/>
                  </a:solidFill>
                  <a:latin typeface="Arial"/>
                  <a:cs typeface="Arial"/>
                  <a:sym typeface="Arial"/>
                </a:rPr>
                <a:t>FEBRUARY</a:t>
              </a:r>
              <a:endParaRPr sz="379" kern="0">
                <a:solidFill>
                  <a:srgbClr val="E3E9ED"/>
                </a:solidFill>
                <a:latin typeface="Arial"/>
                <a:cs typeface="Arial"/>
                <a:sym typeface="Arial"/>
              </a:endParaRPr>
            </a:p>
          </p:txBody>
        </p:sp>
        <p:sp>
          <p:nvSpPr>
            <p:cNvPr id="9405" name="Google Shape;9405;p66"/>
            <p:cNvSpPr txBox="1"/>
            <p:nvPr/>
          </p:nvSpPr>
          <p:spPr>
            <a:xfrm flipH="1">
              <a:off x="2781049" y="789981"/>
              <a:ext cx="281100" cy="107400"/>
            </a:xfrm>
            <a:prstGeom prst="rect">
              <a:avLst/>
            </a:prstGeom>
            <a:noFill/>
            <a:ln>
              <a:noFill/>
            </a:ln>
          </p:spPr>
          <p:txBody>
            <a:bodyPr spcFirstLastPara="1" wrap="square" lIns="115551" tIns="115551" rIns="115551" bIns="115551" anchor="t" anchorCtr="0">
              <a:noAutofit/>
            </a:bodyPr>
            <a:lstStyle/>
            <a:p>
              <a:pPr algn="ctr" defTabSz="1155710">
                <a:spcAft>
                  <a:spcPts val="2022"/>
                </a:spcAft>
                <a:buClr>
                  <a:srgbClr val="000000"/>
                </a:buClr>
              </a:pPr>
              <a:r>
                <a:rPr lang="en" sz="379" kern="0">
                  <a:solidFill>
                    <a:srgbClr val="E3E9ED"/>
                  </a:solidFill>
                  <a:latin typeface="Arial"/>
                  <a:cs typeface="Arial"/>
                  <a:sym typeface="Arial"/>
                </a:rPr>
                <a:t>MARCH</a:t>
              </a:r>
              <a:endParaRPr sz="379" kern="0">
                <a:solidFill>
                  <a:srgbClr val="E3E9ED"/>
                </a:solidFill>
                <a:latin typeface="Arial"/>
                <a:cs typeface="Arial"/>
                <a:sym typeface="Arial"/>
              </a:endParaRPr>
            </a:p>
          </p:txBody>
        </p:sp>
        <p:sp>
          <p:nvSpPr>
            <p:cNvPr id="9406" name="Google Shape;9406;p66"/>
            <p:cNvSpPr txBox="1"/>
            <p:nvPr/>
          </p:nvSpPr>
          <p:spPr>
            <a:xfrm flipH="1">
              <a:off x="3112690" y="789981"/>
              <a:ext cx="281100" cy="107400"/>
            </a:xfrm>
            <a:prstGeom prst="rect">
              <a:avLst/>
            </a:prstGeom>
            <a:noFill/>
            <a:ln>
              <a:noFill/>
            </a:ln>
          </p:spPr>
          <p:txBody>
            <a:bodyPr spcFirstLastPara="1" wrap="square" lIns="115551" tIns="115551" rIns="115551" bIns="115551" anchor="t" anchorCtr="0">
              <a:noAutofit/>
            </a:bodyPr>
            <a:lstStyle/>
            <a:p>
              <a:pPr algn="ctr" defTabSz="1155710">
                <a:spcAft>
                  <a:spcPts val="2022"/>
                </a:spcAft>
                <a:buClr>
                  <a:srgbClr val="000000"/>
                </a:buClr>
              </a:pPr>
              <a:r>
                <a:rPr lang="en" sz="379" kern="0">
                  <a:solidFill>
                    <a:srgbClr val="E3E9ED"/>
                  </a:solidFill>
                  <a:latin typeface="Arial"/>
                  <a:cs typeface="Arial"/>
                  <a:sym typeface="Arial"/>
                </a:rPr>
                <a:t>APRIL</a:t>
              </a:r>
              <a:endParaRPr sz="379" kern="0">
                <a:solidFill>
                  <a:srgbClr val="E3E9ED"/>
                </a:solidFill>
                <a:latin typeface="Arial"/>
                <a:cs typeface="Arial"/>
                <a:sym typeface="Arial"/>
              </a:endParaRPr>
            </a:p>
          </p:txBody>
        </p:sp>
        <p:sp>
          <p:nvSpPr>
            <p:cNvPr id="9407" name="Google Shape;9407;p66"/>
            <p:cNvSpPr/>
            <p:nvPr/>
          </p:nvSpPr>
          <p:spPr>
            <a:xfrm>
              <a:off x="2105681" y="964326"/>
              <a:ext cx="289200" cy="42600"/>
            </a:xfrm>
            <a:prstGeom prst="rect">
              <a:avLst/>
            </a:pr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08" name="Google Shape;9408;p66"/>
            <p:cNvSpPr/>
            <p:nvPr/>
          </p:nvSpPr>
          <p:spPr>
            <a:xfrm>
              <a:off x="2109515" y="1159286"/>
              <a:ext cx="280200" cy="42600"/>
            </a:xfrm>
            <a:prstGeom prst="rect">
              <a:avLst/>
            </a:prstGeom>
            <a:solidFill>
              <a:srgbClr val="EEEEEE"/>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09" name="Google Shape;9409;p66"/>
            <p:cNvSpPr/>
            <p:nvPr/>
          </p:nvSpPr>
          <p:spPr>
            <a:xfrm>
              <a:off x="2753389" y="1353677"/>
              <a:ext cx="325500" cy="42600"/>
            </a:xfrm>
            <a:prstGeom prst="rect">
              <a:avLst/>
            </a:pr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10" name="Google Shape;9410;p66"/>
            <p:cNvSpPr/>
            <p:nvPr/>
          </p:nvSpPr>
          <p:spPr>
            <a:xfrm>
              <a:off x="2105681" y="1159287"/>
              <a:ext cx="289200" cy="42600"/>
            </a:xfrm>
            <a:prstGeom prst="rect">
              <a:avLst/>
            </a:pr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11" name="Google Shape;9411;p66"/>
            <p:cNvSpPr/>
            <p:nvPr/>
          </p:nvSpPr>
          <p:spPr>
            <a:xfrm>
              <a:off x="2412005" y="1354248"/>
              <a:ext cx="325500" cy="42600"/>
            </a:xfrm>
            <a:prstGeom prst="rect">
              <a:avLst/>
            </a:pr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12" name="Google Shape;9412;p66"/>
            <p:cNvSpPr/>
            <p:nvPr/>
          </p:nvSpPr>
          <p:spPr>
            <a:xfrm>
              <a:off x="2410087" y="964961"/>
              <a:ext cx="325500" cy="42600"/>
            </a:xfrm>
            <a:prstGeom prst="rect">
              <a:avLst/>
            </a:pr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13" name="Google Shape;9413;p66"/>
            <p:cNvSpPr txBox="1"/>
            <p:nvPr/>
          </p:nvSpPr>
          <p:spPr>
            <a:xfrm flipH="1">
              <a:off x="1906114" y="918164"/>
              <a:ext cx="203400" cy="106500"/>
            </a:xfrm>
            <a:prstGeom prst="rect">
              <a:avLst/>
            </a:prstGeom>
            <a:noFill/>
            <a:ln>
              <a:noFill/>
            </a:ln>
          </p:spPr>
          <p:txBody>
            <a:bodyPr spcFirstLastPara="1" wrap="square" lIns="115551" tIns="115551" rIns="115551" bIns="115551" anchor="t" anchorCtr="0">
              <a:noAutofit/>
            </a:bodyPr>
            <a:lstStyle/>
            <a:p>
              <a:pPr algn="r" defTabSz="1155710">
                <a:spcAft>
                  <a:spcPts val="2022"/>
                </a:spcAft>
                <a:buClr>
                  <a:srgbClr val="000000"/>
                </a:buClr>
              </a:pPr>
              <a:r>
                <a:rPr lang="en" sz="379" kern="0">
                  <a:solidFill>
                    <a:srgbClr val="E3E9ED"/>
                  </a:solidFill>
                  <a:latin typeface="Arial"/>
                  <a:cs typeface="Arial"/>
                  <a:sym typeface="Arial"/>
                </a:rPr>
                <a:t>PHASE 1</a:t>
              </a:r>
              <a:endParaRPr sz="379" kern="0">
                <a:solidFill>
                  <a:srgbClr val="E3E9ED"/>
                </a:solidFill>
                <a:latin typeface="Arial"/>
                <a:cs typeface="Arial"/>
                <a:sym typeface="Arial"/>
              </a:endParaRPr>
            </a:p>
          </p:txBody>
        </p:sp>
        <p:sp>
          <p:nvSpPr>
            <p:cNvPr id="9414" name="Google Shape;9414;p66"/>
            <p:cNvSpPr txBox="1"/>
            <p:nvPr/>
          </p:nvSpPr>
          <p:spPr>
            <a:xfrm flipH="1">
              <a:off x="1919618" y="1113390"/>
              <a:ext cx="189900" cy="91200"/>
            </a:xfrm>
            <a:prstGeom prst="rect">
              <a:avLst/>
            </a:prstGeom>
            <a:noFill/>
            <a:ln>
              <a:noFill/>
            </a:ln>
          </p:spPr>
          <p:txBody>
            <a:bodyPr spcFirstLastPara="1" wrap="square" lIns="115551" tIns="115551" rIns="115551" bIns="115551" anchor="t" anchorCtr="0">
              <a:noAutofit/>
            </a:bodyPr>
            <a:lstStyle/>
            <a:p>
              <a:pPr algn="r" defTabSz="1155710">
                <a:lnSpc>
                  <a:spcPct val="115000"/>
                </a:lnSpc>
                <a:spcAft>
                  <a:spcPts val="2022"/>
                </a:spcAft>
                <a:buClr>
                  <a:srgbClr val="000000"/>
                </a:buClr>
              </a:pPr>
              <a:r>
                <a:rPr lang="en" sz="379" kern="0">
                  <a:solidFill>
                    <a:srgbClr val="E3E9ED"/>
                  </a:solidFill>
                  <a:latin typeface="Arial"/>
                  <a:cs typeface="Arial"/>
                  <a:sym typeface="Arial"/>
                </a:rPr>
                <a:t>Task 1</a:t>
              </a:r>
              <a:endParaRPr sz="379" kern="0">
                <a:solidFill>
                  <a:srgbClr val="E3E9ED"/>
                </a:solidFill>
                <a:latin typeface="Arial"/>
                <a:cs typeface="Arial"/>
                <a:sym typeface="Arial"/>
              </a:endParaRPr>
            </a:p>
          </p:txBody>
        </p:sp>
        <p:sp>
          <p:nvSpPr>
            <p:cNvPr id="9415" name="Google Shape;9415;p66"/>
            <p:cNvSpPr txBox="1"/>
            <p:nvPr/>
          </p:nvSpPr>
          <p:spPr>
            <a:xfrm flipH="1">
              <a:off x="1906118" y="1304527"/>
              <a:ext cx="203400" cy="91200"/>
            </a:xfrm>
            <a:prstGeom prst="rect">
              <a:avLst/>
            </a:prstGeom>
            <a:noFill/>
            <a:ln>
              <a:noFill/>
            </a:ln>
          </p:spPr>
          <p:txBody>
            <a:bodyPr spcFirstLastPara="1" wrap="square" lIns="115551" tIns="115551" rIns="115551" bIns="115551" anchor="t" anchorCtr="0">
              <a:noAutofit/>
            </a:bodyPr>
            <a:lstStyle/>
            <a:p>
              <a:pPr algn="r" defTabSz="1155710">
                <a:lnSpc>
                  <a:spcPct val="115000"/>
                </a:lnSpc>
                <a:spcAft>
                  <a:spcPts val="2022"/>
                </a:spcAft>
                <a:buClr>
                  <a:srgbClr val="000000"/>
                </a:buClr>
              </a:pPr>
              <a:r>
                <a:rPr lang="en" sz="379" kern="0">
                  <a:solidFill>
                    <a:srgbClr val="E3E9ED"/>
                  </a:solidFill>
                  <a:latin typeface="Arial"/>
                  <a:cs typeface="Arial"/>
                  <a:sym typeface="Arial"/>
                </a:rPr>
                <a:t>Task 2</a:t>
              </a:r>
              <a:endParaRPr sz="379" kern="0">
                <a:solidFill>
                  <a:srgbClr val="E3E9ED"/>
                </a:solidFill>
                <a:latin typeface="Arial"/>
                <a:cs typeface="Arial"/>
                <a:sym typeface="Arial"/>
              </a:endParaRPr>
            </a:p>
          </p:txBody>
        </p:sp>
        <p:sp>
          <p:nvSpPr>
            <p:cNvPr id="9416" name="Google Shape;9416;p66"/>
            <p:cNvSpPr/>
            <p:nvPr/>
          </p:nvSpPr>
          <p:spPr>
            <a:xfrm>
              <a:off x="2750975" y="964961"/>
              <a:ext cx="325500" cy="42600"/>
            </a:xfrm>
            <a:prstGeom prst="rect">
              <a:avLst/>
            </a:pr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17" name="Google Shape;9417;p66"/>
          <p:cNvGrpSpPr/>
          <p:nvPr/>
        </p:nvGrpSpPr>
        <p:grpSpPr>
          <a:xfrm>
            <a:off x="4262608" y="1465652"/>
            <a:ext cx="2987066" cy="1271302"/>
            <a:chOff x="3292400" y="1193188"/>
            <a:chExt cx="2615240" cy="1131075"/>
          </a:xfrm>
        </p:grpSpPr>
        <p:sp>
          <p:nvSpPr>
            <p:cNvPr id="9418" name="Google Shape;9418;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19" name="Google Shape;9419;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20" name="Google Shape;9420;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defTabSz="1155710">
                <a:spcAft>
                  <a:spcPts val="2022"/>
                </a:spcAft>
                <a:buClr>
                  <a:srgbClr val="000000"/>
                </a:buClr>
              </a:pPr>
              <a:r>
                <a:rPr lang="en" sz="253" kern="0">
                  <a:solidFill>
                    <a:srgbClr val="FFFFFF"/>
                  </a:solidFill>
                  <a:latin typeface="Arial"/>
                  <a:cs typeface="Arial"/>
                  <a:sym typeface="Arial"/>
                </a:rPr>
                <a:t>JANUARY</a:t>
              </a:r>
              <a:endParaRPr sz="253" kern="0">
                <a:solidFill>
                  <a:srgbClr val="FFFFFF"/>
                </a:solidFill>
                <a:latin typeface="Arial"/>
                <a:cs typeface="Arial"/>
                <a:sym typeface="Arial"/>
              </a:endParaRPr>
            </a:p>
          </p:txBody>
        </p:sp>
        <p:sp>
          <p:nvSpPr>
            <p:cNvPr id="9421" name="Google Shape;9421;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defTabSz="1155710">
                <a:spcAft>
                  <a:spcPts val="2022"/>
                </a:spcAft>
                <a:buClr>
                  <a:srgbClr val="000000"/>
                </a:buClr>
              </a:pPr>
              <a:r>
                <a:rPr lang="en" sz="253" kern="0">
                  <a:solidFill>
                    <a:srgbClr val="FFFFFF"/>
                  </a:solidFill>
                  <a:latin typeface="Arial"/>
                  <a:cs typeface="Arial"/>
                  <a:sym typeface="Arial"/>
                </a:rPr>
                <a:t>FEBRUARY</a:t>
              </a:r>
              <a:endParaRPr sz="253" kern="0">
                <a:solidFill>
                  <a:srgbClr val="FFFFFF"/>
                </a:solidFill>
                <a:latin typeface="Arial"/>
                <a:cs typeface="Arial"/>
                <a:sym typeface="Arial"/>
              </a:endParaRPr>
            </a:p>
          </p:txBody>
        </p:sp>
        <p:sp>
          <p:nvSpPr>
            <p:cNvPr id="9422" name="Google Shape;9422;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defTabSz="1155710">
                <a:spcAft>
                  <a:spcPts val="2022"/>
                </a:spcAft>
                <a:buClr>
                  <a:srgbClr val="000000"/>
                </a:buClr>
              </a:pPr>
              <a:r>
                <a:rPr lang="en" sz="253" kern="0">
                  <a:solidFill>
                    <a:srgbClr val="FFFFFF"/>
                  </a:solidFill>
                  <a:latin typeface="Arial"/>
                  <a:cs typeface="Arial"/>
                  <a:sym typeface="Arial"/>
                </a:rPr>
                <a:t>MARCH</a:t>
              </a:r>
              <a:endParaRPr sz="253" kern="0">
                <a:solidFill>
                  <a:srgbClr val="FFFFFF"/>
                </a:solidFill>
                <a:latin typeface="Arial"/>
                <a:cs typeface="Arial"/>
                <a:sym typeface="Arial"/>
              </a:endParaRPr>
            </a:p>
          </p:txBody>
        </p:sp>
        <p:sp>
          <p:nvSpPr>
            <p:cNvPr id="9423" name="Google Shape;9423;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defTabSz="1155710">
                <a:spcAft>
                  <a:spcPts val="2022"/>
                </a:spcAft>
                <a:buClr>
                  <a:srgbClr val="000000"/>
                </a:buClr>
              </a:pPr>
              <a:r>
                <a:rPr lang="en" sz="253" kern="0">
                  <a:solidFill>
                    <a:srgbClr val="FFFFFF"/>
                  </a:solidFill>
                  <a:latin typeface="Arial"/>
                  <a:cs typeface="Arial"/>
                  <a:sym typeface="Arial"/>
                </a:rPr>
                <a:t>APRIL</a:t>
              </a:r>
              <a:endParaRPr sz="253" kern="0">
                <a:solidFill>
                  <a:srgbClr val="FFFFFF"/>
                </a:solidFill>
                <a:latin typeface="Arial"/>
                <a:cs typeface="Arial"/>
                <a:sym typeface="Arial"/>
              </a:endParaRPr>
            </a:p>
          </p:txBody>
        </p:sp>
        <p:sp>
          <p:nvSpPr>
            <p:cNvPr id="9424" name="Google Shape;9424;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defTabSz="1155710">
                <a:spcAft>
                  <a:spcPts val="2022"/>
                </a:spcAft>
                <a:buClr>
                  <a:srgbClr val="000000"/>
                </a:buClr>
              </a:pPr>
              <a:r>
                <a:rPr lang="en" sz="253" kern="0">
                  <a:solidFill>
                    <a:srgbClr val="FFFFFF"/>
                  </a:solidFill>
                  <a:latin typeface="Arial"/>
                  <a:cs typeface="Arial"/>
                  <a:sym typeface="Arial"/>
                </a:rPr>
                <a:t>MAY</a:t>
              </a:r>
              <a:endParaRPr sz="253" kern="0">
                <a:solidFill>
                  <a:srgbClr val="FFFFFF"/>
                </a:solidFill>
                <a:latin typeface="Arial"/>
                <a:cs typeface="Arial"/>
                <a:sym typeface="Arial"/>
              </a:endParaRPr>
            </a:p>
          </p:txBody>
        </p:sp>
        <p:sp>
          <p:nvSpPr>
            <p:cNvPr id="9425" name="Google Shape;9425;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defTabSz="1155710">
                <a:spcAft>
                  <a:spcPts val="2022"/>
                </a:spcAft>
                <a:buClr>
                  <a:srgbClr val="000000"/>
                </a:buClr>
              </a:pPr>
              <a:r>
                <a:rPr lang="en" sz="253" kern="0">
                  <a:solidFill>
                    <a:srgbClr val="FFFFFF"/>
                  </a:solidFill>
                  <a:latin typeface="Arial"/>
                  <a:cs typeface="Arial"/>
                  <a:sym typeface="Arial"/>
                </a:rPr>
                <a:t>JUNE</a:t>
              </a:r>
              <a:endParaRPr sz="253" kern="0">
                <a:solidFill>
                  <a:srgbClr val="FFFFFF"/>
                </a:solidFill>
                <a:latin typeface="Arial"/>
                <a:cs typeface="Arial"/>
                <a:sym typeface="Arial"/>
              </a:endParaRPr>
            </a:p>
          </p:txBody>
        </p:sp>
        <p:sp>
          <p:nvSpPr>
            <p:cNvPr id="9426" name="Google Shape;9426;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defTabSz="1155710">
                <a:spcAft>
                  <a:spcPts val="2022"/>
                </a:spcAft>
                <a:buClr>
                  <a:srgbClr val="000000"/>
                </a:buClr>
              </a:pPr>
              <a:r>
                <a:rPr lang="en" sz="253" kern="0">
                  <a:solidFill>
                    <a:srgbClr val="FFFFFF"/>
                  </a:solidFill>
                  <a:latin typeface="Arial"/>
                  <a:cs typeface="Arial"/>
                  <a:sym typeface="Arial"/>
                </a:rPr>
                <a:t>PHASE 1</a:t>
              </a:r>
              <a:endParaRPr sz="253" kern="0">
                <a:solidFill>
                  <a:srgbClr val="FFFFFF"/>
                </a:solidFill>
                <a:latin typeface="Arial"/>
                <a:cs typeface="Arial"/>
                <a:sym typeface="Arial"/>
              </a:endParaRPr>
            </a:p>
          </p:txBody>
        </p:sp>
        <p:sp>
          <p:nvSpPr>
            <p:cNvPr id="9427" name="Google Shape;9427;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defTabSz="1155710">
                <a:spcAft>
                  <a:spcPts val="2022"/>
                </a:spcAft>
                <a:buClr>
                  <a:srgbClr val="000000"/>
                </a:buClr>
              </a:pPr>
              <a:r>
                <a:rPr lang="en" sz="253" kern="0">
                  <a:solidFill>
                    <a:srgbClr val="FFFFFF"/>
                  </a:solidFill>
                  <a:latin typeface="Arial"/>
                  <a:cs typeface="Arial"/>
                  <a:sym typeface="Arial"/>
                </a:rPr>
                <a:t>PHASE 2</a:t>
              </a:r>
              <a:endParaRPr sz="253" kern="0">
                <a:solidFill>
                  <a:srgbClr val="FFFFFF"/>
                </a:solidFill>
                <a:latin typeface="Arial"/>
                <a:cs typeface="Arial"/>
                <a:sym typeface="Arial"/>
              </a:endParaRPr>
            </a:p>
          </p:txBody>
        </p:sp>
        <p:sp>
          <p:nvSpPr>
            <p:cNvPr id="9428" name="Google Shape;9428;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defTabSz="1155710">
                <a:lnSpc>
                  <a:spcPct val="115000"/>
                </a:lnSpc>
                <a:spcAft>
                  <a:spcPts val="2022"/>
                </a:spcAft>
                <a:buClr>
                  <a:srgbClr val="000000"/>
                </a:buClr>
              </a:pPr>
              <a:r>
                <a:rPr lang="en" sz="253" kern="0">
                  <a:solidFill>
                    <a:srgbClr val="FFFFFF"/>
                  </a:solidFill>
                  <a:latin typeface="Arial"/>
                  <a:cs typeface="Arial"/>
                  <a:sym typeface="Arial"/>
                </a:rPr>
                <a:t>Task 1</a:t>
              </a:r>
              <a:endParaRPr sz="253" kern="0">
                <a:solidFill>
                  <a:srgbClr val="FFFFFF"/>
                </a:solidFill>
                <a:latin typeface="Arial"/>
                <a:cs typeface="Arial"/>
                <a:sym typeface="Arial"/>
              </a:endParaRPr>
            </a:p>
          </p:txBody>
        </p:sp>
        <p:sp>
          <p:nvSpPr>
            <p:cNvPr id="9429" name="Google Shape;9429;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defTabSz="1155710">
                <a:lnSpc>
                  <a:spcPct val="115000"/>
                </a:lnSpc>
                <a:spcAft>
                  <a:spcPts val="2022"/>
                </a:spcAft>
                <a:buClr>
                  <a:srgbClr val="000000"/>
                </a:buClr>
              </a:pPr>
              <a:r>
                <a:rPr lang="en" sz="253" kern="0">
                  <a:solidFill>
                    <a:srgbClr val="FFFFFF"/>
                  </a:solidFill>
                  <a:latin typeface="Arial"/>
                  <a:cs typeface="Arial"/>
                  <a:sym typeface="Arial"/>
                </a:rPr>
                <a:t>Task 2</a:t>
              </a:r>
              <a:endParaRPr sz="253" kern="0">
                <a:solidFill>
                  <a:srgbClr val="FFFFFF"/>
                </a:solidFill>
                <a:latin typeface="Arial"/>
                <a:cs typeface="Arial"/>
                <a:sym typeface="Arial"/>
              </a:endParaRPr>
            </a:p>
          </p:txBody>
        </p:sp>
        <p:sp>
          <p:nvSpPr>
            <p:cNvPr id="9430" name="Google Shape;9430;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defTabSz="1155710">
                <a:lnSpc>
                  <a:spcPct val="115000"/>
                </a:lnSpc>
                <a:spcAft>
                  <a:spcPts val="2022"/>
                </a:spcAft>
                <a:buClr>
                  <a:srgbClr val="000000"/>
                </a:buClr>
              </a:pPr>
              <a:r>
                <a:rPr lang="en" sz="253" kern="0">
                  <a:solidFill>
                    <a:srgbClr val="FFFFFF"/>
                  </a:solidFill>
                  <a:latin typeface="Arial"/>
                  <a:cs typeface="Arial"/>
                  <a:sym typeface="Arial"/>
                </a:rPr>
                <a:t>Task 1</a:t>
              </a:r>
              <a:endParaRPr sz="253" kern="0">
                <a:solidFill>
                  <a:srgbClr val="FFFFFF"/>
                </a:solidFill>
                <a:latin typeface="Arial"/>
                <a:cs typeface="Arial"/>
                <a:sym typeface="Arial"/>
              </a:endParaRPr>
            </a:p>
          </p:txBody>
        </p:sp>
        <p:sp>
          <p:nvSpPr>
            <p:cNvPr id="9431" name="Google Shape;9431;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defTabSz="1155710">
                <a:lnSpc>
                  <a:spcPct val="115000"/>
                </a:lnSpc>
                <a:spcAft>
                  <a:spcPts val="2022"/>
                </a:spcAft>
                <a:buClr>
                  <a:srgbClr val="000000"/>
                </a:buClr>
              </a:pPr>
              <a:r>
                <a:rPr lang="en" sz="253" kern="0">
                  <a:solidFill>
                    <a:srgbClr val="FFFFFF"/>
                  </a:solidFill>
                  <a:latin typeface="Arial"/>
                  <a:cs typeface="Arial"/>
                  <a:sym typeface="Arial"/>
                </a:rPr>
                <a:t>Task 2</a:t>
              </a:r>
              <a:endParaRPr sz="253" kern="0">
                <a:solidFill>
                  <a:srgbClr val="FFFFFF"/>
                </a:solidFill>
                <a:latin typeface="Arial"/>
                <a:cs typeface="Arial"/>
                <a:sym typeface="Arial"/>
              </a:endParaRPr>
            </a:p>
          </p:txBody>
        </p:sp>
        <p:grpSp>
          <p:nvGrpSpPr>
            <p:cNvPr id="9432" name="Google Shape;9432;p66"/>
            <p:cNvGrpSpPr/>
            <p:nvPr/>
          </p:nvGrpSpPr>
          <p:grpSpPr>
            <a:xfrm>
              <a:off x="3748438" y="1378608"/>
              <a:ext cx="2159202" cy="903971"/>
              <a:chOff x="1683525" y="2179850"/>
              <a:chExt cx="4519050" cy="2134525"/>
            </a:xfrm>
          </p:grpSpPr>
          <p:sp>
            <p:nvSpPr>
              <p:cNvPr id="9433" name="Google Shape;9433;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34" name="Google Shape;9434;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35" name="Google Shape;9435;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36" name="Google Shape;9436;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37" name="Google Shape;9437;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38" name="Google Shape;9438;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39" name="Google Shape;9439;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40" name="Google Shape;9440;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41" name="Google Shape;9441;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42" name="Google Shape;9442;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43" name="Google Shape;9443;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sp>
            <p:nvSpPr>
              <p:cNvPr id="9444" name="Google Shape;9444;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15551" tIns="115551" rIns="115551" bIns="115551" anchor="ctr" anchorCtr="0">
                <a:noAutofit/>
              </a:bodyPr>
              <a:lstStyle/>
              <a:p>
                <a:pPr defTabSz="1155710">
                  <a:buClr>
                    <a:srgbClr val="000000"/>
                  </a:buClr>
                </a:pPr>
                <a:endParaRPr sz="253" kern="0">
                  <a:solidFill>
                    <a:srgbClr val="FFFFFF"/>
                  </a:solidFill>
                  <a:latin typeface="Arial"/>
                  <a:cs typeface="Arial"/>
                  <a:sym typeface="Arial"/>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9449" name="Google Shape;9449;p67"/>
          <p:cNvGrpSpPr/>
          <p:nvPr/>
        </p:nvGrpSpPr>
        <p:grpSpPr>
          <a:xfrm>
            <a:off x="6085226" y="1506643"/>
            <a:ext cx="942142" cy="908563"/>
            <a:chOff x="4249973" y="1201875"/>
            <a:chExt cx="1958568" cy="1888762"/>
          </a:xfrm>
        </p:grpSpPr>
        <p:sp>
          <p:nvSpPr>
            <p:cNvPr id="9450" name="Google Shape;9450;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451" name="Google Shape;9451;p67"/>
            <p:cNvGrpSpPr/>
            <p:nvPr/>
          </p:nvGrpSpPr>
          <p:grpSpPr>
            <a:xfrm>
              <a:off x="5853086" y="1789142"/>
              <a:ext cx="355454" cy="1048099"/>
              <a:chOff x="5576108" y="2016725"/>
              <a:chExt cx="565200" cy="1666560"/>
            </a:xfrm>
          </p:grpSpPr>
          <p:sp>
            <p:nvSpPr>
              <p:cNvPr id="9452" name="Google Shape;9452;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algn="ctr" defTabSz="1155710">
                  <a:buClr>
                    <a:srgbClr val="000000"/>
                  </a:buClr>
                </a:pPr>
                <a:endParaRPr sz="1517" kern="0">
                  <a:solidFill>
                    <a:srgbClr val="FFFFFF"/>
                  </a:solidFill>
                  <a:latin typeface="Roboto Medium"/>
                  <a:ea typeface="Roboto Medium"/>
                  <a:cs typeface="Roboto Medium"/>
                  <a:sym typeface="Roboto Medium"/>
                </a:endParaRPr>
              </a:p>
            </p:txBody>
          </p:sp>
          <p:sp>
            <p:nvSpPr>
              <p:cNvPr id="9453" name="Google Shape;9453;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54" name="Google Shape;9454;p67"/>
            <p:cNvGrpSpPr/>
            <p:nvPr/>
          </p:nvGrpSpPr>
          <p:grpSpPr>
            <a:xfrm>
              <a:off x="4869455" y="2691676"/>
              <a:ext cx="1013897" cy="398961"/>
              <a:chOff x="4012057" y="3451825"/>
              <a:chExt cx="1612175" cy="634379"/>
            </a:xfrm>
          </p:grpSpPr>
          <p:sp>
            <p:nvSpPr>
              <p:cNvPr id="9455" name="Google Shape;9455;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algn="ctr" defTabSz="1155710">
                  <a:buClr>
                    <a:srgbClr val="000000"/>
                  </a:buClr>
                </a:pPr>
                <a:endParaRPr sz="1517" kern="0">
                  <a:solidFill>
                    <a:srgbClr val="FFFFFF"/>
                  </a:solidFill>
                  <a:latin typeface="Roboto Medium"/>
                  <a:ea typeface="Roboto Medium"/>
                  <a:cs typeface="Roboto Medium"/>
                  <a:sym typeface="Roboto Medium"/>
                </a:endParaRPr>
              </a:p>
            </p:txBody>
          </p:sp>
          <p:sp>
            <p:nvSpPr>
              <p:cNvPr id="9456" name="Google Shape;9456;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57" name="Google Shape;9457;p67"/>
            <p:cNvGrpSpPr/>
            <p:nvPr/>
          </p:nvGrpSpPr>
          <p:grpSpPr>
            <a:xfrm>
              <a:off x="4276937" y="2155961"/>
              <a:ext cx="651965" cy="891358"/>
              <a:chOff x="3069908" y="2599997"/>
              <a:chExt cx="1036675" cy="1417328"/>
            </a:xfrm>
          </p:grpSpPr>
          <p:sp>
            <p:nvSpPr>
              <p:cNvPr id="9458" name="Google Shape;9458;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algn="ctr" defTabSz="1155710">
                  <a:buClr>
                    <a:srgbClr val="000000"/>
                  </a:buClr>
                </a:pPr>
                <a:endParaRPr sz="1517" kern="0">
                  <a:solidFill>
                    <a:srgbClr val="FFFFFF"/>
                  </a:solidFill>
                  <a:latin typeface="Roboto Medium"/>
                  <a:ea typeface="Roboto Medium"/>
                  <a:cs typeface="Roboto Medium"/>
                  <a:sym typeface="Roboto Medium"/>
                </a:endParaRPr>
              </a:p>
            </p:txBody>
          </p:sp>
          <p:sp>
            <p:nvSpPr>
              <p:cNvPr id="9459" name="Google Shape;9459;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60" name="Google Shape;9460;p67"/>
            <p:cNvGrpSpPr/>
            <p:nvPr/>
          </p:nvGrpSpPr>
          <p:grpSpPr>
            <a:xfrm>
              <a:off x="5054918" y="1201875"/>
              <a:ext cx="999548" cy="602711"/>
              <a:chOff x="4306958" y="1082925"/>
              <a:chExt cx="1589359" cy="958358"/>
            </a:xfrm>
          </p:grpSpPr>
          <p:sp>
            <p:nvSpPr>
              <p:cNvPr id="9461" name="Google Shape;9461;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algn="ctr" defTabSz="1155710">
                  <a:buClr>
                    <a:srgbClr val="000000"/>
                  </a:buClr>
                </a:pPr>
                <a:endParaRPr sz="1517" kern="0">
                  <a:solidFill>
                    <a:srgbClr val="FFFFFF"/>
                  </a:solidFill>
                  <a:latin typeface="Roboto Medium"/>
                  <a:ea typeface="Roboto Medium"/>
                  <a:cs typeface="Roboto Medium"/>
                  <a:sym typeface="Roboto Medium"/>
                </a:endParaRPr>
              </a:p>
            </p:txBody>
          </p:sp>
          <p:sp>
            <p:nvSpPr>
              <p:cNvPr id="9462" name="Google Shape;9462;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63" name="Google Shape;9463;p67"/>
            <p:cNvGrpSpPr/>
            <p:nvPr/>
          </p:nvGrpSpPr>
          <p:grpSpPr>
            <a:xfrm>
              <a:off x="4249973" y="1303451"/>
              <a:ext cx="799317" cy="841334"/>
              <a:chOff x="3027033" y="1244439"/>
              <a:chExt cx="1270977" cy="1337786"/>
            </a:xfrm>
          </p:grpSpPr>
          <p:sp>
            <p:nvSpPr>
              <p:cNvPr id="9464" name="Google Shape;9464;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algn="ctr" defTabSz="1155710">
                  <a:buClr>
                    <a:srgbClr val="000000"/>
                  </a:buClr>
                </a:pPr>
                <a:endParaRPr sz="1517" kern="0">
                  <a:solidFill>
                    <a:srgbClr val="FFFFFF"/>
                  </a:solidFill>
                  <a:latin typeface="Roboto Medium"/>
                  <a:ea typeface="Roboto Medium"/>
                  <a:cs typeface="Roboto Medium"/>
                  <a:sym typeface="Roboto Medium"/>
                </a:endParaRPr>
              </a:p>
            </p:txBody>
          </p:sp>
          <p:sp>
            <p:nvSpPr>
              <p:cNvPr id="9465" name="Google Shape;9465;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466" name="Google Shape;9466;p67"/>
          <p:cNvGrpSpPr/>
          <p:nvPr/>
        </p:nvGrpSpPr>
        <p:grpSpPr>
          <a:xfrm>
            <a:off x="923975" y="2616905"/>
            <a:ext cx="962789" cy="922507"/>
            <a:chOff x="2657744" y="2337745"/>
            <a:chExt cx="832987" cy="798137"/>
          </a:xfrm>
        </p:grpSpPr>
        <p:sp>
          <p:nvSpPr>
            <p:cNvPr id="9467" name="Google Shape;9467;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68" name="Google Shape;9468;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69" name="Google Shape;9469;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70" name="Google Shape;9470;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71" name="Google Shape;9471;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72" name="Google Shape;9472;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73" name="Google Shape;9473;p67"/>
          <p:cNvGrpSpPr/>
          <p:nvPr/>
        </p:nvGrpSpPr>
        <p:grpSpPr>
          <a:xfrm>
            <a:off x="4097556" y="2620958"/>
            <a:ext cx="866483" cy="914532"/>
            <a:chOff x="3398134" y="2057755"/>
            <a:chExt cx="704087" cy="743130"/>
          </a:xfrm>
        </p:grpSpPr>
        <p:grpSp>
          <p:nvGrpSpPr>
            <p:cNvPr id="9474" name="Google Shape;9474;p67"/>
            <p:cNvGrpSpPr/>
            <p:nvPr/>
          </p:nvGrpSpPr>
          <p:grpSpPr>
            <a:xfrm>
              <a:off x="3398134" y="2290183"/>
              <a:ext cx="315300" cy="219900"/>
              <a:chOff x="3398134" y="2290183"/>
              <a:chExt cx="315300" cy="219900"/>
            </a:xfrm>
          </p:grpSpPr>
          <p:sp>
            <p:nvSpPr>
              <p:cNvPr id="9475" name="Google Shape;9475;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86671" tIns="43320" rIns="86671" bIns="43320" anchor="ctr" anchorCtr="0">
                <a:noAutofit/>
              </a:bodyPr>
              <a:lstStyle/>
              <a:p>
                <a:pPr algn="ctr" defTabSz="1155710">
                  <a:buClr>
                    <a:srgbClr val="000000"/>
                  </a:buClr>
                </a:pPr>
                <a:endParaRPr sz="1769" kern="0">
                  <a:solidFill>
                    <a:srgbClr val="00C3B1"/>
                  </a:solidFill>
                  <a:latin typeface="Calibri"/>
                  <a:ea typeface="Calibri"/>
                  <a:cs typeface="Calibri"/>
                  <a:sym typeface="Calibri"/>
                </a:endParaRPr>
              </a:p>
            </p:txBody>
          </p:sp>
          <p:cxnSp>
            <p:nvCxnSpPr>
              <p:cNvPr id="9476" name="Google Shape;9476;p67"/>
              <p:cNvCxnSpPr>
                <a:stCxn id="9475"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477" name="Google Shape;9477;p67"/>
            <p:cNvGrpSpPr/>
            <p:nvPr/>
          </p:nvGrpSpPr>
          <p:grpSpPr>
            <a:xfrm>
              <a:off x="3547823" y="2467358"/>
              <a:ext cx="219900" cy="333527"/>
              <a:chOff x="3547823" y="2467358"/>
              <a:chExt cx="219900" cy="333527"/>
            </a:xfrm>
          </p:grpSpPr>
          <p:sp>
            <p:nvSpPr>
              <p:cNvPr id="9478" name="Google Shape;9478;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86671" tIns="43320" rIns="86671" bIns="43320" anchor="ctr" anchorCtr="0">
                <a:noAutofit/>
              </a:bodyPr>
              <a:lstStyle/>
              <a:p>
                <a:pPr algn="ctr" defTabSz="1155710">
                  <a:buClr>
                    <a:srgbClr val="000000"/>
                  </a:buClr>
                </a:pPr>
                <a:endParaRPr sz="1769" kern="0">
                  <a:solidFill>
                    <a:srgbClr val="00C3B1"/>
                  </a:solidFill>
                  <a:latin typeface="Calibri"/>
                  <a:ea typeface="Calibri"/>
                  <a:cs typeface="Calibri"/>
                  <a:sym typeface="Calibri"/>
                </a:endParaRPr>
              </a:p>
            </p:txBody>
          </p:sp>
          <p:cxnSp>
            <p:nvCxnSpPr>
              <p:cNvPr id="9479" name="Google Shape;9479;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480" name="Google Shape;9480;p67"/>
            <p:cNvGrpSpPr/>
            <p:nvPr/>
          </p:nvGrpSpPr>
          <p:grpSpPr>
            <a:xfrm>
              <a:off x="3734138" y="2467358"/>
              <a:ext cx="219900" cy="333527"/>
              <a:chOff x="3734138" y="2467358"/>
              <a:chExt cx="219900" cy="333527"/>
            </a:xfrm>
          </p:grpSpPr>
          <p:sp>
            <p:nvSpPr>
              <p:cNvPr id="9481" name="Google Shape;9481;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86671" tIns="43320" rIns="86671" bIns="43320" anchor="ctr" anchorCtr="0">
                <a:noAutofit/>
              </a:bodyPr>
              <a:lstStyle/>
              <a:p>
                <a:pPr algn="ctr" defTabSz="1155710">
                  <a:buClr>
                    <a:srgbClr val="000000"/>
                  </a:buClr>
                </a:pPr>
                <a:endParaRPr sz="1769" kern="0">
                  <a:solidFill>
                    <a:srgbClr val="00C3B1"/>
                  </a:solidFill>
                  <a:latin typeface="Calibri"/>
                  <a:ea typeface="Calibri"/>
                  <a:cs typeface="Calibri"/>
                  <a:sym typeface="Calibri"/>
                </a:endParaRPr>
              </a:p>
            </p:txBody>
          </p:sp>
          <p:cxnSp>
            <p:nvCxnSpPr>
              <p:cNvPr id="9482" name="Google Shape;9482;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483" name="Google Shape;9483;p67"/>
            <p:cNvGrpSpPr/>
            <p:nvPr/>
          </p:nvGrpSpPr>
          <p:grpSpPr>
            <a:xfrm>
              <a:off x="3787560" y="2288011"/>
              <a:ext cx="314661" cy="219900"/>
              <a:chOff x="3787560" y="2288011"/>
              <a:chExt cx="314661" cy="219900"/>
            </a:xfrm>
          </p:grpSpPr>
          <p:sp>
            <p:nvSpPr>
              <p:cNvPr id="9484" name="Google Shape;9484;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86671" tIns="43320" rIns="86671" bIns="43320" anchor="ctr" anchorCtr="0">
                <a:noAutofit/>
              </a:bodyPr>
              <a:lstStyle/>
              <a:p>
                <a:pPr algn="ctr" defTabSz="1155710">
                  <a:buClr>
                    <a:srgbClr val="000000"/>
                  </a:buClr>
                </a:pPr>
                <a:endParaRPr sz="1769" kern="0">
                  <a:solidFill>
                    <a:srgbClr val="00C3B1"/>
                  </a:solidFill>
                  <a:latin typeface="Calibri"/>
                  <a:ea typeface="Calibri"/>
                  <a:cs typeface="Calibri"/>
                  <a:sym typeface="Calibri"/>
                </a:endParaRPr>
              </a:p>
            </p:txBody>
          </p:sp>
          <p:cxnSp>
            <p:nvCxnSpPr>
              <p:cNvPr id="9485" name="Google Shape;9485;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486" name="Google Shape;9486;p67"/>
            <p:cNvGrpSpPr/>
            <p:nvPr/>
          </p:nvGrpSpPr>
          <p:grpSpPr>
            <a:xfrm>
              <a:off x="3637290" y="2057755"/>
              <a:ext cx="219900" cy="335499"/>
              <a:chOff x="3637290" y="2057755"/>
              <a:chExt cx="219900" cy="335499"/>
            </a:xfrm>
          </p:grpSpPr>
          <p:sp>
            <p:nvSpPr>
              <p:cNvPr id="9487" name="Google Shape;9487;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86671" tIns="43320" rIns="86671" bIns="43320" anchor="ctr" anchorCtr="0">
                <a:noAutofit/>
              </a:bodyPr>
              <a:lstStyle/>
              <a:p>
                <a:pPr algn="ctr" defTabSz="1155710">
                  <a:buClr>
                    <a:srgbClr val="000000"/>
                  </a:buClr>
                </a:pPr>
                <a:endParaRPr sz="1769" kern="0">
                  <a:solidFill>
                    <a:srgbClr val="FFFFFF"/>
                  </a:solidFill>
                  <a:latin typeface="Calibri"/>
                  <a:ea typeface="Calibri"/>
                  <a:cs typeface="Calibri"/>
                  <a:sym typeface="Calibri"/>
                </a:endParaRPr>
              </a:p>
            </p:txBody>
          </p:sp>
          <p:cxnSp>
            <p:nvCxnSpPr>
              <p:cNvPr id="9488" name="Google Shape;9488;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489" name="Google Shape;9489;p67"/>
          <p:cNvGrpSpPr/>
          <p:nvPr/>
        </p:nvGrpSpPr>
        <p:grpSpPr>
          <a:xfrm>
            <a:off x="6214851" y="2629421"/>
            <a:ext cx="897554" cy="897554"/>
            <a:chOff x="5007123" y="2079403"/>
            <a:chExt cx="687600" cy="687600"/>
          </a:xfrm>
        </p:grpSpPr>
        <p:sp>
          <p:nvSpPr>
            <p:cNvPr id="9490" name="Google Shape;9490;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1" name="Google Shape;9491;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2" name="Google Shape;9492;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3" name="Google Shape;9493;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94" name="Google Shape;9494;p67"/>
          <p:cNvGrpSpPr/>
          <p:nvPr/>
        </p:nvGrpSpPr>
        <p:grpSpPr>
          <a:xfrm>
            <a:off x="7237889" y="2622478"/>
            <a:ext cx="911261" cy="911495"/>
            <a:chOff x="5797446" y="2063053"/>
            <a:chExt cx="698100" cy="698280"/>
          </a:xfrm>
        </p:grpSpPr>
        <p:sp>
          <p:nvSpPr>
            <p:cNvPr id="9495" name="Google Shape;9495;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6" name="Google Shape;9496;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7" name="Google Shape;9497;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8" name="Google Shape;9498;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99" name="Google Shape;9499;p67"/>
          <p:cNvGrpSpPr/>
          <p:nvPr/>
        </p:nvGrpSpPr>
        <p:grpSpPr>
          <a:xfrm>
            <a:off x="10328283" y="4702339"/>
            <a:ext cx="354628" cy="850805"/>
            <a:chOff x="8075075" y="3754290"/>
            <a:chExt cx="255612" cy="613194"/>
          </a:xfrm>
        </p:grpSpPr>
        <p:grpSp>
          <p:nvGrpSpPr>
            <p:cNvPr id="9500" name="Google Shape;9500;p67"/>
            <p:cNvGrpSpPr/>
            <p:nvPr/>
          </p:nvGrpSpPr>
          <p:grpSpPr>
            <a:xfrm>
              <a:off x="8075075" y="3754290"/>
              <a:ext cx="255612" cy="613194"/>
              <a:chOff x="8075075" y="3754290"/>
              <a:chExt cx="255612" cy="613194"/>
            </a:xfrm>
          </p:grpSpPr>
          <p:sp>
            <p:nvSpPr>
              <p:cNvPr id="9501" name="Google Shape;9501;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02" name="Google Shape;9502;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503" name="Google Shape;9503;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04" name="Google Shape;9504;p67"/>
          <p:cNvGrpSpPr/>
          <p:nvPr/>
        </p:nvGrpSpPr>
        <p:grpSpPr>
          <a:xfrm>
            <a:off x="6684565" y="4688179"/>
            <a:ext cx="594473" cy="864178"/>
            <a:chOff x="1697726" y="3244179"/>
            <a:chExt cx="788124" cy="1146069"/>
          </a:xfrm>
        </p:grpSpPr>
        <p:sp>
          <p:nvSpPr>
            <p:cNvPr id="9505" name="Google Shape;9505;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06" name="Google Shape;9506;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507" name="Google Shape;9507;p67"/>
          <p:cNvSpPr/>
          <p:nvPr/>
        </p:nvSpPr>
        <p:spPr>
          <a:xfrm>
            <a:off x="10296082" y="4579488"/>
            <a:ext cx="258"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508" name="Google Shape;9508;p67"/>
          <p:cNvGrpSpPr/>
          <p:nvPr/>
        </p:nvGrpSpPr>
        <p:grpSpPr>
          <a:xfrm>
            <a:off x="7469631" y="4702337"/>
            <a:ext cx="371446" cy="371387"/>
            <a:chOff x="6134814" y="3754290"/>
            <a:chExt cx="293891" cy="293845"/>
          </a:xfrm>
        </p:grpSpPr>
        <p:sp>
          <p:nvSpPr>
            <p:cNvPr id="9509" name="Google Shape;9509;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10" name="Google Shape;9510;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11" name="Google Shape;9511;p67"/>
          <p:cNvGrpSpPr/>
          <p:nvPr/>
        </p:nvGrpSpPr>
        <p:grpSpPr>
          <a:xfrm>
            <a:off x="7469631" y="5180936"/>
            <a:ext cx="371446" cy="371446"/>
            <a:chOff x="6134814" y="4086186"/>
            <a:chExt cx="293891" cy="293891"/>
          </a:xfrm>
        </p:grpSpPr>
        <p:sp>
          <p:nvSpPr>
            <p:cNvPr id="9512" name="Google Shape;9512;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13" name="Google Shape;9513;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514" name="Google Shape;9514;p67"/>
          <p:cNvSpPr/>
          <p:nvPr/>
        </p:nvSpPr>
        <p:spPr>
          <a:xfrm>
            <a:off x="8782087" y="4701323"/>
            <a:ext cx="770584" cy="85078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15" name="Google Shape;9515;p67"/>
          <p:cNvSpPr/>
          <p:nvPr/>
        </p:nvSpPr>
        <p:spPr>
          <a:xfrm rot="10800000">
            <a:off x="8031669" y="4698463"/>
            <a:ext cx="559826" cy="85393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516" name="Google Shape;9516;p67"/>
          <p:cNvGrpSpPr/>
          <p:nvPr/>
        </p:nvGrpSpPr>
        <p:grpSpPr>
          <a:xfrm>
            <a:off x="9902586" y="3700533"/>
            <a:ext cx="787255" cy="786068"/>
            <a:chOff x="1187048" y="238125"/>
            <a:chExt cx="5256397" cy="5248476"/>
          </a:xfrm>
        </p:grpSpPr>
        <p:sp>
          <p:nvSpPr>
            <p:cNvPr id="9517" name="Google Shape;9517;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18" name="Google Shape;9518;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19" name="Google Shape;9519;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0" name="Google Shape;9520;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21" name="Google Shape;9521;p67"/>
          <p:cNvGrpSpPr/>
          <p:nvPr/>
        </p:nvGrpSpPr>
        <p:grpSpPr>
          <a:xfrm>
            <a:off x="2896983" y="3712678"/>
            <a:ext cx="1656942" cy="774014"/>
            <a:chOff x="238125" y="1188750"/>
            <a:chExt cx="7140450" cy="3335550"/>
          </a:xfrm>
        </p:grpSpPr>
        <p:sp>
          <p:nvSpPr>
            <p:cNvPr id="9522" name="Google Shape;9522;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3" name="Google Shape;9523;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4" name="Google Shape;9524;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5" name="Google Shape;9525;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6" name="Google Shape;9526;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27" name="Google Shape;9527;p67"/>
          <p:cNvGrpSpPr/>
          <p:nvPr/>
        </p:nvGrpSpPr>
        <p:grpSpPr>
          <a:xfrm>
            <a:off x="8364404" y="3700740"/>
            <a:ext cx="1403295" cy="785762"/>
            <a:chOff x="238125" y="1335475"/>
            <a:chExt cx="5418735" cy="3034175"/>
          </a:xfrm>
        </p:grpSpPr>
        <p:sp>
          <p:nvSpPr>
            <p:cNvPr id="9528" name="Google Shape;9528;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9" name="Google Shape;9529;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30" name="Google Shape;9530;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31" name="Google Shape;9531;p67"/>
          <p:cNvGrpSpPr/>
          <p:nvPr/>
        </p:nvGrpSpPr>
        <p:grpSpPr>
          <a:xfrm>
            <a:off x="6870057" y="3696819"/>
            <a:ext cx="1357987" cy="792687"/>
            <a:chOff x="5359127" y="2910889"/>
            <a:chExt cx="1097723" cy="640831"/>
          </a:xfrm>
        </p:grpSpPr>
        <p:grpSp>
          <p:nvGrpSpPr>
            <p:cNvPr id="9532" name="Google Shape;9532;p67"/>
            <p:cNvGrpSpPr/>
            <p:nvPr/>
          </p:nvGrpSpPr>
          <p:grpSpPr>
            <a:xfrm>
              <a:off x="5929791" y="3263088"/>
              <a:ext cx="527060" cy="287097"/>
              <a:chOff x="5929791" y="3263088"/>
              <a:chExt cx="527060" cy="287097"/>
            </a:xfrm>
          </p:grpSpPr>
          <p:sp>
            <p:nvSpPr>
              <p:cNvPr id="9533" name="Google Shape;9533;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155710">
                  <a:buClr>
                    <a:srgbClr val="000000"/>
                  </a:buClr>
                </a:pPr>
                <a:endParaRPr sz="1138" kern="0">
                  <a:solidFill>
                    <a:srgbClr val="000000"/>
                  </a:solidFill>
                  <a:latin typeface="Arial"/>
                  <a:cs typeface="Arial"/>
                  <a:sym typeface="Arial"/>
                </a:endParaRPr>
              </a:p>
            </p:txBody>
          </p:sp>
          <p:sp>
            <p:nvSpPr>
              <p:cNvPr id="9534" name="Google Shape;9534;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155710">
                  <a:buClr>
                    <a:srgbClr val="000000"/>
                  </a:buClr>
                </a:pPr>
                <a:endParaRPr sz="1138" kern="0">
                  <a:solidFill>
                    <a:srgbClr val="000000"/>
                  </a:solidFill>
                  <a:latin typeface="Arial"/>
                  <a:cs typeface="Arial"/>
                  <a:sym typeface="Arial"/>
                </a:endParaRPr>
              </a:p>
            </p:txBody>
          </p:sp>
        </p:grpSp>
        <p:grpSp>
          <p:nvGrpSpPr>
            <p:cNvPr id="9535" name="Google Shape;9535;p67"/>
            <p:cNvGrpSpPr/>
            <p:nvPr/>
          </p:nvGrpSpPr>
          <p:grpSpPr>
            <a:xfrm>
              <a:off x="5359127" y="3263089"/>
              <a:ext cx="526428" cy="288631"/>
              <a:chOff x="5359127" y="3263089"/>
              <a:chExt cx="526428" cy="288631"/>
            </a:xfrm>
          </p:grpSpPr>
          <p:sp>
            <p:nvSpPr>
              <p:cNvPr id="9536" name="Google Shape;9536;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155710">
                  <a:buClr>
                    <a:srgbClr val="000000"/>
                  </a:buClr>
                </a:pPr>
                <a:endParaRPr sz="1138" kern="0">
                  <a:solidFill>
                    <a:srgbClr val="000000"/>
                  </a:solidFill>
                  <a:latin typeface="Arial"/>
                  <a:cs typeface="Arial"/>
                  <a:sym typeface="Arial"/>
                </a:endParaRPr>
              </a:p>
            </p:txBody>
          </p:sp>
          <p:sp>
            <p:nvSpPr>
              <p:cNvPr id="9537" name="Google Shape;9537;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155710">
                  <a:buClr>
                    <a:srgbClr val="000000"/>
                  </a:buClr>
                </a:pPr>
                <a:endParaRPr sz="1138" kern="0">
                  <a:solidFill>
                    <a:srgbClr val="000000"/>
                  </a:solidFill>
                  <a:latin typeface="Arial"/>
                  <a:cs typeface="Arial"/>
                  <a:sym typeface="Arial"/>
                </a:endParaRPr>
              </a:p>
            </p:txBody>
          </p:sp>
        </p:grpSp>
        <p:grpSp>
          <p:nvGrpSpPr>
            <p:cNvPr id="9538" name="Google Shape;9538;p67"/>
            <p:cNvGrpSpPr/>
            <p:nvPr/>
          </p:nvGrpSpPr>
          <p:grpSpPr>
            <a:xfrm>
              <a:off x="5551525" y="2910889"/>
              <a:ext cx="520901" cy="610283"/>
              <a:chOff x="5551525" y="2910889"/>
              <a:chExt cx="520901" cy="610283"/>
            </a:xfrm>
          </p:grpSpPr>
          <p:sp>
            <p:nvSpPr>
              <p:cNvPr id="9539" name="Google Shape;9539;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155710">
                  <a:buClr>
                    <a:srgbClr val="000000"/>
                  </a:buClr>
                </a:pPr>
                <a:endParaRPr sz="1138" kern="0">
                  <a:solidFill>
                    <a:srgbClr val="000000"/>
                  </a:solidFill>
                  <a:latin typeface="Arial"/>
                  <a:cs typeface="Arial"/>
                  <a:sym typeface="Arial"/>
                </a:endParaRPr>
              </a:p>
            </p:txBody>
          </p:sp>
          <p:sp>
            <p:nvSpPr>
              <p:cNvPr id="9540" name="Google Shape;9540;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155710">
                  <a:buClr>
                    <a:srgbClr val="000000"/>
                  </a:buClr>
                </a:pPr>
                <a:endParaRPr sz="1138" kern="0">
                  <a:solidFill>
                    <a:srgbClr val="000000"/>
                  </a:solidFill>
                  <a:latin typeface="Arial"/>
                  <a:cs typeface="Arial"/>
                  <a:sym typeface="Arial"/>
                </a:endParaRPr>
              </a:p>
            </p:txBody>
          </p:sp>
        </p:grpSp>
        <p:grpSp>
          <p:nvGrpSpPr>
            <p:cNvPr id="9541" name="Google Shape;9541;p67"/>
            <p:cNvGrpSpPr/>
            <p:nvPr/>
          </p:nvGrpSpPr>
          <p:grpSpPr>
            <a:xfrm>
              <a:off x="5743962" y="2919100"/>
              <a:ext cx="623674" cy="284502"/>
              <a:chOff x="5743962" y="2919100"/>
              <a:chExt cx="623674" cy="284502"/>
            </a:xfrm>
          </p:grpSpPr>
          <p:sp>
            <p:nvSpPr>
              <p:cNvPr id="9542" name="Google Shape;9542;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155710">
                  <a:buClr>
                    <a:srgbClr val="000000"/>
                  </a:buClr>
                </a:pPr>
                <a:endParaRPr sz="1138" kern="0">
                  <a:solidFill>
                    <a:srgbClr val="000000"/>
                  </a:solidFill>
                  <a:latin typeface="Arial"/>
                  <a:cs typeface="Arial"/>
                  <a:sym typeface="Arial"/>
                </a:endParaRPr>
              </a:p>
            </p:txBody>
          </p:sp>
          <p:sp>
            <p:nvSpPr>
              <p:cNvPr id="9543" name="Google Shape;9543;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155710">
                  <a:buClr>
                    <a:srgbClr val="000000"/>
                  </a:buClr>
                </a:pPr>
                <a:endParaRPr sz="1138" kern="0">
                  <a:solidFill>
                    <a:srgbClr val="000000"/>
                  </a:solidFill>
                  <a:latin typeface="Arial"/>
                  <a:cs typeface="Arial"/>
                  <a:sym typeface="Arial"/>
                </a:endParaRPr>
              </a:p>
            </p:txBody>
          </p:sp>
        </p:grpSp>
      </p:grpSp>
      <p:grpSp>
        <p:nvGrpSpPr>
          <p:cNvPr id="9544" name="Google Shape;9544;p67"/>
          <p:cNvGrpSpPr/>
          <p:nvPr/>
        </p:nvGrpSpPr>
        <p:grpSpPr>
          <a:xfrm>
            <a:off x="9588952" y="2623411"/>
            <a:ext cx="1105872" cy="909494"/>
            <a:chOff x="7608988" y="2093194"/>
            <a:chExt cx="817276" cy="672147"/>
          </a:xfrm>
        </p:grpSpPr>
        <p:cxnSp>
          <p:nvCxnSpPr>
            <p:cNvPr id="9545" name="Google Shape;9545;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46" name="Google Shape;9546;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47" name="Google Shape;9547;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48" name="Google Shape;9548;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49" name="Google Shape;9549;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550" name="Google Shape;9550;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551" name="Google Shape;9551;p67"/>
            <p:cNvGrpSpPr/>
            <p:nvPr/>
          </p:nvGrpSpPr>
          <p:grpSpPr>
            <a:xfrm>
              <a:off x="7721175" y="2093194"/>
              <a:ext cx="599587" cy="623846"/>
              <a:chOff x="7721175" y="2093194"/>
              <a:chExt cx="599587" cy="623846"/>
            </a:xfrm>
          </p:grpSpPr>
          <p:grpSp>
            <p:nvGrpSpPr>
              <p:cNvPr id="9552" name="Google Shape;9552;p67"/>
              <p:cNvGrpSpPr/>
              <p:nvPr/>
            </p:nvGrpSpPr>
            <p:grpSpPr>
              <a:xfrm>
                <a:off x="7721175" y="2093194"/>
                <a:ext cx="291605" cy="623846"/>
                <a:chOff x="9405575" y="2061418"/>
                <a:chExt cx="291605" cy="623846"/>
              </a:xfrm>
            </p:grpSpPr>
            <p:sp>
              <p:nvSpPr>
                <p:cNvPr id="9553" name="Google Shape;955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54" name="Google Shape;955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55" name="Google Shape;955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56" name="Google Shape;955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57" name="Google Shape;955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58" name="Google Shape;955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59" name="Google Shape;955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60" name="Google Shape;9560;p67"/>
              <p:cNvGrpSpPr/>
              <p:nvPr/>
            </p:nvGrpSpPr>
            <p:grpSpPr>
              <a:xfrm flipH="1">
                <a:off x="8029157" y="2093194"/>
                <a:ext cx="291605" cy="623846"/>
                <a:chOff x="9405575" y="2061418"/>
                <a:chExt cx="291605" cy="623846"/>
              </a:xfrm>
            </p:grpSpPr>
            <p:sp>
              <p:nvSpPr>
                <p:cNvPr id="9561" name="Google Shape;9561;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2" name="Google Shape;9562;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3" name="Google Shape;9563;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4" name="Google Shape;9564;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5" name="Google Shape;9565;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6" name="Google Shape;9566;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7" name="Google Shape;9567;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grpSp>
        <p:nvGrpSpPr>
          <p:cNvPr id="9568" name="Google Shape;9568;p67"/>
          <p:cNvGrpSpPr/>
          <p:nvPr/>
        </p:nvGrpSpPr>
        <p:grpSpPr>
          <a:xfrm>
            <a:off x="5095115" y="1506643"/>
            <a:ext cx="900593" cy="993292"/>
            <a:chOff x="4206459" y="1191441"/>
            <a:chExt cx="712557" cy="785901"/>
          </a:xfrm>
        </p:grpSpPr>
        <p:sp>
          <p:nvSpPr>
            <p:cNvPr id="9569" name="Google Shape;9569;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0" name="Google Shape;9570;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1" name="Google Shape;9571;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2" name="Google Shape;9572;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573" name="Google Shape;9573;p67"/>
            <p:cNvGrpSpPr/>
            <p:nvPr/>
          </p:nvGrpSpPr>
          <p:grpSpPr>
            <a:xfrm>
              <a:off x="4644280" y="1290523"/>
              <a:ext cx="143716" cy="29463"/>
              <a:chOff x="4644280" y="1290523"/>
              <a:chExt cx="143716" cy="29463"/>
            </a:xfrm>
          </p:grpSpPr>
          <p:sp>
            <p:nvSpPr>
              <p:cNvPr id="9574" name="Google Shape;9574;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5" name="Google Shape;9575;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6" name="Google Shape;9576;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7" name="Google Shape;9577;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78" name="Google Shape;9578;p67"/>
            <p:cNvGrpSpPr/>
            <p:nvPr/>
          </p:nvGrpSpPr>
          <p:grpSpPr>
            <a:xfrm>
              <a:off x="4356567" y="1191441"/>
              <a:ext cx="143690" cy="29488"/>
              <a:chOff x="4356567" y="1191441"/>
              <a:chExt cx="143690" cy="29488"/>
            </a:xfrm>
          </p:grpSpPr>
          <p:sp>
            <p:nvSpPr>
              <p:cNvPr id="9579" name="Google Shape;9579;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0" name="Google Shape;9580;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1" name="Google Shape;9581;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2" name="Google Shape;9582;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83" name="Google Shape;9583;p67"/>
            <p:cNvGrpSpPr/>
            <p:nvPr/>
          </p:nvGrpSpPr>
          <p:grpSpPr>
            <a:xfrm>
              <a:off x="4339009" y="1863727"/>
              <a:ext cx="143703" cy="29476"/>
              <a:chOff x="4339009" y="1863727"/>
              <a:chExt cx="143703" cy="29476"/>
            </a:xfrm>
          </p:grpSpPr>
          <p:sp>
            <p:nvSpPr>
              <p:cNvPr id="9584" name="Google Shape;9584;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5" name="Google Shape;9585;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6" name="Google Shape;9586;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7" name="Google Shape;9587;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88" name="Google Shape;9588;p67"/>
            <p:cNvGrpSpPr/>
            <p:nvPr/>
          </p:nvGrpSpPr>
          <p:grpSpPr>
            <a:xfrm>
              <a:off x="4206459" y="1607315"/>
              <a:ext cx="29539" cy="142899"/>
              <a:chOff x="4206459" y="1607315"/>
              <a:chExt cx="29539" cy="142899"/>
            </a:xfrm>
          </p:grpSpPr>
          <p:sp>
            <p:nvSpPr>
              <p:cNvPr id="9589" name="Google Shape;9589;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0" name="Google Shape;9590;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1" name="Google Shape;9591;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2" name="Google Shape;9592;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593" name="Google Shape;9593;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4" name="Google Shape;9594;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5" name="Google Shape;9595;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6" name="Google Shape;9596;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597" name="Google Shape;9597;p67"/>
            <p:cNvGrpSpPr/>
            <p:nvPr/>
          </p:nvGrpSpPr>
          <p:grpSpPr>
            <a:xfrm>
              <a:off x="4889463" y="1423737"/>
              <a:ext cx="29552" cy="142899"/>
              <a:chOff x="4889463" y="1423737"/>
              <a:chExt cx="29552" cy="142899"/>
            </a:xfrm>
          </p:grpSpPr>
          <p:sp>
            <p:nvSpPr>
              <p:cNvPr id="9598" name="Google Shape;9598;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9" name="Google Shape;9599;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00" name="Google Shape;9600;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01" name="Google Shape;9601;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02" name="Google Shape;9602;p67"/>
            <p:cNvGrpSpPr/>
            <p:nvPr/>
          </p:nvGrpSpPr>
          <p:grpSpPr>
            <a:xfrm>
              <a:off x="4771663" y="1876896"/>
              <a:ext cx="108651" cy="100447"/>
              <a:chOff x="4771663" y="1876896"/>
              <a:chExt cx="108651" cy="100447"/>
            </a:xfrm>
          </p:grpSpPr>
          <p:sp>
            <p:nvSpPr>
              <p:cNvPr id="9603" name="Google Shape;9603;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04" name="Google Shape;9604;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05" name="Google Shape;9605;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06" name="Google Shape;9606;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607" name="Google Shape;9607;p67"/>
          <p:cNvGrpSpPr/>
          <p:nvPr/>
        </p:nvGrpSpPr>
        <p:grpSpPr>
          <a:xfrm>
            <a:off x="5089395" y="2622939"/>
            <a:ext cx="1000099" cy="910442"/>
            <a:chOff x="267375" y="1071875"/>
            <a:chExt cx="470500" cy="428550"/>
          </a:xfrm>
        </p:grpSpPr>
        <p:sp>
          <p:nvSpPr>
            <p:cNvPr id="9608" name="Google Shape;9608;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09" name="Google Shape;9609;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0" name="Google Shape;9610;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1" name="Google Shape;9611;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2" name="Google Shape;9612;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3" name="Google Shape;9613;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4" name="Google Shape;9614;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5" name="Google Shape;9615;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16" name="Google Shape;9616;p67"/>
          <p:cNvGrpSpPr/>
          <p:nvPr/>
        </p:nvGrpSpPr>
        <p:grpSpPr>
          <a:xfrm>
            <a:off x="919187" y="4701568"/>
            <a:ext cx="1780117" cy="850807"/>
            <a:chOff x="712664" y="3693287"/>
            <a:chExt cx="1460738" cy="698160"/>
          </a:xfrm>
        </p:grpSpPr>
        <p:grpSp>
          <p:nvGrpSpPr>
            <p:cNvPr id="9617" name="Google Shape;9617;p67"/>
            <p:cNvGrpSpPr/>
            <p:nvPr/>
          </p:nvGrpSpPr>
          <p:grpSpPr>
            <a:xfrm>
              <a:off x="1380079" y="4133090"/>
              <a:ext cx="234048" cy="258099"/>
              <a:chOff x="1380079" y="4133090"/>
              <a:chExt cx="234048" cy="258099"/>
            </a:xfrm>
          </p:grpSpPr>
          <p:sp>
            <p:nvSpPr>
              <p:cNvPr id="9618" name="Google Shape;9618;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9" name="Google Shape;9619;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0" name="Google Shape;9620;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21" name="Google Shape;9621;p67"/>
            <p:cNvGrpSpPr/>
            <p:nvPr/>
          </p:nvGrpSpPr>
          <p:grpSpPr>
            <a:xfrm>
              <a:off x="884610" y="3864082"/>
              <a:ext cx="1118566" cy="527275"/>
              <a:chOff x="890961" y="3865463"/>
              <a:chExt cx="1115221" cy="525698"/>
            </a:xfrm>
          </p:grpSpPr>
          <p:sp>
            <p:nvSpPr>
              <p:cNvPr id="9622" name="Google Shape;9622;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3" name="Google Shape;9623;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4" name="Google Shape;9624;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25" name="Google Shape;9625;p67"/>
            <p:cNvGrpSpPr/>
            <p:nvPr/>
          </p:nvGrpSpPr>
          <p:grpSpPr>
            <a:xfrm>
              <a:off x="712664" y="3693287"/>
              <a:ext cx="1460738" cy="698160"/>
              <a:chOff x="712664" y="3693025"/>
              <a:chExt cx="1460738" cy="698160"/>
            </a:xfrm>
          </p:grpSpPr>
          <p:sp>
            <p:nvSpPr>
              <p:cNvPr id="9626" name="Google Shape;9626;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7" name="Google Shape;9627;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8" name="Google Shape;9628;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9" name="Google Shape;9629;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30" name="Google Shape;9630;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31" name="Google Shape;9631;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632" name="Google Shape;9632;p67"/>
          <p:cNvGrpSpPr/>
          <p:nvPr/>
        </p:nvGrpSpPr>
        <p:grpSpPr>
          <a:xfrm>
            <a:off x="4000190" y="1506644"/>
            <a:ext cx="1005405" cy="933800"/>
            <a:chOff x="3348603" y="1236445"/>
            <a:chExt cx="749256" cy="695894"/>
          </a:xfrm>
        </p:grpSpPr>
        <p:grpSp>
          <p:nvGrpSpPr>
            <p:cNvPr id="9633" name="Google Shape;9633;p67"/>
            <p:cNvGrpSpPr/>
            <p:nvPr/>
          </p:nvGrpSpPr>
          <p:grpSpPr>
            <a:xfrm>
              <a:off x="3583779" y="1236445"/>
              <a:ext cx="293795" cy="285811"/>
              <a:chOff x="3750225" y="1774000"/>
              <a:chExt cx="149575" cy="145525"/>
            </a:xfrm>
          </p:grpSpPr>
          <p:sp>
            <p:nvSpPr>
              <p:cNvPr id="9634" name="Google Shape;9634;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35" name="Google Shape;9635;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36" name="Google Shape;9636;p67"/>
            <p:cNvGrpSpPr/>
            <p:nvPr/>
          </p:nvGrpSpPr>
          <p:grpSpPr>
            <a:xfrm>
              <a:off x="3775534" y="1462599"/>
              <a:ext cx="322325" cy="285958"/>
              <a:chOff x="3847850" y="1889150"/>
              <a:chExt cx="164100" cy="145600"/>
            </a:xfrm>
          </p:grpSpPr>
          <p:sp>
            <p:nvSpPr>
              <p:cNvPr id="9637" name="Google Shape;9637;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38" name="Google Shape;9638;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39" name="Google Shape;9639;p67"/>
            <p:cNvGrpSpPr/>
            <p:nvPr/>
          </p:nvGrpSpPr>
          <p:grpSpPr>
            <a:xfrm>
              <a:off x="3545329" y="1646528"/>
              <a:ext cx="293746" cy="285811"/>
              <a:chOff x="3730650" y="1982800"/>
              <a:chExt cx="149550" cy="145525"/>
            </a:xfrm>
          </p:grpSpPr>
          <p:sp>
            <p:nvSpPr>
              <p:cNvPr id="9640" name="Google Shape;9640;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41" name="Google Shape;9641;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42" name="Google Shape;9642;p67"/>
            <p:cNvGrpSpPr/>
            <p:nvPr/>
          </p:nvGrpSpPr>
          <p:grpSpPr>
            <a:xfrm>
              <a:off x="3348603" y="1415046"/>
              <a:ext cx="294384" cy="284387"/>
              <a:chOff x="3630494" y="1864938"/>
              <a:chExt cx="149875" cy="144800"/>
            </a:xfrm>
          </p:grpSpPr>
          <p:sp>
            <p:nvSpPr>
              <p:cNvPr id="9643" name="Google Shape;9643;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44" name="Google Shape;9644;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645" name="Google Shape;9645;p67"/>
          <p:cNvGrpSpPr/>
          <p:nvPr/>
        </p:nvGrpSpPr>
        <p:grpSpPr>
          <a:xfrm>
            <a:off x="2889897" y="4695303"/>
            <a:ext cx="1674557" cy="857022"/>
            <a:chOff x="2413923" y="3711366"/>
            <a:chExt cx="1374117" cy="703260"/>
          </a:xfrm>
        </p:grpSpPr>
        <p:grpSp>
          <p:nvGrpSpPr>
            <p:cNvPr id="9646" name="Google Shape;9646;p67"/>
            <p:cNvGrpSpPr/>
            <p:nvPr/>
          </p:nvGrpSpPr>
          <p:grpSpPr>
            <a:xfrm>
              <a:off x="2413923" y="3711366"/>
              <a:ext cx="1374117" cy="703260"/>
              <a:chOff x="2413923" y="3711366"/>
              <a:chExt cx="1374117" cy="703260"/>
            </a:xfrm>
          </p:grpSpPr>
          <p:sp>
            <p:nvSpPr>
              <p:cNvPr id="9647" name="Google Shape;9647;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648" name="Google Shape;9648;p67"/>
              <p:cNvGrpSpPr/>
              <p:nvPr/>
            </p:nvGrpSpPr>
            <p:grpSpPr>
              <a:xfrm>
                <a:off x="2600284" y="3808654"/>
                <a:ext cx="234506" cy="138009"/>
                <a:chOff x="2600284" y="3808654"/>
                <a:chExt cx="234506" cy="138009"/>
              </a:xfrm>
            </p:grpSpPr>
            <p:sp>
              <p:nvSpPr>
                <p:cNvPr id="9649" name="Google Shape;9649;p67"/>
                <p:cNvSpPr/>
                <p:nvPr/>
              </p:nvSpPr>
              <p:spPr>
                <a:xfrm>
                  <a:off x="2767890" y="3879764"/>
                  <a:ext cx="66900" cy="66900"/>
                </a:xfrm>
                <a:prstGeom prst="ellipse">
                  <a:avLst/>
                </a:pr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9650" name="Google Shape;9650;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51" name="Google Shape;9651;p67"/>
              <p:cNvGrpSpPr/>
              <p:nvPr/>
            </p:nvGrpSpPr>
            <p:grpSpPr>
              <a:xfrm>
                <a:off x="3359659" y="3805664"/>
                <a:ext cx="232294" cy="141000"/>
                <a:chOff x="3359659" y="3805664"/>
                <a:chExt cx="232294" cy="141000"/>
              </a:xfrm>
            </p:grpSpPr>
            <p:sp>
              <p:nvSpPr>
                <p:cNvPr id="9652" name="Google Shape;9652;p67"/>
                <p:cNvSpPr/>
                <p:nvPr/>
              </p:nvSpPr>
              <p:spPr>
                <a:xfrm>
                  <a:off x="3359659" y="3879764"/>
                  <a:ext cx="66900" cy="66900"/>
                </a:xfrm>
                <a:prstGeom prst="ellipse">
                  <a:avLst/>
                </a:pr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9653" name="Google Shape;9653;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54" name="Google Shape;9654;p67"/>
              <p:cNvGrpSpPr/>
              <p:nvPr/>
            </p:nvGrpSpPr>
            <p:grpSpPr>
              <a:xfrm>
                <a:off x="3067316" y="3711366"/>
                <a:ext cx="66900" cy="166809"/>
                <a:chOff x="3067316" y="3711366"/>
                <a:chExt cx="66900" cy="166809"/>
              </a:xfrm>
            </p:grpSpPr>
            <p:sp>
              <p:nvSpPr>
                <p:cNvPr id="9655" name="Google Shape;9655;p67"/>
                <p:cNvSpPr/>
                <p:nvPr/>
              </p:nvSpPr>
              <p:spPr>
                <a:xfrm>
                  <a:off x="3067316" y="3811276"/>
                  <a:ext cx="66900" cy="66900"/>
                </a:xfrm>
                <a:prstGeom prst="ellipse">
                  <a:avLst/>
                </a:pr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9656" name="Google Shape;9656;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57" name="Google Shape;9657;p67"/>
              <p:cNvGrpSpPr/>
              <p:nvPr/>
            </p:nvGrpSpPr>
            <p:grpSpPr>
              <a:xfrm>
                <a:off x="2413923" y="4058666"/>
                <a:ext cx="224119" cy="66900"/>
                <a:chOff x="2413923" y="4058666"/>
                <a:chExt cx="224119" cy="66900"/>
              </a:xfrm>
            </p:grpSpPr>
            <p:sp>
              <p:nvSpPr>
                <p:cNvPr id="9658" name="Google Shape;9658;p67"/>
                <p:cNvSpPr/>
                <p:nvPr/>
              </p:nvSpPr>
              <p:spPr>
                <a:xfrm>
                  <a:off x="2571142" y="4058666"/>
                  <a:ext cx="66900" cy="66900"/>
                </a:xfrm>
                <a:prstGeom prst="ellipse">
                  <a:avLst/>
                </a:pr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9659" name="Google Shape;9659;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60" name="Google Shape;9660;p67"/>
              <p:cNvGrpSpPr/>
              <p:nvPr/>
            </p:nvGrpSpPr>
            <p:grpSpPr>
              <a:xfrm>
                <a:off x="3564643" y="4058666"/>
                <a:ext cx="223397" cy="66900"/>
                <a:chOff x="3564643" y="4058666"/>
                <a:chExt cx="223397" cy="66900"/>
              </a:xfrm>
            </p:grpSpPr>
            <p:sp>
              <p:nvSpPr>
                <p:cNvPr id="9661" name="Google Shape;9661;p67"/>
                <p:cNvSpPr/>
                <p:nvPr/>
              </p:nvSpPr>
              <p:spPr>
                <a:xfrm>
                  <a:off x="3564643" y="4058666"/>
                  <a:ext cx="66900" cy="66900"/>
                </a:xfrm>
                <a:prstGeom prst="ellipse">
                  <a:avLst/>
                </a:pr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9662" name="Google Shape;9662;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663" name="Google Shape;9663;p67"/>
            <p:cNvGrpSpPr/>
            <p:nvPr/>
          </p:nvGrpSpPr>
          <p:grpSpPr>
            <a:xfrm>
              <a:off x="2633353" y="3965763"/>
              <a:ext cx="933975" cy="445687"/>
              <a:chOff x="2633353" y="3965763"/>
              <a:chExt cx="933975" cy="445687"/>
            </a:xfrm>
          </p:grpSpPr>
          <p:sp>
            <p:nvSpPr>
              <p:cNvPr id="9664" name="Google Shape;9664;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65" name="Google Shape;9665;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666" name="Google Shape;9666;p67"/>
          <p:cNvGrpSpPr/>
          <p:nvPr/>
        </p:nvGrpSpPr>
        <p:grpSpPr>
          <a:xfrm>
            <a:off x="8102519" y="1599467"/>
            <a:ext cx="1429568" cy="742387"/>
            <a:chOff x="238125" y="999450"/>
            <a:chExt cx="7140700" cy="3708225"/>
          </a:xfrm>
        </p:grpSpPr>
        <p:sp>
          <p:nvSpPr>
            <p:cNvPr id="9667" name="Google Shape;9667;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68" name="Google Shape;9668;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69" name="Google Shape;9669;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0" name="Google Shape;9670;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1" name="Google Shape;9671;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2" name="Google Shape;9672;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3" name="Google Shape;9673;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4" name="Google Shape;9674;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5" name="Google Shape;9675;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76" name="Google Shape;9676;p67"/>
          <p:cNvGrpSpPr/>
          <p:nvPr/>
        </p:nvGrpSpPr>
        <p:grpSpPr>
          <a:xfrm>
            <a:off x="4755046" y="4695357"/>
            <a:ext cx="1738927" cy="857082"/>
            <a:chOff x="3913765" y="3641905"/>
            <a:chExt cx="1522805" cy="750560"/>
          </a:xfrm>
        </p:grpSpPr>
        <p:grpSp>
          <p:nvGrpSpPr>
            <p:cNvPr id="9677" name="Google Shape;9677;p67"/>
            <p:cNvGrpSpPr/>
            <p:nvPr/>
          </p:nvGrpSpPr>
          <p:grpSpPr>
            <a:xfrm>
              <a:off x="3913765" y="3997002"/>
              <a:ext cx="1522805" cy="395463"/>
              <a:chOff x="3913765" y="3997002"/>
              <a:chExt cx="1522805" cy="395463"/>
            </a:xfrm>
          </p:grpSpPr>
          <p:grpSp>
            <p:nvGrpSpPr>
              <p:cNvPr id="9678" name="Google Shape;9678;p67"/>
              <p:cNvGrpSpPr/>
              <p:nvPr/>
            </p:nvGrpSpPr>
            <p:grpSpPr>
              <a:xfrm>
                <a:off x="3913765" y="4138659"/>
                <a:ext cx="507602" cy="253806"/>
                <a:chOff x="3913765" y="4138659"/>
                <a:chExt cx="507602" cy="253806"/>
              </a:xfrm>
            </p:grpSpPr>
            <p:sp>
              <p:nvSpPr>
                <p:cNvPr id="9679" name="Google Shape;9679;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0" name="Google Shape;9680;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15551" tIns="115551" rIns="115551" bIns="115551" anchor="ctr" anchorCtr="0">
                  <a:noAutofit/>
                </a:bodyPr>
                <a:lstStyle/>
                <a:p>
                  <a:pPr defTabSz="1155710">
                    <a:buClr>
                      <a:srgbClr val="000000"/>
                    </a:buClr>
                  </a:pPr>
                  <a:r>
                    <a:rPr lang="en" sz="1769" kern="0">
                      <a:solidFill>
                        <a:srgbClr val="000000"/>
                      </a:solidFill>
                      <a:latin typeface="Arial"/>
                      <a:cs typeface="Arial"/>
                      <a:sym typeface="Arial"/>
                    </a:rPr>
                    <a:t>     </a:t>
                  </a:r>
                  <a:endParaRPr sz="1769" kern="0">
                    <a:solidFill>
                      <a:srgbClr val="000000"/>
                    </a:solidFill>
                    <a:latin typeface="Arial"/>
                    <a:cs typeface="Arial"/>
                    <a:sym typeface="Arial"/>
                  </a:endParaRPr>
                </a:p>
              </p:txBody>
            </p:sp>
          </p:grpSp>
          <p:grpSp>
            <p:nvGrpSpPr>
              <p:cNvPr id="9681" name="Google Shape;9681;p67"/>
              <p:cNvGrpSpPr/>
              <p:nvPr/>
            </p:nvGrpSpPr>
            <p:grpSpPr>
              <a:xfrm>
                <a:off x="4421361" y="3997002"/>
                <a:ext cx="507618" cy="395463"/>
                <a:chOff x="4421361" y="3997002"/>
                <a:chExt cx="507618" cy="395463"/>
              </a:xfrm>
            </p:grpSpPr>
            <p:sp>
              <p:nvSpPr>
                <p:cNvPr id="9682" name="Google Shape;9682;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3" name="Google Shape;9683;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84" name="Google Shape;9684;p67"/>
              <p:cNvGrpSpPr/>
              <p:nvPr/>
            </p:nvGrpSpPr>
            <p:grpSpPr>
              <a:xfrm>
                <a:off x="4928973" y="4189418"/>
                <a:ext cx="507596" cy="203047"/>
                <a:chOff x="4928973" y="4189418"/>
                <a:chExt cx="507596" cy="203047"/>
              </a:xfrm>
            </p:grpSpPr>
            <p:sp>
              <p:nvSpPr>
                <p:cNvPr id="9685" name="Google Shape;9685;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6" name="Google Shape;9686;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687" name="Google Shape;9687;p67"/>
            <p:cNvGrpSpPr/>
            <p:nvPr/>
          </p:nvGrpSpPr>
          <p:grpSpPr>
            <a:xfrm>
              <a:off x="4482186" y="3641905"/>
              <a:ext cx="397605" cy="349784"/>
              <a:chOff x="2906375" y="1159725"/>
              <a:chExt cx="1860575" cy="1636800"/>
            </a:xfrm>
          </p:grpSpPr>
          <p:sp>
            <p:nvSpPr>
              <p:cNvPr id="9688" name="Google Shape;9688;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9" name="Google Shape;9689;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0" name="Google Shape;9690;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1" name="Google Shape;9691;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692" name="Google Shape;9692;p67"/>
          <p:cNvGrpSpPr/>
          <p:nvPr/>
        </p:nvGrpSpPr>
        <p:grpSpPr>
          <a:xfrm>
            <a:off x="8274609" y="2622485"/>
            <a:ext cx="1188987" cy="911349"/>
            <a:chOff x="6599718" y="2068734"/>
            <a:chExt cx="940737" cy="721067"/>
          </a:xfrm>
        </p:grpSpPr>
        <p:sp>
          <p:nvSpPr>
            <p:cNvPr id="9693" name="Google Shape;9693;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4" name="Google Shape;9694;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5" name="Google Shape;9695;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6" name="Google Shape;9696;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7" name="Google Shape;9697;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8" name="Google Shape;9698;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699" name="Google Shape;9699;p67"/>
            <p:cNvGrpSpPr/>
            <p:nvPr/>
          </p:nvGrpSpPr>
          <p:grpSpPr>
            <a:xfrm>
              <a:off x="6836957" y="2068734"/>
              <a:ext cx="461892" cy="721067"/>
              <a:chOff x="6836957" y="2068734"/>
              <a:chExt cx="461892" cy="721067"/>
            </a:xfrm>
          </p:grpSpPr>
          <p:sp>
            <p:nvSpPr>
              <p:cNvPr id="9700" name="Google Shape;9700;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1" name="Google Shape;9701;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2" name="Google Shape;9702;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3" name="Google Shape;9703;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4" name="Google Shape;9704;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5" name="Google Shape;9705;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706" name="Google Shape;9706;p67"/>
              <p:cNvGrpSpPr/>
              <p:nvPr/>
            </p:nvGrpSpPr>
            <p:grpSpPr>
              <a:xfrm>
                <a:off x="6836957" y="2068734"/>
                <a:ext cx="461892" cy="721067"/>
                <a:chOff x="6836957" y="2068734"/>
                <a:chExt cx="461892" cy="721067"/>
              </a:xfrm>
            </p:grpSpPr>
            <p:sp>
              <p:nvSpPr>
                <p:cNvPr id="9707" name="Google Shape;9707;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8" name="Google Shape;9708;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9" name="Google Shape;9709;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0" name="Google Shape;9710;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1" name="Google Shape;9711;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2" name="Google Shape;9712;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3" name="Google Shape;9713;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grpSp>
        <p:nvGrpSpPr>
          <p:cNvPr id="9714" name="Google Shape;9714;p67"/>
          <p:cNvGrpSpPr/>
          <p:nvPr/>
        </p:nvGrpSpPr>
        <p:grpSpPr>
          <a:xfrm>
            <a:off x="3071582" y="2627979"/>
            <a:ext cx="900618" cy="900362"/>
            <a:chOff x="2559249" y="2069323"/>
            <a:chExt cx="685566" cy="685634"/>
          </a:xfrm>
        </p:grpSpPr>
        <p:sp>
          <p:nvSpPr>
            <p:cNvPr id="9715" name="Google Shape;9715;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6" name="Google Shape;9716;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7" name="Google Shape;9717;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8" name="Google Shape;9718;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9" name="Google Shape;9719;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20" name="Google Shape;9720;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21" name="Google Shape;9721;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22" name="Google Shape;9722;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23" name="Google Shape;9723;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24" name="Google Shape;9724;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25" name="Google Shape;9725;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26" name="Google Shape;9726;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27" name="Google Shape;9727;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728" name="Google Shape;9728;p67"/>
          <p:cNvGrpSpPr/>
          <p:nvPr/>
        </p:nvGrpSpPr>
        <p:grpSpPr>
          <a:xfrm>
            <a:off x="9621606" y="1506644"/>
            <a:ext cx="1068801" cy="899776"/>
            <a:chOff x="951975" y="315800"/>
            <a:chExt cx="5860325" cy="4933550"/>
          </a:xfrm>
        </p:grpSpPr>
        <p:sp>
          <p:nvSpPr>
            <p:cNvPr id="9729" name="Google Shape;9729;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30" name="Google Shape;9730;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31" name="Google Shape;9731;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32" name="Google Shape;9732;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33" name="Google Shape;9733;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34" name="Google Shape;9734;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35" name="Google Shape;9735;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36" name="Google Shape;9736;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737" name="Google Shape;9737;p67"/>
          <p:cNvGrpSpPr/>
          <p:nvPr/>
        </p:nvGrpSpPr>
        <p:grpSpPr>
          <a:xfrm>
            <a:off x="4688811" y="3700892"/>
            <a:ext cx="2044886" cy="785790"/>
            <a:chOff x="3862800" y="3038525"/>
            <a:chExt cx="1329006" cy="510698"/>
          </a:xfrm>
        </p:grpSpPr>
        <p:sp>
          <p:nvSpPr>
            <p:cNvPr id="9738" name="Google Shape;9738;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39" name="Google Shape;9739;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740" name="Google Shape;9740;p67"/>
            <p:cNvGrpSpPr/>
            <p:nvPr/>
          </p:nvGrpSpPr>
          <p:grpSpPr>
            <a:xfrm>
              <a:off x="3967075" y="3040337"/>
              <a:ext cx="1019927" cy="402126"/>
              <a:chOff x="3967075" y="3040337"/>
              <a:chExt cx="1019927" cy="402126"/>
            </a:xfrm>
          </p:grpSpPr>
          <p:sp>
            <p:nvSpPr>
              <p:cNvPr id="9741" name="Google Shape;9741;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42" name="Google Shape;9742;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743" name="Google Shape;9743;p67"/>
            <p:cNvGrpSpPr/>
            <p:nvPr/>
          </p:nvGrpSpPr>
          <p:grpSpPr>
            <a:xfrm>
              <a:off x="4186700" y="3040337"/>
              <a:ext cx="390475" cy="183289"/>
              <a:chOff x="4186700" y="3040337"/>
              <a:chExt cx="390475" cy="183289"/>
            </a:xfrm>
          </p:grpSpPr>
          <p:sp>
            <p:nvSpPr>
              <p:cNvPr id="9744" name="Google Shape;9744;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45" name="Google Shape;9745;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746" name="Google Shape;9746;p67"/>
            <p:cNvGrpSpPr/>
            <p:nvPr/>
          </p:nvGrpSpPr>
          <p:grpSpPr>
            <a:xfrm>
              <a:off x="4073727" y="3040337"/>
              <a:ext cx="697794" cy="296263"/>
              <a:chOff x="4073727" y="3040337"/>
              <a:chExt cx="697794" cy="296263"/>
            </a:xfrm>
          </p:grpSpPr>
          <p:sp>
            <p:nvSpPr>
              <p:cNvPr id="9747" name="Google Shape;9747;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48" name="Google Shape;9748;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749" name="Google Shape;9749;p67"/>
            <p:cNvGrpSpPr/>
            <p:nvPr/>
          </p:nvGrpSpPr>
          <p:grpSpPr>
            <a:xfrm>
              <a:off x="3862800" y="3038525"/>
              <a:ext cx="1329006" cy="510698"/>
              <a:chOff x="3862800" y="3038525"/>
              <a:chExt cx="1329006" cy="510698"/>
            </a:xfrm>
          </p:grpSpPr>
          <p:sp>
            <p:nvSpPr>
              <p:cNvPr id="9750" name="Google Shape;9750;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51" name="Google Shape;9751;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752" name="Google Shape;9752;p67"/>
          <p:cNvGrpSpPr/>
          <p:nvPr/>
        </p:nvGrpSpPr>
        <p:grpSpPr>
          <a:xfrm>
            <a:off x="907662" y="1506643"/>
            <a:ext cx="1116273" cy="979736"/>
            <a:chOff x="649648" y="271400"/>
            <a:chExt cx="6215377" cy="5455143"/>
          </a:xfrm>
        </p:grpSpPr>
        <p:sp>
          <p:nvSpPr>
            <p:cNvPr id="9753" name="Google Shape;9753;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54" name="Google Shape;9754;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55" name="Google Shape;9755;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56" name="Google Shape;9756;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57" name="Google Shape;9757;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58" name="Google Shape;9758;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59" name="Google Shape;9759;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60" name="Google Shape;9760;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61" name="Google Shape;9761;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62" name="Google Shape;9762;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63" name="Google Shape;9763;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64" name="Google Shape;9764;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765" name="Google Shape;9765;p67"/>
          <p:cNvGrpSpPr/>
          <p:nvPr/>
        </p:nvGrpSpPr>
        <p:grpSpPr>
          <a:xfrm>
            <a:off x="2940377" y="1506644"/>
            <a:ext cx="970293" cy="1030687"/>
            <a:chOff x="2499700" y="1135950"/>
            <a:chExt cx="732402" cy="777990"/>
          </a:xfrm>
        </p:grpSpPr>
        <p:grpSp>
          <p:nvGrpSpPr>
            <p:cNvPr id="9766" name="Google Shape;9766;p67"/>
            <p:cNvGrpSpPr/>
            <p:nvPr/>
          </p:nvGrpSpPr>
          <p:grpSpPr>
            <a:xfrm>
              <a:off x="2499700" y="1135950"/>
              <a:ext cx="732402" cy="694705"/>
              <a:chOff x="2499700" y="1135950"/>
              <a:chExt cx="732402" cy="694705"/>
            </a:xfrm>
          </p:grpSpPr>
          <p:sp>
            <p:nvSpPr>
              <p:cNvPr id="9767" name="Google Shape;9767;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68" name="Google Shape;9768;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69" name="Google Shape;9769;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70" name="Google Shape;9770;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71" name="Google Shape;9771;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72" name="Google Shape;9772;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73" name="Google Shape;9773;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74" name="Google Shape;9774;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75" name="Google Shape;9775;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76" name="Google Shape;9776;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77" name="Google Shape;9777;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78" name="Google Shape;9778;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79" name="Google Shape;9779;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80" name="Google Shape;9780;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81" name="Google Shape;9781;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82" name="Google Shape;9782;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83" name="Google Shape;9783;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84" name="Google Shape;9784;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85" name="Google Shape;9785;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86" name="Google Shape;9786;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87" name="Google Shape;9787;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88" name="Google Shape;9788;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89" name="Google Shape;9789;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90" name="Google Shape;9790;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91" name="Google Shape;9791;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92" name="Google Shape;9792;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93" name="Google Shape;9793;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794" name="Google Shape;9794;p67"/>
            <p:cNvGrpSpPr/>
            <p:nvPr/>
          </p:nvGrpSpPr>
          <p:grpSpPr>
            <a:xfrm>
              <a:off x="2517909" y="1188726"/>
              <a:ext cx="702702" cy="725214"/>
              <a:chOff x="2517909" y="1188726"/>
              <a:chExt cx="702702" cy="725214"/>
            </a:xfrm>
          </p:grpSpPr>
          <p:sp>
            <p:nvSpPr>
              <p:cNvPr id="9795" name="Google Shape;9795;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96" name="Google Shape;9796;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97" name="Google Shape;9797;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98" name="Google Shape;9798;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99" name="Google Shape;9799;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800" name="Google Shape;9800;p67"/>
          <p:cNvGrpSpPr/>
          <p:nvPr/>
        </p:nvGrpSpPr>
        <p:grpSpPr>
          <a:xfrm>
            <a:off x="2113455" y="1506643"/>
            <a:ext cx="737402" cy="1099873"/>
            <a:chOff x="1716825" y="1121550"/>
            <a:chExt cx="622800" cy="928938"/>
          </a:xfrm>
        </p:grpSpPr>
        <p:grpSp>
          <p:nvGrpSpPr>
            <p:cNvPr id="9801" name="Google Shape;9801;p67"/>
            <p:cNvGrpSpPr/>
            <p:nvPr/>
          </p:nvGrpSpPr>
          <p:grpSpPr>
            <a:xfrm>
              <a:off x="1716825" y="1121550"/>
              <a:ext cx="622800" cy="928938"/>
              <a:chOff x="1716825" y="1121550"/>
              <a:chExt cx="622800" cy="928938"/>
            </a:xfrm>
          </p:grpSpPr>
          <p:cxnSp>
            <p:nvCxnSpPr>
              <p:cNvPr id="9802" name="Google Shape;9802;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803" name="Google Shape;9803;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04" name="Google Shape;9804;p67"/>
            <p:cNvGrpSpPr/>
            <p:nvPr/>
          </p:nvGrpSpPr>
          <p:grpSpPr>
            <a:xfrm>
              <a:off x="1768050" y="1172775"/>
              <a:ext cx="520200" cy="832000"/>
              <a:chOff x="1768050" y="1172775"/>
              <a:chExt cx="520200" cy="832000"/>
            </a:xfrm>
          </p:grpSpPr>
          <p:cxnSp>
            <p:nvCxnSpPr>
              <p:cNvPr id="9805" name="Google Shape;9805;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806" name="Google Shape;9806;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07" name="Google Shape;9807;p67"/>
            <p:cNvGrpSpPr/>
            <p:nvPr/>
          </p:nvGrpSpPr>
          <p:grpSpPr>
            <a:xfrm>
              <a:off x="1820100" y="1225475"/>
              <a:ext cx="416400" cy="729575"/>
              <a:chOff x="1820100" y="1225475"/>
              <a:chExt cx="416400" cy="729575"/>
            </a:xfrm>
          </p:grpSpPr>
          <p:cxnSp>
            <p:nvCxnSpPr>
              <p:cNvPr id="9808" name="Google Shape;9808;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809" name="Google Shape;9809;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10" name="Google Shape;9810;p67"/>
            <p:cNvGrpSpPr/>
            <p:nvPr/>
          </p:nvGrpSpPr>
          <p:grpSpPr>
            <a:xfrm>
              <a:off x="1874250" y="1278825"/>
              <a:ext cx="308100" cy="605275"/>
              <a:chOff x="1874250" y="1278825"/>
              <a:chExt cx="308100" cy="605275"/>
            </a:xfrm>
          </p:grpSpPr>
          <p:cxnSp>
            <p:nvCxnSpPr>
              <p:cNvPr id="9811" name="Google Shape;9811;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812" name="Google Shape;9812;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813" name="Google Shape;9813;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14" name="Google Shape;9814;p67"/>
          <p:cNvGrpSpPr/>
          <p:nvPr/>
        </p:nvGrpSpPr>
        <p:grpSpPr>
          <a:xfrm>
            <a:off x="2012120" y="2626855"/>
            <a:ext cx="934105" cy="902609"/>
            <a:chOff x="4334725" y="1355875"/>
            <a:chExt cx="3106650" cy="3001900"/>
          </a:xfrm>
        </p:grpSpPr>
        <p:grpSp>
          <p:nvGrpSpPr>
            <p:cNvPr id="9815" name="Google Shape;9815;p67"/>
            <p:cNvGrpSpPr/>
            <p:nvPr/>
          </p:nvGrpSpPr>
          <p:grpSpPr>
            <a:xfrm>
              <a:off x="4516050" y="1724875"/>
              <a:ext cx="2693725" cy="2632900"/>
              <a:chOff x="4516050" y="1724875"/>
              <a:chExt cx="2693725" cy="2632900"/>
            </a:xfrm>
          </p:grpSpPr>
          <p:sp>
            <p:nvSpPr>
              <p:cNvPr id="9816" name="Google Shape;9816;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17" name="Google Shape;9817;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18" name="Google Shape;9818;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19" name="Google Shape;9819;p67"/>
            <p:cNvGrpSpPr/>
            <p:nvPr/>
          </p:nvGrpSpPr>
          <p:grpSpPr>
            <a:xfrm>
              <a:off x="4334725" y="1355875"/>
              <a:ext cx="3106650" cy="2709650"/>
              <a:chOff x="4334725" y="1355875"/>
              <a:chExt cx="3106650" cy="2709650"/>
            </a:xfrm>
          </p:grpSpPr>
          <p:sp>
            <p:nvSpPr>
              <p:cNvPr id="9820" name="Google Shape;9820;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21" name="Google Shape;9821;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22" name="Google Shape;9822;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823" name="Google Shape;9823;p67"/>
          <p:cNvGrpSpPr/>
          <p:nvPr/>
        </p:nvGrpSpPr>
        <p:grpSpPr>
          <a:xfrm>
            <a:off x="9743264" y="4687969"/>
            <a:ext cx="394427" cy="864719"/>
            <a:chOff x="7645573" y="3754300"/>
            <a:chExt cx="293855" cy="644170"/>
          </a:xfrm>
        </p:grpSpPr>
        <p:sp>
          <p:nvSpPr>
            <p:cNvPr id="9824" name="Google Shape;9824;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25" name="Google Shape;9825;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26" name="Google Shape;9826;p67"/>
          <p:cNvGrpSpPr/>
          <p:nvPr/>
        </p:nvGrpSpPr>
        <p:grpSpPr>
          <a:xfrm>
            <a:off x="7116888" y="1506643"/>
            <a:ext cx="896111" cy="934468"/>
            <a:chOff x="5830645" y="1256617"/>
            <a:chExt cx="530340" cy="553040"/>
          </a:xfrm>
        </p:grpSpPr>
        <p:grpSp>
          <p:nvGrpSpPr>
            <p:cNvPr id="9827" name="Google Shape;9827;p67"/>
            <p:cNvGrpSpPr/>
            <p:nvPr/>
          </p:nvGrpSpPr>
          <p:grpSpPr>
            <a:xfrm>
              <a:off x="5830645" y="1256617"/>
              <a:ext cx="259743" cy="269909"/>
              <a:chOff x="5830645" y="1256617"/>
              <a:chExt cx="259743" cy="269909"/>
            </a:xfrm>
          </p:grpSpPr>
          <p:sp>
            <p:nvSpPr>
              <p:cNvPr id="9828" name="Google Shape;9828;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29" name="Google Shape;9829;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30" name="Google Shape;9830;p67"/>
            <p:cNvGrpSpPr/>
            <p:nvPr/>
          </p:nvGrpSpPr>
          <p:grpSpPr>
            <a:xfrm>
              <a:off x="6101293" y="1256617"/>
              <a:ext cx="259692" cy="269909"/>
              <a:chOff x="6101293" y="1256617"/>
              <a:chExt cx="259692" cy="269909"/>
            </a:xfrm>
          </p:grpSpPr>
          <p:sp>
            <p:nvSpPr>
              <p:cNvPr id="9831" name="Google Shape;9831;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32" name="Google Shape;9832;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33" name="Google Shape;9833;p67"/>
            <p:cNvGrpSpPr/>
            <p:nvPr/>
          </p:nvGrpSpPr>
          <p:grpSpPr>
            <a:xfrm>
              <a:off x="5830645" y="1539749"/>
              <a:ext cx="259692" cy="269909"/>
              <a:chOff x="5830645" y="1539749"/>
              <a:chExt cx="259692" cy="269909"/>
            </a:xfrm>
          </p:grpSpPr>
          <p:sp>
            <p:nvSpPr>
              <p:cNvPr id="9834" name="Google Shape;9834;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35" name="Google Shape;9835;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36" name="Google Shape;9836;p67"/>
            <p:cNvGrpSpPr/>
            <p:nvPr/>
          </p:nvGrpSpPr>
          <p:grpSpPr>
            <a:xfrm>
              <a:off x="6101293" y="1539749"/>
              <a:ext cx="259692" cy="269909"/>
              <a:chOff x="6101293" y="1539749"/>
              <a:chExt cx="259692" cy="269909"/>
            </a:xfrm>
          </p:grpSpPr>
          <p:sp>
            <p:nvSpPr>
              <p:cNvPr id="9837" name="Google Shape;9837;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38" name="Google Shape;9838;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839" name="Google Shape;9839;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40" name="Google Shape;9840;p67"/>
          <p:cNvGrpSpPr/>
          <p:nvPr/>
        </p:nvGrpSpPr>
        <p:grpSpPr>
          <a:xfrm>
            <a:off x="925721" y="3700901"/>
            <a:ext cx="1836374" cy="785330"/>
            <a:chOff x="732422" y="2990152"/>
            <a:chExt cx="1337773" cy="572102"/>
          </a:xfrm>
        </p:grpSpPr>
        <p:sp>
          <p:nvSpPr>
            <p:cNvPr id="9841" name="Google Shape;9841;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42" name="Google Shape;9842;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43" name="Google Shape;9843;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44" name="Google Shape;9844;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45" name="Google Shape;9845;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46" name="Google Shape;9846;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18" name="Group 1"/>
          <p:cNvGrpSpPr/>
          <p:nvPr/>
        </p:nvGrpSpPr>
        <p:grpSpPr>
          <a:xfrm>
            <a:off x="7645400" y="1142585"/>
            <a:ext cx="3162300" cy="648339"/>
            <a:chOff x="7645400" y="1142585"/>
            <a:chExt cx="3162300" cy="648339"/>
          </a:xfrm>
        </p:grpSpPr>
        <p:sp>
          <p:nvSpPr>
            <p:cNvPr id="19" name="TextBox 18"/>
            <p:cNvSpPr txBox="1"/>
            <p:nvPr/>
          </p:nvSpPr>
          <p:spPr>
            <a:xfrm>
              <a:off x="7645400" y="1142585"/>
              <a:ext cx="3162300" cy="400879"/>
            </a:xfrm>
            <a:prstGeom prst="rect">
              <a:avLst/>
            </a:prstGeom>
          </p:spPr>
          <p:txBody>
            <a:bodyPr wrap="square" lIns="0" tIns="0" rIns="0" bIns="0" rtlCol="0" anchor="ctr">
              <a:spAutoFit/>
            </a:bodyPr>
            <a:lstStyle/>
            <a:p>
              <a:pPr algn="l" latinLnBrk="1">
                <a:lnSpc>
                  <a:spcPct val="116199"/>
                </a:lnSpc>
              </a:pPr>
              <a:r>
                <a:rPr lang="en-US" sz="2400" b="1" dirty="0">
                  <a:solidFill>
                    <a:srgbClr val="0284D1"/>
                  </a:solidFill>
                  <a:latin typeface="Microsoft YaHei"/>
                  <a:ea typeface="Microsoft YaHei"/>
                </a:rPr>
                <a:t>W</a:t>
              </a:r>
              <a:r>
                <a:rPr lang="en-US" altLang="zh-CN" sz="2400" b="1" dirty="0">
                  <a:solidFill>
                    <a:srgbClr val="0284D1"/>
                  </a:solidFill>
                  <a:latin typeface="Microsoft YaHei"/>
                  <a:ea typeface="Microsoft YaHei"/>
                </a:rPr>
                <a:t>hat is Covid-19</a:t>
              </a:r>
              <a:endParaRPr lang="en-US" sz="1100" dirty="0"/>
            </a:p>
          </p:txBody>
        </p:sp>
        <p:sp>
          <p:nvSpPr>
            <p:cNvPr id="20" name="TextBox 19"/>
            <p:cNvSpPr txBox="1"/>
            <p:nvPr/>
          </p:nvSpPr>
          <p:spPr>
            <a:xfrm>
              <a:off x="7645400" y="1593626"/>
              <a:ext cx="2540000" cy="197298"/>
            </a:xfrm>
            <a:prstGeom prst="rect">
              <a:avLst/>
            </a:prstGeom>
          </p:spPr>
          <p:txBody>
            <a:bodyPr lIns="0" tIns="0" rIns="0" bIns="0" rtlCol="0" anchor="ctr">
              <a:spAutoFit/>
            </a:bodyPr>
            <a:lstStyle/>
            <a:p>
              <a:pPr algn="l" latinLnBrk="1">
                <a:lnSpc>
                  <a:spcPct val="116199"/>
                </a:lnSpc>
              </a:pPr>
              <a:r>
                <a:rPr lang="en-US" sz="1200" b="0" dirty="0">
                  <a:solidFill>
                    <a:srgbClr val="7F7F7F"/>
                  </a:solidFill>
                  <a:latin typeface="Microsoft YaHei"/>
                  <a:ea typeface="Microsoft YaHei"/>
                </a:rPr>
                <a:t>You can describe the section here</a:t>
              </a:r>
            </a:p>
          </p:txBody>
        </p:sp>
      </p:grpSp>
      <p:grpSp>
        <p:nvGrpSpPr>
          <p:cNvPr id="21" name="Group 2"/>
          <p:cNvGrpSpPr/>
          <p:nvPr/>
        </p:nvGrpSpPr>
        <p:grpSpPr>
          <a:xfrm>
            <a:off x="7632700" y="2377627"/>
            <a:ext cx="2991802" cy="632497"/>
            <a:chOff x="7632700" y="2377627"/>
            <a:chExt cx="2991802" cy="632497"/>
          </a:xfrm>
        </p:grpSpPr>
        <p:sp>
          <p:nvSpPr>
            <p:cNvPr id="22" name="TextBox 21"/>
            <p:cNvSpPr txBox="1"/>
            <p:nvPr/>
          </p:nvSpPr>
          <p:spPr>
            <a:xfrm>
              <a:off x="7632700" y="2377627"/>
              <a:ext cx="2794000" cy="394595"/>
            </a:xfrm>
            <a:prstGeom prst="rect">
              <a:avLst/>
            </a:prstGeom>
          </p:spPr>
          <p:txBody>
            <a:bodyPr wrap="square" lIns="0" tIns="0" rIns="0" bIns="0" rtlCol="0" anchor="ctr">
              <a:spAutoFit/>
            </a:bodyPr>
            <a:lstStyle/>
            <a:p>
              <a:pPr latinLnBrk="1">
                <a:lnSpc>
                  <a:spcPct val="116199"/>
                </a:lnSpc>
              </a:pPr>
              <a:r>
                <a:rPr lang="en-US" altLang="zh-CN" sz="2400" b="1" dirty="0">
                  <a:solidFill>
                    <a:srgbClr val="0284D1"/>
                  </a:solidFill>
                  <a:latin typeface="Microsoft YaHei"/>
                  <a:ea typeface="Microsoft YaHei"/>
                </a:rPr>
                <a:t>Cases Prevention</a:t>
              </a:r>
            </a:p>
          </p:txBody>
        </p:sp>
        <p:sp>
          <p:nvSpPr>
            <p:cNvPr id="23" name="TextBox 22"/>
            <p:cNvSpPr txBox="1"/>
            <p:nvPr/>
          </p:nvSpPr>
          <p:spPr>
            <a:xfrm>
              <a:off x="7632700" y="2812826"/>
              <a:ext cx="2991802" cy="197298"/>
            </a:xfrm>
            <a:prstGeom prst="rect">
              <a:avLst/>
            </a:prstGeom>
          </p:spPr>
          <p:txBody>
            <a:bodyPr lIns="0" tIns="0" rIns="0" bIns="0" rtlCol="0" anchor="ctr">
              <a:spAutoFit/>
            </a:bodyPr>
            <a:lstStyle/>
            <a:p>
              <a:pPr algn="l" latinLnBrk="1">
                <a:lnSpc>
                  <a:spcPct val="116199"/>
                </a:lnSpc>
              </a:pPr>
              <a:r>
                <a:rPr lang="en-US" sz="1200" b="0" dirty="0">
                  <a:solidFill>
                    <a:srgbClr val="7F7F7F"/>
                  </a:solidFill>
                  <a:latin typeface="Microsoft YaHei"/>
                  <a:ea typeface="Microsoft YaHei"/>
                </a:rPr>
                <a:t>You can describe the section here</a:t>
              </a:r>
            </a:p>
          </p:txBody>
        </p:sp>
      </p:grpSp>
      <p:grpSp>
        <p:nvGrpSpPr>
          <p:cNvPr id="24" name="Group 3"/>
          <p:cNvGrpSpPr/>
          <p:nvPr/>
        </p:nvGrpSpPr>
        <p:grpSpPr>
          <a:xfrm>
            <a:off x="7632700" y="3622227"/>
            <a:ext cx="2794000" cy="645197"/>
            <a:chOff x="7632700" y="3622227"/>
            <a:chExt cx="2794000" cy="645197"/>
          </a:xfrm>
        </p:grpSpPr>
        <p:sp>
          <p:nvSpPr>
            <p:cNvPr id="25" name="TextBox 24"/>
            <p:cNvSpPr txBox="1"/>
            <p:nvPr/>
          </p:nvSpPr>
          <p:spPr>
            <a:xfrm>
              <a:off x="7632700" y="3622227"/>
              <a:ext cx="2794000" cy="394595"/>
            </a:xfrm>
            <a:prstGeom prst="rect">
              <a:avLst/>
            </a:prstGeom>
          </p:spPr>
          <p:txBody>
            <a:bodyPr wrap="square" lIns="0" tIns="0" rIns="0" bIns="0" rtlCol="0" anchor="ctr">
              <a:spAutoFit/>
            </a:bodyPr>
            <a:lstStyle/>
            <a:p>
              <a:pPr algn="l" latinLnBrk="1">
                <a:lnSpc>
                  <a:spcPct val="116199"/>
                </a:lnSpc>
              </a:pPr>
              <a:r>
                <a:rPr lang="en-US" sz="2400" b="1" dirty="0">
                  <a:solidFill>
                    <a:srgbClr val="0284D1"/>
                  </a:solidFill>
                  <a:latin typeface="Microsoft YaHei"/>
                  <a:ea typeface="Microsoft YaHei"/>
                </a:rPr>
                <a:t>Cases Overview</a:t>
              </a:r>
            </a:p>
          </p:txBody>
        </p:sp>
        <p:sp>
          <p:nvSpPr>
            <p:cNvPr id="26" name="TextBox 25"/>
            <p:cNvSpPr txBox="1"/>
            <p:nvPr/>
          </p:nvSpPr>
          <p:spPr>
            <a:xfrm>
              <a:off x="7632700" y="4070126"/>
              <a:ext cx="2540000" cy="197298"/>
            </a:xfrm>
            <a:prstGeom prst="rect">
              <a:avLst/>
            </a:prstGeom>
          </p:spPr>
          <p:txBody>
            <a:bodyPr lIns="0" tIns="0" rIns="0" bIns="0" rtlCol="0" anchor="ctr">
              <a:spAutoFit/>
            </a:bodyPr>
            <a:lstStyle/>
            <a:p>
              <a:pPr algn="l" latinLnBrk="1">
                <a:lnSpc>
                  <a:spcPct val="116199"/>
                </a:lnSpc>
              </a:pPr>
              <a:r>
                <a:rPr lang="en-US" sz="1200" b="0" dirty="0">
                  <a:solidFill>
                    <a:srgbClr val="7F7F7F"/>
                  </a:solidFill>
                  <a:latin typeface="Microsoft YaHei"/>
                  <a:ea typeface="Microsoft YaHei"/>
                </a:rPr>
                <a:t>You can describe the section here</a:t>
              </a:r>
            </a:p>
          </p:txBody>
        </p:sp>
      </p:grpSp>
      <p:grpSp>
        <p:nvGrpSpPr>
          <p:cNvPr id="27" name="Group 4"/>
          <p:cNvGrpSpPr/>
          <p:nvPr/>
        </p:nvGrpSpPr>
        <p:grpSpPr>
          <a:xfrm>
            <a:off x="7632700" y="4863684"/>
            <a:ext cx="4330700" cy="648340"/>
            <a:chOff x="7632700" y="4863684"/>
            <a:chExt cx="4330700" cy="648340"/>
          </a:xfrm>
        </p:grpSpPr>
        <p:sp>
          <p:nvSpPr>
            <p:cNvPr id="28" name="TextBox 27"/>
            <p:cNvSpPr txBox="1"/>
            <p:nvPr/>
          </p:nvSpPr>
          <p:spPr>
            <a:xfrm>
              <a:off x="7645400" y="4863684"/>
              <a:ext cx="4318000" cy="400879"/>
            </a:xfrm>
            <a:prstGeom prst="rect">
              <a:avLst/>
            </a:prstGeom>
          </p:spPr>
          <p:txBody>
            <a:bodyPr wrap="square" lIns="0" tIns="0" rIns="0" bIns="0" rtlCol="0" anchor="ctr">
              <a:spAutoFit/>
            </a:bodyPr>
            <a:lstStyle/>
            <a:p>
              <a:pPr algn="l" latinLnBrk="1">
                <a:lnSpc>
                  <a:spcPct val="116199"/>
                </a:lnSpc>
              </a:pPr>
              <a:r>
                <a:rPr lang="en-US" sz="2400" b="1" dirty="0">
                  <a:solidFill>
                    <a:srgbClr val="0284D1"/>
                  </a:solidFill>
                  <a:latin typeface="Microsoft YaHei"/>
                  <a:ea typeface="Microsoft YaHei"/>
                </a:rPr>
                <a:t>How to Protect Yourself</a:t>
              </a:r>
              <a:endParaRPr lang="en-US" sz="1100" dirty="0"/>
            </a:p>
          </p:txBody>
        </p:sp>
        <p:sp>
          <p:nvSpPr>
            <p:cNvPr id="29" name="TextBox 28"/>
            <p:cNvSpPr txBox="1"/>
            <p:nvPr/>
          </p:nvSpPr>
          <p:spPr>
            <a:xfrm>
              <a:off x="7632700" y="5314726"/>
              <a:ext cx="2991802" cy="197298"/>
            </a:xfrm>
            <a:prstGeom prst="rect">
              <a:avLst/>
            </a:prstGeom>
          </p:spPr>
          <p:txBody>
            <a:bodyPr lIns="0" tIns="0" rIns="0" bIns="0" rtlCol="0" anchor="ctr">
              <a:spAutoFit/>
            </a:bodyPr>
            <a:lstStyle/>
            <a:p>
              <a:pPr algn="l" latinLnBrk="1">
                <a:lnSpc>
                  <a:spcPct val="116199"/>
                </a:lnSpc>
              </a:pPr>
              <a:r>
                <a:rPr lang="en-US" sz="1200" b="0" dirty="0">
                  <a:solidFill>
                    <a:srgbClr val="7F7F7F"/>
                  </a:solidFill>
                  <a:latin typeface="Microsoft YaHei"/>
                  <a:ea typeface="Microsoft YaHei"/>
                </a:rPr>
                <a:t>You can describe the section here</a:t>
              </a:r>
            </a:p>
          </p:txBody>
        </p:sp>
      </p:grpSp>
      <p:pic>
        <p:nvPicPr>
          <p:cNvPr id="30" name="Picture 5"/>
          <p:cNvPicPr>
            <a:picLocks noChangeAspect="1"/>
          </p:cNvPicPr>
          <p:nvPr/>
        </p:nvPicPr>
        <p:blipFill>
          <a:blip r:embed="rId2"/>
          <a:stretch>
            <a:fillRect/>
          </a:stretch>
        </p:blipFill>
        <p:spPr>
          <a:xfrm>
            <a:off x="393700" y="2514600"/>
            <a:ext cx="5021686" cy="3993507"/>
          </a:xfrm>
          <a:prstGeom prst="rect">
            <a:avLst/>
          </a:prstGeom>
        </p:spPr>
      </p:pic>
      <p:sp>
        <p:nvSpPr>
          <p:cNvPr id="31" name="TextBox 6"/>
          <p:cNvSpPr txBox="1"/>
          <p:nvPr/>
        </p:nvSpPr>
        <p:spPr>
          <a:xfrm>
            <a:off x="165100" y="529566"/>
            <a:ext cx="5842000" cy="668068"/>
          </a:xfrm>
          <a:prstGeom prst="rect">
            <a:avLst/>
          </a:prstGeom>
        </p:spPr>
        <p:txBody>
          <a:bodyPr wrap="square" lIns="0" tIns="0" rIns="0" bIns="0" rtlCol="0" anchor="ctr">
            <a:spAutoFit/>
          </a:bodyPr>
          <a:lstStyle/>
          <a:p>
            <a:pPr algn="ctr" latinLnBrk="1">
              <a:lnSpc>
                <a:spcPct val="116199"/>
              </a:lnSpc>
            </a:pPr>
            <a:r>
              <a:rPr lang="en-US" sz="4000" b="1" dirty="0">
                <a:solidFill>
                  <a:srgbClr val="0284D1"/>
                </a:solidFill>
                <a:latin typeface="Microsoft YaHei"/>
                <a:ea typeface="Microsoft YaHei"/>
              </a:rPr>
              <a:t>TABLE OF CONTENTS</a:t>
            </a:r>
            <a:endParaRPr lang="en-US" sz="1100" dirty="0"/>
          </a:p>
        </p:txBody>
      </p:sp>
      <p:sp>
        <p:nvSpPr>
          <p:cNvPr id="33" name="Freeform 8"/>
          <p:cNvSpPr/>
          <p:nvPr/>
        </p:nvSpPr>
        <p:spPr>
          <a:xfrm>
            <a:off x="-177800" y="457200"/>
            <a:ext cx="342900" cy="889000"/>
          </a:xfrm>
          <a:custGeom>
            <a:avLst/>
            <a:gdLst/>
            <a:ahLst/>
            <a:cxnLst/>
            <a:rect l="l" t="t" r="r" b="b"/>
            <a:pathLst>
              <a:path w="342900" h="889000">
                <a:moveTo>
                  <a:pt x="0" y="0"/>
                </a:moveTo>
                <a:lnTo>
                  <a:pt x="342900" y="0"/>
                </a:lnTo>
                <a:lnTo>
                  <a:pt x="342900" y="889000"/>
                </a:lnTo>
                <a:lnTo>
                  <a:pt x="0" y="889000"/>
                </a:lnTo>
                <a:close/>
              </a:path>
            </a:pathLst>
          </a:custGeom>
          <a:solidFill>
            <a:srgbClr val="0284D1"/>
          </a:solidFill>
        </p:spPr>
        <p:txBody>
          <a:bodyPr lIns="127000" rIns="127000" rtlCol="0" anchor="ctr"/>
          <a:lstStyle/>
          <a:p>
            <a:pPr algn="l"/>
            <a:endParaRPr lang="en-US" sz="1100"/>
          </a:p>
        </p:txBody>
      </p:sp>
      <p:sp>
        <p:nvSpPr>
          <p:cNvPr id="34" name="Freeform 9"/>
          <p:cNvSpPr/>
          <p:nvPr/>
        </p:nvSpPr>
        <p:spPr>
          <a:xfrm>
            <a:off x="6603348" y="1059380"/>
            <a:ext cx="815243" cy="855001"/>
          </a:xfrm>
          <a:custGeom>
            <a:avLst/>
            <a:gdLst/>
            <a:ahLst/>
            <a:cxnLst/>
            <a:rect l="l" t="t" r="r" b="b"/>
            <a:pathLst>
              <a:path w="815243" h="855001">
                <a:moveTo>
                  <a:pt x="652" y="427500"/>
                </a:moveTo>
                <a:cubicBezTo>
                  <a:pt x="0" y="281523"/>
                  <a:pt x="77425" y="146355"/>
                  <a:pt x="203609" y="73177"/>
                </a:cubicBezTo>
                <a:cubicBezTo>
                  <a:pt x="329794" y="0"/>
                  <a:pt x="485448" y="0"/>
                  <a:pt x="611633" y="73177"/>
                </a:cubicBezTo>
                <a:cubicBezTo>
                  <a:pt x="737818" y="146355"/>
                  <a:pt x="815243" y="281523"/>
                  <a:pt x="814590" y="427500"/>
                </a:cubicBezTo>
                <a:cubicBezTo>
                  <a:pt x="815243" y="573477"/>
                  <a:pt x="737818" y="708645"/>
                  <a:pt x="611633" y="781823"/>
                </a:cubicBezTo>
                <a:cubicBezTo>
                  <a:pt x="485448" y="855001"/>
                  <a:pt x="329794" y="855001"/>
                  <a:pt x="203609" y="781823"/>
                </a:cubicBezTo>
                <a:cubicBezTo>
                  <a:pt x="77425" y="708645"/>
                  <a:pt x="0" y="573477"/>
                  <a:pt x="652" y="427500"/>
                </a:cubicBezTo>
                <a:close/>
              </a:path>
            </a:pathLst>
          </a:custGeom>
          <a:solidFill>
            <a:srgbClr val="FFFFFF">
              <a:alpha val="0"/>
            </a:srgbClr>
          </a:solidFill>
          <a:ln w="12700">
            <a:solidFill>
              <a:srgbClr val="0284D1"/>
            </a:solidFill>
            <a:prstDash val="solid"/>
            <a:miter/>
          </a:ln>
        </p:spPr>
        <p:txBody>
          <a:bodyPr lIns="127000" rIns="127000" rtlCol="0" anchor="ctr"/>
          <a:lstStyle/>
          <a:p>
            <a:pPr algn="ctr" latinLnBrk="1">
              <a:lnSpc>
                <a:spcPct val="116199"/>
              </a:lnSpc>
            </a:pPr>
            <a:r>
              <a:rPr lang="en-US" sz="2900" b="1">
                <a:solidFill>
                  <a:srgbClr val="0284D1"/>
                </a:solidFill>
                <a:latin typeface="Microsoft YaHei"/>
                <a:ea typeface="Microsoft YaHei"/>
              </a:rPr>
              <a:t>01</a:t>
            </a:r>
            <a:endParaRPr lang="en-US" sz="1100"/>
          </a:p>
        </p:txBody>
      </p:sp>
      <p:sp>
        <p:nvSpPr>
          <p:cNvPr id="35" name="Freeform 10"/>
          <p:cNvSpPr/>
          <p:nvPr/>
        </p:nvSpPr>
        <p:spPr>
          <a:xfrm>
            <a:off x="6603348" y="2265880"/>
            <a:ext cx="815243" cy="855001"/>
          </a:xfrm>
          <a:custGeom>
            <a:avLst/>
            <a:gdLst/>
            <a:ahLst/>
            <a:cxnLst/>
            <a:rect l="l" t="t" r="r" b="b"/>
            <a:pathLst>
              <a:path w="815243" h="855001">
                <a:moveTo>
                  <a:pt x="652" y="427500"/>
                </a:moveTo>
                <a:cubicBezTo>
                  <a:pt x="0" y="281523"/>
                  <a:pt x="77425" y="146355"/>
                  <a:pt x="203609" y="73177"/>
                </a:cubicBezTo>
                <a:cubicBezTo>
                  <a:pt x="329794" y="0"/>
                  <a:pt x="485448" y="0"/>
                  <a:pt x="611633" y="73177"/>
                </a:cubicBezTo>
                <a:cubicBezTo>
                  <a:pt x="737818" y="146355"/>
                  <a:pt x="815243" y="281523"/>
                  <a:pt x="814590" y="427500"/>
                </a:cubicBezTo>
                <a:cubicBezTo>
                  <a:pt x="815243" y="573477"/>
                  <a:pt x="737818" y="708645"/>
                  <a:pt x="611633" y="781823"/>
                </a:cubicBezTo>
                <a:cubicBezTo>
                  <a:pt x="485448" y="855001"/>
                  <a:pt x="329794" y="855001"/>
                  <a:pt x="203609" y="781823"/>
                </a:cubicBezTo>
                <a:cubicBezTo>
                  <a:pt x="77425" y="708645"/>
                  <a:pt x="0" y="573477"/>
                  <a:pt x="652" y="427500"/>
                </a:cubicBezTo>
                <a:close/>
              </a:path>
            </a:pathLst>
          </a:custGeom>
          <a:solidFill>
            <a:srgbClr val="FFFFFF">
              <a:alpha val="0"/>
            </a:srgbClr>
          </a:solidFill>
          <a:ln w="12700">
            <a:solidFill>
              <a:srgbClr val="0284D1"/>
            </a:solidFill>
            <a:prstDash val="solid"/>
            <a:miter/>
          </a:ln>
        </p:spPr>
        <p:txBody>
          <a:bodyPr lIns="127000" rIns="127000" rtlCol="0" anchor="ctr"/>
          <a:lstStyle/>
          <a:p>
            <a:pPr algn="ctr" latinLnBrk="1">
              <a:lnSpc>
                <a:spcPct val="116199"/>
              </a:lnSpc>
            </a:pPr>
            <a:r>
              <a:rPr lang="en-US" sz="2900" b="1">
                <a:solidFill>
                  <a:srgbClr val="0284D1"/>
                </a:solidFill>
                <a:latin typeface="Microsoft YaHei"/>
                <a:ea typeface="Microsoft YaHei"/>
              </a:rPr>
              <a:t>02</a:t>
            </a:r>
            <a:endParaRPr lang="en-US" sz="1100"/>
          </a:p>
        </p:txBody>
      </p:sp>
      <p:sp>
        <p:nvSpPr>
          <p:cNvPr id="36" name="Freeform 11"/>
          <p:cNvSpPr/>
          <p:nvPr/>
        </p:nvSpPr>
        <p:spPr>
          <a:xfrm>
            <a:off x="6603348" y="3497780"/>
            <a:ext cx="815243" cy="855001"/>
          </a:xfrm>
          <a:custGeom>
            <a:avLst/>
            <a:gdLst/>
            <a:ahLst/>
            <a:cxnLst/>
            <a:rect l="l" t="t" r="r" b="b"/>
            <a:pathLst>
              <a:path w="815243" h="855001">
                <a:moveTo>
                  <a:pt x="652" y="427500"/>
                </a:moveTo>
                <a:cubicBezTo>
                  <a:pt x="0" y="281523"/>
                  <a:pt x="77425" y="146355"/>
                  <a:pt x="203609" y="73177"/>
                </a:cubicBezTo>
                <a:cubicBezTo>
                  <a:pt x="329794" y="0"/>
                  <a:pt x="485448" y="0"/>
                  <a:pt x="611633" y="73177"/>
                </a:cubicBezTo>
                <a:cubicBezTo>
                  <a:pt x="737818" y="146355"/>
                  <a:pt x="815243" y="281523"/>
                  <a:pt x="814590" y="427500"/>
                </a:cubicBezTo>
                <a:cubicBezTo>
                  <a:pt x="815243" y="573477"/>
                  <a:pt x="737818" y="708645"/>
                  <a:pt x="611633" y="781823"/>
                </a:cubicBezTo>
                <a:cubicBezTo>
                  <a:pt x="485448" y="855001"/>
                  <a:pt x="329794" y="855001"/>
                  <a:pt x="203609" y="781823"/>
                </a:cubicBezTo>
                <a:cubicBezTo>
                  <a:pt x="77425" y="708645"/>
                  <a:pt x="0" y="573477"/>
                  <a:pt x="652" y="427500"/>
                </a:cubicBezTo>
                <a:close/>
              </a:path>
            </a:pathLst>
          </a:custGeom>
          <a:solidFill>
            <a:srgbClr val="FFFFFF">
              <a:alpha val="0"/>
            </a:srgbClr>
          </a:solidFill>
          <a:ln w="12700">
            <a:solidFill>
              <a:srgbClr val="0284D1"/>
            </a:solidFill>
            <a:prstDash val="solid"/>
            <a:miter/>
          </a:ln>
        </p:spPr>
        <p:txBody>
          <a:bodyPr lIns="127000" rIns="127000" rtlCol="0" anchor="ctr"/>
          <a:lstStyle/>
          <a:p>
            <a:pPr algn="ctr" latinLnBrk="1">
              <a:lnSpc>
                <a:spcPct val="116199"/>
              </a:lnSpc>
            </a:pPr>
            <a:r>
              <a:rPr lang="en-US" sz="2900" b="1">
                <a:solidFill>
                  <a:srgbClr val="0284D1"/>
                </a:solidFill>
                <a:latin typeface="Microsoft YaHei"/>
                <a:ea typeface="Microsoft YaHei"/>
              </a:rPr>
              <a:t>03</a:t>
            </a:r>
            <a:endParaRPr lang="en-US" sz="1100"/>
          </a:p>
        </p:txBody>
      </p:sp>
      <p:sp>
        <p:nvSpPr>
          <p:cNvPr id="37" name="Freeform 12"/>
          <p:cNvSpPr/>
          <p:nvPr/>
        </p:nvSpPr>
        <p:spPr>
          <a:xfrm>
            <a:off x="6603348" y="4755080"/>
            <a:ext cx="815243" cy="855001"/>
          </a:xfrm>
          <a:custGeom>
            <a:avLst/>
            <a:gdLst/>
            <a:ahLst/>
            <a:cxnLst/>
            <a:rect l="l" t="t" r="r" b="b"/>
            <a:pathLst>
              <a:path w="815243" h="855001">
                <a:moveTo>
                  <a:pt x="652" y="427500"/>
                </a:moveTo>
                <a:cubicBezTo>
                  <a:pt x="0" y="281523"/>
                  <a:pt x="77425" y="146355"/>
                  <a:pt x="203609" y="73177"/>
                </a:cubicBezTo>
                <a:cubicBezTo>
                  <a:pt x="329794" y="0"/>
                  <a:pt x="485448" y="0"/>
                  <a:pt x="611633" y="73177"/>
                </a:cubicBezTo>
                <a:cubicBezTo>
                  <a:pt x="737818" y="146355"/>
                  <a:pt x="815243" y="281523"/>
                  <a:pt x="814590" y="427500"/>
                </a:cubicBezTo>
                <a:cubicBezTo>
                  <a:pt x="815243" y="573477"/>
                  <a:pt x="737818" y="708645"/>
                  <a:pt x="611633" y="781823"/>
                </a:cubicBezTo>
                <a:cubicBezTo>
                  <a:pt x="485448" y="855001"/>
                  <a:pt x="329794" y="855001"/>
                  <a:pt x="203609" y="781823"/>
                </a:cubicBezTo>
                <a:cubicBezTo>
                  <a:pt x="77425" y="708645"/>
                  <a:pt x="0" y="573477"/>
                  <a:pt x="652" y="427500"/>
                </a:cubicBezTo>
                <a:close/>
              </a:path>
            </a:pathLst>
          </a:custGeom>
          <a:solidFill>
            <a:srgbClr val="FFFFFF">
              <a:alpha val="0"/>
            </a:srgbClr>
          </a:solidFill>
          <a:ln w="12700">
            <a:solidFill>
              <a:srgbClr val="0284D1"/>
            </a:solidFill>
            <a:prstDash val="solid"/>
            <a:miter/>
          </a:ln>
        </p:spPr>
        <p:txBody>
          <a:bodyPr lIns="127000" rIns="127000" rtlCol="0" anchor="ctr"/>
          <a:lstStyle/>
          <a:p>
            <a:pPr algn="ctr" latinLnBrk="1">
              <a:lnSpc>
                <a:spcPct val="116199"/>
              </a:lnSpc>
            </a:pPr>
            <a:r>
              <a:rPr lang="en-US" sz="2900" b="1">
                <a:solidFill>
                  <a:srgbClr val="0284D1"/>
                </a:solidFill>
                <a:latin typeface="Microsoft YaHei"/>
                <a:ea typeface="Microsoft YaHei"/>
              </a:rPr>
              <a:t>04</a:t>
            </a:r>
            <a:endParaRPr lang="en-US" sz="110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10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1000"/>
                                        <p:tgtEl>
                                          <p:spTgt spid="2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000"/>
                                        <p:tgtEl>
                                          <p:spTgt spid="2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1000"/>
                                        <p:tgtEl>
                                          <p:spTgt spid="3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1000"/>
                                        <p:tgtEl>
                                          <p:spTgt spid="3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1000"/>
                                        <p:tgtEl>
                                          <p:spTgt spid="3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1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1" grpId="0" animBg="1"/>
      <p:bldP spid="24" grpId="0" animBg="1"/>
      <p:bldP spid="27" grpId="0" animBg="1"/>
      <p:bldP spid="30" grpId="0" animBg="1"/>
      <p:bldP spid="31" grpId="0" animBg="1"/>
      <p:bldP spid="33" grpId="0" animBg="1"/>
      <p:bldP spid="34" grpId="0" animBg="1"/>
      <p:bldP spid="35" grpId="0" animBg="1"/>
      <p:bldP spid="36" grpId="0" animBg="1"/>
      <p:bldP spid="3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850"/>
        <p:cNvGrpSpPr/>
        <p:nvPr/>
      </p:nvGrpSpPr>
      <p:grpSpPr>
        <a:xfrm>
          <a:off x="0" y="0"/>
          <a:ext cx="0" cy="0"/>
          <a:chOff x="0" y="0"/>
          <a:chExt cx="0" cy="0"/>
        </a:xfrm>
      </p:grpSpPr>
      <p:grpSp>
        <p:nvGrpSpPr>
          <p:cNvPr id="9851" name="Google Shape;9851;p68"/>
          <p:cNvGrpSpPr/>
          <p:nvPr/>
        </p:nvGrpSpPr>
        <p:grpSpPr>
          <a:xfrm>
            <a:off x="921676" y="1491759"/>
            <a:ext cx="2067870" cy="1928876"/>
            <a:chOff x="729238" y="1179665"/>
            <a:chExt cx="1636117" cy="1526144"/>
          </a:xfrm>
        </p:grpSpPr>
        <p:grpSp>
          <p:nvGrpSpPr>
            <p:cNvPr id="9852" name="Google Shape;9852;p68"/>
            <p:cNvGrpSpPr/>
            <p:nvPr/>
          </p:nvGrpSpPr>
          <p:grpSpPr>
            <a:xfrm>
              <a:off x="729238" y="1179665"/>
              <a:ext cx="80700" cy="1526144"/>
              <a:chOff x="729238" y="1179665"/>
              <a:chExt cx="80700" cy="1526144"/>
            </a:xfrm>
          </p:grpSpPr>
          <p:sp>
            <p:nvSpPr>
              <p:cNvPr id="9853" name="Google Shape;9853;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54" name="Google Shape;9854;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55" name="Google Shape;9855;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56" name="Google Shape;9856;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57" name="Google Shape;9857;p68"/>
              <p:cNvSpPr/>
              <p:nvPr/>
            </p:nvSpPr>
            <p:spPr>
              <a:xfrm>
                <a:off x="729238" y="1821630"/>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58" name="Google Shape;9858;p68"/>
              <p:cNvSpPr/>
              <p:nvPr/>
            </p:nvSpPr>
            <p:spPr>
              <a:xfrm>
                <a:off x="729238" y="1982326"/>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59" name="Google Shape;9859;p68"/>
              <p:cNvSpPr/>
              <p:nvPr/>
            </p:nvSpPr>
            <p:spPr>
              <a:xfrm>
                <a:off x="729238" y="2143022"/>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60" name="Google Shape;9860;p68"/>
              <p:cNvSpPr/>
              <p:nvPr/>
            </p:nvSpPr>
            <p:spPr>
              <a:xfrm>
                <a:off x="729238" y="2303717"/>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61" name="Google Shape;9861;p68"/>
              <p:cNvSpPr/>
              <p:nvPr/>
            </p:nvSpPr>
            <p:spPr>
              <a:xfrm>
                <a:off x="729238" y="2464413"/>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62" name="Google Shape;9862;p68"/>
              <p:cNvSpPr/>
              <p:nvPr/>
            </p:nvSpPr>
            <p:spPr>
              <a:xfrm>
                <a:off x="729238" y="2625109"/>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63" name="Google Shape;9863;p68"/>
            <p:cNvGrpSpPr/>
            <p:nvPr/>
          </p:nvGrpSpPr>
          <p:grpSpPr>
            <a:xfrm>
              <a:off x="903098" y="1179665"/>
              <a:ext cx="80700" cy="1526144"/>
              <a:chOff x="903098" y="1179665"/>
              <a:chExt cx="80700" cy="1526144"/>
            </a:xfrm>
          </p:grpSpPr>
          <p:sp>
            <p:nvSpPr>
              <p:cNvPr id="9864" name="Google Shape;9864;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65" name="Google Shape;9865;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66" name="Google Shape;9866;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67" name="Google Shape;9867;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68" name="Google Shape;9868;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69" name="Google Shape;9869;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70" name="Google Shape;9870;p68"/>
              <p:cNvSpPr/>
              <p:nvPr/>
            </p:nvSpPr>
            <p:spPr>
              <a:xfrm>
                <a:off x="903098" y="2143022"/>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71" name="Google Shape;9871;p68"/>
              <p:cNvSpPr/>
              <p:nvPr/>
            </p:nvSpPr>
            <p:spPr>
              <a:xfrm>
                <a:off x="903098" y="2303717"/>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72" name="Google Shape;9872;p68"/>
              <p:cNvSpPr/>
              <p:nvPr/>
            </p:nvSpPr>
            <p:spPr>
              <a:xfrm>
                <a:off x="903098" y="2464413"/>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73" name="Google Shape;9873;p68"/>
              <p:cNvSpPr/>
              <p:nvPr/>
            </p:nvSpPr>
            <p:spPr>
              <a:xfrm>
                <a:off x="903098" y="2625109"/>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74" name="Google Shape;9874;p68"/>
            <p:cNvGrpSpPr/>
            <p:nvPr/>
          </p:nvGrpSpPr>
          <p:grpSpPr>
            <a:xfrm>
              <a:off x="1076958" y="1179665"/>
              <a:ext cx="80700" cy="1526144"/>
              <a:chOff x="1076958" y="1179665"/>
              <a:chExt cx="80700" cy="1526144"/>
            </a:xfrm>
          </p:grpSpPr>
          <p:sp>
            <p:nvSpPr>
              <p:cNvPr id="9875" name="Google Shape;9875;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76" name="Google Shape;9876;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77" name="Google Shape;9877;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78" name="Google Shape;9878;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79" name="Google Shape;9879;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80" name="Google Shape;9880;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81" name="Google Shape;9881;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82" name="Google Shape;9882;p68"/>
              <p:cNvSpPr/>
              <p:nvPr/>
            </p:nvSpPr>
            <p:spPr>
              <a:xfrm>
                <a:off x="1076958" y="2303717"/>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83" name="Google Shape;9883;p68"/>
              <p:cNvSpPr/>
              <p:nvPr/>
            </p:nvSpPr>
            <p:spPr>
              <a:xfrm>
                <a:off x="1076958" y="2464413"/>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84" name="Google Shape;9884;p68"/>
              <p:cNvSpPr/>
              <p:nvPr/>
            </p:nvSpPr>
            <p:spPr>
              <a:xfrm>
                <a:off x="1076958" y="2625109"/>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85" name="Google Shape;9885;p68"/>
            <p:cNvGrpSpPr/>
            <p:nvPr/>
          </p:nvGrpSpPr>
          <p:grpSpPr>
            <a:xfrm>
              <a:off x="1247707" y="1179665"/>
              <a:ext cx="80700" cy="1526144"/>
              <a:chOff x="1247707" y="1179665"/>
              <a:chExt cx="80700" cy="1526144"/>
            </a:xfrm>
          </p:grpSpPr>
          <p:sp>
            <p:nvSpPr>
              <p:cNvPr id="9886" name="Google Shape;9886;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87" name="Google Shape;9887;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88" name="Google Shape;9888;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89" name="Google Shape;9889;p68"/>
              <p:cNvSpPr/>
              <p:nvPr/>
            </p:nvSpPr>
            <p:spPr>
              <a:xfrm>
                <a:off x="1247707" y="1661752"/>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90" name="Google Shape;9890;p68"/>
              <p:cNvSpPr/>
              <p:nvPr/>
            </p:nvSpPr>
            <p:spPr>
              <a:xfrm>
                <a:off x="1247707" y="1821630"/>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91" name="Google Shape;9891;p68"/>
              <p:cNvSpPr/>
              <p:nvPr/>
            </p:nvSpPr>
            <p:spPr>
              <a:xfrm>
                <a:off x="1247707" y="1982326"/>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92" name="Google Shape;9892;p68"/>
              <p:cNvSpPr/>
              <p:nvPr/>
            </p:nvSpPr>
            <p:spPr>
              <a:xfrm>
                <a:off x="1247707" y="2143022"/>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93" name="Google Shape;9893;p68"/>
              <p:cNvSpPr/>
              <p:nvPr/>
            </p:nvSpPr>
            <p:spPr>
              <a:xfrm>
                <a:off x="1247707" y="2303717"/>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94" name="Google Shape;9894;p68"/>
              <p:cNvSpPr/>
              <p:nvPr/>
            </p:nvSpPr>
            <p:spPr>
              <a:xfrm>
                <a:off x="1247707" y="2464413"/>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95" name="Google Shape;9895;p68"/>
              <p:cNvSpPr/>
              <p:nvPr/>
            </p:nvSpPr>
            <p:spPr>
              <a:xfrm>
                <a:off x="1247707" y="2625109"/>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896" name="Google Shape;9896;p68"/>
            <p:cNvGrpSpPr/>
            <p:nvPr/>
          </p:nvGrpSpPr>
          <p:grpSpPr>
            <a:xfrm>
              <a:off x="1421567" y="1179665"/>
              <a:ext cx="80700" cy="1526144"/>
              <a:chOff x="1421567" y="1179665"/>
              <a:chExt cx="80700" cy="1526144"/>
            </a:xfrm>
          </p:grpSpPr>
          <p:sp>
            <p:nvSpPr>
              <p:cNvPr id="9897" name="Google Shape;9897;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98" name="Google Shape;9898;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899" name="Google Shape;9899;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00" name="Google Shape;9900;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01" name="Google Shape;9901;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02" name="Google Shape;9902;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03" name="Google Shape;9903;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04" name="Google Shape;9904;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05" name="Google Shape;9905;p68"/>
              <p:cNvSpPr/>
              <p:nvPr/>
            </p:nvSpPr>
            <p:spPr>
              <a:xfrm>
                <a:off x="1421567" y="2464413"/>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06" name="Google Shape;9906;p68"/>
              <p:cNvSpPr/>
              <p:nvPr/>
            </p:nvSpPr>
            <p:spPr>
              <a:xfrm>
                <a:off x="1421567" y="2625109"/>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907" name="Google Shape;9907;p68"/>
            <p:cNvGrpSpPr/>
            <p:nvPr/>
          </p:nvGrpSpPr>
          <p:grpSpPr>
            <a:xfrm>
              <a:off x="1592327" y="1179665"/>
              <a:ext cx="80700" cy="1526144"/>
              <a:chOff x="1592327" y="1179665"/>
              <a:chExt cx="80700" cy="1526144"/>
            </a:xfrm>
          </p:grpSpPr>
          <p:sp>
            <p:nvSpPr>
              <p:cNvPr id="9908" name="Google Shape;9908;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09" name="Google Shape;9909;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10" name="Google Shape;9910;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11" name="Google Shape;9911;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12" name="Google Shape;9912;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13" name="Google Shape;9913;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14" name="Google Shape;9914;p68"/>
              <p:cNvSpPr/>
              <p:nvPr/>
            </p:nvSpPr>
            <p:spPr>
              <a:xfrm>
                <a:off x="1592327" y="2143022"/>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15" name="Google Shape;9915;p68"/>
              <p:cNvSpPr/>
              <p:nvPr/>
            </p:nvSpPr>
            <p:spPr>
              <a:xfrm>
                <a:off x="1592327" y="2303717"/>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16" name="Google Shape;9916;p68"/>
              <p:cNvSpPr/>
              <p:nvPr/>
            </p:nvSpPr>
            <p:spPr>
              <a:xfrm>
                <a:off x="1592327" y="2464413"/>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17" name="Google Shape;9917;p68"/>
              <p:cNvSpPr/>
              <p:nvPr/>
            </p:nvSpPr>
            <p:spPr>
              <a:xfrm>
                <a:off x="1592327" y="2625109"/>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918" name="Google Shape;9918;p68"/>
            <p:cNvGrpSpPr/>
            <p:nvPr/>
          </p:nvGrpSpPr>
          <p:grpSpPr>
            <a:xfrm>
              <a:off x="1766187" y="1179665"/>
              <a:ext cx="80700" cy="1526144"/>
              <a:chOff x="1766187" y="1179665"/>
              <a:chExt cx="80700" cy="1526144"/>
            </a:xfrm>
          </p:grpSpPr>
          <p:sp>
            <p:nvSpPr>
              <p:cNvPr id="9919" name="Google Shape;9919;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20" name="Google Shape;9920;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21" name="Google Shape;9921;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22" name="Google Shape;9922;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23" name="Google Shape;9923;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24" name="Google Shape;9924;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25" name="Google Shape;9925;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26" name="Google Shape;9926;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27" name="Google Shape;9927;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28" name="Google Shape;9928;p68"/>
              <p:cNvSpPr/>
              <p:nvPr/>
            </p:nvSpPr>
            <p:spPr>
              <a:xfrm>
                <a:off x="1766187" y="2625109"/>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929" name="Google Shape;9929;p68"/>
            <p:cNvGrpSpPr/>
            <p:nvPr/>
          </p:nvGrpSpPr>
          <p:grpSpPr>
            <a:xfrm>
              <a:off x="1936935" y="1179665"/>
              <a:ext cx="80700" cy="1526144"/>
              <a:chOff x="1936935" y="1179665"/>
              <a:chExt cx="80700" cy="1526144"/>
            </a:xfrm>
          </p:grpSpPr>
          <p:sp>
            <p:nvSpPr>
              <p:cNvPr id="9930" name="Google Shape;9930;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31" name="Google Shape;9931;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32" name="Google Shape;9932;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33" name="Google Shape;9933;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34" name="Google Shape;9934;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35" name="Google Shape;9935;p68"/>
              <p:cNvSpPr/>
              <p:nvPr/>
            </p:nvSpPr>
            <p:spPr>
              <a:xfrm>
                <a:off x="1936935" y="1982326"/>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36" name="Google Shape;9936;p68"/>
              <p:cNvSpPr/>
              <p:nvPr/>
            </p:nvSpPr>
            <p:spPr>
              <a:xfrm>
                <a:off x="1936935" y="2143022"/>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37" name="Google Shape;9937;p68"/>
              <p:cNvSpPr/>
              <p:nvPr/>
            </p:nvSpPr>
            <p:spPr>
              <a:xfrm>
                <a:off x="1936935" y="2303717"/>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38" name="Google Shape;9938;p68"/>
              <p:cNvSpPr/>
              <p:nvPr/>
            </p:nvSpPr>
            <p:spPr>
              <a:xfrm>
                <a:off x="1936935" y="2464413"/>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39" name="Google Shape;9939;p68"/>
              <p:cNvSpPr/>
              <p:nvPr/>
            </p:nvSpPr>
            <p:spPr>
              <a:xfrm>
                <a:off x="1936935" y="2625109"/>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940" name="Google Shape;9940;p68"/>
            <p:cNvGrpSpPr/>
            <p:nvPr/>
          </p:nvGrpSpPr>
          <p:grpSpPr>
            <a:xfrm>
              <a:off x="2110795" y="1179665"/>
              <a:ext cx="80700" cy="1526144"/>
              <a:chOff x="2110795" y="1179665"/>
              <a:chExt cx="80700" cy="1526144"/>
            </a:xfrm>
          </p:grpSpPr>
          <p:sp>
            <p:nvSpPr>
              <p:cNvPr id="9941" name="Google Shape;9941;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42" name="Google Shape;9942;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43" name="Google Shape;9943;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44" name="Google Shape;9944;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45" name="Google Shape;9945;p68"/>
              <p:cNvSpPr/>
              <p:nvPr/>
            </p:nvSpPr>
            <p:spPr>
              <a:xfrm>
                <a:off x="2110795" y="1821630"/>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46" name="Google Shape;9946;p68"/>
              <p:cNvSpPr/>
              <p:nvPr/>
            </p:nvSpPr>
            <p:spPr>
              <a:xfrm>
                <a:off x="2110795" y="1982326"/>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47" name="Google Shape;9947;p68"/>
              <p:cNvSpPr/>
              <p:nvPr/>
            </p:nvSpPr>
            <p:spPr>
              <a:xfrm>
                <a:off x="2110795" y="2143022"/>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48" name="Google Shape;9948;p68"/>
              <p:cNvSpPr/>
              <p:nvPr/>
            </p:nvSpPr>
            <p:spPr>
              <a:xfrm>
                <a:off x="2110795" y="2303717"/>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49" name="Google Shape;9949;p68"/>
              <p:cNvSpPr/>
              <p:nvPr/>
            </p:nvSpPr>
            <p:spPr>
              <a:xfrm>
                <a:off x="2110795" y="2464413"/>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50" name="Google Shape;9950;p68"/>
              <p:cNvSpPr/>
              <p:nvPr/>
            </p:nvSpPr>
            <p:spPr>
              <a:xfrm>
                <a:off x="2110795" y="2625109"/>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951" name="Google Shape;9951;p68"/>
            <p:cNvGrpSpPr/>
            <p:nvPr/>
          </p:nvGrpSpPr>
          <p:grpSpPr>
            <a:xfrm>
              <a:off x="2284655" y="1179665"/>
              <a:ext cx="80700" cy="1526144"/>
              <a:chOff x="2284655" y="1179665"/>
              <a:chExt cx="80700" cy="1526144"/>
            </a:xfrm>
          </p:grpSpPr>
          <p:sp>
            <p:nvSpPr>
              <p:cNvPr id="9952" name="Google Shape;9952;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53" name="Google Shape;9953;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54" name="Google Shape;9954;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55" name="Google Shape;9955;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56" name="Google Shape;9956;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57" name="Google Shape;9957;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58" name="Google Shape;9958;p68"/>
              <p:cNvSpPr/>
              <p:nvPr/>
            </p:nvSpPr>
            <p:spPr>
              <a:xfrm>
                <a:off x="2284655" y="2143022"/>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59" name="Google Shape;9959;p68"/>
              <p:cNvSpPr/>
              <p:nvPr/>
            </p:nvSpPr>
            <p:spPr>
              <a:xfrm>
                <a:off x="2284655" y="2303717"/>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60" name="Google Shape;9960;p68"/>
              <p:cNvSpPr/>
              <p:nvPr/>
            </p:nvSpPr>
            <p:spPr>
              <a:xfrm>
                <a:off x="2284655" y="2464413"/>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61" name="Google Shape;9961;p68"/>
              <p:cNvSpPr/>
              <p:nvPr/>
            </p:nvSpPr>
            <p:spPr>
              <a:xfrm>
                <a:off x="2284655" y="2625109"/>
                <a:ext cx="80700" cy="80700"/>
              </a:xfrm>
              <a:prstGeom prst="rect">
                <a:avLst/>
              </a:pr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962" name="Google Shape;9962;p68"/>
          <p:cNvGrpSpPr/>
          <p:nvPr/>
        </p:nvGrpSpPr>
        <p:grpSpPr>
          <a:xfrm>
            <a:off x="3316323" y="1515948"/>
            <a:ext cx="1724258" cy="1392974"/>
            <a:chOff x="2623904" y="1198803"/>
            <a:chExt cx="1364248" cy="1102133"/>
          </a:xfrm>
        </p:grpSpPr>
        <p:grpSp>
          <p:nvGrpSpPr>
            <p:cNvPr id="9963" name="Google Shape;9963;p68"/>
            <p:cNvGrpSpPr/>
            <p:nvPr/>
          </p:nvGrpSpPr>
          <p:grpSpPr>
            <a:xfrm>
              <a:off x="2623907" y="1198803"/>
              <a:ext cx="1364245" cy="273000"/>
              <a:chOff x="2623907" y="1198803"/>
              <a:chExt cx="1364245" cy="273000"/>
            </a:xfrm>
          </p:grpSpPr>
          <p:sp>
            <p:nvSpPr>
              <p:cNvPr id="9964" name="Google Shape;9964;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65" name="Google Shape;9965;p68"/>
              <p:cNvSpPr/>
              <p:nvPr/>
            </p:nvSpPr>
            <p:spPr>
              <a:xfrm>
                <a:off x="2623907" y="1198803"/>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66" name="Google Shape;9966;p68"/>
              <p:cNvSpPr/>
              <p:nvPr/>
            </p:nvSpPr>
            <p:spPr>
              <a:xfrm>
                <a:off x="2896718" y="1198803"/>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67" name="Google Shape;9967;p68"/>
              <p:cNvSpPr/>
              <p:nvPr/>
            </p:nvSpPr>
            <p:spPr>
              <a:xfrm>
                <a:off x="3169529" y="1198803"/>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68" name="Google Shape;9968;p68"/>
              <p:cNvSpPr/>
              <p:nvPr/>
            </p:nvSpPr>
            <p:spPr>
              <a:xfrm>
                <a:off x="3442341" y="1198803"/>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969" name="Google Shape;9969;p68"/>
            <p:cNvGrpSpPr/>
            <p:nvPr/>
          </p:nvGrpSpPr>
          <p:grpSpPr>
            <a:xfrm>
              <a:off x="2623904" y="1476964"/>
              <a:ext cx="1364245" cy="273000"/>
              <a:chOff x="2623904" y="1476964"/>
              <a:chExt cx="1364245" cy="273000"/>
            </a:xfrm>
          </p:grpSpPr>
          <p:sp>
            <p:nvSpPr>
              <p:cNvPr id="9970" name="Google Shape;9970;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71" name="Google Shape;9971;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72" name="Google Shape;9972;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73" name="Google Shape;9973;p68"/>
              <p:cNvSpPr/>
              <p:nvPr/>
            </p:nvSpPr>
            <p:spPr>
              <a:xfrm>
                <a:off x="2623904" y="1476964"/>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74" name="Google Shape;9974;p68"/>
              <p:cNvSpPr/>
              <p:nvPr/>
            </p:nvSpPr>
            <p:spPr>
              <a:xfrm>
                <a:off x="2896716" y="1476964"/>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975" name="Google Shape;9975;p68"/>
            <p:cNvGrpSpPr/>
            <p:nvPr/>
          </p:nvGrpSpPr>
          <p:grpSpPr>
            <a:xfrm>
              <a:off x="2623907" y="1749775"/>
              <a:ext cx="1364245" cy="273000"/>
              <a:chOff x="2623907" y="1749775"/>
              <a:chExt cx="1364245" cy="273000"/>
            </a:xfrm>
          </p:grpSpPr>
          <p:sp>
            <p:nvSpPr>
              <p:cNvPr id="9976" name="Google Shape;9976;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77" name="Google Shape;9977;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78" name="Google Shape;9978;p68"/>
              <p:cNvSpPr/>
              <p:nvPr/>
            </p:nvSpPr>
            <p:spPr>
              <a:xfrm>
                <a:off x="2623907" y="1749775"/>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79" name="Google Shape;9979;p68"/>
              <p:cNvSpPr/>
              <p:nvPr/>
            </p:nvSpPr>
            <p:spPr>
              <a:xfrm>
                <a:off x="2896718" y="1749775"/>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80" name="Google Shape;9980;p68"/>
              <p:cNvSpPr/>
              <p:nvPr/>
            </p:nvSpPr>
            <p:spPr>
              <a:xfrm>
                <a:off x="3169529" y="1749775"/>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981" name="Google Shape;9981;p68"/>
            <p:cNvGrpSpPr/>
            <p:nvPr/>
          </p:nvGrpSpPr>
          <p:grpSpPr>
            <a:xfrm>
              <a:off x="2623904" y="2027936"/>
              <a:ext cx="1364245" cy="273000"/>
              <a:chOff x="2623904" y="2027936"/>
              <a:chExt cx="1364245" cy="273000"/>
            </a:xfrm>
          </p:grpSpPr>
          <p:sp>
            <p:nvSpPr>
              <p:cNvPr id="9982" name="Google Shape;9982;p68"/>
              <p:cNvSpPr/>
              <p:nvPr/>
            </p:nvSpPr>
            <p:spPr>
              <a:xfrm>
                <a:off x="2623904" y="2027936"/>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83" name="Google Shape;9983;p68"/>
              <p:cNvSpPr/>
              <p:nvPr/>
            </p:nvSpPr>
            <p:spPr>
              <a:xfrm>
                <a:off x="2896716" y="2027936"/>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84" name="Google Shape;9984;p68"/>
              <p:cNvSpPr/>
              <p:nvPr/>
            </p:nvSpPr>
            <p:spPr>
              <a:xfrm>
                <a:off x="3169527" y="2027936"/>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85" name="Google Shape;9985;p68"/>
              <p:cNvSpPr/>
              <p:nvPr/>
            </p:nvSpPr>
            <p:spPr>
              <a:xfrm>
                <a:off x="3442338" y="2027936"/>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86" name="Google Shape;9986;p68"/>
              <p:cNvSpPr/>
              <p:nvPr/>
            </p:nvSpPr>
            <p:spPr>
              <a:xfrm>
                <a:off x="3715149" y="2027936"/>
                <a:ext cx="273000" cy="273000"/>
              </a:xfrm>
              <a:prstGeom prst="diamond">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9987" name="Google Shape;9987;p68"/>
          <p:cNvGrpSpPr/>
          <p:nvPr/>
        </p:nvGrpSpPr>
        <p:grpSpPr>
          <a:xfrm>
            <a:off x="3303003" y="3360193"/>
            <a:ext cx="1753698" cy="201115"/>
            <a:chOff x="3200660" y="2180272"/>
            <a:chExt cx="2563824" cy="378237"/>
          </a:xfrm>
        </p:grpSpPr>
        <p:sp>
          <p:nvSpPr>
            <p:cNvPr id="9988" name="Google Shape;9988;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89" name="Google Shape;9989;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90" name="Google Shape;9990;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91" name="Google Shape;9991;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92" name="Google Shape;9992;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93" name="Google Shape;9993;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94" name="Google Shape;9994;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95" name="Google Shape;9995;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96" name="Google Shape;9996;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97" name="Google Shape;9997;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98" name="Google Shape;9998;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999" name="Google Shape;9999;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00" name="Google Shape;10000;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01" name="Google Shape;10001;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02" name="Google Shape;10002;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03" name="Google Shape;10003;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04" name="Google Shape;10004;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05" name="Google Shape;10005;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06" name="Google Shape;10006;p68"/>
          <p:cNvGrpSpPr/>
          <p:nvPr/>
        </p:nvGrpSpPr>
        <p:grpSpPr>
          <a:xfrm>
            <a:off x="3298611" y="3711333"/>
            <a:ext cx="1757440" cy="201748"/>
            <a:chOff x="3530150" y="2790075"/>
            <a:chExt cx="1962600" cy="225300"/>
          </a:xfrm>
        </p:grpSpPr>
        <p:sp>
          <p:nvSpPr>
            <p:cNvPr id="10007" name="Google Shape;10007;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08" name="Google Shape;10008;p68"/>
            <p:cNvSpPr/>
            <p:nvPr/>
          </p:nvSpPr>
          <p:spPr>
            <a:xfrm>
              <a:off x="3535069" y="2794464"/>
              <a:ext cx="1104900" cy="216900"/>
            </a:xfrm>
            <a:prstGeom prst="rect">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09" name="Google Shape;10009;p68"/>
          <p:cNvGrpSpPr/>
          <p:nvPr/>
        </p:nvGrpSpPr>
        <p:grpSpPr>
          <a:xfrm>
            <a:off x="3299437" y="4063106"/>
            <a:ext cx="1784142" cy="194337"/>
            <a:chOff x="3558802" y="4011427"/>
            <a:chExt cx="1866000" cy="111300"/>
          </a:xfrm>
        </p:grpSpPr>
        <p:sp>
          <p:nvSpPr>
            <p:cNvPr id="10010" name="Google Shape;10010;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11" name="Google Shape;10011;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12" name="Google Shape;10012;p68"/>
          <p:cNvGrpSpPr/>
          <p:nvPr/>
        </p:nvGrpSpPr>
        <p:grpSpPr>
          <a:xfrm>
            <a:off x="3299048" y="3058819"/>
            <a:ext cx="1748594" cy="151349"/>
            <a:chOff x="3465975" y="2270276"/>
            <a:chExt cx="1986364" cy="171929"/>
          </a:xfrm>
        </p:grpSpPr>
        <p:sp>
          <p:nvSpPr>
            <p:cNvPr id="10013" name="Google Shape;10013;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14" name="Google Shape;10014;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15" name="Google Shape;10015;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16" name="Google Shape;10016;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17" name="Google Shape;10017;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18" name="Google Shape;10018;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19" name="Google Shape;10019;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20" name="Google Shape;10020;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21" name="Google Shape;10021;p68"/>
          <p:cNvGrpSpPr/>
          <p:nvPr/>
        </p:nvGrpSpPr>
        <p:grpSpPr>
          <a:xfrm>
            <a:off x="3312961" y="4782322"/>
            <a:ext cx="1730935" cy="247040"/>
            <a:chOff x="723300" y="4253549"/>
            <a:chExt cx="2276482" cy="324900"/>
          </a:xfrm>
        </p:grpSpPr>
        <p:sp>
          <p:nvSpPr>
            <p:cNvPr id="10022" name="Google Shape;10022;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23" name="Google Shape;10023;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24" name="Google Shape;10024;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25" name="Google Shape;10025;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26" name="Google Shape;10026;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27" name="Google Shape;10027;p68"/>
          <p:cNvGrpSpPr/>
          <p:nvPr/>
        </p:nvGrpSpPr>
        <p:grpSpPr>
          <a:xfrm>
            <a:off x="3299765" y="4404647"/>
            <a:ext cx="1755625" cy="227650"/>
            <a:chOff x="705948" y="3788465"/>
            <a:chExt cx="2308953" cy="299400"/>
          </a:xfrm>
        </p:grpSpPr>
        <p:sp>
          <p:nvSpPr>
            <p:cNvPr id="10028" name="Google Shape;10028;p68"/>
            <p:cNvSpPr/>
            <p:nvPr/>
          </p:nvSpPr>
          <p:spPr>
            <a:xfrm>
              <a:off x="705948" y="3788465"/>
              <a:ext cx="335400" cy="299400"/>
            </a:xfrm>
            <a:prstGeom prst="heart">
              <a:avLst/>
            </a:pr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29" name="Google Shape;10029;p68"/>
            <p:cNvSpPr/>
            <p:nvPr/>
          </p:nvSpPr>
          <p:spPr>
            <a:xfrm>
              <a:off x="1209923" y="3788465"/>
              <a:ext cx="335400" cy="299400"/>
            </a:xfrm>
            <a:prstGeom prst="heart">
              <a:avLst/>
            </a:pr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30" name="Google Shape;10030;p68"/>
            <p:cNvSpPr/>
            <p:nvPr/>
          </p:nvSpPr>
          <p:spPr>
            <a:xfrm>
              <a:off x="1713905" y="3788465"/>
              <a:ext cx="335400" cy="299400"/>
            </a:xfrm>
            <a:prstGeom prst="heart">
              <a:avLst/>
            </a:prstGeom>
            <a:solidFill>
              <a:srgbClr val="869FB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31" name="Google Shape;10031;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32" name="Google Shape;10032;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33" name="Google Shape;10033;p68"/>
          <p:cNvGrpSpPr/>
          <p:nvPr/>
        </p:nvGrpSpPr>
        <p:grpSpPr>
          <a:xfrm>
            <a:off x="3360354" y="5179385"/>
            <a:ext cx="1648881" cy="371677"/>
            <a:chOff x="2658741" y="4097347"/>
            <a:chExt cx="1304609" cy="294074"/>
          </a:xfrm>
        </p:grpSpPr>
        <p:grpSp>
          <p:nvGrpSpPr>
            <p:cNvPr id="10034" name="Google Shape;10034;p68"/>
            <p:cNvGrpSpPr/>
            <p:nvPr/>
          </p:nvGrpSpPr>
          <p:grpSpPr>
            <a:xfrm>
              <a:off x="2658741" y="4097347"/>
              <a:ext cx="118572" cy="294074"/>
              <a:chOff x="3343310" y="4475555"/>
              <a:chExt cx="127717" cy="316753"/>
            </a:xfrm>
          </p:grpSpPr>
          <p:sp>
            <p:nvSpPr>
              <p:cNvPr id="10035" name="Google Shape;10035;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36" name="Google Shape;10036;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37" name="Google Shape;10037;p68"/>
            <p:cNvGrpSpPr/>
            <p:nvPr/>
          </p:nvGrpSpPr>
          <p:grpSpPr>
            <a:xfrm>
              <a:off x="3815519" y="4098388"/>
              <a:ext cx="147831" cy="291991"/>
              <a:chOff x="3527539" y="4476677"/>
              <a:chExt cx="159232" cy="314510"/>
            </a:xfrm>
          </p:grpSpPr>
          <p:sp>
            <p:nvSpPr>
              <p:cNvPr id="10038" name="Google Shape;10038;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39" name="Google Shape;10039;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40" name="Google Shape;10040;p68"/>
            <p:cNvGrpSpPr/>
            <p:nvPr/>
          </p:nvGrpSpPr>
          <p:grpSpPr>
            <a:xfrm>
              <a:off x="3511696" y="4098388"/>
              <a:ext cx="147831" cy="291991"/>
              <a:chOff x="3527539" y="4476677"/>
              <a:chExt cx="159232" cy="314510"/>
            </a:xfrm>
          </p:grpSpPr>
          <p:sp>
            <p:nvSpPr>
              <p:cNvPr id="10041" name="Google Shape;10041;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42" name="Google Shape;10042;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43" name="Google Shape;10043;p68"/>
            <p:cNvGrpSpPr/>
            <p:nvPr/>
          </p:nvGrpSpPr>
          <p:grpSpPr>
            <a:xfrm>
              <a:off x="3207874" y="4098388"/>
              <a:ext cx="147831" cy="291991"/>
              <a:chOff x="3527539" y="4476677"/>
              <a:chExt cx="159232" cy="314510"/>
            </a:xfrm>
          </p:grpSpPr>
          <p:sp>
            <p:nvSpPr>
              <p:cNvPr id="10044" name="Google Shape;10044;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45" name="Google Shape;10045;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46" name="Google Shape;10046;p68"/>
            <p:cNvGrpSpPr/>
            <p:nvPr/>
          </p:nvGrpSpPr>
          <p:grpSpPr>
            <a:xfrm>
              <a:off x="2933305" y="4097347"/>
              <a:ext cx="118572" cy="294074"/>
              <a:chOff x="3343310" y="4475555"/>
              <a:chExt cx="127717" cy="316753"/>
            </a:xfrm>
          </p:grpSpPr>
          <p:sp>
            <p:nvSpPr>
              <p:cNvPr id="10047" name="Google Shape;1004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48" name="Google Shape;1004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10049" name="Google Shape;10049;p68"/>
          <p:cNvGrpSpPr/>
          <p:nvPr/>
        </p:nvGrpSpPr>
        <p:grpSpPr>
          <a:xfrm>
            <a:off x="5406375" y="2630276"/>
            <a:ext cx="1812190" cy="242036"/>
            <a:chOff x="4273350" y="2080469"/>
            <a:chExt cx="1433821" cy="191501"/>
          </a:xfrm>
        </p:grpSpPr>
        <p:grpSp>
          <p:nvGrpSpPr>
            <p:cNvPr id="10050" name="Google Shape;10050;p68"/>
            <p:cNvGrpSpPr/>
            <p:nvPr/>
          </p:nvGrpSpPr>
          <p:grpSpPr>
            <a:xfrm>
              <a:off x="4273350" y="2080469"/>
              <a:ext cx="1433821" cy="0"/>
              <a:chOff x="5224975" y="2962250"/>
              <a:chExt cx="1544400" cy="0"/>
            </a:xfrm>
          </p:grpSpPr>
          <p:cxnSp>
            <p:nvCxnSpPr>
              <p:cNvPr id="10051" name="Google Shape;10051;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052" name="Google Shape;10052;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053" name="Google Shape;10053;p68"/>
            <p:cNvGrpSpPr/>
            <p:nvPr/>
          </p:nvGrpSpPr>
          <p:grpSpPr>
            <a:xfrm>
              <a:off x="4273350" y="2271969"/>
              <a:ext cx="1433821" cy="0"/>
              <a:chOff x="5224975" y="2962250"/>
              <a:chExt cx="1544400" cy="0"/>
            </a:xfrm>
          </p:grpSpPr>
          <p:cxnSp>
            <p:nvCxnSpPr>
              <p:cNvPr id="10054" name="Google Shape;10054;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055" name="Google Shape;10055;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056" name="Google Shape;10056;p68"/>
          <p:cNvGrpSpPr/>
          <p:nvPr/>
        </p:nvGrpSpPr>
        <p:grpSpPr>
          <a:xfrm>
            <a:off x="5408340" y="1496020"/>
            <a:ext cx="1808260" cy="939561"/>
            <a:chOff x="5159450" y="1919950"/>
            <a:chExt cx="1541050" cy="862500"/>
          </a:xfrm>
        </p:grpSpPr>
        <p:sp>
          <p:nvSpPr>
            <p:cNvPr id="10057" name="Google Shape;10057;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058" name="Google Shape;10058;p68"/>
            <p:cNvGrpSpPr/>
            <p:nvPr/>
          </p:nvGrpSpPr>
          <p:grpSpPr>
            <a:xfrm>
              <a:off x="5159450" y="1919950"/>
              <a:ext cx="1541050" cy="862500"/>
              <a:chOff x="5159450" y="1919950"/>
              <a:chExt cx="1541050" cy="862500"/>
            </a:xfrm>
          </p:grpSpPr>
          <p:cxnSp>
            <p:nvCxnSpPr>
              <p:cNvPr id="10059" name="Google Shape;10059;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060" name="Google Shape;10060;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061" name="Google Shape;10061;p68"/>
          <p:cNvGrpSpPr/>
          <p:nvPr/>
        </p:nvGrpSpPr>
        <p:grpSpPr>
          <a:xfrm>
            <a:off x="5395844" y="3042171"/>
            <a:ext cx="1833251" cy="1329721"/>
            <a:chOff x="5230575" y="1554475"/>
            <a:chExt cx="2137150" cy="1550150"/>
          </a:xfrm>
        </p:grpSpPr>
        <p:sp>
          <p:nvSpPr>
            <p:cNvPr id="10062" name="Google Shape;10062;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63" name="Google Shape;10063;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64" name="Google Shape;10064;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65" name="Google Shape;10065;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66" name="Google Shape;10066;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67" name="Google Shape;10067;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68" name="Google Shape;10068;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69" name="Google Shape;10069;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70" name="Google Shape;10070;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71" name="Google Shape;10071;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72" name="Google Shape;10072;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73" name="Google Shape;10073;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74" name="Google Shape;10074;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75" name="Google Shape;10075;p68"/>
          <p:cNvGrpSpPr/>
          <p:nvPr/>
        </p:nvGrpSpPr>
        <p:grpSpPr>
          <a:xfrm rot="10800000">
            <a:off x="5416763" y="4422576"/>
            <a:ext cx="1791415" cy="1122265"/>
            <a:chOff x="5645403" y="2920021"/>
            <a:chExt cx="2650800" cy="2180614"/>
          </a:xfrm>
        </p:grpSpPr>
        <p:sp>
          <p:nvSpPr>
            <p:cNvPr id="10076" name="Google Shape;10076;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077" name="Google Shape;10077;p68"/>
            <p:cNvCxnSpPr>
              <a:stCxn id="10076"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078" name="Google Shape;10078;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079" name="Google Shape;10079;p68"/>
            <p:cNvCxnSpPr>
              <a:endCxn id="10078"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080" name="Google Shape;10080;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081" name="Google Shape;10081;p68"/>
            <p:cNvCxnSpPr>
              <a:stCxn id="10080"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082" name="Google Shape;10082;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083" name="Google Shape;10083;p68"/>
            <p:cNvCxnSpPr>
              <a:endCxn id="10082"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084" name="Google Shape;10084;p68"/>
          <p:cNvGrpSpPr/>
          <p:nvPr/>
        </p:nvGrpSpPr>
        <p:grpSpPr>
          <a:xfrm>
            <a:off x="9335274" y="3036539"/>
            <a:ext cx="1354564" cy="1291162"/>
            <a:chOff x="7189833" y="2022667"/>
            <a:chExt cx="1251159" cy="1192597"/>
          </a:xfrm>
        </p:grpSpPr>
        <p:sp>
          <p:nvSpPr>
            <p:cNvPr id="10085" name="Google Shape;10085;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86" name="Google Shape;10086;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87" name="Google Shape;10087;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88" name="Google Shape;10088;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89" name="Google Shape;10089;p68"/>
          <p:cNvGrpSpPr/>
          <p:nvPr/>
        </p:nvGrpSpPr>
        <p:grpSpPr>
          <a:xfrm>
            <a:off x="919380" y="3575470"/>
            <a:ext cx="2142764" cy="1972725"/>
            <a:chOff x="727421" y="2828315"/>
            <a:chExt cx="1695374" cy="1560837"/>
          </a:xfrm>
        </p:grpSpPr>
        <p:grpSp>
          <p:nvGrpSpPr>
            <p:cNvPr id="10090" name="Google Shape;10090;p68"/>
            <p:cNvGrpSpPr/>
            <p:nvPr/>
          </p:nvGrpSpPr>
          <p:grpSpPr>
            <a:xfrm>
              <a:off x="819108" y="2882501"/>
              <a:ext cx="103104" cy="1426186"/>
              <a:chOff x="4674013" y="3100904"/>
              <a:chExt cx="122758" cy="1698043"/>
            </a:xfrm>
          </p:grpSpPr>
          <p:sp>
            <p:nvSpPr>
              <p:cNvPr id="10091" name="Google Shape;10091;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92" name="Google Shape;10092;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93" name="Google Shape;10093;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94" name="Google Shape;10094;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95" name="Google Shape;10095;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96" name="Google Shape;10096;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097" name="Google Shape;10097;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098" name="Google Shape;10098;p68"/>
            <p:cNvGrpSpPr/>
            <p:nvPr/>
          </p:nvGrpSpPr>
          <p:grpSpPr>
            <a:xfrm>
              <a:off x="1062475" y="2882501"/>
              <a:ext cx="103104" cy="1426186"/>
              <a:chOff x="4940438" y="3100904"/>
              <a:chExt cx="122758" cy="1698043"/>
            </a:xfrm>
          </p:grpSpPr>
          <p:sp>
            <p:nvSpPr>
              <p:cNvPr id="10099" name="Google Shape;10099;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00" name="Google Shape;10100;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01" name="Google Shape;10101;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02" name="Google Shape;10102;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03" name="Google Shape;10103;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04" name="Google Shape;10104;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05" name="Google Shape;10105;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106" name="Google Shape;10106;p68"/>
            <p:cNvGrpSpPr/>
            <p:nvPr/>
          </p:nvGrpSpPr>
          <p:grpSpPr>
            <a:xfrm>
              <a:off x="1299324" y="2882501"/>
              <a:ext cx="103104" cy="1426186"/>
              <a:chOff x="5206863" y="3100904"/>
              <a:chExt cx="122758" cy="1698043"/>
            </a:xfrm>
          </p:grpSpPr>
          <p:sp>
            <p:nvSpPr>
              <p:cNvPr id="10107" name="Google Shape;10107;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08" name="Google Shape;10108;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09" name="Google Shape;10109;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10" name="Google Shape;10110;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11" name="Google Shape;10111;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12" name="Google Shape;10112;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13" name="Google Shape;10113;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114" name="Google Shape;10114;p68"/>
            <p:cNvGrpSpPr/>
            <p:nvPr/>
          </p:nvGrpSpPr>
          <p:grpSpPr>
            <a:xfrm>
              <a:off x="1786057" y="2882501"/>
              <a:ext cx="103104" cy="1426186"/>
              <a:chOff x="6006138" y="3143629"/>
              <a:chExt cx="122758" cy="1698043"/>
            </a:xfrm>
          </p:grpSpPr>
          <p:sp>
            <p:nvSpPr>
              <p:cNvPr id="10115" name="Google Shape;10115;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16" name="Google Shape;10116;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17" name="Google Shape;10117;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18" name="Google Shape;10118;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19" name="Google Shape;10119;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20" name="Google Shape;10120;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21" name="Google Shape;10121;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122" name="Google Shape;10122;p68"/>
            <p:cNvGrpSpPr/>
            <p:nvPr/>
          </p:nvGrpSpPr>
          <p:grpSpPr>
            <a:xfrm>
              <a:off x="2029422" y="2882501"/>
              <a:ext cx="103104" cy="1426186"/>
              <a:chOff x="6805413" y="3100904"/>
              <a:chExt cx="122758" cy="1698043"/>
            </a:xfrm>
          </p:grpSpPr>
          <p:sp>
            <p:nvSpPr>
              <p:cNvPr id="10123" name="Google Shape;10123;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24" name="Google Shape;10124;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25" name="Google Shape;10125;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26" name="Google Shape;10126;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27" name="Google Shape;10127;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28" name="Google Shape;10128;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29" name="Google Shape;10129;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130" name="Google Shape;10130;p68"/>
            <p:cNvGrpSpPr/>
            <p:nvPr/>
          </p:nvGrpSpPr>
          <p:grpSpPr>
            <a:xfrm>
              <a:off x="727421" y="2828315"/>
              <a:ext cx="1695374" cy="1560837"/>
              <a:chOff x="734799" y="2782450"/>
              <a:chExt cx="1571100" cy="1577400"/>
            </a:xfrm>
          </p:grpSpPr>
          <p:cxnSp>
            <p:nvCxnSpPr>
              <p:cNvPr id="10131" name="Google Shape;10131;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132" name="Google Shape;10132;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133" name="Google Shape;10133;p68"/>
            <p:cNvGrpSpPr/>
            <p:nvPr/>
          </p:nvGrpSpPr>
          <p:grpSpPr>
            <a:xfrm>
              <a:off x="2272795" y="2882501"/>
              <a:ext cx="103104" cy="1426186"/>
              <a:chOff x="5206863" y="3100904"/>
              <a:chExt cx="122758" cy="1698043"/>
            </a:xfrm>
          </p:grpSpPr>
          <p:sp>
            <p:nvSpPr>
              <p:cNvPr id="10134" name="Google Shape;10134;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35" name="Google Shape;10135;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36" name="Google Shape;10136;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37" name="Google Shape;10137;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38" name="Google Shape;10138;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39" name="Google Shape;10139;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40" name="Google Shape;10140;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141" name="Google Shape;10141;p68"/>
            <p:cNvGrpSpPr/>
            <p:nvPr/>
          </p:nvGrpSpPr>
          <p:grpSpPr>
            <a:xfrm>
              <a:off x="1542694" y="2882501"/>
              <a:ext cx="103104" cy="1426186"/>
              <a:chOff x="6006138" y="3143629"/>
              <a:chExt cx="122758" cy="1698043"/>
            </a:xfrm>
          </p:grpSpPr>
          <p:sp>
            <p:nvSpPr>
              <p:cNvPr id="10142" name="Google Shape;10142;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43" name="Google Shape;10143;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44" name="Google Shape;10144;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45" name="Google Shape;10145;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46" name="Google Shape;10146;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47" name="Google Shape;10147;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48" name="Google Shape;10148;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10149" name="Google Shape;10149;p68"/>
          <p:cNvGrpSpPr/>
          <p:nvPr/>
        </p:nvGrpSpPr>
        <p:grpSpPr>
          <a:xfrm>
            <a:off x="7502445" y="3041568"/>
            <a:ext cx="1578020" cy="1295889"/>
            <a:chOff x="5183758" y="1210600"/>
            <a:chExt cx="3605380" cy="2960783"/>
          </a:xfrm>
        </p:grpSpPr>
        <p:sp>
          <p:nvSpPr>
            <p:cNvPr id="10150" name="Google Shape;10150;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51" name="Google Shape;10151;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52" name="Google Shape;10152;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53" name="Google Shape;10153;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154" name="Google Shape;10154;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155" name="Google Shape;10155;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156" name="Google Shape;10156;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157" name="Google Shape;10157;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158" name="Google Shape;10158;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159" name="Google Shape;10159;p68"/>
          <p:cNvGrpSpPr/>
          <p:nvPr/>
        </p:nvGrpSpPr>
        <p:grpSpPr>
          <a:xfrm>
            <a:off x="7321787" y="4480274"/>
            <a:ext cx="3368050" cy="1066014"/>
            <a:chOff x="5916567" y="1099697"/>
            <a:chExt cx="2556683" cy="809211"/>
          </a:xfrm>
        </p:grpSpPr>
        <p:sp>
          <p:nvSpPr>
            <p:cNvPr id="10160" name="Google Shape;10160;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61" name="Google Shape;10161;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62" name="Google Shape;10162;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63" name="Google Shape;10163;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64" name="Google Shape;10164;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65" name="Google Shape;10165;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66" name="Google Shape;10166;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67" name="Google Shape;10167;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168" name="Google Shape;10168;p68"/>
          <p:cNvGrpSpPr/>
          <p:nvPr/>
        </p:nvGrpSpPr>
        <p:grpSpPr>
          <a:xfrm>
            <a:off x="7457706" y="1508693"/>
            <a:ext cx="1642867" cy="1293386"/>
            <a:chOff x="5900602" y="1193063"/>
            <a:chExt cx="1299851" cy="1023338"/>
          </a:xfrm>
        </p:grpSpPr>
        <p:grpSp>
          <p:nvGrpSpPr>
            <p:cNvPr id="10169" name="Google Shape;10169;p68"/>
            <p:cNvGrpSpPr/>
            <p:nvPr/>
          </p:nvGrpSpPr>
          <p:grpSpPr>
            <a:xfrm>
              <a:off x="6743564" y="1193063"/>
              <a:ext cx="456889" cy="700379"/>
              <a:chOff x="6743564" y="1193063"/>
              <a:chExt cx="456889" cy="700379"/>
            </a:xfrm>
          </p:grpSpPr>
          <p:grpSp>
            <p:nvGrpSpPr>
              <p:cNvPr id="10170" name="Google Shape;10170;p68"/>
              <p:cNvGrpSpPr/>
              <p:nvPr/>
            </p:nvGrpSpPr>
            <p:grpSpPr>
              <a:xfrm>
                <a:off x="6743564" y="1690731"/>
                <a:ext cx="214402" cy="202710"/>
                <a:chOff x="6743564" y="1690731"/>
                <a:chExt cx="214402" cy="202710"/>
              </a:xfrm>
            </p:grpSpPr>
            <p:sp>
              <p:nvSpPr>
                <p:cNvPr id="10171" name="Google Shape;10171;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72" name="Google Shape;10172;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173" name="Google Shape;10173;p68"/>
              <p:cNvGrpSpPr/>
              <p:nvPr/>
            </p:nvGrpSpPr>
            <p:grpSpPr>
              <a:xfrm>
                <a:off x="6915505" y="1193063"/>
                <a:ext cx="284947" cy="589637"/>
                <a:chOff x="6915505" y="1193063"/>
                <a:chExt cx="284947" cy="589637"/>
              </a:xfrm>
            </p:grpSpPr>
            <p:sp>
              <p:nvSpPr>
                <p:cNvPr id="10174" name="Google Shape;10174;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175" name="Google Shape;10175;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176" name="Google Shape;10176;p68"/>
            <p:cNvGrpSpPr/>
            <p:nvPr/>
          </p:nvGrpSpPr>
          <p:grpSpPr>
            <a:xfrm>
              <a:off x="6520337" y="1193063"/>
              <a:ext cx="341815" cy="801589"/>
              <a:chOff x="6520337" y="1193063"/>
              <a:chExt cx="341815" cy="801589"/>
            </a:xfrm>
          </p:grpSpPr>
          <p:grpSp>
            <p:nvGrpSpPr>
              <p:cNvPr id="10177" name="Google Shape;10177;p68"/>
              <p:cNvGrpSpPr/>
              <p:nvPr/>
            </p:nvGrpSpPr>
            <p:grpSpPr>
              <a:xfrm>
                <a:off x="6520337" y="1589527"/>
                <a:ext cx="213950" cy="405125"/>
                <a:chOff x="6520337" y="1589527"/>
                <a:chExt cx="213950" cy="405125"/>
              </a:xfrm>
            </p:grpSpPr>
            <p:sp>
              <p:nvSpPr>
                <p:cNvPr id="10178" name="Google Shape;10178;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79" name="Google Shape;10179;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180" name="Google Shape;10180;p68"/>
              <p:cNvGrpSpPr/>
              <p:nvPr/>
            </p:nvGrpSpPr>
            <p:grpSpPr>
              <a:xfrm>
                <a:off x="6577204" y="1193063"/>
                <a:ext cx="284947" cy="453562"/>
                <a:chOff x="6577204" y="1193063"/>
                <a:chExt cx="284947" cy="453562"/>
              </a:xfrm>
            </p:grpSpPr>
            <p:sp>
              <p:nvSpPr>
                <p:cNvPr id="10181" name="Google Shape;10181;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182" name="Google Shape;10182;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183" name="Google Shape;10183;p68"/>
            <p:cNvGrpSpPr/>
            <p:nvPr/>
          </p:nvGrpSpPr>
          <p:grpSpPr>
            <a:xfrm>
              <a:off x="6238903" y="1193063"/>
              <a:ext cx="300475" cy="901782"/>
              <a:chOff x="6238903" y="1193063"/>
              <a:chExt cx="300475" cy="901782"/>
            </a:xfrm>
          </p:grpSpPr>
          <p:grpSp>
            <p:nvGrpSpPr>
              <p:cNvPr id="10184" name="Google Shape;10184;p68"/>
              <p:cNvGrpSpPr/>
              <p:nvPr/>
            </p:nvGrpSpPr>
            <p:grpSpPr>
              <a:xfrm>
                <a:off x="6290865" y="1489315"/>
                <a:ext cx="248514" cy="605530"/>
                <a:chOff x="6290865" y="1489315"/>
                <a:chExt cx="248514" cy="605530"/>
              </a:xfrm>
            </p:grpSpPr>
            <p:sp>
              <p:nvSpPr>
                <p:cNvPr id="10185" name="Google Shape;10185;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86" name="Google Shape;10186;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187" name="Google Shape;10187;p68"/>
              <p:cNvGrpSpPr/>
              <p:nvPr/>
            </p:nvGrpSpPr>
            <p:grpSpPr>
              <a:xfrm>
                <a:off x="6238903" y="1193063"/>
                <a:ext cx="284947" cy="327512"/>
                <a:chOff x="6238903" y="1193063"/>
                <a:chExt cx="284947" cy="327512"/>
              </a:xfrm>
            </p:grpSpPr>
            <p:sp>
              <p:nvSpPr>
                <p:cNvPr id="10188" name="Google Shape;10188;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189" name="Google Shape;10189;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190" name="Google Shape;10190;p68"/>
            <p:cNvGrpSpPr/>
            <p:nvPr/>
          </p:nvGrpSpPr>
          <p:grpSpPr>
            <a:xfrm>
              <a:off x="5900602" y="1193063"/>
              <a:ext cx="444345" cy="1023338"/>
              <a:chOff x="5900602" y="1193063"/>
              <a:chExt cx="444345" cy="1023338"/>
            </a:xfrm>
          </p:grpSpPr>
          <p:grpSp>
            <p:nvGrpSpPr>
              <p:cNvPr id="10191" name="Google Shape;10191;p68"/>
              <p:cNvGrpSpPr/>
              <p:nvPr/>
            </p:nvGrpSpPr>
            <p:grpSpPr>
              <a:xfrm>
                <a:off x="6046501" y="1367785"/>
                <a:ext cx="298446" cy="848616"/>
                <a:chOff x="6046501" y="1367785"/>
                <a:chExt cx="298446" cy="848616"/>
              </a:xfrm>
            </p:grpSpPr>
            <p:sp>
              <p:nvSpPr>
                <p:cNvPr id="10192" name="Google Shape;10192;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193" name="Google Shape;10193;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194" name="Google Shape;10194;p68"/>
              <p:cNvGrpSpPr/>
              <p:nvPr/>
            </p:nvGrpSpPr>
            <p:grpSpPr>
              <a:xfrm>
                <a:off x="5900602" y="1193063"/>
                <a:ext cx="284947" cy="182312"/>
                <a:chOff x="5900602" y="1193063"/>
                <a:chExt cx="284947" cy="182312"/>
              </a:xfrm>
            </p:grpSpPr>
            <p:sp>
              <p:nvSpPr>
                <p:cNvPr id="10195" name="Google Shape;10195;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196" name="Google Shape;10196;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197" name="Google Shape;10197;p68"/>
          <p:cNvGrpSpPr/>
          <p:nvPr/>
        </p:nvGrpSpPr>
        <p:grpSpPr>
          <a:xfrm>
            <a:off x="9148640" y="1508876"/>
            <a:ext cx="1541203" cy="1328809"/>
            <a:chOff x="7287122" y="1165658"/>
            <a:chExt cx="1219413" cy="1051365"/>
          </a:xfrm>
        </p:grpSpPr>
        <p:grpSp>
          <p:nvGrpSpPr>
            <p:cNvPr id="10198" name="Google Shape;10198;p68"/>
            <p:cNvGrpSpPr/>
            <p:nvPr/>
          </p:nvGrpSpPr>
          <p:grpSpPr>
            <a:xfrm>
              <a:off x="7287122" y="1969723"/>
              <a:ext cx="1219413" cy="247300"/>
              <a:chOff x="7287122" y="1969723"/>
              <a:chExt cx="1219413" cy="247300"/>
            </a:xfrm>
          </p:grpSpPr>
          <p:sp>
            <p:nvSpPr>
              <p:cNvPr id="10199" name="Google Shape;10199;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200" name="Google Shape;10200;p68"/>
              <p:cNvGrpSpPr/>
              <p:nvPr/>
            </p:nvGrpSpPr>
            <p:grpSpPr>
              <a:xfrm>
                <a:off x="7287122" y="2063892"/>
                <a:ext cx="1151753" cy="73428"/>
                <a:chOff x="7287122" y="2063892"/>
                <a:chExt cx="1151753" cy="73428"/>
              </a:xfrm>
            </p:grpSpPr>
            <p:sp>
              <p:nvSpPr>
                <p:cNvPr id="10201" name="Google Shape;10201;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202" name="Google Shape;10202;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03" name="Google Shape;10203;p68"/>
            <p:cNvGrpSpPr/>
            <p:nvPr/>
          </p:nvGrpSpPr>
          <p:grpSpPr>
            <a:xfrm>
              <a:off x="7287122" y="1712201"/>
              <a:ext cx="1219403" cy="246767"/>
              <a:chOff x="7287122" y="1712201"/>
              <a:chExt cx="1219403" cy="246767"/>
            </a:xfrm>
          </p:grpSpPr>
          <p:sp>
            <p:nvSpPr>
              <p:cNvPr id="10204" name="Google Shape;10204;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205" name="Google Shape;10205;p68"/>
              <p:cNvGrpSpPr/>
              <p:nvPr/>
            </p:nvGrpSpPr>
            <p:grpSpPr>
              <a:xfrm>
                <a:off x="7287122" y="1842861"/>
                <a:ext cx="1005303" cy="73419"/>
                <a:chOff x="7287122" y="1842861"/>
                <a:chExt cx="1005303" cy="73419"/>
              </a:xfrm>
            </p:grpSpPr>
            <p:sp>
              <p:nvSpPr>
                <p:cNvPr id="10206" name="Google Shape;10206;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207" name="Google Shape;10207;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08" name="Google Shape;10208;p68"/>
            <p:cNvGrpSpPr/>
            <p:nvPr/>
          </p:nvGrpSpPr>
          <p:grpSpPr>
            <a:xfrm>
              <a:off x="7287122" y="1447520"/>
              <a:ext cx="1219403" cy="286667"/>
              <a:chOff x="7287122" y="1447520"/>
              <a:chExt cx="1219403" cy="286667"/>
            </a:xfrm>
          </p:grpSpPr>
          <p:sp>
            <p:nvSpPr>
              <p:cNvPr id="10209" name="Google Shape;10209;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210" name="Google Shape;10210;p68"/>
              <p:cNvGrpSpPr/>
              <p:nvPr/>
            </p:nvGrpSpPr>
            <p:grpSpPr>
              <a:xfrm>
                <a:off x="7287122" y="1581977"/>
                <a:ext cx="852803" cy="73428"/>
                <a:chOff x="7287122" y="1581977"/>
                <a:chExt cx="852803" cy="73428"/>
              </a:xfrm>
            </p:grpSpPr>
            <p:sp>
              <p:nvSpPr>
                <p:cNvPr id="10211" name="Google Shape;10211;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212" name="Google Shape;10212;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13" name="Google Shape;10213;p68"/>
            <p:cNvGrpSpPr/>
            <p:nvPr/>
          </p:nvGrpSpPr>
          <p:grpSpPr>
            <a:xfrm>
              <a:off x="7287122" y="1165658"/>
              <a:ext cx="1219403" cy="344253"/>
              <a:chOff x="7287122" y="1165658"/>
              <a:chExt cx="1219403" cy="344253"/>
            </a:xfrm>
          </p:grpSpPr>
          <p:sp>
            <p:nvSpPr>
              <p:cNvPr id="10214" name="Google Shape;10214;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215" name="Google Shape;10215;p68"/>
              <p:cNvGrpSpPr/>
              <p:nvPr/>
            </p:nvGrpSpPr>
            <p:grpSpPr>
              <a:xfrm>
                <a:off x="7287122" y="1341025"/>
                <a:ext cx="695703" cy="73419"/>
                <a:chOff x="7287122" y="1341025"/>
                <a:chExt cx="695703" cy="73419"/>
              </a:xfrm>
            </p:grpSpPr>
            <p:sp>
              <p:nvSpPr>
                <p:cNvPr id="10216" name="Google Shape;10216;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cxnSp>
              <p:nvCxnSpPr>
                <p:cNvPr id="10217" name="Google Shape;10217;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21"/>
        <p:cNvGrpSpPr/>
        <p:nvPr/>
      </p:nvGrpSpPr>
      <p:grpSpPr>
        <a:xfrm>
          <a:off x="0" y="0"/>
          <a:ext cx="0" cy="0"/>
          <a:chOff x="0" y="0"/>
          <a:chExt cx="0" cy="0"/>
        </a:xfrm>
      </p:grpSpPr>
      <p:sp>
        <p:nvSpPr>
          <p:cNvPr id="10222" name="Google Shape;10222;p69"/>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223" name="Google Shape;10223;p69"/>
          <p:cNvSpPr txBox="1">
            <a:spLocks noGrp="1"/>
          </p:cNvSpPr>
          <p:nvPr>
            <p:ph type="body" idx="4294967295"/>
          </p:nvPr>
        </p:nvSpPr>
        <p:spPr>
          <a:xfrm>
            <a:off x="1047606" y="2036002"/>
            <a:ext cx="9511775" cy="609700"/>
          </a:xfrm>
          <a:prstGeom prst="rect">
            <a:avLst/>
          </a:prstGeom>
        </p:spPr>
        <p:txBody>
          <a:bodyPr spcFirstLastPara="1" wrap="square" lIns="115551" tIns="115551" rIns="115551" bIns="115551" anchor="ctr" anchorCtr="0">
            <a:noAutofit/>
          </a:bodyPr>
          <a:lstStyle/>
          <a:p>
            <a:pPr marL="0" indent="0" algn="ctr">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0224" name="Google Shape;10224;p69"/>
          <p:cNvGrpSpPr/>
          <p:nvPr/>
        </p:nvGrpSpPr>
        <p:grpSpPr>
          <a:xfrm>
            <a:off x="1094835" y="2897106"/>
            <a:ext cx="525204" cy="448748"/>
            <a:chOff x="866243" y="2291587"/>
            <a:chExt cx="415546" cy="355053"/>
          </a:xfrm>
        </p:grpSpPr>
        <p:sp>
          <p:nvSpPr>
            <p:cNvPr id="10225" name="Google Shape;10225;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26" name="Google Shape;10226;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27" name="Google Shape;10227;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28" name="Google Shape;10228;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29" name="Google Shape;10229;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230" name="Google Shape;10230;p69"/>
          <p:cNvSpPr/>
          <p:nvPr/>
        </p:nvSpPr>
        <p:spPr>
          <a:xfrm>
            <a:off x="1784351" y="2892329"/>
            <a:ext cx="455450" cy="453523"/>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231" name="Google Shape;10231;p69"/>
          <p:cNvGrpSpPr/>
          <p:nvPr/>
        </p:nvGrpSpPr>
        <p:grpSpPr>
          <a:xfrm>
            <a:off x="2475352" y="2910992"/>
            <a:ext cx="454005" cy="414312"/>
            <a:chOff x="1958520" y="2302574"/>
            <a:chExt cx="359213" cy="327807"/>
          </a:xfrm>
        </p:grpSpPr>
        <p:sp>
          <p:nvSpPr>
            <p:cNvPr id="10232" name="Google Shape;10232;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33" name="Google Shape;10233;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34" name="Google Shape;10234;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235" name="Google Shape;10235;p69"/>
          <p:cNvGrpSpPr/>
          <p:nvPr/>
        </p:nvGrpSpPr>
        <p:grpSpPr>
          <a:xfrm>
            <a:off x="3260684" y="2891847"/>
            <a:ext cx="262361" cy="454487"/>
            <a:chOff x="2656082" y="2287427"/>
            <a:chExt cx="207582" cy="359594"/>
          </a:xfrm>
        </p:grpSpPr>
        <p:sp>
          <p:nvSpPr>
            <p:cNvPr id="10236" name="Google Shape;10236;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37" name="Google Shape;10237;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38" name="Google Shape;10238;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39" name="Google Shape;10239;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240" name="Google Shape;10240;p69"/>
          <p:cNvGrpSpPr/>
          <p:nvPr/>
        </p:nvGrpSpPr>
        <p:grpSpPr>
          <a:xfrm>
            <a:off x="3854423" y="2934871"/>
            <a:ext cx="458780" cy="366551"/>
            <a:chOff x="3049653" y="2321468"/>
            <a:chExt cx="362991" cy="290018"/>
          </a:xfrm>
        </p:grpSpPr>
        <p:sp>
          <p:nvSpPr>
            <p:cNvPr id="10241" name="Google Shape;10241;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42" name="Google Shape;10242;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43" name="Google Shape;10243;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44" name="Google Shape;10244;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245" name="Google Shape;10245;p69"/>
          <p:cNvGrpSpPr/>
          <p:nvPr/>
        </p:nvGrpSpPr>
        <p:grpSpPr>
          <a:xfrm>
            <a:off x="4504807" y="2894978"/>
            <a:ext cx="533793" cy="448988"/>
            <a:chOff x="3564243" y="2289904"/>
            <a:chExt cx="422342" cy="355243"/>
          </a:xfrm>
        </p:grpSpPr>
        <p:sp>
          <p:nvSpPr>
            <p:cNvPr id="10246" name="Google Shape;10246;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47" name="Google Shape;10247;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48" name="Google Shape;10248;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49" name="Google Shape;10249;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50" name="Google Shape;10250;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251" name="Google Shape;10251;p69"/>
          <p:cNvSpPr/>
          <p:nvPr/>
        </p:nvSpPr>
        <p:spPr>
          <a:xfrm>
            <a:off x="5237347" y="2892811"/>
            <a:ext cx="452078" cy="451637"/>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252" name="Google Shape;10252;p69"/>
          <p:cNvGrpSpPr/>
          <p:nvPr/>
        </p:nvGrpSpPr>
        <p:grpSpPr>
          <a:xfrm>
            <a:off x="5924977" y="2894737"/>
            <a:ext cx="454487" cy="447302"/>
            <a:chOff x="4687894" y="2289713"/>
            <a:chExt cx="359594" cy="353909"/>
          </a:xfrm>
        </p:grpSpPr>
        <p:sp>
          <p:nvSpPr>
            <p:cNvPr id="10253" name="Google Shape;10253;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54" name="Google Shape;10254;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55" name="Google Shape;10255;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256" name="Google Shape;10256;p69"/>
          <p:cNvSpPr/>
          <p:nvPr/>
        </p:nvSpPr>
        <p:spPr>
          <a:xfrm>
            <a:off x="6615978" y="2891406"/>
            <a:ext cx="453524" cy="45444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257" name="Google Shape;10257;p69"/>
          <p:cNvGrpSpPr/>
          <p:nvPr/>
        </p:nvGrpSpPr>
        <p:grpSpPr>
          <a:xfrm>
            <a:off x="8054290" y="2918136"/>
            <a:ext cx="333119" cy="401429"/>
            <a:chOff x="6421399" y="2308227"/>
            <a:chExt cx="263567" cy="317614"/>
          </a:xfrm>
        </p:grpSpPr>
        <p:sp>
          <p:nvSpPr>
            <p:cNvPr id="10258" name="Google Shape;10258;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59" name="Google Shape;10259;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60" name="Google Shape;10260;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61" name="Google Shape;10261;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262" name="Google Shape;10262;p69"/>
          <p:cNvGrpSpPr/>
          <p:nvPr/>
        </p:nvGrpSpPr>
        <p:grpSpPr>
          <a:xfrm>
            <a:off x="8683161" y="2902202"/>
            <a:ext cx="455450" cy="434098"/>
            <a:chOff x="6870193" y="2295620"/>
            <a:chExt cx="360356" cy="343462"/>
          </a:xfrm>
        </p:grpSpPr>
        <p:sp>
          <p:nvSpPr>
            <p:cNvPr id="10263" name="Google Shape;10263;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64" name="Google Shape;10264;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265" name="Google Shape;10265;p69"/>
          <p:cNvGrpSpPr/>
          <p:nvPr/>
        </p:nvGrpSpPr>
        <p:grpSpPr>
          <a:xfrm>
            <a:off x="9405185" y="2911353"/>
            <a:ext cx="432493" cy="413469"/>
            <a:chOff x="7441465" y="2302860"/>
            <a:chExt cx="342192" cy="327140"/>
          </a:xfrm>
        </p:grpSpPr>
        <p:sp>
          <p:nvSpPr>
            <p:cNvPr id="10266" name="Google Shape;10266;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67" name="Google Shape;10267;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268" name="Google Shape;10268;p69"/>
          <p:cNvGrpSpPr/>
          <p:nvPr/>
        </p:nvGrpSpPr>
        <p:grpSpPr>
          <a:xfrm>
            <a:off x="10098072" y="2971194"/>
            <a:ext cx="420573" cy="295833"/>
            <a:chOff x="7989683" y="2350207"/>
            <a:chExt cx="332761" cy="234066"/>
          </a:xfrm>
        </p:grpSpPr>
        <p:sp>
          <p:nvSpPr>
            <p:cNvPr id="10269" name="Google Shape;10269;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70" name="Google Shape;10270;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71" name="Google Shape;10271;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72" name="Google Shape;10272;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73" name="Google Shape;10273;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74" name="Google Shape;10274;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275" name="Google Shape;10275;p69"/>
          <p:cNvGrpSpPr/>
          <p:nvPr/>
        </p:nvGrpSpPr>
        <p:grpSpPr>
          <a:xfrm>
            <a:off x="7359997" y="2920062"/>
            <a:ext cx="398538" cy="398097"/>
            <a:chOff x="5823294" y="2309751"/>
            <a:chExt cx="315327" cy="314978"/>
          </a:xfrm>
        </p:grpSpPr>
        <p:sp>
          <p:nvSpPr>
            <p:cNvPr id="10276" name="Google Shape;10276;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77" name="Google Shape;10277;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78" name="Google Shape;10278;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79" name="Google Shape;10279;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80" name="Google Shape;10280;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81" name="Google Shape;10281;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82" name="Google Shape;10282;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83" name="Google Shape;10283;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84" name="Google Shape;10284;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85" name="Google Shape;10285;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86" name="Google Shape;10286;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87" name="Google Shape;10287;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88" name="Google Shape;10288;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89" name="Google Shape;10289;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90" name="Google Shape;10290;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91" name="Google Shape;10291;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92" name="Google Shape;10292;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293" name="Google Shape;10293;p69"/>
          <p:cNvGrpSpPr/>
          <p:nvPr/>
        </p:nvGrpSpPr>
        <p:grpSpPr>
          <a:xfrm>
            <a:off x="3156278" y="3469106"/>
            <a:ext cx="468814" cy="468333"/>
            <a:chOff x="2497275" y="2744159"/>
            <a:chExt cx="370930" cy="370549"/>
          </a:xfrm>
        </p:grpSpPr>
        <p:sp>
          <p:nvSpPr>
            <p:cNvPr id="10294" name="Google Shape;10294;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95" name="Google Shape;10295;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96" name="Google Shape;10296;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97" name="Google Shape;10297;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98" name="Google Shape;10298;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299" name="Google Shape;10299;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00" name="Google Shape;10300;p69"/>
          <p:cNvGrpSpPr/>
          <p:nvPr/>
        </p:nvGrpSpPr>
        <p:grpSpPr>
          <a:xfrm>
            <a:off x="1088133" y="3472036"/>
            <a:ext cx="470019" cy="462193"/>
            <a:chOff x="860940" y="2746477"/>
            <a:chExt cx="371883" cy="365691"/>
          </a:xfrm>
        </p:grpSpPr>
        <p:sp>
          <p:nvSpPr>
            <p:cNvPr id="10301" name="Google Shape;10301;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02" name="Google Shape;10302;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03" name="Google Shape;10303;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04" name="Google Shape;10304;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05" name="Google Shape;10305;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06" name="Google Shape;10306;p69"/>
          <p:cNvGrpSpPr/>
          <p:nvPr/>
        </p:nvGrpSpPr>
        <p:grpSpPr>
          <a:xfrm>
            <a:off x="1888060" y="3508759"/>
            <a:ext cx="358925" cy="431087"/>
            <a:chOff x="1493849" y="2775533"/>
            <a:chExt cx="283985" cy="341080"/>
          </a:xfrm>
        </p:grpSpPr>
        <p:sp>
          <p:nvSpPr>
            <p:cNvPr id="10307" name="Google Shape;10307;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08" name="Google Shape;10308;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09" name="Google Shape;10309;p69"/>
          <p:cNvGrpSpPr/>
          <p:nvPr/>
        </p:nvGrpSpPr>
        <p:grpSpPr>
          <a:xfrm>
            <a:off x="2468168" y="3507356"/>
            <a:ext cx="471222" cy="432974"/>
            <a:chOff x="1952836" y="2774422"/>
            <a:chExt cx="372835" cy="342573"/>
          </a:xfrm>
        </p:grpSpPr>
        <p:sp>
          <p:nvSpPr>
            <p:cNvPr id="10310" name="Google Shape;10310;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11" name="Google Shape;10311;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12" name="Google Shape;10312;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13" name="Google Shape;10313;p69"/>
          <p:cNvGrpSpPr/>
          <p:nvPr/>
        </p:nvGrpSpPr>
        <p:grpSpPr>
          <a:xfrm>
            <a:off x="3892672" y="3469508"/>
            <a:ext cx="420532" cy="470821"/>
            <a:chOff x="3079916" y="2744477"/>
            <a:chExt cx="332729" cy="372518"/>
          </a:xfrm>
        </p:grpSpPr>
        <p:sp>
          <p:nvSpPr>
            <p:cNvPr id="10314" name="Google Shape;10314;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15" name="Google Shape;10315;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16" name="Google Shape;10316;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17" name="Google Shape;10317;p69"/>
          <p:cNvGrpSpPr/>
          <p:nvPr/>
        </p:nvGrpSpPr>
        <p:grpSpPr>
          <a:xfrm>
            <a:off x="4576007" y="3470832"/>
            <a:ext cx="425790" cy="449429"/>
            <a:chOff x="3620576" y="2745525"/>
            <a:chExt cx="336889" cy="355592"/>
          </a:xfrm>
        </p:grpSpPr>
        <p:sp>
          <p:nvSpPr>
            <p:cNvPr id="10318" name="Google Shape;10318;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19" name="Google Shape;10319;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20" name="Google Shape;10320;p69"/>
          <p:cNvGrpSpPr/>
          <p:nvPr/>
        </p:nvGrpSpPr>
        <p:grpSpPr>
          <a:xfrm>
            <a:off x="5215837" y="3490017"/>
            <a:ext cx="480774" cy="458941"/>
            <a:chOff x="4126815" y="2760704"/>
            <a:chExt cx="380393" cy="363118"/>
          </a:xfrm>
        </p:grpSpPr>
        <p:sp>
          <p:nvSpPr>
            <p:cNvPr id="10321" name="Google Shape;10321;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22" name="Google Shape;10322;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23" name="Google Shape;10323;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24" name="Google Shape;10324;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25" name="Google Shape;10325;p69"/>
          <p:cNvGrpSpPr/>
          <p:nvPr/>
        </p:nvGrpSpPr>
        <p:grpSpPr>
          <a:xfrm>
            <a:off x="5909927" y="3471033"/>
            <a:ext cx="481979" cy="465925"/>
            <a:chOff x="4675986" y="2745684"/>
            <a:chExt cx="381346" cy="368644"/>
          </a:xfrm>
        </p:grpSpPr>
        <p:sp>
          <p:nvSpPr>
            <p:cNvPr id="10326" name="Google Shape;10326;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27" name="Google Shape;10327;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28" name="Google Shape;10328;p69"/>
          <p:cNvGrpSpPr/>
          <p:nvPr/>
        </p:nvGrpSpPr>
        <p:grpSpPr>
          <a:xfrm>
            <a:off x="6598279" y="3528385"/>
            <a:ext cx="471664" cy="382283"/>
            <a:chOff x="5220616" y="2791061"/>
            <a:chExt cx="373185" cy="302466"/>
          </a:xfrm>
        </p:grpSpPr>
        <p:sp>
          <p:nvSpPr>
            <p:cNvPr id="10329" name="Google Shape;10329;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30" name="Google Shape;10330;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31" name="Google Shape;10331;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32" name="Google Shape;10332;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33" name="Google Shape;10333;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34" name="Google Shape;10334;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35" name="Google Shape;10335;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36" name="Google Shape;10336;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37" name="Google Shape;10337;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38" name="Google Shape;10338;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39" name="Google Shape;10339;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40" name="Google Shape;10340;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41" name="Google Shape;10341;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42" name="Google Shape;10342;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43" name="Google Shape;10343;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44" name="Google Shape;10344;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45" name="Google Shape;10345;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46" name="Google Shape;10346;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47" name="Google Shape;10347;p69"/>
          <p:cNvGrpSpPr/>
          <p:nvPr/>
        </p:nvGrpSpPr>
        <p:grpSpPr>
          <a:xfrm>
            <a:off x="7316224" y="3504948"/>
            <a:ext cx="359407" cy="434900"/>
            <a:chOff x="5864861" y="2772517"/>
            <a:chExt cx="284366" cy="344097"/>
          </a:xfrm>
        </p:grpSpPr>
        <p:sp>
          <p:nvSpPr>
            <p:cNvPr id="10348" name="Google Shape;10348;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49" name="Google Shape;10349;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50" name="Google Shape;10350;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51" name="Google Shape;10351;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52" name="Google Shape;10352;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53" name="Google Shape;10353;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354" name="Google Shape;10354;p69"/>
          <p:cNvSpPr/>
          <p:nvPr/>
        </p:nvSpPr>
        <p:spPr>
          <a:xfrm>
            <a:off x="8014153" y="3502579"/>
            <a:ext cx="433937" cy="43389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355" name="Google Shape;10355;p69"/>
          <p:cNvGrpSpPr/>
          <p:nvPr/>
        </p:nvGrpSpPr>
        <p:grpSpPr>
          <a:xfrm>
            <a:off x="8814561" y="3526458"/>
            <a:ext cx="322604" cy="413871"/>
            <a:chOff x="6974158" y="2789537"/>
            <a:chExt cx="255247" cy="327458"/>
          </a:xfrm>
        </p:grpSpPr>
        <p:sp>
          <p:nvSpPr>
            <p:cNvPr id="10356" name="Google Shape;10356;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57" name="Google Shape;10357;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58" name="Google Shape;10358;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59" name="Google Shape;10359;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60" name="Google Shape;10360;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61" name="Google Shape;10361;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62" name="Google Shape;10362;p69"/>
          <p:cNvGrpSpPr/>
          <p:nvPr/>
        </p:nvGrpSpPr>
        <p:grpSpPr>
          <a:xfrm>
            <a:off x="9517965" y="3527421"/>
            <a:ext cx="308757" cy="412425"/>
            <a:chOff x="7530697" y="2790299"/>
            <a:chExt cx="244291" cy="326314"/>
          </a:xfrm>
        </p:grpSpPr>
        <p:sp>
          <p:nvSpPr>
            <p:cNvPr id="10363" name="Google Shape;10363;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64" name="Google Shape;10364;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65" name="Google Shape;10365;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66" name="Google Shape;10366;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67" name="Google Shape;10367;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68" name="Google Shape;10368;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69" name="Google Shape;10369;p69"/>
          <p:cNvGrpSpPr/>
          <p:nvPr/>
        </p:nvGrpSpPr>
        <p:grpSpPr>
          <a:xfrm>
            <a:off x="10096186" y="3580441"/>
            <a:ext cx="420051" cy="358925"/>
            <a:chOff x="7988191" y="2832248"/>
            <a:chExt cx="332348" cy="283985"/>
          </a:xfrm>
        </p:grpSpPr>
        <p:sp>
          <p:nvSpPr>
            <p:cNvPr id="10370" name="Google Shape;10370;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71" name="Google Shape;10371;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72" name="Google Shape;10372;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373" name="Google Shape;10373;p69"/>
          <p:cNvSpPr/>
          <p:nvPr/>
        </p:nvSpPr>
        <p:spPr>
          <a:xfrm>
            <a:off x="3157723" y="4102273"/>
            <a:ext cx="462112" cy="369401"/>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374" name="Google Shape;10374;p69"/>
          <p:cNvGrpSpPr/>
          <p:nvPr/>
        </p:nvGrpSpPr>
        <p:grpSpPr>
          <a:xfrm>
            <a:off x="4535390" y="4119009"/>
            <a:ext cx="460667" cy="331674"/>
            <a:chOff x="3588440" y="3258368"/>
            <a:chExt cx="364484" cy="262423"/>
          </a:xfrm>
        </p:grpSpPr>
        <p:sp>
          <p:nvSpPr>
            <p:cNvPr id="10375" name="Google Shape;10375;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76" name="Google Shape;10376;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77" name="Google Shape;10377;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78" name="Google Shape;10378;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79" name="Google Shape;10379;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80" name="Google Shape;10380;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381" name="Google Shape;10381;p69"/>
          <p:cNvSpPr/>
          <p:nvPr/>
        </p:nvSpPr>
        <p:spPr>
          <a:xfrm>
            <a:off x="6652259" y="4082968"/>
            <a:ext cx="408613" cy="405442"/>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382" name="Google Shape;10382;p69"/>
          <p:cNvGrpSpPr/>
          <p:nvPr/>
        </p:nvGrpSpPr>
        <p:grpSpPr>
          <a:xfrm>
            <a:off x="7287353" y="4080278"/>
            <a:ext cx="461149" cy="410539"/>
            <a:chOff x="5765817" y="3227724"/>
            <a:chExt cx="364865" cy="324822"/>
          </a:xfrm>
        </p:grpSpPr>
        <p:sp>
          <p:nvSpPr>
            <p:cNvPr id="10383" name="Google Shape;10383;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84" name="Google Shape;10384;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85" name="Google Shape;10385;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386" name="Google Shape;10386;p69"/>
          <p:cNvGrpSpPr/>
          <p:nvPr/>
        </p:nvGrpSpPr>
        <p:grpSpPr>
          <a:xfrm>
            <a:off x="7872237" y="4092842"/>
            <a:ext cx="564376" cy="384090"/>
            <a:chOff x="6228583" y="3237664"/>
            <a:chExt cx="446539" cy="303895"/>
          </a:xfrm>
        </p:grpSpPr>
        <p:sp>
          <p:nvSpPr>
            <p:cNvPr id="10387" name="Google Shape;10387;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88" name="Google Shape;10388;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89" name="Google Shape;10389;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90" name="Google Shape;10390;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91" name="Google Shape;10391;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92" name="Google Shape;10392;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93" name="Google Shape;10393;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94" name="Google Shape;10394;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95" name="Google Shape;10395;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96" name="Google Shape;10396;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97" name="Google Shape;10397;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98" name="Google Shape;10398;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399" name="Google Shape;10399;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00" name="Google Shape;10400;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01" name="Google Shape;10401;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02" name="Google Shape;10402;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03" name="Google Shape;10403;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04" name="Google Shape;10404;p69"/>
          <p:cNvGrpSpPr/>
          <p:nvPr/>
        </p:nvGrpSpPr>
        <p:grpSpPr>
          <a:xfrm>
            <a:off x="1094354" y="4054473"/>
            <a:ext cx="460667" cy="461189"/>
            <a:chOff x="865862" y="3207306"/>
            <a:chExt cx="364484" cy="364897"/>
          </a:xfrm>
        </p:grpSpPr>
        <p:sp>
          <p:nvSpPr>
            <p:cNvPr id="10405" name="Google Shape;10405;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06" name="Google Shape;10406;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07" name="Google Shape;10407;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08" name="Google Shape;10408;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09" name="Google Shape;10409;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10" name="Google Shape;10410;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11" name="Google Shape;10411;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12" name="Google Shape;10412;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13" name="Google Shape;10413;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14" name="Google Shape;10414;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15" name="Google Shape;10415;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16" name="Google Shape;10416;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17" name="Google Shape;10417;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18" name="Google Shape;10418;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19" name="Google Shape;10419;p69"/>
          <p:cNvGrpSpPr/>
          <p:nvPr/>
        </p:nvGrpSpPr>
        <p:grpSpPr>
          <a:xfrm>
            <a:off x="1775280" y="4079316"/>
            <a:ext cx="467851" cy="411984"/>
            <a:chOff x="1404617" y="3226962"/>
            <a:chExt cx="370168" cy="325965"/>
          </a:xfrm>
        </p:grpSpPr>
        <p:sp>
          <p:nvSpPr>
            <p:cNvPr id="10420" name="Google Shape;10420;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21" name="Google Shape;10421;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22" name="Google Shape;10422;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23" name="Google Shape;10423;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24" name="Google Shape;10424;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25" name="Google Shape;10425;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26" name="Google Shape;10426;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27" name="Google Shape;10427;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28" name="Google Shape;10428;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29" name="Google Shape;10429;p69"/>
          <p:cNvGrpSpPr/>
          <p:nvPr/>
        </p:nvGrpSpPr>
        <p:grpSpPr>
          <a:xfrm>
            <a:off x="2470576" y="4060935"/>
            <a:ext cx="463075" cy="448025"/>
            <a:chOff x="1954741" y="3212419"/>
            <a:chExt cx="366389" cy="354481"/>
          </a:xfrm>
        </p:grpSpPr>
        <p:sp>
          <p:nvSpPr>
            <p:cNvPr id="10430" name="Google Shape;10430;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31" name="Google Shape;10431;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32" name="Google Shape;10432;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33" name="Google Shape;10433;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34" name="Google Shape;10434;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35" name="Google Shape;10435;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36" name="Google Shape;10436;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37" name="Google Shape;10437;p69"/>
          <p:cNvGrpSpPr/>
          <p:nvPr/>
        </p:nvGrpSpPr>
        <p:grpSpPr>
          <a:xfrm>
            <a:off x="3846316" y="4064988"/>
            <a:ext cx="462593" cy="440680"/>
            <a:chOff x="3043239" y="3215626"/>
            <a:chExt cx="366008" cy="348670"/>
          </a:xfrm>
        </p:grpSpPr>
        <p:sp>
          <p:nvSpPr>
            <p:cNvPr id="10438" name="Google Shape;10438;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39" name="Google Shape;10439;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40" name="Google Shape;10440;p69"/>
          <p:cNvGrpSpPr/>
          <p:nvPr/>
        </p:nvGrpSpPr>
        <p:grpSpPr>
          <a:xfrm>
            <a:off x="5331505" y="4026257"/>
            <a:ext cx="264288" cy="484628"/>
            <a:chOff x="4218333" y="3184982"/>
            <a:chExt cx="209107" cy="383442"/>
          </a:xfrm>
        </p:grpSpPr>
        <p:sp>
          <p:nvSpPr>
            <p:cNvPr id="10441" name="Google Shape;10441;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42" name="Google Shape;10442;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443" name="Google Shape;10443;p69"/>
          <p:cNvSpPr/>
          <p:nvPr/>
        </p:nvSpPr>
        <p:spPr>
          <a:xfrm>
            <a:off x="6087924" y="4027742"/>
            <a:ext cx="105193" cy="479691"/>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444" name="Google Shape;10444;p69"/>
          <p:cNvGrpSpPr/>
          <p:nvPr/>
        </p:nvGrpSpPr>
        <p:grpSpPr>
          <a:xfrm>
            <a:off x="8716592" y="4065469"/>
            <a:ext cx="408131" cy="439677"/>
            <a:chOff x="6896644" y="3216007"/>
            <a:chExt cx="322917" cy="347876"/>
          </a:xfrm>
        </p:grpSpPr>
        <p:sp>
          <p:nvSpPr>
            <p:cNvPr id="10445" name="Google Shape;10445;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46" name="Google Shape;10446;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47" name="Google Shape;10447;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48" name="Google Shape;10448;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49" name="Google Shape;10449;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50" name="Google Shape;10450;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51" name="Google Shape;10451;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52" name="Google Shape;10452;p69"/>
          <p:cNvGrpSpPr/>
          <p:nvPr/>
        </p:nvGrpSpPr>
        <p:grpSpPr>
          <a:xfrm>
            <a:off x="9389893" y="4074539"/>
            <a:ext cx="422940" cy="422018"/>
            <a:chOff x="7429366" y="3223183"/>
            <a:chExt cx="334634" cy="333904"/>
          </a:xfrm>
        </p:grpSpPr>
        <p:sp>
          <p:nvSpPr>
            <p:cNvPr id="10453" name="Google Shape;10453;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54" name="Google Shape;10454;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455" name="Google Shape;10455;p69"/>
          <p:cNvSpPr/>
          <p:nvPr/>
        </p:nvSpPr>
        <p:spPr>
          <a:xfrm>
            <a:off x="10211332" y="4054473"/>
            <a:ext cx="290576" cy="460226"/>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456" name="Google Shape;10456;p69"/>
          <p:cNvGrpSpPr/>
          <p:nvPr/>
        </p:nvGrpSpPr>
        <p:grpSpPr>
          <a:xfrm>
            <a:off x="6593021" y="4709392"/>
            <a:ext cx="450192" cy="335728"/>
            <a:chOff x="5216456" y="3725484"/>
            <a:chExt cx="356196" cy="265631"/>
          </a:xfrm>
        </p:grpSpPr>
        <p:sp>
          <p:nvSpPr>
            <p:cNvPr id="10457" name="Google Shape;10457;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58" name="Google Shape;10458;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59" name="Google Shape;10459;p69"/>
          <p:cNvGrpSpPr/>
          <p:nvPr/>
        </p:nvGrpSpPr>
        <p:grpSpPr>
          <a:xfrm>
            <a:off x="8656872" y="4720148"/>
            <a:ext cx="448748" cy="313492"/>
            <a:chOff x="6849393" y="3733994"/>
            <a:chExt cx="355053" cy="248038"/>
          </a:xfrm>
        </p:grpSpPr>
        <p:sp>
          <p:nvSpPr>
            <p:cNvPr id="10460" name="Google Shape;10460;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61" name="Google Shape;10461;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62" name="Google Shape;10462;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63" name="Google Shape;10463;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64" name="Google Shape;10464;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65" name="Google Shape;10465;p69"/>
          <p:cNvGrpSpPr/>
          <p:nvPr/>
        </p:nvGrpSpPr>
        <p:grpSpPr>
          <a:xfrm>
            <a:off x="10008733" y="4695746"/>
            <a:ext cx="495585" cy="354149"/>
            <a:chOff x="7918997" y="3714687"/>
            <a:chExt cx="392111" cy="280206"/>
          </a:xfrm>
        </p:grpSpPr>
        <p:sp>
          <p:nvSpPr>
            <p:cNvPr id="10466" name="Google Shape;10466;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67" name="Google Shape;10467;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68" name="Google Shape;10468;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69" name="Google Shape;10469;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70" name="Google Shape;10470;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471" name="Google Shape;10471;p69"/>
          <p:cNvSpPr/>
          <p:nvPr/>
        </p:nvSpPr>
        <p:spPr>
          <a:xfrm>
            <a:off x="1096239" y="4670060"/>
            <a:ext cx="449229" cy="413268"/>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472" name="Google Shape;10472;p69"/>
          <p:cNvGrpSpPr/>
          <p:nvPr/>
        </p:nvGrpSpPr>
        <p:grpSpPr>
          <a:xfrm>
            <a:off x="1780538" y="4653123"/>
            <a:ext cx="452118" cy="448868"/>
            <a:chOff x="1408777" y="3680964"/>
            <a:chExt cx="357720" cy="355148"/>
          </a:xfrm>
        </p:grpSpPr>
        <p:sp>
          <p:nvSpPr>
            <p:cNvPr id="10473" name="Google Shape;10473;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74" name="Google Shape;10474;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75" name="Google Shape;10475;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76" name="Google Shape;10476;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77" name="Google Shape;10477;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78" name="Google Shape;10478;p69"/>
          <p:cNvGrpSpPr/>
          <p:nvPr/>
        </p:nvGrpSpPr>
        <p:grpSpPr>
          <a:xfrm>
            <a:off x="2468168" y="4653123"/>
            <a:ext cx="452118" cy="448868"/>
            <a:chOff x="1952836" y="3680964"/>
            <a:chExt cx="357720" cy="355148"/>
          </a:xfrm>
        </p:grpSpPr>
        <p:sp>
          <p:nvSpPr>
            <p:cNvPr id="10479" name="Google Shape;10479;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80" name="Google Shape;10480;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81" name="Google Shape;10481;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82" name="Google Shape;10482;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83" name="Google Shape;10483;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84" name="Google Shape;10484;p69"/>
          <p:cNvGrpSpPr/>
          <p:nvPr/>
        </p:nvGrpSpPr>
        <p:grpSpPr>
          <a:xfrm>
            <a:off x="3155797" y="4653123"/>
            <a:ext cx="452118" cy="448868"/>
            <a:chOff x="2496894" y="3680964"/>
            <a:chExt cx="357720" cy="355148"/>
          </a:xfrm>
        </p:grpSpPr>
        <p:sp>
          <p:nvSpPr>
            <p:cNvPr id="10485" name="Google Shape;10485;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86" name="Google Shape;10486;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87" name="Google Shape;10487;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88" name="Google Shape;10488;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89" name="Google Shape;10489;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90" name="Google Shape;10490;p69"/>
          <p:cNvGrpSpPr/>
          <p:nvPr/>
        </p:nvGrpSpPr>
        <p:grpSpPr>
          <a:xfrm>
            <a:off x="3843466" y="4653244"/>
            <a:ext cx="450152" cy="449711"/>
            <a:chOff x="3040984" y="3681059"/>
            <a:chExt cx="356164" cy="355815"/>
          </a:xfrm>
        </p:grpSpPr>
        <p:sp>
          <p:nvSpPr>
            <p:cNvPr id="10491" name="Google Shape;10491;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92" name="Google Shape;10492;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93" name="Google Shape;10493;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94" name="Google Shape;10494;p69"/>
          <p:cNvGrpSpPr/>
          <p:nvPr/>
        </p:nvGrpSpPr>
        <p:grpSpPr>
          <a:xfrm>
            <a:off x="4530133" y="4676161"/>
            <a:ext cx="452559" cy="401910"/>
            <a:chOff x="3584280" y="3699191"/>
            <a:chExt cx="358069" cy="317995"/>
          </a:xfrm>
        </p:grpSpPr>
        <p:sp>
          <p:nvSpPr>
            <p:cNvPr id="10495" name="Google Shape;10495;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96" name="Google Shape;10496;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97" name="Google Shape;10497;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498" name="Google Shape;10498;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499" name="Google Shape;10499;p69"/>
          <p:cNvGrpSpPr/>
          <p:nvPr/>
        </p:nvGrpSpPr>
        <p:grpSpPr>
          <a:xfrm>
            <a:off x="5219206" y="4653244"/>
            <a:ext cx="449189" cy="447784"/>
            <a:chOff x="4129482" y="3681059"/>
            <a:chExt cx="355402" cy="354291"/>
          </a:xfrm>
        </p:grpSpPr>
        <p:sp>
          <p:nvSpPr>
            <p:cNvPr id="10500" name="Google Shape;10500;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01" name="Google Shape;10501;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02" name="Google Shape;10502;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03" name="Google Shape;10503;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04" name="Google Shape;10504;p69"/>
          <p:cNvGrpSpPr/>
          <p:nvPr/>
        </p:nvGrpSpPr>
        <p:grpSpPr>
          <a:xfrm>
            <a:off x="5906835" y="4652281"/>
            <a:ext cx="449229" cy="449711"/>
            <a:chOff x="4673540" y="3680297"/>
            <a:chExt cx="355434" cy="355815"/>
          </a:xfrm>
        </p:grpSpPr>
        <p:sp>
          <p:nvSpPr>
            <p:cNvPr id="10505" name="Google Shape;10505;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06" name="Google Shape;10506;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07" name="Google Shape;10507;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08" name="Google Shape;10508;p69"/>
          <p:cNvGrpSpPr/>
          <p:nvPr/>
        </p:nvGrpSpPr>
        <p:grpSpPr>
          <a:xfrm>
            <a:off x="7304530" y="4676161"/>
            <a:ext cx="401468" cy="402873"/>
            <a:chOff x="5779408" y="3699191"/>
            <a:chExt cx="317645" cy="318757"/>
          </a:xfrm>
        </p:grpSpPr>
        <p:sp>
          <p:nvSpPr>
            <p:cNvPr id="10509" name="Google Shape;10509;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10" name="Google Shape;10510;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511" name="Google Shape;10511;p69"/>
          <p:cNvSpPr/>
          <p:nvPr/>
        </p:nvSpPr>
        <p:spPr>
          <a:xfrm>
            <a:off x="7968280" y="4670179"/>
            <a:ext cx="450192" cy="415074"/>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512" name="Google Shape;10512;p69"/>
          <p:cNvGrpSpPr/>
          <p:nvPr/>
        </p:nvGrpSpPr>
        <p:grpSpPr>
          <a:xfrm>
            <a:off x="9340689" y="4653002"/>
            <a:ext cx="470259" cy="448988"/>
            <a:chOff x="7390435" y="3680868"/>
            <a:chExt cx="372073" cy="355243"/>
          </a:xfrm>
        </p:grpSpPr>
        <p:sp>
          <p:nvSpPr>
            <p:cNvPr id="10513" name="Google Shape;10513;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14" name="Google Shape;10514;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15" name="Google Shape;10515;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16" name="Google Shape;10516;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17" name="Google Shape;10517;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18" name="Google Shape;10518;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19" name="Google Shape;10519;p69"/>
          <p:cNvGrpSpPr/>
          <p:nvPr/>
        </p:nvGrpSpPr>
        <p:grpSpPr>
          <a:xfrm>
            <a:off x="1796793" y="5215130"/>
            <a:ext cx="473591" cy="472707"/>
            <a:chOff x="1421638" y="4125629"/>
            <a:chExt cx="374709" cy="374010"/>
          </a:xfrm>
        </p:grpSpPr>
        <p:sp>
          <p:nvSpPr>
            <p:cNvPr id="10520" name="Google Shape;10520;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21" name="Google Shape;10521;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22" name="Google Shape;10522;p69"/>
          <p:cNvGrpSpPr/>
          <p:nvPr/>
        </p:nvGrpSpPr>
        <p:grpSpPr>
          <a:xfrm>
            <a:off x="2493974" y="5253900"/>
            <a:ext cx="452118" cy="432493"/>
            <a:chOff x="1973254" y="4156304"/>
            <a:chExt cx="357720" cy="342192"/>
          </a:xfrm>
        </p:grpSpPr>
        <p:sp>
          <p:nvSpPr>
            <p:cNvPr id="10523" name="Google Shape;10523;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24" name="Google Shape;10524;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25" name="Google Shape;10525;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26" name="Google Shape;10526;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27" name="Google Shape;10527;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28" name="Google Shape;10528;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29" name="Google Shape;10529;p69"/>
          <p:cNvGrpSpPr/>
          <p:nvPr/>
        </p:nvGrpSpPr>
        <p:grpSpPr>
          <a:xfrm>
            <a:off x="3189752" y="5227613"/>
            <a:ext cx="431048" cy="430124"/>
            <a:chOff x="2523759" y="4135505"/>
            <a:chExt cx="341049" cy="340318"/>
          </a:xfrm>
        </p:grpSpPr>
        <p:sp>
          <p:nvSpPr>
            <p:cNvPr id="10530" name="Google Shape;10530;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31" name="Google Shape;10531;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32" name="Google Shape;10532;p69"/>
          <p:cNvGrpSpPr/>
          <p:nvPr/>
        </p:nvGrpSpPr>
        <p:grpSpPr>
          <a:xfrm>
            <a:off x="3842985" y="5221111"/>
            <a:ext cx="495544" cy="442807"/>
            <a:chOff x="3040603" y="4130360"/>
            <a:chExt cx="392079" cy="350353"/>
          </a:xfrm>
        </p:grpSpPr>
        <p:sp>
          <p:nvSpPr>
            <p:cNvPr id="10533" name="Google Shape;10533;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34" name="Google Shape;10534;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35" name="Google Shape;10535;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36" name="Google Shape;10536;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37" name="Google Shape;10537;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38" name="Google Shape;10538;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39" name="Google Shape;10539;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40" name="Google Shape;10540;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41" name="Google Shape;10541;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42" name="Google Shape;10542;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43" name="Google Shape;10543;p69"/>
          <p:cNvGrpSpPr/>
          <p:nvPr/>
        </p:nvGrpSpPr>
        <p:grpSpPr>
          <a:xfrm>
            <a:off x="4628544" y="5227613"/>
            <a:ext cx="294429" cy="430124"/>
            <a:chOff x="3662144" y="4135505"/>
            <a:chExt cx="232955" cy="340318"/>
          </a:xfrm>
        </p:grpSpPr>
        <p:sp>
          <p:nvSpPr>
            <p:cNvPr id="10544" name="Google Shape;10544;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45" name="Google Shape;10545;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46" name="Google Shape;10546;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47" name="Google Shape;10547;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48" name="Google Shape;10548;p69"/>
          <p:cNvGrpSpPr/>
          <p:nvPr/>
        </p:nvGrpSpPr>
        <p:grpSpPr>
          <a:xfrm>
            <a:off x="5244050" y="5209471"/>
            <a:ext cx="434860" cy="465925"/>
            <a:chOff x="4149138" y="4121151"/>
            <a:chExt cx="344065" cy="368644"/>
          </a:xfrm>
        </p:grpSpPr>
        <p:sp>
          <p:nvSpPr>
            <p:cNvPr id="10549" name="Google Shape;10549;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50" name="Google Shape;10550;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51" name="Google Shape;10551;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52" name="Google Shape;10552;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53" name="Google Shape;10553;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54" name="Google Shape;10554;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55" name="Google Shape;10555;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56" name="Google Shape;10556;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57" name="Google Shape;10557;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58" name="Google Shape;10558;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59" name="Google Shape;10559;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60" name="Google Shape;10560;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561" name="Google Shape;10561;p69"/>
          <p:cNvSpPr/>
          <p:nvPr/>
        </p:nvSpPr>
        <p:spPr>
          <a:xfrm>
            <a:off x="5930236" y="5227492"/>
            <a:ext cx="434900" cy="429764"/>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562" name="Google Shape;10562;p69"/>
          <p:cNvGrpSpPr/>
          <p:nvPr/>
        </p:nvGrpSpPr>
        <p:grpSpPr>
          <a:xfrm>
            <a:off x="6580137" y="5277299"/>
            <a:ext cx="502728" cy="332155"/>
            <a:chOff x="5206262" y="4174817"/>
            <a:chExt cx="397763" cy="262804"/>
          </a:xfrm>
        </p:grpSpPr>
        <p:sp>
          <p:nvSpPr>
            <p:cNvPr id="10563" name="Google Shape;10563;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64" name="Google Shape;10564;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65" name="Google Shape;10565;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66" name="Google Shape;10566;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67" name="Google Shape;10567;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68" name="Google Shape;10568;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69" name="Google Shape;10569;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70" name="Google Shape;10570;p69"/>
          <p:cNvGrpSpPr/>
          <p:nvPr/>
        </p:nvGrpSpPr>
        <p:grpSpPr>
          <a:xfrm>
            <a:off x="7239071" y="5315066"/>
            <a:ext cx="556749" cy="366551"/>
            <a:chOff x="5727616" y="4204699"/>
            <a:chExt cx="440505" cy="290018"/>
          </a:xfrm>
        </p:grpSpPr>
        <p:sp>
          <p:nvSpPr>
            <p:cNvPr id="10571" name="Google Shape;10571;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72" name="Google Shape;10572;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73" name="Google Shape;10573;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74" name="Google Shape;10574;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75" name="Google Shape;10575;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76" name="Google Shape;10576;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77" name="Google Shape;10577;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78" name="Google Shape;10578;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79" name="Google Shape;10579;p69"/>
          <p:cNvGrpSpPr/>
          <p:nvPr/>
        </p:nvGrpSpPr>
        <p:grpSpPr>
          <a:xfrm>
            <a:off x="8101607" y="5227131"/>
            <a:ext cx="202159" cy="460708"/>
            <a:chOff x="6410063" y="4135124"/>
            <a:chExt cx="159950" cy="364516"/>
          </a:xfrm>
        </p:grpSpPr>
        <p:sp>
          <p:nvSpPr>
            <p:cNvPr id="10580" name="Google Shape;10580;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81" name="Google Shape;10581;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82" name="Google Shape;10582;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83" name="Google Shape;10583;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84" name="Google Shape;10584;p69"/>
          <p:cNvGrpSpPr/>
          <p:nvPr/>
        </p:nvGrpSpPr>
        <p:grpSpPr>
          <a:xfrm>
            <a:off x="8751991" y="5227613"/>
            <a:ext cx="270950" cy="460226"/>
            <a:chOff x="6924652" y="4135505"/>
            <a:chExt cx="214378" cy="364135"/>
          </a:xfrm>
        </p:grpSpPr>
        <p:sp>
          <p:nvSpPr>
            <p:cNvPr id="10585" name="Google Shape;10585;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86" name="Google Shape;10586;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87" name="Google Shape;10587;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88" name="Google Shape;10588;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589" name="Google Shape;10589;p69"/>
          <p:cNvGrpSpPr/>
          <p:nvPr/>
        </p:nvGrpSpPr>
        <p:grpSpPr>
          <a:xfrm>
            <a:off x="9333505" y="5243385"/>
            <a:ext cx="480293" cy="443971"/>
            <a:chOff x="7384751" y="4147984"/>
            <a:chExt cx="380012" cy="351274"/>
          </a:xfrm>
        </p:grpSpPr>
        <p:sp>
          <p:nvSpPr>
            <p:cNvPr id="10590" name="Google Shape;10590;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91" name="Google Shape;10591;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92" name="Google Shape;10592;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93" name="Google Shape;10593;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594" name="Google Shape;10594;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598"/>
        <p:cNvGrpSpPr/>
        <p:nvPr/>
      </p:nvGrpSpPr>
      <p:grpSpPr>
        <a:xfrm>
          <a:off x="0" y="0"/>
          <a:ext cx="0" cy="0"/>
          <a:chOff x="0" y="0"/>
          <a:chExt cx="0" cy="0"/>
        </a:xfrm>
      </p:grpSpPr>
      <p:sp>
        <p:nvSpPr>
          <p:cNvPr id="10599" name="Google Shape;10599;p70"/>
          <p:cNvSpPr txBox="1">
            <a:spLocks noGrp="1"/>
          </p:cNvSpPr>
          <p:nvPr>
            <p:ph type="title" idx="4294967295"/>
          </p:nvPr>
        </p:nvSpPr>
        <p:spPr>
          <a:xfrm>
            <a:off x="1073895" y="1198866"/>
            <a:ext cx="4400988" cy="609700"/>
          </a:xfrm>
          <a:prstGeom prst="rect">
            <a:avLst/>
          </a:prstGeom>
        </p:spPr>
        <p:txBody>
          <a:bodyPr spcFirstLastPara="1" wrap="square" lIns="115551" tIns="115551" rIns="115551" bIns="115551" anchor="t" anchorCtr="0">
            <a:noAutofit/>
          </a:bodyPr>
          <a:lstStyle/>
          <a:p>
            <a:pPr>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00" name="Google Shape;10600;p70"/>
          <p:cNvSpPr txBox="1">
            <a:spLocks noGrp="1"/>
          </p:cNvSpPr>
          <p:nvPr>
            <p:ph type="title" idx="4294967295"/>
          </p:nvPr>
        </p:nvSpPr>
        <p:spPr>
          <a:xfrm>
            <a:off x="6140478" y="1198866"/>
            <a:ext cx="4400988" cy="609700"/>
          </a:xfrm>
          <a:prstGeom prst="rect">
            <a:avLst/>
          </a:prstGeom>
        </p:spPr>
        <p:txBody>
          <a:bodyPr spcFirstLastPara="1" wrap="square" lIns="115551" tIns="115551" rIns="115551" bIns="115551" anchor="t" anchorCtr="0">
            <a:noAutofit/>
          </a:bodyPr>
          <a:lstStyle/>
          <a:p>
            <a:pPr>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601" name="Google Shape;10601;p70"/>
          <p:cNvGrpSpPr/>
          <p:nvPr/>
        </p:nvGrpSpPr>
        <p:grpSpPr>
          <a:xfrm>
            <a:off x="2514442" y="5413107"/>
            <a:ext cx="473673" cy="437398"/>
            <a:chOff x="1989449" y="4282269"/>
            <a:chExt cx="374774" cy="346073"/>
          </a:xfrm>
        </p:grpSpPr>
        <p:sp>
          <p:nvSpPr>
            <p:cNvPr id="10602" name="Google Shape;10602;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03" name="Google Shape;10603;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04" name="Google Shape;10604;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05" name="Google Shape;10605;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06" name="Google Shape;10606;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07" name="Google Shape;10607;p70"/>
          <p:cNvGrpSpPr/>
          <p:nvPr/>
        </p:nvGrpSpPr>
        <p:grpSpPr>
          <a:xfrm>
            <a:off x="3143847" y="5411173"/>
            <a:ext cx="251230" cy="441062"/>
            <a:chOff x="2487439" y="4280740"/>
            <a:chExt cx="198775" cy="348972"/>
          </a:xfrm>
        </p:grpSpPr>
        <p:sp>
          <p:nvSpPr>
            <p:cNvPr id="10608" name="Google Shape;10608;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09" name="Google Shape;10609;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10" name="Google Shape;10610;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11" name="Google Shape;10611;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12" name="Google Shape;10612;p70"/>
          <p:cNvGrpSpPr/>
          <p:nvPr/>
        </p:nvGrpSpPr>
        <p:grpSpPr>
          <a:xfrm>
            <a:off x="3552739" y="5402558"/>
            <a:ext cx="446336" cy="457367"/>
            <a:chOff x="2810958" y="4273923"/>
            <a:chExt cx="353145" cy="361873"/>
          </a:xfrm>
        </p:grpSpPr>
        <p:sp>
          <p:nvSpPr>
            <p:cNvPr id="10613" name="Google Shape;10613;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14" name="Google Shape;10614;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15" name="Google Shape;10615;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16" name="Google Shape;10616;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17" name="Google Shape;10617;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18" name="Google Shape;10618;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19" name="Google Shape;10619;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20" name="Google Shape;10620;p70"/>
          <p:cNvGrpSpPr/>
          <p:nvPr/>
        </p:nvGrpSpPr>
        <p:grpSpPr>
          <a:xfrm>
            <a:off x="7931706" y="5413589"/>
            <a:ext cx="264637" cy="463567"/>
            <a:chOff x="6275635" y="4282651"/>
            <a:chExt cx="209383" cy="366778"/>
          </a:xfrm>
        </p:grpSpPr>
        <p:sp>
          <p:nvSpPr>
            <p:cNvPr id="10621" name="Google Shape;10621;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22" name="Google Shape;10622;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23" name="Google Shape;10623;p70"/>
          <p:cNvGrpSpPr/>
          <p:nvPr/>
        </p:nvGrpSpPr>
        <p:grpSpPr>
          <a:xfrm>
            <a:off x="8469555" y="5414071"/>
            <a:ext cx="354258" cy="463084"/>
            <a:chOff x="6701186" y="4283033"/>
            <a:chExt cx="280292" cy="366396"/>
          </a:xfrm>
        </p:grpSpPr>
        <p:sp>
          <p:nvSpPr>
            <p:cNvPr id="10624" name="Google Shape;10624;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25" name="Google Shape;10625;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26" name="Google Shape;10626;p70"/>
          <p:cNvGrpSpPr/>
          <p:nvPr/>
        </p:nvGrpSpPr>
        <p:grpSpPr>
          <a:xfrm>
            <a:off x="3298208" y="4835116"/>
            <a:ext cx="472223" cy="439008"/>
            <a:chOff x="2609571" y="3824958"/>
            <a:chExt cx="373627" cy="347347"/>
          </a:xfrm>
        </p:grpSpPr>
        <p:sp>
          <p:nvSpPr>
            <p:cNvPr id="10627" name="Google Shape;10627;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28" name="Google Shape;10628;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629" name="Google Shape;10629;p70"/>
          <p:cNvSpPr/>
          <p:nvPr/>
        </p:nvSpPr>
        <p:spPr>
          <a:xfrm>
            <a:off x="1628617" y="4831895"/>
            <a:ext cx="459259" cy="444201"/>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630" name="Google Shape;10630;p70"/>
          <p:cNvGrpSpPr/>
          <p:nvPr/>
        </p:nvGrpSpPr>
        <p:grpSpPr>
          <a:xfrm>
            <a:off x="1157883" y="4812490"/>
            <a:ext cx="280459" cy="481283"/>
            <a:chOff x="916127" y="3807056"/>
            <a:chExt cx="221902" cy="380795"/>
          </a:xfrm>
        </p:grpSpPr>
        <p:sp>
          <p:nvSpPr>
            <p:cNvPr id="10631" name="Google Shape;10631;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32" name="Google Shape;10632;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33" name="Google Shape;10633;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34" name="Google Shape;10634;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635" name="Google Shape;10635;p70"/>
          <p:cNvSpPr/>
          <p:nvPr/>
        </p:nvSpPr>
        <p:spPr>
          <a:xfrm>
            <a:off x="3964530" y="4832861"/>
            <a:ext cx="284284" cy="441263"/>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36" name="Google Shape;10636;p70"/>
          <p:cNvSpPr/>
          <p:nvPr/>
        </p:nvSpPr>
        <p:spPr>
          <a:xfrm>
            <a:off x="2754602" y="4868091"/>
            <a:ext cx="457850" cy="37008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637" name="Google Shape;10637;p70"/>
          <p:cNvGrpSpPr/>
          <p:nvPr/>
        </p:nvGrpSpPr>
        <p:grpSpPr>
          <a:xfrm>
            <a:off x="4440055" y="4823963"/>
            <a:ext cx="457810" cy="456400"/>
            <a:chOff x="3513010" y="3816134"/>
            <a:chExt cx="362223" cy="361108"/>
          </a:xfrm>
        </p:grpSpPr>
        <p:sp>
          <p:nvSpPr>
            <p:cNvPr id="10638" name="Google Shape;10638;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39" name="Google Shape;10639;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40" name="Google Shape;10640;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41" name="Google Shape;10641;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42" name="Google Shape;10642;p70"/>
          <p:cNvGrpSpPr/>
          <p:nvPr/>
        </p:nvGrpSpPr>
        <p:grpSpPr>
          <a:xfrm>
            <a:off x="4992761" y="4829237"/>
            <a:ext cx="467392" cy="447141"/>
            <a:chOff x="3950316" y="3820307"/>
            <a:chExt cx="369805" cy="353782"/>
          </a:xfrm>
        </p:grpSpPr>
        <p:sp>
          <p:nvSpPr>
            <p:cNvPr id="10643" name="Google Shape;10643;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44" name="Google Shape;10644;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45" name="Google Shape;10645;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46" name="Google Shape;10646;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47" name="Google Shape;10647;p70"/>
          <p:cNvGrpSpPr/>
          <p:nvPr/>
        </p:nvGrpSpPr>
        <p:grpSpPr>
          <a:xfrm>
            <a:off x="2226857" y="4818689"/>
            <a:ext cx="389245" cy="469808"/>
            <a:chOff x="1761909" y="3811961"/>
            <a:chExt cx="307974" cy="371716"/>
          </a:xfrm>
        </p:grpSpPr>
        <p:sp>
          <p:nvSpPr>
            <p:cNvPr id="10648" name="Google Shape;10648;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49" name="Google Shape;10649;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50" name="Google Shape;10650;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51" name="Google Shape;10651;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52" name="Google Shape;10652;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53" name="Google Shape;10653;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54" name="Google Shape;10654;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55" name="Google Shape;10655;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56" name="Google Shape;10656;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57" name="Google Shape;10657;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58" name="Google Shape;10658;p70"/>
          <p:cNvGrpSpPr/>
          <p:nvPr/>
        </p:nvGrpSpPr>
        <p:grpSpPr>
          <a:xfrm>
            <a:off x="6791308" y="4814865"/>
            <a:ext cx="292458" cy="446336"/>
            <a:chOff x="5373342" y="3808935"/>
            <a:chExt cx="231395" cy="353145"/>
          </a:xfrm>
        </p:grpSpPr>
        <p:sp>
          <p:nvSpPr>
            <p:cNvPr id="10659" name="Google Shape;10659;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60" name="Google Shape;10660;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61" name="Google Shape;10661;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62" name="Google Shape;10662;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63" name="Google Shape;10663;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64" name="Google Shape;10664;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65" name="Google Shape;10665;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66" name="Google Shape;10666;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67" name="Google Shape;10667;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668" name="Google Shape;10668;p70"/>
          <p:cNvSpPr/>
          <p:nvPr/>
        </p:nvSpPr>
        <p:spPr>
          <a:xfrm>
            <a:off x="8516539" y="4815832"/>
            <a:ext cx="259363" cy="446657"/>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669" name="Google Shape;10669;p70"/>
          <p:cNvGrpSpPr/>
          <p:nvPr/>
        </p:nvGrpSpPr>
        <p:grpSpPr>
          <a:xfrm>
            <a:off x="7373244" y="4815509"/>
            <a:ext cx="297248" cy="445209"/>
            <a:chOff x="5833775" y="3809445"/>
            <a:chExt cx="235185" cy="352253"/>
          </a:xfrm>
        </p:grpSpPr>
        <p:sp>
          <p:nvSpPr>
            <p:cNvPr id="10670" name="Google Shape;10670;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71" name="Google Shape;10671;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72" name="Google Shape;10672;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73" name="Google Shape;10673;p70"/>
          <p:cNvGrpSpPr/>
          <p:nvPr/>
        </p:nvGrpSpPr>
        <p:grpSpPr>
          <a:xfrm>
            <a:off x="6246736" y="4815348"/>
            <a:ext cx="302039" cy="445852"/>
            <a:chOff x="4942472" y="3809318"/>
            <a:chExt cx="238976" cy="352762"/>
          </a:xfrm>
        </p:grpSpPr>
        <p:sp>
          <p:nvSpPr>
            <p:cNvPr id="10674" name="Google Shape;10674;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75" name="Google Shape;10675;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76" name="Google Shape;10676;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77" name="Google Shape;10677;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78" name="Google Shape;10678;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79" name="Google Shape;10679;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80" name="Google Shape;10680;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81" name="Google Shape;10681;p70"/>
          <p:cNvGrpSpPr/>
          <p:nvPr/>
        </p:nvGrpSpPr>
        <p:grpSpPr>
          <a:xfrm>
            <a:off x="7920192" y="4813415"/>
            <a:ext cx="328893" cy="446819"/>
            <a:chOff x="6266525" y="3807788"/>
            <a:chExt cx="260223" cy="353527"/>
          </a:xfrm>
        </p:grpSpPr>
        <p:sp>
          <p:nvSpPr>
            <p:cNvPr id="10682" name="Google Shape;10682;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83" name="Google Shape;10683;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84" name="Google Shape;10684;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85" name="Google Shape;10685;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686" name="Google Shape;10686;p70"/>
          <p:cNvSpPr/>
          <p:nvPr/>
        </p:nvSpPr>
        <p:spPr>
          <a:xfrm>
            <a:off x="10076822" y="4814906"/>
            <a:ext cx="440780" cy="447261"/>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687" name="Google Shape;10687;p70"/>
          <p:cNvGrpSpPr/>
          <p:nvPr/>
        </p:nvGrpSpPr>
        <p:grpSpPr>
          <a:xfrm>
            <a:off x="9080237" y="4815710"/>
            <a:ext cx="255538" cy="445852"/>
            <a:chOff x="7184363" y="3809604"/>
            <a:chExt cx="202184" cy="352762"/>
          </a:xfrm>
        </p:grpSpPr>
        <p:sp>
          <p:nvSpPr>
            <p:cNvPr id="10688" name="Google Shape;10688;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89" name="Google Shape;10689;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90" name="Google Shape;10690;p70"/>
          <p:cNvGrpSpPr/>
          <p:nvPr/>
        </p:nvGrpSpPr>
        <p:grpSpPr>
          <a:xfrm>
            <a:off x="9569692" y="4814864"/>
            <a:ext cx="369115" cy="445852"/>
            <a:chOff x="7571624" y="3808935"/>
            <a:chExt cx="292047" cy="352762"/>
          </a:xfrm>
        </p:grpSpPr>
        <p:sp>
          <p:nvSpPr>
            <p:cNvPr id="10691" name="Google Shape;10691;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92" name="Google Shape;10692;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93" name="Google Shape;10693;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94" name="Google Shape;10694;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95" name="Google Shape;10695;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96" name="Google Shape;10696;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697" name="Google Shape;10697;p70"/>
          <p:cNvGrpSpPr/>
          <p:nvPr/>
        </p:nvGrpSpPr>
        <p:grpSpPr>
          <a:xfrm>
            <a:off x="2748402" y="4242551"/>
            <a:ext cx="460226" cy="454912"/>
            <a:chOff x="2174559" y="3356116"/>
            <a:chExt cx="364135" cy="359930"/>
          </a:xfrm>
        </p:grpSpPr>
        <p:sp>
          <p:nvSpPr>
            <p:cNvPr id="10698" name="Google Shape;10698;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699" name="Google Shape;10699;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00" name="Google Shape;10700;p70"/>
          <p:cNvGrpSpPr/>
          <p:nvPr/>
        </p:nvGrpSpPr>
        <p:grpSpPr>
          <a:xfrm>
            <a:off x="2188973" y="4241949"/>
            <a:ext cx="465580" cy="456964"/>
            <a:chOff x="1731934" y="3355639"/>
            <a:chExt cx="368371" cy="361554"/>
          </a:xfrm>
        </p:grpSpPr>
        <p:sp>
          <p:nvSpPr>
            <p:cNvPr id="10701" name="Google Shape;10701;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02" name="Google Shape;10702;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03" name="Google Shape;10703;p70"/>
          <p:cNvGrpSpPr/>
          <p:nvPr/>
        </p:nvGrpSpPr>
        <p:grpSpPr>
          <a:xfrm>
            <a:off x="5043570" y="4240096"/>
            <a:ext cx="353332" cy="459300"/>
            <a:chOff x="3990517" y="3354173"/>
            <a:chExt cx="279559" cy="363402"/>
          </a:xfrm>
        </p:grpSpPr>
        <p:sp>
          <p:nvSpPr>
            <p:cNvPr id="10704" name="Google Shape;10704;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05" name="Google Shape;10705;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06" name="Google Shape;10706;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07" name="Google Shape;10707;p70"/>
          <p:cNvGrpSpPr/>
          <p:nvPr/>
        </p:nvGrpSpPr>
        <p:grpSpPr>
          <a:xfrm>
            <a:off x="4420890" y="4319975"/>
            <a:ext cx="479873" cy="300308"/>
            <a:chOff x="3497847" y="3417374"/>
            <a:chExt cx="379680" cy="237606"/>
          </a:xfrm>
        </p:grpSpPr>
        <p:sp>
          <p:nvSpPr>
            <p:cNvPr id="10708" name="Google Shape;10708;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09" name="Google Shape;10709;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10" name="Google Shape;10710;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11" name="Google Shape;10711;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12" name="Google Shape;10712;p70"/>
          <p:cNvGrpSpPr/>
          <p:nvPr/>
        </p:nvGrpSpPr>
        <p:grpSpPr>
          <a:xfrm>
            <a:off x="3302033" y="4256402"/>
            <a:ext cx="475565" cy="427172"/>
            <a:chOff x="2612597" y="3367075"/>
            <a:chExt cx="376271" cy="337982"/>
          </a:xfrm>
        </p:grpSpPr>
        <p:sp>
          <p:nvSpPr>
            <p:cNvPr id="10713" name="Google Shape;10713;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14" name="Google Shape;10714;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15" name="Google Shape;10715;p70"/>
          <p:cNvGrpSpPr/>
          <p:nvPr/>
        </p:nvGrpSpPr>
        <p:grpSpPr>
          <a:xfrm>
            <a:off x="3882558" y="4253061"/>
            <a:ext cx="434338" cy="432888"/>
            <a:chOff x="3071914" y="3364431"/>
            <a:chExt cx="343652" cy="342505"/>
          </a:xfrm>
        </p:grpSpPr>
        <p:sp>
          <p:nvSpPr>
            <p:cNvPr id="10716" name="Google Shape;10716;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17" name="Google Shape;10717;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18" name="Google Shape;10718;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19" name="Google Shape;10719;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20" name="Google Shape;10720;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21" name="Google Shape;10721;p70"/>
          <p:cNvGrpSpPr/>
          <p:nvPr/>
        </p:nvGrpSpPr>
        <p:grpSpPr>
          <a:xfrm>
            <a:off x="1133887" y="4247302"/>
            <a:ext cx="326035" cy="445852"/>
            <a:chOff x="897141" y="3359875"/>
            <a:chExt cx="257962" cy="352762"/>
          </a:xfrm>
        </p:grpSpPr>
        <p:sp>
          <p:nvSpPr>
            <p:cNvPr id="10722" name="Google Shape;10722;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23" name="Google Shape;10723;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24" name="Google Shape;10724;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25" name="Google Shape;10725;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26" name="Google Shape;10726;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27" name="Google Shape;10727;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28" name="Google Shape;10728;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29" name="Google Shape;10729;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30" name="Google Shape;10730;p70"/>
          <p:cNvGrpSpPr/>
          <p:nvPr/>
        </p:nvGrpSpPr>
        <p:grpSpPr>
          <a:xfrm>
            <a:off x="1685627" y="4227655"/>
            <a:ext cx="342783" cy="484181"/>
            <a:chOff x="1333682" y="3344330"/>
            <a:chExt cx="271213" cy="383088"/>
          </a:xfrm>
        </p:grpSpPr>
        <p:sp>
          <p:nvSpPr>
            <p:cNvPr id="10731" name="Google Shape;10731;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32" name="Google Shape;10732;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33" name="Google Shape;10733;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34" name="Google Shape;10734;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35" name="Google Shape;10735;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36" name="Google Shape;10736;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37" name="Google Shape;10737;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38" name="Google Shape;10738;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39" name="Google Shape;10739;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40" name="Google Shape;10740;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41" name="Google Shape;10741;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42" name="Google Shape;10742;p70"/>
          <p:cNvGrpSpPr/>
          <p:nvPr/>
        </p:nvGrpSpPr>
        <p:grpSpPr>
          <a:xfrm>
            <a:off x="8423054" y="4230997"/>
            <a:ext cx="446296" cy="444886"/>
            <a:chOff x="6664394" y="3346974"/>
            <a:chExt cx="353113" cy="351998"/>
          </a:xfrm>
        </p:grpSpPr>
        <p:sp>
          <p:nvSpPr>
            <p:cNvPr id="10743" name="Google Shape;10743;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44" name="Google Shape;10744;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45" name="Google Shape;10745;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46" name="Google Shape;10746;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47" name="Google Shape;10747;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48" name="Google Shape;10748;p70"/>
          <p:cNvGrpSpPr/>
          <p:nvPr/>
        </p:nvGrpSpPr>
        <p:grpSpPr>
          <a:xfrm>
            <a:off x="1073978" y="2477141"/>
            <a:ext cx="504795" cy="474518"/>
            <a:chOff x="849741" y="1959307"/>
            <a:chExt cx="399398" cy="375443"/>
          </a:xfrm>
        </p:grpSpPr>
        <p:sp>
          <p:nvSpPr>
            <p:cNvPr id="10749" name="Google Shape;10749;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50" name="Google Shape;10750;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51" name="Google Shape;10751;p70"/>
          <p:cNvGrpSpPr/>
          <p:nvPr/>
        </p:nvGrpSpPr>
        <p:grpSpPr>
          <a:xfrm>
            <a:off x="1623102" y="2482776"/>
            <a:ext cx="479632" cy="462641"/>
            <a:chOff x="1284212" y="1963766"/>
            <a:chExt cx="379489" cy="366046"/>
          </a:xfrm>
        </p:grpSpPr>
        <p:sp>
          <p:nvSpPr>
            <p:cNvPr id="10752" name="Google Shape;10752;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53" name="Google Shape;10753;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54" name="Google Shape;10754;p70"/>
          <p:cNvGrpSpPr/>
          <p:nvPr/>
        </p:nvGrpSpPr>
        <p:grpSpPr>
          <a:xfrm>
            <a:off x="3839399" y="2490104"/>
            <a:ext cx="467916" cy="448590"/>
            <a:chOff x="3037766" y="1969564"/>
            <a:chExt cx="370219" cy="354928"/>
          </a:xfrm>
        </p:grpSpPr>
        <p:sp>
          <p:nvSpPr>
            <p:cNvPr id="10755" name="Google Shape;10755;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56" name="Google Shape;10756;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57" name="Google Shape;10757;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58" name="Google Shape;10758;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59" name="Google Shape;10759;p70"/>
          <p:cNvGrpSpPr/>
          <p:nvPr/>
        </p:nvGrpSpPr>
        <p:grpSpPr>
          <a:xfrm>
            <a:off x="5033504" y="2492842"/>
            <a:ext cx="384938" cy="442994"/>
            <a:chOff x="3982553" y="1971730"/>
            <a:chExt cx="304566" cy="350501"/>
          </a:xfrm>
        </p:grpSpPr>
        <p:sp>
          <p:nvSpPr>
            <p:cNvPr id="10760" name="Google Shape;10760;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61" name="Google Shape;10761;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62" name="Google Shape;10762;p70"/>
          <p:cNvGrpSpPr/>
          <p:nvPr/>
        </p:nvGrpSpPr>
        <p:grpSpPr>
          <a:xfrm>
            <a:off x="3245466" y="2521145"/>
            <a:ext cx="505318" cy="387353"/>
            <a:chOff x="2567841" y="1994124"/>
            <a:chExt cx="399812" cy="306477"/>
          </a:xfrm>
        </p:grpSpPr>
        <p:sp>
          <p:nvSpPr>
            <p:cNvPr id="10763" name="Google Shape;10763;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64" name="Google Shape;10764;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65" name="Google Shape;10765;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66" name="Google Shape;10766;p70"/>
          <p:cNvGrpSpPr/>
          <p:nvPr/>
        </p:nvGrpSpPr>
        <p:grpSpPr>
          <a:xfrm>
            <a:off x="2795828" y="2478469"/>
            <a:ext cx="410382" cy="471257"/>
            <a:chOff x="2212084" y="1960358"/>
            <a:chExt cx="324698" cy="372863"/>
          </a:xfrm>
        </p:grpSpPr>
        <p:sp>
          <p:nvSpPr>
            <p:cNvPr id="10767" name="Google Shape;10767;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68" name="Google Shape;10768;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69" name="Google Shape;10769;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70" name="Google Shape;10770;p70"/>
          <p:cNvGrpSpPr/>
          <p:nvPr/>
        </p:nvGrpSpPr>
        <p:grpSpPr>
          <a:xfrm>
            <a:off x="2282459" y="2478469"/>
            <a:ext cx="360015" cy="472223"/>
            <a:chOff x="1805901" y="1960358"/>
            <a:chExt cx="284847" cy="373627"/>
          </a:xfrm>
        </p:grpSpPr>
        <p:sp>
          <p:nvSpPr>
            <p:cNvPr id="10771" name="Google Shape;10771;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72" name="Google Shape;10772;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773" name="Google Shape;10773;p70"/>
          <p:cNvSpPr/>
          <p:nvPr/>
        </p:nvSpPr>
        <p:spPr>
          <a:xfrm>
            <a:off x="4430474" y="2503391"/>
            <a:ext cx="432888" cy="422380"/>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74" name="Google Shape;10774;p70"/>
          <p:cNvSpPr/>
          <p:nvPr/>
        </p:nvSpPr>
        <p:spPr>
          <a:xfrm>
            <a:off x="8974309" y="2508664"/>
            <a:ext cx="465983" cy="422823"/>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75" name="Google Shape;10775;p70"/>
          <p:cNvSpPr/>
          <p:nvPr/>
        </p:nvSpPr>
        <p:spPr>
          <a:xfrm>
            <a:off x="10054798" y="2542724"/>
            <a:ext cx="484181" cy="362069"/>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776" name="Google Shape;10776;p70"/>
          <p:cNvGrpSpPr/>
          <p:nvPr/>
        </p:nvGrpSpPr>
        <p:grpSpPr>
          <a:xfrm>
            <a:off x="8413471" y="2565715"/>
            <a:ext cx="465983" cy="310655"/>
            <a:chOff x="6656812" y="2029388"/>
            <a:chExt cx="368690" cy="245793"/>
          </a:xfrm>
        </p:grpSpPr>
        <p:sp>
          <p:nvSpPr>
            <p:cNvPr id="10777" name="Google Shape;10777;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78" name="Google Shape;10778;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79" name="Google Shape;10779;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80" name="Google Shape;10780;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81" name="Google Shape;10781;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82" name="Google Shape;10782;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83" name="Google Shape;10783;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84" name="Google Shape;10784;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85" name="Google Shape;10785;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86" name="Google Shape;10786;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87" name="Google Shape;10787;p70"/>
          <p:cNvGrpSpPr/>
          <p:nvPr/>
        </p:nvGrpSpPr>
        <p:grpSpPr>
          <a:xfrm>
            <a:off x="6154698" y="2544014"/>
            <a:ext cx="476049" cy="355868"/>
            <a:chOff x="4869651" y="2012218"/>
            <a:chExt cx="376654" cy="281566"/>
          </a:xfrm>
        </p:grpSpPr>
        <p:sp>
          <p:nvSpPr>
            <p:cNvPr id="10788" name="Google Shape;10788;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89" name="Google Shape;10789;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90" name="Google Shape;10790;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91" name="Google Shape;10791;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792" name="Google Shape;10792;p70"/>
          <p:cNvGrpSpPr/>
          <p:nvPr/>
        </p:nvGrpSpPr>
        <p:grpSpPr>
          <a:xfrm>
            <a:off x="6706478" y="2544134"/>
            <a:ext cx="465016" cy="356030"/>
            <a:chOff x="5306224" y="2012313"/>
            <a:chExt cx="367925" cy="281694"/>
          </a:xfrm>
        </p:grpSpPr>
        <p:sp>
          <p:nvSpPr>
            <p:cNvPr id="10793" name="Google Shape;10793;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94" name="Google Shape;10794;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795" name="Google Shape;10795;p70"/>
          <p:cNvSpPr/>
          <p:nvPr/>
        </p:nvSpPr>
        <p:spPr>
          <a:xfrm>
            <a:off x="7272590" y="2535921"/>
            <a:ext cx="468358" cy="371530"/>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796" name="Google Shape;10796;p70"/>
          <p:cNvGrpSpPr/>
          <p:nvPr/>
        </p:nvGrpSpPr>
        <p:grpSpPr>
          <a:xfrm>
            <a:off x="7831053" y="2507214"/>
            <a:ext cx="465500" cy="428137"/>
            <a:chOff x="6195998" y="1983102"/>
            <a:chExt cx="368308" cy="338746"/>
          </a:xfrm>
        </p:grpSpPr>
        <p:sp>
          <p:nvSpPr>
            <p:cNvPr id="10797" name="Google Shape;10797;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98" name="Google Shape;10798;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799" name="Google Shape;10799;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800" name="Google Shape;10800;p70"/>
          <p:cNvGrpSpPr/>
          <p:nvPr/>
        </p:nvGrpSpPr>
        <p:grpSpPr>
          <a:xfrm>
            <a:off x="9532289" y="2543530"/>
            <a:ext cx="466466" cy="353936"/>
            <a:chOff x="7542031" y="2011835"/>
            <a:chExt cx="369072" cy="280037"/>
          </a:xfrm>
        </p:grpSpPr>
        <p:sp>
          <p:nvSpPr>
            <p:cNvPr id="10801" name="Google Shape;10801;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02" name="Google Shape;10802;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03" name="Google Shape;10803;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04" name="Google Shape;10804;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05" name="Google Shape;10805;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06" name="Google Shape;10806;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07" name="Google Shape;10807;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08" name="Google Shape;10808;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09" name="Google Shape;10809;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810" name="Google Shape;10810;p70"/>
          <p:cNvGrpSpPr/>
          <p:nvPr/>
        </p:nvGrpSpPr>
        <p:grpSpPr>
          <a:xfrm>
            <a:off x="10124290" y="4232930"/>
            <a:ext cx="352366" cy="444402"/>
            <a:chOff x="8010427" y="3348503"/>
            <a:chExt cx="278795" cy="351615"/>
          </a:xfrm>
        </p:grpSpPr>
        <p:sp>
          <p:nvSpPr>
            <p:cNvPr id="10811" name="Google Shape;10811;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12" name="Google Shape;10812;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13" name="Google Shape;10813;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14" name="Google Shape;10814;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815" name="Google Shape;10815;p70"/>
          <p:cNvSpPr/>
          <p:nvPr/>
        </p:nvSpPr>
        <p:spPr>
          <a:xfrm>
            <a:off x="9624689" y="4233453"/>
            <a:ext cx="282231" cy="443879"/>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816" name="Google Shape;10816;p70"/>
          <p:cNvGrpSpPr/>
          <p:nvPr/>
        </p:nvGrpSpPr>
        <p:grpSpPr>
          <a:xfrm>
            <a:off x="9026569" y="4233815"/>
            <a:ext cx="355225" cy="443638"/>
            <a:chOff x="7141900" y="3349204"/>
            <a:chExt cx="281057" cy="351010"/>
          </a:xfrm>
        </p:grpSpPr>
        <p:sp>
          <p:nvSpPr>
            <p:cNvPr id="10817" name="Google Shape;10817;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18" name="Google Shape;10818;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19" name="Google Shape;10819;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820" name="Google Shape;10820;p70"/>
          <p:cNvGrpSpPr/>
          <p:nvPr/>
        </p:nvGrpSpPr>
        <p:grpSpPr>
          <a:xfrm>
            <a:off x="6716543" y="4234862"/>
            <a:ext cx="459742" cy="446296"/>
            <a:chOff x="5314188" y="3350032"/>
            <a:chExt cx="363752" cy="353113"/>
          </a:xfrm>
        </p:grpSpPr>
        <p:sp>
          <p:nvSpPr>
            <p:cNvPr id="10821" name="Google Shape;10821;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22" name="Google Shape;10822;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823" name="Google Shape;10823;p70"/>
          <p:cNvGrpSpPr/>
          <p:nvPr/>
        </p:nvGrpSpPr>
        <p:grpSpPr>
          <a:xfrm>
            <a:off x="7840635" y="4233534"/>
            <a:ext cx="444402" cy="442833"/>
            <a:chOff x="6203579" y="3348981"/>
            <a:chExt cx="351615" cy="350373"/>
          </a:xfrm>
        </p:grpSpPr>
        <p:sp>
          <p:nvSpPr>
            <p:cNvPr id="10824" name="Google Shape;10824;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25" name="Google Shape;10825;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26" name="Google Shape;10826;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27" name="Google Shape;10827;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28" name="Google Shape;10828;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829" name="Google Shape;10829;p70"/>
          <p:cNvGrpSpPr/>
          <p:nvPr/>
        </p:nvGrpSpPr>
        <p:grpSpPr>
          <a:xfrm>
            <a:off x="7368453" y="4234862"/>
            <a:ext cx="279010" cy="445329"/>
            <a:chOff x="5829984" y="3350032"/>
            <a:chExt cx="220755" cy="352348"/>
          </a:xfrm>
        </p:grpSpPr>
        <p:sp>
          <p:nvSpPr>
            <p:cNvPr id="10830" name="Google Shape;10830;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31" name="Google Shape;10831;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32" name="Google Shape;10832;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33" name="Google Shape;10833;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834" name="Google Shape;10834;p70"/>
          <p:cNvGrpSpPr/>
          <p:nvPr/>
        </p:nvGrpSpPr>
        <p:grpSpPr>
          <a:xfrm>
            <a:off x="6170520" y="4234621"/>
            <a:ext cx="453059" cy="445288"/>
            <a:chOff x="4882170" y="3349841"/>
            <a:chExt cx="358464" cy="352316"/>
          </a:xfrm>
        </p:grpSpPr>
        <p:sp>
          <p:nvSpPr>
            <p:cNvPr id="10835" name="Google Shape;10835;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36" name="Google Shape;10836;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837" name="Google Shape;10837;p70"/>
          <p:cNvSpPr/>
          <p:nvPr/>
        </p:nvSpPr>
        <p:spPr>
          <a:xfrm>
            <a:off x="4998960" y="3657234"/>
            <a:ext cx="453059" cy="450966"/>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38" name="Google Shape;10838;p70"/>
          <p:cNvSpPr/>
          <p:nvPr/>
        </p:nvSpPr>
        <p:spPr>
          <a:xfrm>
            <a:off x="4423266" y="3087499"/>
            <a:ext cx="480839" cy="391903"/>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839" name="Google Shape;10839;p70"/>
          <p:cNvGrpSpPr/>
          <p:nvPr/>
        </p:nvGrpSpPr>
        <p:grpSpPr>
          <a:xfrm>
            <a:off x="3848497" y="3078641"/>
            <a:ext cx="505801" cy="409899"/>
            <a:chOff x="3044965" y="2435220"/>
            <a:chExt cx="400194" cy="324316"/>
          </a:xfrm>
        </p:grpSpPr>
        <p:sp>
          <p:nvSpPr>
            <p:cNvPr id="10840" name="Google Shape;10840;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41" name="Google Shape;10841;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42" name="Google Shape;10842;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843" name="Google Shape;10843;p70"/>
          <p:cNvGrpSpPr/>
          <p:nvPr/>
        </p:nvGrpSpPr>
        <p:grpSpPr>
          <a:xfrm>
            <a:off x="6165730" y="3127519"/>
            <a:ext cx="464051" cy="363397"/>
            <a:chOff x="4878379" y="2473892"/>
            <a:chExt cx="367161" cy="287523"/>
          </a:xfrm>
        </p:grpSpPr>
        <p:sp>
          <p:nvSpPr>
            <p:cNvPr id="10844" name="Google Shape;10844;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45" name="Google Shape;10845;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46" name="Google Shape;10846;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47" name="Google Shape;10847;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48" name="Google Shape;10848;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849" name="Google Shape;10849;p70"/>
          <p:cNvGrpSpPr/>
          <p:nvPr/>
        </p:nvGrpSpPr>
        <p:grpSpPr>
          <a:xfrm>
            <a:off x="1675562" y="3650512"/>
            <a:ext cx="367262" cy="470775"/>
            <a:chOff x="1325719" y="2887689"/>
            <a:chExt cx="290581" cy="372481"/>
          </a:xfrm>
        </p:grpSpPr>
        <p:sp>
          <p:nvSpPr>
            <p:cNvPr id="10850" name="Google Shape;10850;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51" name="Google Shape;10851;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852" name="Google Shape;10852;p70"/>
          <p:cNvSpPr/>
          <p:nvPr/>
        </p:nvSpPr>
        <p:spPr>
          <a:xfrm>
            <a:off x="2299207" y="3643788"/>
            <a:ext cx="241648" cy="483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853" name="Google Shape;10853;p70"/>
          <p:cNvGrpSpPr/>
          <p:nvPr/>
        </p:nvGrpSpPr>
        <p:grpSpPr>
          <a:xfrm>
            <a:off x="4436673" y="3656591"/>
            <a:ext cx="455918" cy="456522"/>
            <a:chOff x="3510335" y="2892499"/>
            <a:chExt cx="360726" cy="361204"/>
          </a:xfrm>
        </p:grpSpPr>
        <p:sp>
          <p:nvSpPr>
            <p:cNvPr id="10854" name="Google Shape;10854;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55" name="Google Shape;10855;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56" name="Google Shape;10856;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57" name="Google Shape;10857;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58" name="Google Shape;10858;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859" name="Google Shape;10859;p70"/>
          <p:cNvGrpSpPr/>
          <p:nvPr/>
        </p:nvGrpSpPr>
        <p:grpSpPr>
          <a:xfrm>
            <a:off x="3900757" y="3637065"/>
            <a:ext cx="404625" cy="496179"/>
            <a:chOff x="3086313" y="2877049"/>
            <a:chExt cx="320143" cy="392581"/>
          </a:xfrm>
        </p:grpSpPr>
        <p:sp>
          <p:nvSpPr>
            <p:cNvPr id="10860" name="Google Shape;10860;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61" name="Google Shape;10861;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62" name="Google Shape;10862;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63" name="Google Shape;10863;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64" name="Google Shape;10864;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65" name="Google Shape;10865;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66" name="Google Shape;10866;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67" name="Google Shape;10867;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68" name="Google Shape;10868;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69" name="Google Shape;10869;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70" name="Google Shape;10870;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71" name="Google Shape;10871;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872" name="Google Shape;10872;p70"/>
          <p:cNvSpPr/>
          <p:nvPr/>
        </p:nvSpPr>
        <p:spPr>
          <a:xfrm>
            <a:off x="2848570" y="3658644"/>
            <a:ext cx="266087" cy="45209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873" name="Google Shape;10873;p70"/>
          <p:cNvGrpSpPr/>
          <p:nvPr/>
        </p:nvGrpSpPr>
        <p:grpSpPr>
          <a:xfrm>
            <a:off x="1088352" y="3648057"/>
            <a:ext cx="421897" cy="471781"/>
            <a:chOff x="861113" y="2885746"/>
            <a:chExt cx="333809" cy="373277"/>
          </a:xfrm>
        </p:grpSpPr>
        <p:sp>
          <p:nvSpPr>
            <p:cNvPr id="10874" name="Google Shape;10874;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75" name="Google Shape;10875;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76" name="Google Shape;10876;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877" name="Google Shape;10877;p70"/>
          <p:cNvSpPr/>
          <p:nvPr/>
        </p:nvSpPr>
        <p:spPr>
          <a:xfrm>
            <a:off x="3306340" y="3649063"/>
            <a:ext cx="469365" cy="47061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78" name="Google Shape;10878;p70"/>
          <p:cNvSpPr/>
          <p:nvPr/>
        </p:nvSpPr>
        <p:spPr>
          <a:xfrm>
            <a:off x="2730163" y="1917147"/>
            <a:ext cx="505278" cy="431921"/>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879" name="Google Shape;10879;p70"/>
          <p:cNvGrpSpPr/>
          <p:nvPr/>
        </p:nvGrpSpPr>
        <p:grpSpPr>
          <a:xfrm>
            <a:off x="1640090" y="1902291"/>
            <a:ext cx="441545" cy="457810"/>
            <a:chOff x="1297654" y="1504481"/>
            <a:chExt cx="349354" cy="362223"/>
          </a:xfrm>
        </p:grpSpPr>
        <p:sp>
          <p:nvSpPr>
            <p:cNvPr id="10880" name="Google Shape;10880;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81" name="Google Shape;10881;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82" name="Google Shape;10882;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883" name="Google Shape;10883;p70"/>
          <p:cNvSpPr/>
          <p:nvPr/>
        </p:nvSpPr>
        <p:spPr>
          <a:xfrm>
            <a:off x="4986520" y="1935465"/>
            <a:ext cx="481806" cy="394922"/>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884" name="Google Shape;10884;p70"/>
          <p:cNvGrpSpPr/>
          <p:nvPr/>
        </p:nvGrpSpPr>
        <p:grpSpPr>
          <a:xfrm>
            <a:off x="1077321" y="1910424"/>
            <a:ext cx="446336" cy="444886"/>
            <a:chOff x="852385" y="1510916"/>
            <a:chExt cx="353145" cy="351998"/>
          </a:xfrm>
        </p:grpSpPr>
        <p:sp>
          <p:nvSpPr>
            <p:cNvPr id="10885" name="Google Shape;10885;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86" name="Google Shape;10886;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87" name="Google Shape;10887;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888" name="Google Shape;10888;p70"/>
          <p:cNvGrpSpPr/>
          <p:nvPr/>
        </p:nvGrpSpPr>
        <p:grpSpPr>
          <a:xfrm>
            <a:off x="2205761" y="1916181"/>
            <a:ext cx="433854" cy="432888"/>
            <a:chOff x="1745217" y="1515471"/>
            <a:chExt cx="343269" cy="342505"/>
          </a:xfrm>
        </p:grpSpPr>
        <p:sp>
          <p:nvSpPr>
            <p:cNvPr id="10889" name="Google Shape;10889;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90" name="Google Shape;10890;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91" name="Google Shape;10891;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92" name="Google Shape;10892;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893" name="Google Shape;10893;p70"/>
          <p:cNvSpPr/>
          <p:nvPr/>
        </p:nvSpPr>
        <p:spPr>
          <a:xfrm>
            <a:off x="4435264" y="1903499"/>
            <a:ext cx="462118" cy="45950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894" name="Google Shape;10894;p70"/>
          <p:cNvGrpSpPr/>
          <p:nvPr/>
        </p:nvGrpSpPr>
        <p:grpSpPr>
          <a:xfrm>
            <a:off x="3845639" y="1933454"/>
            <a:ext cx="520135" cy="398867"/>
            <a:chOff x="3042703" y="1529137"/>
            <a:chExt cx="411535" cy="315587"/>
          </a:xfrm>
        </p:grpSpPr>
        <p:sp>
          <p:nvSpPr>
            <p:cNvPr id="10895" name="Google Shape;10895;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96" name="Google Shape;10896;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97" name="Google Shape;10897;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98" name="Google Shape;10898;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899" name="Google Shape;10899;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00" name="Google Shape;10900;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01" name="Google Shape;10901;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02" name="Google Shape;10902;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03" name="Google Shape;10903;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04" name="Google Shape;10904;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05" name="Google Shape;10905;p70"/>
          <p:cNvGrpSpPr/>
          <p:nvPr/>
        </p:nvGrpSpPr>
        <p:grpSpPr>
          <a:xfrm>
            <a:off x="3323130" y="1953101"/>
            <a:ext cx="442994" cy="359573"/>
            <a:chOff x="2629289" y="1544682"/>
            <a:chExt cx="350501" cy="284497"/>
          </a:xfrm>
        </p:grpSpPr>
        <p:sp>
          <p:nvSpPr>
            <p:cNvPr id="10906" name="Google Shape;10906;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07" name="Google Shape;10907;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08" name="Google Shape;10908;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09" name="Google Shape;10909;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10" name="Google Shape;10910;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11" name="Google Shape;10911;p70"/>
          <p:cNvGrpSpPr/>
          <p:nvPr/>
        </p:nvGrpSpPr>
        <p:grpSpPr>
          <a:xfrm>
            <a:off x="6705028" y="1899955"/>
            <a:ext cx="464976" cy="461595"/>
            <a:chOff x="5305077" y="1502633"/>
            <a:chExt cx="367893" cy="365218"/>
          </a:xfrm>
        </p:grpSpPr>
        <p:sp>
          <p:nvSpPr>
            <p:cNvPr id="10912" name="Google Shape;10912;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13" name="Google Shape;10913;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14" name="Google Shape;10914;p70"/>
          <p:cNvGrpSpPr/>
          <p:nvPr/>
        </p:nvGrpSpPr>
        <p:grpSpPr>
          <a:xfrm>
            <a:off x="8973826" y="1896776"/>
            <a:ext cx="465500" cy="463889"/>
            <a:chOff x="7100170" y="1500117"/>
            <a:chExt cx="368308" cy="367033"/>
          </a:xfrm>
        </p:grpSpPr>
        <p:sp>
          <p:nvSpPr>
            <p:cNvPr id="10915" name="Google Shape;10915;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16" name="Google Shape;10916;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17" name="Google Shape;10917;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18" name="Google Shape;10918;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19" name="Google Shape;10919;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20" name="Google Shape;10920;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21" name="Google Shape;10921;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22" name="Google Shape;10922;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23" name="Google Shape;10923;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24" name="Google Shape;10924;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25" name="Google Shape;10925;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26" name="Google Shape;10926;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27" name="Google Shape;10927;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928" name="Google Shape;10928;p70"/>
          <p:cNvSpPr/>
          <p:nvPr/>
        </p:nvSpPr>
        <p:spPr>
          <a:xfrm>
            <a:off x="9529270" y="1896855"/>
            <a:ext cx="471377" cy="46352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929" name="Google Shape;10929;p70"/>
          <p:cNvGrpSpPr/>
          <p:nvPr/>
        </p:nvGrpSpPr>
        <p:grpSpPr>
          <a:xfrm>
            <a:off x="8403890" y="1896654"/>
            <a:ext cx="493279" cy="463929"/>
            <a:chOff x="6649231" y="1500021"/>
            <a:chExt cx="390287" cy="367065"/>
          </a:xfrm>
        </p:grpSpPr>
        <p:sp>
          <p:nvSpPr>
            <p:cNvPr id="10930" name="Google Shape;10930;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31" name="Google Shape;10931;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32" name="Google Shape;10932;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33" name="Google Shape;10933;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34" name="Google Shape;10934;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35" name="Google Shape;10935;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36" name="Google Shape;10936;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37" name="Google Shape;10937;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38" name="Google Shape;10938;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39" name="Google Shape;10939;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40" name="Google Shape;10940;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41" name="Google Shape;10941;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42" name="Google Shape;10942;p70"/>
          <p:cNvGrpSpPr/>
          <p:nvPr/>
        </p:nvGrpSpPr>
        <p:grpSpPr>
          <a:xfrm>
            <a:off x="7263492" y="1951610"/>
            <a:ext cx="489455" cy="354339"/>
            <a:chOff x="5746938" y="1543503"/>
            <a:chExt cx="387261" cy="280356"/>
          </a:xfrm>
        </p:grpSpPr>
        <p:sp>
          <p:nvSpPr>
            <p:cNvPr id="10943" name="Google Shape;10943;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44" name="Google Shape;10944;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45" name="Google Shape;10945;p70"/>
          <p:cNvGrpSpPr/>
          <p:nvPr/>
        </p:nvGrpSpPr>
        <p:grpSpPr>
          <a:xfrm>
            <a:off x="7831978" y="1928662"/>
            <a:ext cx="466466" cy="401243"/>
            <a:chOff x="6196730" y="1525346"/>
            <a:chExt cx="369072" cy="317467"/>
          </a:xfrm>
        </p:grpSpPr>
        <p:sp>
          <p:nvSpPr>
            <p:cNvPr id="10946" name="Google Shape;10946;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47" name="Google Shape;10947;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48" name="Google Shape;10948;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49" name="Google Shape;10949;p70"/>
          <p:cNvGrpSpPr/>
          <p:nvPr/>
        </p:nvGrpSpPr>
        <p:grpSpPr>
          <a:xfrm>
            <a:off x="6244359" y="1897500"/>
            <a:ext cx="311622" cy="464051"/>
            <a:chOff x="4940592" y="1500690"/>
            <a:chExt cx="246558" cy="367161"/>
          </a:xfrm>
        </p:grpSpPr>
        <p:sp>
          <p:nvSpPr>
            <p:cNvPr id="10950" name="Google Shape;10950;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51" name="Google Shape;10951;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52" name="Google Shape;10952;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53" name="Google Shape;10953;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54" name="Google Shape;10954;p70"/>
          <p:cNvGrpSpPr/>
          <p:nvPr/>
        </p:nvGrpSpPr>
        <p:grpSpPr>
          <a:xfrm>
            <a:off x="10066756" y="1896494"/>
            <a:ext cx="481362" cy="464574"/>
            <a:chOff x="7964906" y="1499894"/>
            <a:chExt cx="380858" cy="367575"/>
          </a:xfrm>
        </p:grpSpPr>
        <p:sp>
          <p:nvSpPr>
            <p:cNvPr id="10955" name="Google Shape;10955;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56" name="Google Shape;10956;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57" name="Google Shape;10957;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958" name="Google Shape;10958;p70"/>
          <p:cNvSpPr/>
          <p:nvPr/>
        </p:nvSpPr>
        <p:spPr>
          <a:xfrm>
            <a:off x="7304718" y="3668709"/>
            <a:ext cx="407967" cy="449677"/>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959" name="Google Shape;10959;p70"/>
          <p:cNvGrpSpPr/>
          <p:nvPr/>
        </p:nvGrpSpPr>
        <p:grpSpPr>
          <a:xfrm>
            <a:off x="10120464" y="3668951"/>
            <a:ext cx="360499" cy="449435"/>
            <a:chOff x="8007400" y="2902278"/>
            <a:chExt cx="285230" cy="355597"/>
          </a:xfrm>
        </p:grpSpPr>
        <p:sp>
          <p:nvSpPr>
            <p:cNvPr id="10960" name="Google Shape;10960;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61" name="Google Shape;10961;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62" name="Google Shape;10962;p70"/>
          <p:cNvGrpSpPr/>
          <p:nvPr/>
        </p:nvGrpSpPr>
        <p:grpSpPr>
          <a:xfrm>
            <a:off x="7860282" y="3669595"/>
            <a:ext cx="402209" cy="449275"/>
            <a:chOff x="6219124" y="2902788"/>
            <a:chExt cx="318231" cy="355470"/>
          </a:xfrm>
        </p:grpSpPr>
        <p:sp>
          <p:nvSpPr>
            <p:cNvPr id="10963" name="Google Shape;10963;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64" name="Google Shape;10964;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65" name="Google Shape;10965;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66" name="Google Shape;10966;p70"/>
          <p:cNvGrpSpPr/>
          <p:nvPr/>
        </p:nvGrpSpPr>
        <p:grpSpPr>
          <a:xfrm>
            <a:off x="6280797" y="3669676"/>
            <a:ext cx="233957" cy="449194"/>
            <a:chOff x="4969421" y="2902852"/>
            <a:chExt cx="185109" cy="355406"/>
          </a:xfrm>
        </p:grpSpPr>
        <p:sp>
          <p:nvSpPr>
            <p:cNvPr id="10967" name="Google Shape;10967;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68" name="Google Shape;10968;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69" name="Google Shape;10969;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70" name="Google Shape;10970;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71" name="Google Shape;10971;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72" name="Google Shape;10972;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973" name="Google Shape;10973;p70"/>
          <p:cNvSpPr/>
          <p:nvPr/>
        </p:nvSpPr>
        <p:spPr>
          <a:xfrm>
            <a:off x="9573397" y="3669918"/>
            <a:ext cx="383447" cy="449435"/>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74" name="Google Shape;10974;p70"/>
          <p:cNvSpPr/>
          <p:nvPr/>
        </p:nvSpPr>
        <p:spPr>
          <a:xfrm>
            <a:off x="9001164" y="3669676"/>
            <a:ext cx="402209" cy="448228"/>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975" name="Google Shape;10975;p70"/>
          <p:cNvGrpSpPr/>
          <p:nvPr/>
        </p:nvGrpSpPr>
        <p:grpSpPr>
          <a:xfrm>
            <a:off x="8449424" y="3669676"/>
            <a:ext cx="393593" cy="449194"/>
            <a:chOff x="6685259" y="2902852"/>
            <a:chExt cx="311414" cy="355406"/>
          </a:xfrm>
        </p:grpSpPr>
        <p:sp>
          <p:nvSpPr>
            <p:cNvPr id="10976" name="Google Shape;10976;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77" name="Google Shape;10977;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78" name="Google Shape;10978;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79" name="Google Shape;10979;p70"/>
          <p:cNvGrpSpPr/>
          <p:nvPr/>
        </p:nvGrpSpPr>
        <p:grpSpPr>
          <a:xfrm>
            <a:off x="6710303" y="3670078"/>
            <a:ext cx="454468" cy="449757"/>
            <a:chOff x="5309250" y="2903170"/>
            <a:chExt cx="359579" cy="355852"/>
          </a:xfrm>
        </p:grpSpPr>
        <p:sp>
          <p:nvSpPr>
            <p:cNvPr id="10980" name="Google Shape;10980;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81" name="Google Shape;10981;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82" name="Google Shape;10982;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83" name="Google Shape;10983;p70"/>
          <p:cNvGrpSpPr/>
          <p:nvPr/>
        </p:nvGrpSpPr>
        <p:grpSpPr>
          <a:xfrm>
            <a:off x="2780006" y="3060887"/>
            <a:ext cx="394560" cy="446698"/>
            <a:chOff x="2199565" y="2421172"/>
            <a:chExt cx="312179" cy="353431"/>
          </a:xfrm>
        </p:grpSpPr>
        <p:sp>
          <p:nvSpPr>
            <p:cNvPr id="10984" name="Google Shape;10984;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85" name="Google Shape;10985;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86" name="Google Shape;10986;p70"/>
          <p:cNvGrpSpPr/>
          <p:nvPr/>
        </p:nvGrpSpPr>
        <p:grpSpPr>
          <a:xfrm>
            <a:off x="2212927" y="3066644"/>
            <a:ext cx="404625" cy="433854"/>
            <a:chOff x="1750887" y="2425727"/>
            <a:chExt cx="320143" cy="343269"/>
          </a:xfrm>
        </p:grpSpPr>
        <p:sp>
          <p:nvSpPr>
            <p:cNvPr id="10987" name="Google Shape;10987;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88" name="Google Shape;10988;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89" name="Google Shape;10989;p70"/>
          <p:cNvGrpSpPr/>
          <p:nvPr/>
        </p:nvGrpSpPr>
        <p:grpSpPr>
          <a:xfrm>
            <a:off x="1640574" y="3066644"/>
            <a:ext cx="427655" cy="433371"/>
            <a:chOff x="1298037" y="2425727"/>
            <a:chExt cx="338364" cy="342887"/>
          </a:xfrm>
        </p:grpSpPr>
        <p:sp>
          <p:nvSpPr>
            <p:cNvPr id="10990" name="Google Shape;10990;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91" name="Google Shape;10991;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92" name="Google Shape;10992;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93" name="Google Shape;10993;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0994" name="Google Shape;10994;p70"/>
          <p:cNvSpPr/>
          <p:nvPr/>
        </p:nvSpPr>
        <p:spPr>
          <a:xfrm>
            <a:off x="1073013" y="3057544"/>
            <a:ext cx="438645" cy="451570"/>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0995" name="Google Shape;10995;p70"/>
          <p:cNvGrpSpPr/>
          <p:nvPr/>
        </p:nvGrpSpPr>
        <p:grpSpPr>
          <a:xfrm>
            <a:off x="5022957" y="3070792"/>
            <a:ext cx="404625" cy="427815"/>
            <a:chOff x="3974207" y="2429009"/>
            <a:chExt cx="320143" cy="338491"/>
          </a:xfrm>
        </p:grpSpPr>
        <p:sp>
          <p:nvSpPr>
            <p:cNvPr id="10996" name="Google Shape;10996;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0997" name="Google Shape;10997;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0998" name="Google Shape;10998;p70"/>
          <p:cNvGrpSpPr/>
          <p:nvPr/>
        </p:nvGrpSpPr>
        <p:grpSpPr>
          <a:xfrm>
            <a:off x="3315480" y="3073367"/>
            <a:ext cx="448711" cy="420407"/>
            <a:chOff x="2623237" y="2431047"/>
            <a:chExt cx="355024" cy="332630"/>
          </a:xfrm>
        </p:grpSpPr>
        <p:sp>
          <p:nvSpPr>
            <p:cNvPr id="10999" name="Google Shape;10999;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00" name="Google Shape;11000;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01" name="Google Shape;11001;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02" name="Google Shape;11002;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003" name="Google Shape;11003;p70"/>
          <p:cNvGrpSpPr/>
          <p:nvPr/>
        </p:nvGrpSpPr>
        <p:grpSpPr>
          <a:xfrm>
            <a:off x="8413954" y="3077192"/>
            <a:ext cx="474599" cy="465016"/>
            <a:chOff x="6657194" y="2434073"/>
            <a:chExt cx="375507" cy="367925"/>
          </a:xfrm>
        </p:grpSpPr>
        <p:sp>
          <p:nvSpPr>
            <p:cNvPr id="11004" name="Google Shape;11004;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05" name="Google Shape;11005;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06" name="Google Shape;11006;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007" name="Google Shape;11007;p70"/>
          <p:cNvGrpSpPr/>
          <p:nvPr/>
        </p:nvGrpSpPr>
        <p:grpSpPr>
          <a:xfrm>
            <a:off x="8975276" y="3086774"/>
            <a:ext cx="465016" cy="445369"/>
            <a:chOff x="7101317" y="2441655"/>
            <a:chExt cx="367925" cy="352380"/>
          </a:xfrm>
        </p:grpSpPr>
        <p:sp>
          <p:nvSpPr>
            <p:cNvPr id="11008" name="Google Shape;11008;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09" name="Google Shape;11009;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010" name="Google Shape;11010;p70"/>
          <p:cNvGrpSpPr/>
          <p:nvPr/>
        </p:nvGrpSpPr>
        <p:grpSpPr>
          <a:xfrm>
            <a:off x="7275450" y="3077676"/>
            <a:ext cx="465016" cy="464051"/>
            <a:chOff x="5756399" y="2434456"/>
            <a:chExt cx="367925" cy="367161"/>
          </a:xfrm>
        </p:grpSpPr>
        <p:sp>
          <p:nvSpPr>
            <p:cNvPr id="11011" name="Google Shape;11011;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12" name="Google Shape;11012;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13" name="Google Shape;11013;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14" name="Google Shape;11014;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15" name="Google Shape;11015;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16" name="Google Shape;11016;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17" name="Google Shape;11017;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018" name="Google Shape;11018;p70"/>
          <p:cNvSpPr/>
          <p:nvPr/>
        </p:nvSpPr>
        <p:spPr>
          <a:xfrm>
            <a:off x="6704545" y="3077796"/>
            <a:ext cx="465500" cy="463809"/>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19" name="Google Shape;11019;p70"/>
          <p:cNvSpPr/>
          <p:nvPr/>
        </p:nvSpPr>
        <p:spPr>
          <a:xfrm>
            <a:off x="9532290" y="3091686"/>
            <a:ext cx="467875" cy="434821"/>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020" name="Google Shape;11020;p70"/>
          <p:cNvGrpSpPr/>
          <p:nvPr/>
        </p:nvGrpSpPr>
        <p:grpSpPr>
          <a:xfrm>
            <a:off x="10066757" y="3077192"/>
            <a:ext cx="472223" cy="465016"/>
            <a:chOff x="7964906" y="2434073"/>
            <a:chExt cx="373627" cy="367925"/>
          </a:xfrm>
        </p:grpSpPr>
        <p:sp>
          <p:nvSpPr>
            <p:cNvPr id="11021" name="Google Shape;11021;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22" name="Google Shape;11022;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023" name="Google Shape;11023;p70"/>
          <p:cNvGrpSpPr/>
          <p:nvPr/>
        </p:nvGrpSpPr>
        <p:grpSpPr>
          <a:xfrm>
            <a:off x="7828637" y="3081823"/>
            <a:ext cx="467433" cy="455595"/>
            <a:chOff x="6194086" y="2437737"/>
            <a:chExt cx="369837" cy="360471"/>
          </a:xfrm>
        </p:grpSpPr>
        <p:sp>
          <p:nvSpPr>
            <p:cNvPr id="11024" name="Google Shape;11024;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25" name="Google Shape;11025;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29"/>
        <p:cNvGrpSpPr/>
        <p:nvPr/>
      </p:nvGrpSpPr>
      <p:grpSpPr>
        <a:xfrm>
          <a:off x="0" y="0"/>
          <a:ext cx="0" cy="0"/>
          <a:chOff x="0" y="0"/>
          <a:chExt cx="0" cy="0"/>
        </a:xfrm>
      </p:grpSpPr>
      <p:sp>
        <p:nvSpPr>
          <p:cNvPr id="11030" name="Google Shape;11030;p71"/>
          <p:cNvSpPr txBox="1">
            <a:spLocks noGrp="1"/>
          </p:cNvSpPr>
          <p:nvPr>
            <p:ph type="title" idx="4294967295"/>
          </p:nvPr>
        </p:nvSpPr>
        <p:spPr>
          <a:xfrm>
            <a:off x="1073895" y="1193620"/>
            <a:ext cx="4400988" cy="609700"/>
          </a:xfrm>
          <a:prstGeom prst="rect">
            <a:avLst/>
          </a:prstGeom>
        </p:spPr>
        <p:txBody>
          <a:bodyPr spcFirstLastPara="1" wrap="square" lIns="115551" tIns="115551" rIns="115551" bIns="115551" anchor="t" anchorCtr="0">
            <a:noAutofit/>
          </a:bodyPr>
          <a:lstStyle/>
          <a:p>
            <a:pPr>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31" name="Google Shape;11031;p71"/>
          <p:cNvSpPr txBox="1">
            <a:spLocks noGrp="1"/>
          </p:cNvSpPr>
          <p:nvPr>
            <p:ph type="title" idx="4294967295"/>
          </p:nvPr>
        </p:nvSpPr>
        <p:spPr>
          <a:xfrm>
            <a:off x="6140478" y="1193620"/>
            <a:ext cx="4400988" cy="609700"/>
          </a:xfrm>
          <a:prstGeom prst="rect">
            <a:avLst/>
          </a:prstGeom>
        </p:spPr>
        <p:txBody>
          <a:bodyPr spcFirstLastPara="1" wrap="square" lIns="115551" tIns="115551" rIns="115551" bIns="115551" anchor="t" anchorCtr="0">
            <a:noAutofit/>
          </a:bodyPr>
          <a:lstStyle/>
          <a:p>
            <a:pPr>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032" name="Google Shape;11032;p71"/>
          <p:cNvGrpSpPr/>
          <p:nvPr/>
        </p:nvGrpSpPr>
        <p:grpSpPr>
          <a:xfrm>
            <a:off x="4475444" y="1907489"/>
            <a:ext cx="442571" cy="441646"/>
            <a:chOff x="3541011" y="1508594"/>
            <a:chExt cx="350166" cy="349434"/>
          </a:xfrm>
        </p:grpSpPr>
        <p:sp>
          <p:nvSpPr>
            <p:cNvPr id="11033" name="Google Shape;11033;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34" name="Google Shape;11034;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35" name="Google Shape;11035;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36" name="Google Shape;11036;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37" name="Google Shape;11037;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38" name="Google Shape;11038;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39" name="Google Shape;11039;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40" name="Google Shape;11040;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41" name="Google Shape;11041;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42" name="Google Shape;11042;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43" name="Google Shape;11043;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44" name="Google Shape;11044;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45" name="Google Shape;11045;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046" name="Google Shape;11046;p71"/>
          <p:cNvGrpSpPr/>
          <p:nvPr/>
        </p:nvGrpSpPr>
        <p:grpSpPr>
          <a:xfrm>
            <a:off x="3946186" y="1907489"/>
            <a:ext cx="372658" cy="441646"/>
            <a:chOff x="3122257" y="1508594"/>
            <a:chExt cx="294850" cy="349434"/>
          </a:xfrm>
        </p:grpSpPr>
        <p:sp>
          <p:nvSpPr>
            <p:cNvPr id="11047" name="Google Shape;11047;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48" name="Google Shape;11048;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49" name="Google Shape;11049;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50" name="Google Shape;11050;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51" name="Google Shape;11051;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052" name="Google Shape;11052;p71"/>
          <p:cNvGrpSpPr/>
          <p:nvPr/>
        </p:nvGrpSpPr>
        <p:grpSpPr>
          <a:xfrm>
            <a:off x="1151053" y="1907006"/>
            <a:ext cx="318070" cy="442571"/>
            <a:chOff x="910723" y="1508212"/>
            <a:chExt cx="251660" cy="350166"/>
          </a:xfrm>
        </p:grpSpPr>
        <p:sp>
          <p:nvSpPr>
            <p:cNvPr id="11053" name="Google Shape;11053;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54" name="Google Shape;11054;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55" name="Google Shape;11055;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56" name="Google Shape;11056;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57" name="Google Shape;11057;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58" name="Google Shape;11058;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59" name="Google Shape;11059;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60" name="Google Shape;11060;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61" name="Google Shape;11061;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62" name="Google Shape;11062;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63" name="Google Shape;11063;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64" name="Google Shape;11064;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65" name="Google Shape;11065;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66" name="Google Shape;11066;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67" name="Google Shape;11067;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68" name="Google Shape;11068;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69" name="Google Shape;11069;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070" name="Google Shape;11070;p71"/>
          <p:cNvGrpSpPr/>
          <p:nvPr/>
        </p:nvGrpSpPr>
        <p:grpSpPr>
          <a:xfrm>
            <a:off x="1653964" y="1906524"/>
            <a:ext cx="442571" cy="442611"/>
            <a:chOff x="1308631" y="1507830"/>
            <a:chExt cx="350166" cy="350198"/>
          </a:xfrm>
        </p:grpSpPr>
        <p:sp>
          <p:nvSpPr>
            <p:cNvPr id="11071" name="Google Shape;11071;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72" name="Google Shape;11072;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73" name="Google Shape;11073;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74" name="Google Shape;11074;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075" name="Google Shape;11075;p71"/>
          <p:cNvGrpSpPr/>
          <p:nvPr/>
        </p:nvGrpSpPr>
        <p:grpSpPr>
          <a:xfrm>
            <a:off x="2220553" y="1908937"/>
            <a:ext cx="437302" cy="437302"/>
            <a:chOff x="1756921" y="1509739"/>
            <a:chExt cx="345997" cy="345997"/>
          </a:xfrm>
        </p:grpSpPr>
        <p:sp>
          <p:nvSpPr>
            <p:cNvPr id="11076" name="Google Shape;11076;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77" name="Google Shape;11077;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78" name="Google Shape;11078;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79" name="Google Shape;11079;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80" name="Google Shape;11080;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81" name="Google Shape;11081;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82" name="Google Shape;11082;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83" name="Google Shape;11083;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84" name="Google Shape;11084;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85" name="Google Shape;11085;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86" name="Google Shape;11086;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87" name="Google Shape;11087;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88" name="Google Shape;11088;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89" name="Google Shape;11089;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90" name="Google Shape;11090;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91" name="Google Shape;11091;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92" name="Google Shape;11092;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093" name="Google Shape;11093;p71"/>
          <p:cNvGrpSpPr/>
          <p:nvPr/>
        </p:nvGrpSpPr>
        <p:grpSpPr>
          <a:xfrm>
            <a:off x="2801987" y="1909902"/>
            <a:ext cx="402828" cy="436819"/>
            <a:chOff x="2216956" y="1510503"/>
            <a:chExt cx="318721" cy="345615"/>
          </a:xfrm>
        </p:grpSpPr>
        <p:sp>
          <p:nvSpPr>
            <p:cNvPr id="11094" name="Google Shape;11094;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95" name="Google Shape;11095;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96" name="Google Shape;11096;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97" name="Google Shape;11097;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098" name="Google Shape;11098;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099" name="Google Shape;11099;p71"/>
          <p:cNvGrpSpPr/>
          <p:nvPr/>
        </p:nvGrpSpPr>
        <p:grpSpPr>
          <a:xfrm>
            <a:off x="5040586" y="1983155"/>
            <a:ext cx="441163" cy="290756"/>
            <a:chOff x="3988156" y="1568461"/>
            <a:chExt cx="349052" cy="230049"/>
          </a:xfrm>
        </p:grpSpPr>
        <p:sp>
          <p:nvSpPr>
            <p:cNvPr id="11100" name="Google Shape;11100;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01" name="Google Shape;11101;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02" name="Google Shape;11102;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03" name="Google Shape;11103;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04" name="Google Shape;11104;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05" name="Google Shape;11105;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06" name="Google Shape;11106;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07" name="Google Shape;11107;p71"/>
          <p:cNvGrpSpPr/>
          <p:nvPr/>
        </p:nvGrpSpPr>
        <p:grpSpPr>
          <a:xfrm>
            <a:off x="3327866" y="1896467"/>
            <a:ext cx="479016" cy="462725"/>
            <a:chOff x="2633037" y="1499873"/>
            <a:chExt cx="379002" cy="366112"/>
          </a:xfrm>
        </p:grpSpPr>
        <p:sp>
          <p:nvSpPr>
            <p:cNvPr id="11108" name="Google Shape;11108;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09" name="Google Shape;11109;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10" name="Google Shape;11110;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11" name="Google Shape;11111;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12" name="Google Shape;11112;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13" name="Google Shape;11113;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14" name="Google Shape;11114;p71"/>
          <p:cNvGrpSpPr/>
          <p:nvPr/>
        </p:nvGrpSpPr>
        <p:grpSpPr>
          <a:xfrm>
            <a:off x="8436782" y="1917063"/>
            <a:ext cx="414332" cy="451220"/>
            <a:chOff x="6675256" y="1516169"/>
            <a:chExt cx="327823" cy="357009"/>
          </a:xfrm>
        </p:grpSpPr>
        <p:sp>
          <p:nvSpPr>
            <p:cNvPr id="11115" name="Google Shape;11115;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16" name="Google Shape;11116;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17" name="Google Shape;11117;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18" name="Google Shape;11118;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19" name="Google Shape;11119;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20" name="Google Shape;11120;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21" name="Google Shape;11121;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22" name="Google Shape;11122;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23" name="Google Shape;11123;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24" name="Google Shape;11124;p71"/>
          <p:cNvGrpSpPr/>
          <p:nvPr/>
        </p:nvGrpSpPr>
        <p:grpSpPr>
          <a:xfrm>
            <a:off x="10136591" y="1917546"/>
            <a:ext cx="380300" cy="450737"/>
            <a:chOff x="8020159" y="1516551"/>
            <a:chExt cx="300897" cy="356627"/>
          </a:xfrm>
        </p:grpSpPr>
        <p:sp>
          <p:nvSpPr>
            <p:cNvPr id="11125" name="Google Shape;11125;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26" name="Google Shape;11126;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27" name="Google Shape;11127;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28" name="Google Shape;11128;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29" name="Google Shape;11129;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30" name="Google Shape;11130;p71"/>
          <p:cNvGrpSpPr/>
          <p:nvPr/>
        </p:nvGrpSpPr>
        <p:grpSpPr>
          <a:xfrm>
            <a:off x="6796390" y="1917063"/>
            <a:ext cx="325271" cy="450737"/>
            <a:chOff x="5377363" y="1516169"/>
            <a:chExt cx="257357" cy="356627"/>
          </a:xfrm>
        </p:grpSpPr>
        <p:sp>
          <p:nvSpPr>
            <p:cNvPr id="11131" name="Google Shape;11131;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32" name="Google Shape;11132;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33" name="Google Shape;11133;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34" name="Google Shape;11134;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35" name="Google Shape;11135;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36" name="Google Shape;11136;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37" name="Google Shape;11137;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38" name="Google Shape;11138;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39" name="Google Shape;11139;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40" name="Google Shape;11140;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41" name="Google Shape;11141;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42" name="Google Shape;11142;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43" name="Google Shape;11143;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44" name="Google Shape;11144;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45" name="Google Shape;11145;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46" name="Google Shape;11146;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47" name="Google Shape;11147;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48" name="Google Shape;11148;p71"/>
          <p:cNvGrpSpPr/>
          <p:nvPr/>
        </p:nvGrpSpPr>
        <p:grpSpPr>
          <a:xfrm>
            <a:off x="6168495" y="1941963"/>
            <a:ext cx="450254" cy="401420"/>
            <a:chOff x="4880567" y="1535870"/>
            <a:chExt cx="356245" cy="317607"/>
          </a:xfrm>
        </p:grpSpPr>
        <p:sp>
          <p:nvSpPr>
            <p:cNvPr id="11149" name="Google Shape;11149;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50" name="Google Shape;11150;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51" name="Google Shape;11151;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52" name="Google Shape;11152;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53" name="Google Shape;11153;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54" name="Google Shape;11154;p71"/>
          <p:cNvGrpSpPr/>
          <p:nvPr/>
        </p:nvGrpSpPr>
        <p:grpSpPr>
          <a:xfrm>
            <a:off x="7294514" y="1916580"/>
            <a:ext cx="451662" cy="451703"/>
            <a:chOff x="5771483" y="1515787"/>
            <a:chExt cx="357359" cy="357391"/>
          </a:xfrm>
        </p:grpSpPr>
        <p:sp>
          <p:nvSpPr>
            <p:cNvPr id="11155" name="Google Shape;11155;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56" name="Google Shape;11156;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57" name="Google Shape;11157;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58" name="Google Shape;11158;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59" name="Google Shape;11159;p71"/>
          <p:cNvGrpSpPr/>
          <p:nvPr/>
        </p:nvGrpSpPr>
        <p:grpSpPr>
          <a:xfrm>
            <a:off x="9000998" y="1939106"/>
            <a:ext cx="406166" cy="406166"/>
            <a:chOff x="7121669" y="1533610"/>
            <a:chExt cx="321362" cy="321362"/>
          </a:xfrm>
        </p:grpSpPr>
        <p:sp>
          <p:nvSpPr>
            <p:cNvPr id="11160" name="Google Shape;11160;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61" name="Google Shape;11161;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62" name="Google Shape;11162;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63" name="Google Shape;11163;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64" name="Google Shape;11164;p71"/>
          <p:cNvGrpSpPr/>
          <p:nvPr/>
        </p:nvGrpSpPr>
        <p:grpSpPr>
          <a:xfrm>
            <a:off x="9558497" y="1915413"/>
            <a:ext cx="413366" cy="455243"/>
            <a:chOff x="7562766" y="1514864"/>
            <a:chExt cx="327059" cy="360192"/>
          </a:xfrm>
        </p:grpSpPr>
        <p:sp>
          <p:nvSpPr>
            <p:cNvPr id="11165" name="Google Shape;11165;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66" name="Google Shape;11166;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67" name="Google Shape;11167;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68" name="Google Shape;11168;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69" name="Google Shape;11169;p71"/>
          <p:cNvGrpSpPr/>
          <p:nvPr/>
        </p:nvGrpSpPr>
        <p:grpSpPr>
          <a:xfrm>
            <a:off x="7862942" y="1894951"/>
            <a:ext cx="457068" cy="457759"/>
            <a:chOff x="6259175" y="1559008"/>
            <a:chExt cx="271743" cy="272093"/>
          </a:xfrm>
        </p:grpSpPr>
        <p:sp>
          <p:nvSpPr>
            <p:cNvPr id="11170" name="Google Shape;11170;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71" name="Google Shape;11171;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72" name="Google Shape;11172;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73" name="Google Shape;11173;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74" name="Google Shape;11174;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75" name="Google Shape;11175;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76" name="Google Shape;11176;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77" name="Google Shape;11177;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78" name="Google Shape;11178;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79" name="Google Shape;11179;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80" name="Google Shape;11180;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81" name="Google Shape;11181;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82" name="Google Shape;11182;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83" name="Google Shape;11183;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84" name="Google Shape;11184;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85" name="Google Shape;11185;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86" name="Google Shape;11186;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87" name="Google Shape;11187;p71"/>
          <p:cNvGrpSpPr/>
          <p:nvPr/>
        </p:nvGrpSpPr>
        <p:grpSpPr>
          <a:xfrm>
            <a:off x="3363789" y="2547531"/>
            <a:ext cx="407614" cy="345666"/>
            <a:chOff x="2661459" y="2015001"/>
            <a:chExt cx="322508" cy="273494"/>
          </a:xfrm>
        </p:grpSpPr>
        <p:sp>
          <p:nvSpPr>
            <p:cNvPr id="11188" name="Google Shape;11188;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89" name="Google Shape;11189;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90" name="Google Shape;11190;p71"/>
          <p:cNvGrpSpPr/>
          <p:nvPr/>
        </p:nvGrpSpPr>
        <p:grpSpPr>
          <a:xfrm>
            <a:off x="8431513" y="2540331"/>
            <a:ext cx="420568" cy="356206"/>
            <a:chOff x="6671087" y="2009304"/>
            <a:chExt cx="332757" cy="281833"/>
          </a:xfrm>
        </p:grpSpPr>
        <p:sp>
          <p:nvSpPr>
            <p:cNvPr id="11191" name="Google Shape;11191;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92" name="Google Shape;11192;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193" name="Google Shape;11193;p71"/>
          <p:cNvSpPr/>
          <p:nvPr/>
        </p:nvSpPr>
        <p:spPr>
          <a:xfrm>
            <a:off x="2206675" y="2487030"/>
            <a:ext cx="465580" cy="465541"/>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194" name="Google Shape;11194;p71"/>
          <p:cNvGrpSpPr/>
          <p:nvPr/>
        </p:nvGrpSpPr>
        <p:grpSpPr>
          <a:xfrm>
            <a:off x="2782838" y="2498977"/>
            <a:ext cx="442088" cy="441646"/>
            <a:chOff x="2201806" y="1976585"/>
            <a:chExt cx="349784" cy="349434"/>
          </a:xfrm>
        </p:grpSpPr>
        <p:sp>
          <p:nvSpPr>
            <p:cNvPr id="11195" name="Google Shape;11195;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96" name="Google Shape;11196;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97" name="Google Shape;11197;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198" name="Google Shape;11198;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199" name="Google Shape;11199;p71"/>
          <p:cNvGrpSpPr/>
          <p:nvPr/>
        </p:nvGrpSpPr>
        <p:grpSpPr>
          <a:xfrm>
            <a:off x="3910747" y="2498977"/>
            <a:ext cx="442611" cy="443054"/>
            <a:chOff x="3094217" y="1976585"/>
            <a:chExt cx="350198" cy="350548"/>
          </a:xfrm>
        </p:grpSpPr>
        <p:sp>
          <p:nvSpPr>
            <p:cNvPr id="11200" name="Google Shape;11200;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01" name="Google Shape;11201;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02" name="Google Shape;11202;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03" name="Google Shape;11203;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04" name="Google Shape;11204;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05" name="Google Shape;11205;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06" name="Google Shape;11206;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07" name="Google Shape;11207;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08" name="Google Shape;11208;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09" name="Google Shape;11209;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10" name="Google Shape;11210;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11" name="Google Shape;11211;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12" name="Google Shape;11212;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213" name="Google Shape;11213;p71"/>
          <p:cNvGrpSpPr/>
          <p:nvPr/>
        </p:nvGrpSpPr>
        <p:grpSpPr>
          <a:xfrm>
            <a:off x="1100771" y="2498013"/>
            <a:ext cx="420085" cy="442451"/>
            <a:chOff x="870939" y="1975821"/>
            <a:chExt cx="332375" cy="350071"/>
          </a:xfrm>
        </p:grpSpPr>
        <p:sp>
          <p:nvSpPr>
            <p:cNvPr id="11214" name="Google Shape;11214;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15" name="Google Shape;11215;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16" name="Google Shape;11216;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17" name="Google Shape;11217;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218" name="Google Shape;11218;p71"/>
          <p:cNvSpPr/>
          <p:nvPr/>
        </p:nvSpPr>
        <p:spPr>
          <a:xfrm>
            <a:off x="1612772" y="2480312"/>
            <a:ext cx="524472" cy="478976"/>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219" name="Google Shape;11219;p71"/>
          <p:cNvGrpSpPr/>
          <p:nvPr/>
        </p:nvGrpSpPr>
        <p:grpSpPr>
          <a:xfrm>
            <a:off x="5029564" y="2498978"/>
            <a:ext cx="436377" cy="442169"/>
            <a:chOff x="3979435" y="1976585"/>
            <a:chExt cx="345265" cy="349848"/>
          </a:xfrm>
        </p:grpSpPr>
        <p:sp>
          <p:nvSpPr>
            <p:cNvPr id="11220" name="Google Shape;11220;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21" name="Google Shape;11221;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22" name="Google Shape;11222;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23" name="Google Shape;11223;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24" name="Google Shape;11224;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25" name="Google Shape;11225;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26" name="Google Shape;11226;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27" name="Google Shape;11227;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28" name="Google Shape;11228;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29" name="Google Shape;11229;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30" name="Google Shape;11230;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31" name="Google Shape;11231;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32" name="Google Shape;11232;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33" name="Google Shape;11233;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34" name="Google Shape;11234;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35" name="Google Shape;11235;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36" name="Google Shape;11236;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237" name="Google Shape;11237;p71"/>
          <p:cNvGrpSpPr/>
          <p:nvPr/>
        </p:nvGrpSpPr>
        <p:grpSpPr>
          <a:xfrm>
            <a:off x="4520458" y="2498012"/>
            <a:ext cx="359262" cy="444502"/>
            <a:chOff x="3576626" y="1975821"/>
            <a:chExt cx="284251" cy="351694"/>
          </a:xfrm>
        </p:grpSpPr>
        <p:sp>
          <p:nvSpPr>
            <p:cNvPr id="11238" name="Google Shape;11238;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39" name="Google Shape;11239;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40" name="Google Shape;11240;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241" name="Google Shape;11241;p71"/>
          <p:cNvGrpSpPr/>
          <p:nvPr/>
        </p:nvGrpSpPr>
        <p:grpSpPr>
          <a:xfrm>
            <a:off x="3440419" y="3653638"/>
            <a:ext cx="301779" cy="469966"/>
            <a:chOff x="2722090" y="2890162"/>
            <a:chExt cx="238770" cy="371841"/>
          </a:xfrm>
        </p:grpSpPr>
        <p:sp>
          <p:nvSpPr>
            <p:cNvPr id="11242" name="Google Shape;11242;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43" name="Google Shape;11243;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44" name="Google Shape;11244;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245" name="Google Shape;11245;p71"/>
          <p:cNvSpPr/>
          <p:nvPr/>
        </p:nvSpPr>
        <p:spPr>
          <a:xfrm>
            <a:off x="7299783" y="2489887"/>
            <a:ext cx="456450" cy="45600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246" name="Google Shape;11246;p71"/>
          <p:cNvGrpSpPr/>
          <p:nvPr/>
        </p:nvGrpSpPr>
        <p:grpSpPr>
          <a:xfrm>
            <a:off x="7856798" y="2490853"/>
            <a:ext cx="456450" cy="456450"/>
            <a:chOff x="6216367" y="1970156"/>
            <a:chExt cx="361147" cy="361147"/>
          </a:xfrm>
        </p:grpSpPr>
        <p:sp>
          <p:nvSpPr>
            <p:cNvPr id="11247" name="Google Shape;11247;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48" name="Google Shape;11248;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49" name="Google Shape;11249;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50" name="Google Shape;11250;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251" name="Google Shape;11251;p71"/>
          <p:cNvGrpSpPr/>
          <p:nvPr/>
        </p:nvGrpSpPr>
        <p:grpSpPr>
          <a:xfrm>
            <a:off x="1629546" y="3699214"/>
            <a:ext cx="515864" cy="378892"/>
            <a:chOff x="1289311" y="2926222"/>
            <a:chExt cx="408156" cy="299783"/>
          </a:xfrm>
        </p:grpSpPr>
        <p:sp>
          <p:nvSpPr>
            <p:cNvPr id="11252" name="Google Shape;11252;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53" name="Google Shape;11253;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254" name="Google Shape;11254;p71"/>
          <p:cNvGrpSpPr/>
          <p:nvPr/>
        </p:nvGrpSpPr>
        <p:grpSpPr>
          <a:xfrm>
            <a:off x="10083894" y="2489887"/>
            <a:ext cx="456450" cy="456007"/>
            <a:chOff x="7978465" y="1969392"/>
            <a:chExt cx="361147" cy="360797"/>
          </a:xfrm>
        </p:grpSpPr>
        <p:sp>
          <p:nvSpPr>
            <p:cNvPr id="11255" name="Google Shape;11255;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56" name="Google Shape;11256;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57" name="Google Shape;11257;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58" name="Google Shape;11258;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59" name="Google Shape;11259;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60" name="Google Shape;11260;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61" name="Google Shape;11261;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62" name="Google Shape;11262;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63" name="Google Shape;11263;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264" name="Google Shape;11264;p71"/>
          <p:cNvSpPr/>
          <p:nvPr/>
        </p:nvSpPr>
        <p:spPr>
          <a:xfrm>
            <a:off x="2788591" y="3654200"/>
            <a:ext cx="470368" cy="470368"/>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265" name="Google Shape;11265;p71"/>
          <p:cNvGrpSpPr/>
          <p:nvPr/>
        </p:nvGrpSpPr>
        <p:grpSpPr>
          <a:xfrm>
            <a:off x="1079691" y="3677210"/>
            <a:ext cx="477085" cy="424348"/>
            <a:chOff x="854261" y="2908813"/>
            <a:chExt cx="377474" cy="335748"/>
          </a:xfrm>
        </p:grpSpPr>
        <p:sp>
          <p:nvSpPr>
            <p:cNvPr id="11266" name="Google Shape;11266;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67" name="Google Shape;11267;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68" name="Google Shape;11268;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69" name="Google Shape;11269;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70" name="Google Shape;11270;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271" name="Google Shape;11271;p71"/>
          <p:cNvGrpSpPr/>
          <p:nvPr/>
        </p:nvGrpSpPr>
        <p:grpSpPr>
          <a:xfrm>
            <a:off x="2211462" y="3659470"/>
            <a:ext cx="489033" cy="459345"/>
            <a:chOff x="1749728" y="2894777"/>
            <a:chExt cx="386927" cy="363438"/>
          </a:xfrm>
        </p:grpSpPr>
        <p:sp>
          <p:nvSpPr>
            <p:cNvPr id="11272" name="Google Shape;11272;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73" name="Google Shape;11273;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74" name="Google Shape;11274;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75" name="Google Shape;11275;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76" name="Google Shape;11276;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77" name="Google Shape;11277;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78" name="Google Shape;11278;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279" name="Google Shape;11279;p71"/>
          <p:cNvGrpSpPr/>
          <p:nvPr/>
        </p:nvGrpSpPr>
        <p:grpSpPr>
          <a:xfrm>
            <a:off x="8972237" y="2489886"/>
            <a:ext cx="454559" cy="456972"/>
            <a:chOff x="7098912" y="1969392"/>
            <a:chExt cx="359651" cy="361560"/>
          </a:xfrm>
        </p:grpSpPr>
        <p:sp>
          <p:nvSpPr>
            <p:cNvPr id="11280" name="Google Shape;11280;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81" name="Google Shape;11281;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82" name="Google Shape;11282;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83" name="Google Shape;11283;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84" name="Google Shape;11284;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85" name="Google Shape;11285;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86" name="Google Shape;11286;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87" name="Google Shape;11287;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88" name="Google Shape;11288;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89" name="Google Shape;11289;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90" name="Google Shape;11290;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91" name="Google Shape;11291;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92" name="Google Shape;11292;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293" name="Google Shape;11293;p71"/>
          <p:cNvSpPr/>
          <p:nvPr/>
        </p:nvSpPr>
        <p:spPr>
          <a:xfrm>
            <a:off x="3910747" y="3659954"/>
            <a:ext cx="498164" cy="456932"/>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294" name="Google Shape;11294;p71"/>
          <p:cNvGrpSpPr/>
          <p:nvPr/>
        </p:nvGrpSpPr>
        <p:grpSpPr>
          <a:xfrm>
            <a:off x="6765254" y="2516235"/>
            <a:ext cx="413407" cy="407614"/>
            <a:chOff x="5352728" y="1990239"/>
            <a:chExt cx="327091" cy="322508"/>
          </a:xfrm>
        </p:grpSpPr>
        <p:sp>
          <p:nvSpPr>
            <p:cNvPr id="11295" name="Google Shape;11295;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96" name="Google Shape;11296;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297" name="Google Shape;11297;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298" name="Google Shape;11298;p71"/>
          <p:cNvGrpSpPr/>
          <p:nvPr/>
        </p:nvGrpSpPr>
        <p:grpSpPr>
          <a:xfrm>
            <a:off x="9528327" y="2490853"/>
            <a:ext cx="456450" cy="456932"/>
            <a:chOff x="7538896" y="1970156"/>
            <a:chExt cx="361147" cy="361529"/>
          </a:xfrm>
        </p:grpSpPr>
        <p:sp>
          <p:nvSpPr>
            <p:cNvPr id="11299" name="Google Shape;11299;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00" name="Google Shape;11300;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01" name="Google Shape;11301;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02" name="Google Shape;11302;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03" name="Google Shape;11303;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04" name="Google Shape;11304;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05" name="Google Shape;11305;p71"/>
          <p:cNvGrpSpPr/>
          <p:nvPr/>
        </p:nvGrpSpPr>
        <p:grpSpPr>
          <a:xfrm>
            <a:off x="6188126" y="2491818"/>
            <a:ext cx="452668" cy="452628"/>
            <a:chOff x="4896099" y="1970920"/>
            <a:chExt cx="358155" cy="358123"/>
          </a:xfrm>
        </p:grpSpPr>
        <p:sp>
          <p:nvSpPr>
            <p:cNvPr id="11306" name="Google Shape;11306;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07" name="Google Shape;11307;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08" name="Google Shape;11308;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09" name="Google Shape;11309;p71"/>
          <p:cNvGrpSpPr/>
          <p:nvPr/>
        </p:nvGrpSpPr>
        <p:grpSpPr>
          <a:xfrm>
            <a:off x="5117217" y="3763415"/>
            <a:ext cx="358297" cy="251013"/>
            <a:chOff x="4048787" y="2977019"/>
            <a:chExt cx="283488" cy="198604"/>
          </a:xfrm>
        </p:grpSpPr>
        <p:sp>
          <p:nvSpPr>
            <p:cNvPr id="11310" name="Google Shape;11310;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11" name="Google Shape;11311;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12" name="Google Shape;11312;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13" name="Google Shape;11313;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14" name="Google Shape;11314;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15" name="Google Shape;11315;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16" name="Google Shape;11316;p71"/>
          <p:cNvGrpSpPr/>
          <p:nvPr/>
        </p:nvGrpSpPr>
        <p:grpSpPr>
          <a:xfrm>
            <a:off x="5123936" y="3072285"/>
            <a:ext cx="276396" cy="441163"/>
            <a:chOff x="4054103" y="2430191"/>
            <a:chExt cx="218687" cy="349052"/>
          </a:xfrm>
        </p:grpSpPr>
        <p:sp>
          <p:nvSpPr>
            <p:cNvPr id="11317" name="Google Shape;11317;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18" name="Google Shape;11318;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19" name="Google Shape;11319;p71"/>
          <p:cNvGrpSpPr/>
          <p:nvPr/>
        </p:nvGrpSpPr>
        <p:grpSpPr>
          <a:xfrm>
            <a:off x="2761759" y="3068947"/>
            <a:ext cx="483764" cy="450696"/>
            <a:chOff x="2185128" y="2427549"/>
            <a:chExt cx="382758" cy="356595"/>
          </a:xfrm>
        </p:grpSpPr>
        <p:sp>
          <p:nvSpPr>
            <p:cNvPr id="11320" name="Google Shape;11320;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21" name="Google Shape;11321;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22" name="Google Shape;11322;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23" name="Google Shape;11323;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24" name="Google Shape;11324;p71"/>
          <p:cNvGrpSpPr/>
          <p:nvPr/>
        </p:nvGrpSpPr>
        <p:grpSpPr>
          <a:xfrm>
            <a:off x="4473032" y="3068947"/>
            <a:ext cx="448806" cy="449288"/>
            <a:chOff x="3539102" y="2427549"/>
            <a:chExt cx="355099" cy="355481"/>
          </a:xfrm>
        </p:grpSpPr>
        <p:sp>
          <p:nvSpPr>
            <p:cNvPr id="11325" name="Google Shape;11325;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26" name="Google Shape;11326;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27" name="Google Shape;11327;p71"/>
          <p:cNvGrpSpPr/>
          <p:nvPr/>
        </p:nvGrpSpPr>
        <p:grpSpPr>
          <a:xfrm>
            <a:off x="3358036" y="3083790"/>
            <a:ext cx="420568" cy="420045"/>
            <a:chOff x="2656907" y="2439293"/>
            <a:chExt cx="332757" cy="332343"/>
          </a:xfrm>
        </p:grpSpPr>
        <p:sp>
          <p:nvSpPr>
            <p:cNvPr id="11328" name="Google Shape;11328;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29" name="Google Shape;11329;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30" name="Google Shape;11330;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31" name="Google Shape;11331;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32" name="Google Shape;11332;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33" name="Google Shape;11333;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34" name="Google Shape;11334;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35" name="Google Shape;11335;p71"/>
          <p:cNvGrpSpPr/>
          <p:nvPr/>
        </p:nvGrpSpPr>
        <p:grpSpPr>
          <a:xfrm>
            <a:off x="2188454" y="3062711"/>
            <a:ext cx="504841" cy="462202"/>
            <a:chOff x="1731523" y="2422616"/>
            <a:chExt cx="399435" cy="365698"/>
          </a:xfrm>
        </p:grpSpPr>
        <p:sp>
          <p:nvSpPr>
            <p:cNvPr id="11336" name="Google Shape;11336;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37" name="Google Shape;11337;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38" name="Google Shape;11338;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39" name="Google Shape;11339;p71"/>
          <p:cNvGrpSpPr/>
          <p:nvPr/>
        </p:nvGrpSpPr>
        <p:grpSpPr>
          <a:xfrm>
            <a:off x="3914569" y="3076549"/>
            <a:ext cx="435894" cy="434003"/>
            <a:chOff x="3097241" y="2433564"/>
            <a:chExt cx="344883" cy="343387"/>
          </a:xfrm>
        </p:grpSpPr>
        <p:sp>
          <p:nvSpPr>
            <p:cNvPr id="11340" name="Google Shape;11340;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41" name="Google Shape;11341;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42" name="Google Shape;11342;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43" name="Google Shape;11343;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44" name="Google Shape;11344;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45" name="Google Shape;11345;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46" name="Google Shape;11346;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47" name="Google Shape;11347;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48" name="Google Shape;11348;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49" name="Google Shape;11349;p71"/>
          <p:cNvGrpSpPr/>
          <p:nvPr/>
        </p:nvGrpSpPr>
        <p:grpSpPr>
          <a:xfrm>
            <a:off x="1615629" y="3083790"/>
            <a:ext cx="519242" cy="420045"/>
            <a:chOff x="1278299" y="2439293"/>
            <a:chExt cx="410829" cy="332343"/>
          </a:xfrm>
        </p:grpSpPr>
        <p:sp>
          <p:nvSpPr>
            <p:cNvPr id="11350" name="Google Shape;11350;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51" name="Google Shape;11351;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52" name="Google Shape;11352;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53" name="Google Shape;11353;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54" name="Google Shape;11354;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55" name="Google Shape;11355;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56" name="Google Shape;11356;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57" name="Google Shape;11357;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58" name="Google Shape;11358;p71"/>
          <p:cNvGrpSpPr/>
          <p:nvPr/>
        </p:nvGrpSpPr>
        <p:grpSpPr>
          <a:xfrm>
            <a:off x="1100771" y="3083790"/>
            <a:ext cx="419602" cy="419602"/>
            <a:chOff x="870939" y="2439293"/>
            <a:chExt cx="331993" cy="331993"/>
          </a:xfrm>
        </p:grpSpPr>
        <p:sp>
          <p:nvSpPr>
            <p:cNvPr id="11359" name="Google Shape;11359;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60" name="Google Shape;11360;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61" name="Google Shape;11361;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62" name="Google Shape;11362;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63" name="Google Shape;11363;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64" name="Google Shape;11364;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65" name="Google Shape;11365;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66" name="Google Shape;11366;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67" name="Google Shape;11367;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68" name="Google Shape;11368;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69" name="Google Shape;11369;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70" name="Google Shape;11370;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71" name="Google Shape;11371;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72" name="Google Shape;11372;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73" name="Google Shape;11373;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74" name="Google Shape;11374;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75" name="Google Shape;11375;p71"/>
          <p:cNvGrpSpPr/>
          <p:nvPr/>
        </p:nvGrpSpPr>
        <p:grpSpPr>
          <a:xfrm>
            <a:off x="8398488" y="3105351"/>
            <a:ext cx="469402" cy="352504"/>
            <a:chOff x="6644957" y="2456353"/>
            <a:chExt cx="371395" cy="278904"/>
          </a:xfrm>
        </p:grpSpPr>
        <p:sp>
          <p:nvSpPr>
            <p:cNvPr id="11376" name="Google Shape;11376;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77" name="Google Shape;11377;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78" name="Google Shape;11378;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79" name="Google Shape;11379;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80" name="Google Shape;11380;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381" name="Google Shape;11381;p71"/>
          <p:cNvGrpSpPr/>
          <p:nvPr/>
        </p:nvGrpSpPr>
        <p:grpSpPr>
          <a:xfrm>
            <a:off x="6810791" y="3052654"/>
            <a:ext cx="329052" cy="457897"/>
            <a:chOff x="5388757" y="2414659"/>
            <a:chExt cx="260349" cy="362292"/>
          </a:xfrm>
        </p:grpSpPr>
        <p:sp>
          <p:nvSpPr>
            <p:cNvPr id="11382" name="Google Shape;11382;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83" name="Google Shape;11383;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84" name="Google Shape;11384;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85" name="Google Shape;11385;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86" name="Google Shape;11386;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87" name="Google Shape;11387;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88" name="Google Shape;11388;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89" name="Google Shape;11389;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90" name="Google Shape;11390;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91" name="Google Shape;11391;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92" name="Google Shape;11392;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93" name="Google Shape;11393;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94" name="Google Shape;11394;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95" name="Google Shape;11395;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96" name="Google Shape;11396;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97" name="Google Shape;11397;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98" name="Google Shape;11398;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399" name="Google Shape;11399;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00" name="Google Shape;11400;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01" name="Google Shape;11401;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02" name="Google Shape;11402;p71"/>
          <p:cNvGrpSpPr/>
          <p:nvPr/>
        </p:nvGrpSpPr>
        <p:grpSpPr>
          <a:xfrm>
            <a:off x="4508471" y="3673348"/>
            <a:ext cx="440197" cy="430141"/>
            <a:chOff x="3567142" y="2905757"/>
            <a:chExt cx="348288" cy="340331"/>
          </a:xfrm>
        </p:grpSpPr>
        <p:sp>
          <p:nvSpPr>
            <p:cNvPr id="11403" name="Google Shape;11403;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04" name="Google Shape;11404;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05" name="Google Shape;11405;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06" name="Google Shape;11406;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07" name="Google Shape;11407;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08" name="Google Shape;11408;p71"/>
          <p:cNvGrpSpPr/>
          <p:nvPr/>
        </p:nvGrpSpPr>
        <p:grpSpPr>
          <a:xfrm>
            <a:off x="10069534" y="3053138"/>
            <a:ext cx="449771" cy="457415"/>
            <a:chOff x="7967103" y="2415041"/>
            <a:chExt cx="355863" cy="361911"/>
          </a:xfrm>
        </p:grpSpPr>
        <p:sp>
          <p:nvSpPr>
            <p:cNvPr id="11409" name="Google Shape;11409;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10" name="Google Shape;11410;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11" name="Google Shape;11411;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12" name="Google Shape;11412;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13" name="Google Shape;11413;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14" name="Google Shape;11414;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15" name="Google Shape;11415;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16" name="Google Shape;11416;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17" name="Google Shape;11417;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18" name="Google Shape;11418;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19" name="Google Shape;11419;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20" name="Google Shape;11420;p71"/>
          <p:cNvGrpSpPr/>
          <p:nvPr/>
        </p:nvGrpSpPr>
        <p:grpSpPr>
          <a:xfrm>
            <a:off x="9516340" y="3052654"/>
            <a:ext cx="449771" cy="457897"/>
            <a:chOff x="7529411" y="2414659"/>
            <a:chExt cx="355863" cy="362292"/>
          </a:xfrm>
        </p:grpSpPr>
        <p:sp>
          <p:nvSpPr>
            <p:cNvPr id="11421" name="Google Shape;11421;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22" name="Google Shape;11422;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23" name="Google Shape;11423;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24" name="Google Shape;11424;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25" name="Google Shape;11425;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26" name="Google Shape;11426;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27" name="Google Shape;11427;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28" name="Google Shape;11428;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29" name="Google Shape;11429;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30" name="Google Shape;11430;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31" name="Google Shape;11431;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32" name="Google Shape;11432;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33" name="Google Shape;11433;p71"/>
          <p:cNvGrpSpPr/>
          <p:nvPr/>
        </p:nvGrpSpPr>
        <p:grpSpPr>
          <a:xfrm>
            <a:off x="7246120" y="3074216"/>
            <a:ext cx="564738" cy="413366"/>
            <a:chOff x="5733194" y="2431718"/>
            <a:chExt cx="446826" cy="327059"/>
          </a:xfrm>
        </p:grpSpPr>
        <p:sp>
          <p:nvSpPr>
            <p:cNvPr id="11434" name="Google Shape;11434;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35" name="Google Shape;11435;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36" name="Google Shape;11436;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37" name="Google Shape;11437;p71"/>
          <p:cNvGrpSpPr/>
          <p:nvPr/>
        </p:nvGrpSpPr>
        <p:grpSpPr>
          <a:xfrm>
            <a:off x="6163708" y="3056959"/>
            <a:ext cx="515381" cy="450737"/>
            <a:chOff x="4876780" y="2418064"/>
            <a:chExt cx="407774" cy="356627"/>
          </a:xfrm>
        </p:grpSpPr>
        <p:sp>
          <p:nvSpPr>
            <p:cNvPr id="11438" name="Google Shape;11438;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39" name="Google Shape;11439;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40" name="Google Shape;11440;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41" name="Google Shape;11441;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42" name="Google Shape;11442;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43" name="Google Shape;11443;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44" name="Google Shape;11444;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45" name="Google Shape;11445;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46" name="Google Shape;11446;p71"/>
          <p:cNvGrpSpPr/>
          <p:nvPr/>
        </p:nvGrpSpPr>
        <p:grpSpPr>
          <a:xfrm>
            <a:off x="8936797" y="3047868"/>
            <a:ext cx="503433" cy="468919"/>
            <a:chOff x="7070872" y="2410871"/>
            <a:chExt cx="398321" cy="371013"/>
          </a:xfrm>
        </p:grpSpPr>
        <p:sp>
          <p:nvSpPr>
            <p:cNvPr id="11447" name="Google Shape;11447;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48" name="Google Shape;11448;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49" name="Google Shape;11449;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50" name="Google Shape;11450;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451" name="Google Shape;11451;p71"/>
          <p:cNvSpPr/>
          <p:nvPr/>
        </p:nvSpPr>
        <p:spPr>
          <a:xfrm>
            <a:off x="7884554" y="3076588"/>
            <a:ext cx="399972" cy="40954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452" name="Google Shape;11452;p71"/>
          <p:cNvGrpSpPr/>
          <p:nvPr/>
        </p:nvGrpSpPr>
        <p:grpSpPr>
          <a:xfrm>
            <a:off x="6721689" y="3769851"/>
            <a:ext cx="468919" cy="279050"/>
            <a:chOff x="5318259" y="2982111"/>
            <a:chExt cx="371013" cy="220787"/>
          </a:xfrm>
        </p:grpSpPr>
        <p:sp>
          <p:nvSpPr>
            <p:cNvPr id="11453" name="Google Shape;11453;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54" name="Google Shape;11454;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55" name="Google Shape;11455;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56" name="Google Shape;11456;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57" name="Google Shape;11457;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58" name="Google Shape;11458;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59" name="Google Shape;11459;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60" name="Google Shape;11460;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61" name="Google Shape;11461;p71"/>
          <p:cNvGrpSpPr/>
          <p:nvPr/>
        </p:nvGrpSpPr>
        <p:grpSpPr>
          <a:xfrm>
            <a:off x="8940660" y="3673349"/>
            <a:ext cx="469402" cy="469925"/>
            <a:chOff x="7073928" y="2905757"/>
            <a:chExt cx="371395" cy="371809"/>
          </a:xfrm>
        </p:grpSpPr>
        <p:sp>
          <p:nvSpPr>
            <p:cNvPr id="11462" name="Google Shape;11462;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63" name="Google Shape;11463;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64" name="Google Shape;11464;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65" name="Google Shape;11465;p71"/>
          <p:cNvGrpSpPr/>
          <p:nvPr/>
        </p:nvGrpSpPr>
        <p:grpSpPr>
          <a:xfrm>
            <a:off x="7821358" y="3736102"/>
            <a:ext cx="469402" cy="344861"/>
            <a:chOff x="6188327" y="2955408"/>
            <a:chExt cx="371395" cy="272857"/>
          </a:xfrm>
        </p:grpSpPr>
        <p:sp>
          <p:nvSpPr>
            <p:cNvPr id="11466" name="Google Shape;11466;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67" name="Google Shape;11467;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68" name="Google Shape;11468;p71"/>
          <p:cNvGrpSpPr/>
          <p:nvPr/>
        </p:nvGrpSpPr>
        <p:grpSpPr>
          <a:xfrm>
            <a:off x="9506283" y="3673831"/>
            <a:ext cx="454559" cy="468919"/>
            <a:chOff x="7521454" y="2906139"/>
            <a:chExt cx="359651" cy="371013"/>
          </a:xfrm>
        </p:grpSpPr>
        <p:sp>
          <p:nvSpPr>
            <p:cNvPr id="11469" name="Google Shape;11469;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70" name="Google Shape;11470;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71" name="Google Shape;11471;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72" name="Google Shape;11472;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73" name="Google Shape;11473;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74" name="Google Shape;11474;p71"/>
          <p:cNvGrpSpPr/>
          <p:nvPr/>
        </p:nvGrpSpPr>
        <p:grpSpPr>
          <a:xfrm>
            <a:off x="7308874" y="3674314"/>
            <a:ext cx="381266" cy="468919"/>
            <a:chOff x="5782845" y="2906521"/>
            <a:chExt cx="301661" cy="371013"/>
          </a:xfrm>
        </p:grpSpPr>
        <p:sp>
          <p:nvSpPr>
            <p:cNvPr id="11475" name="Google Shape;11475;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76" name="Google Shape;11476;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77" name="Google Shape;11477;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78" name="Google Shape;11478;p71"/>
          <p:cNvGrpSpPr/>
          <p:nvPr/>
        </p:nvGrpSpPr>
        <p:grpSpPr>
          <a:xfrm>
            <a:off x="8380265" y="3688192"/>
            <a:ext cx="469885" cy="441646"/>
            <a:chOff x="6630539" y="2917502"/>
            <a:chExt cx="371777" cy="349434"/>
          </a:xfrm>
        </p:grpSpPr>
        <p:sp>
          <p:nvSpPr>
            <p:cNvPr id="11479" name="Google Shape;11479;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80" name="Google Shape;11480;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81" name="Google Shape;11481;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82" name="Google Shape;11482;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83" name="Google Shape;11483;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84" name="Google Shape;11484;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85" name="Google Shape;11485;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86" name="Google Shape;11486;p71"/>
          <p:cNvGrpSpPr/>
          <p:nvPr/>
        </p:nvGrpSpPr>
        <p:grpSpPr>
          <a:xfrm>
            <a:off x="2744502" y="4259126"/>
            <a:ext cx="515864" cy="434445"/>
            <a:chOff x="2171474" y="3369229"/>
            <a:chExt cx="408156" cy="343737"/>
          </a:xfrm>
        </p:grpSpPr>
        <p:sp>
          <p:nvSpPr>
            <p:cNvPr id="11487" name="Google Shape;11487;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88" name="Google Shape;11488;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89" name="Google Shape;11489;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90" name="Google Shape;11490;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491" name="Google Shape;11491;p71"/>
          <p:cNvGrpSpPr/>
          <p:nvPr/>
        </p:nvGrpSpPr>
        <p:grpSpPr>
          <a:xfrm>
            <a:off x="6181931" y="3697805"/>
            <a:ext cx="422940" cy="422940"/>
            <a:chOff x="4891198" y="2925108"/>
            <a:chExt cx="334634" cy="334634"/>
          </a:xfrm>
        </p:grpSpPr>
        <p:sp>
          <p:nvSpPr>
            <p:cNvPr id="11492" name="Google Shape;11492;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93" name="Google Shape;11493;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94" name="Google Shape;11494;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95" name="Google Shape;11495;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96" name="Google Shape;11496;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97" name="Google Shape;11497;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98" name="Google Shape;11498;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499" name="Google Shape;11499;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00" name="Google Shape;11500;p71"/>
          <p:cNvGrpSpPr/>
          <p:nvPr/>
        </p:nvGrpSpPr>
        <p:grpSpPr>
          <a:xfrm>
            <a:off x="10080998" y="3697805"/>
            <a:ext cx="422981" cy="422940"/>
            <a:chOff x="7976174" y="2925108"/>
            <a:chExt cx="334666" cy="334634"/>
          </a:xfrm>
        </p:grpSpPr>
        <p:sp>
          <p:nvSpPr>
            <p:cNvPr id="11501" name="Google Shape;11501;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02" name="Google Shape;11502;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03" name="Google Shape;11503;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04" name="Google Shape;11504;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05" name="Google Shape;11505;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06" name="Google Shape;11506;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07" name="Google Shape;11507;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08" name="Google Shape;11508;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09" name="Google Shape;11509;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10" name="Google Shape;11510;p71"/>
          <p:cNvGrpSpPr/>
          <p:nvPr/>
        </p:nvGrpSpPr>
        <p:grpSpPr>
          <a:xfrm>
            <a:off x="3907891" y="4265321"/>
            <a:ext cx="448323" cy="420568"/>
            <a:chOff x="3091957" y="3374131"/>
            <a:chExt cx="354717" cy="332757"/>
          </a:xfrm>
        </p:grpSpPr>
        <p:sp>
          <p:nvSpPr>
            <p:cNvPr id="11511" name="Google Shape;11511;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12" name="Google Shape;11512;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13" name="Google Shape;11513;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14" name="Google Shape;11514;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15" name="Google Shape;11515;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16" name="Google Shape;11516;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17" name="Google Shape;11517;p71"/>
          <p:cNvGrpSpPr/>
          <p:nvPr/>
        </p:nvGrpSpPr>
        <p:grpSpPr>
          <a:xfrm>
            <a:off x="5040586" y="4273004"/>
            <a:ext cx="447359" cy="403029"/>
            <a:chOff x="3988156" y="3380210"/>
            <a:chExt cx="353954" cy="318880"/>
          </a:xfrm>
        </p:grpSpPr>
        <p:sp>
          <p:nvSpPr>
            <p:cNvPr id="11518" name="Google Shape;11518;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19" name="Google Shape;11519;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20" name="Google Shape;11520;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21" name="Google Shape;11521;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22" name="Google Shape;11522;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23" name="Google Shape;11523;p71"/>
          <p:cNvGrpSpPr/>
          <p:nvPr/>
        </p:nvGrpSpPr>
        <p:grpSpPr>
          <a:xfrm>
            <a:off x="4475445" y="4256712"/>
            <a:ext cx="440158" cy="437543"/>
            <a:chOff x="3541011" y="3367320"/>
            <a:chExt cx="348257" cy="346188"/>
          </a:xfrm>
        </p:grpSpPr>
        <p:sp>
          <p:nvSpPr>
            <p:cNvPr id="11524" name="Google Shape;11524;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25" name="Google Shape;11525;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26" name="Google Shape;11526;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27" name="Google Shape;11527;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28" name="Google Shape;11528;p71"/>
          <p:cNvGrpSpPr/>
          <p:nvPr/>
        </p:nvGrpSpPr>
        <p:grpSpPr>
          <a:xfrm>
            <a:off x="1074423" y="4238530"/>
            <a:ext cx="467028" cy="474793"/>
            <a:chOff x="850092" y="3352934"/>
            <a:chExt cx="369517" cy="375660"/>
          </a:xfrm>
        </p:grpSpPr>
        <p:sp>
          <p:nvSpPr>
            <p:cNvPr id="11529" name="Google Shape;11529;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30" name="Google Shape;11530;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31" name="Google Shape;11531;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32" name="Google Shape;11532;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33" name="Google Shape;11533;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34" name="Google Shape;11534;p71"/>
          <p:cNvGrpSpPr/>
          <p:nvPr/>
        </p:nvGrpSpPr>
        <p:grpSpPr>
          <a:xfrm>
            <a:off x="1661607" y="4245207"/>
            <a:ext cx="422981" cy="461759"/>
            <a:chOff x="1314678" y="3358217"/>
            <a:chExt cx="334666" cy="365348"/>
          </a:xfrm>
        </p:grpSpPr>
        <p:sp>
          <p:nvSpPr>
            <p:cNvPr id="11535" name="Google Shape;11535;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36" name="Google Shape;11536;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37" name="Google Shape;11537;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38" name="Google Shape;11538;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39" name="Google Shape;11539;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40" name="Google Shape;11540;p71"/>
          <p:cNvGrpSpPr/>
          <p:nvPr/>
        </p:nvGrpSpPr>
        <p:grpSpPr>
          <a:xfrm>
            <a:off x="2210014" y="4263429"/>
            <a:ext cx="454076" cy="424389"/>
            <a:chOff x="1748582" y="3372635"/>
            <a:chExt cx="359269" cy="335780"/>
          </a:xfrm>
        </p:grpSpPr>
        <p:sp>
          <p:nvSpPr>
            <p:cNvPr id="11541" name="Google Shape;11541;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542" name="Google Shape;11542;p71"/>
            <p:cNvGrpSpPr/>
            <p:nvPr/>
          </p:nvGrpSpPr>
          <p:grpSpPr>
            <a:xfrm>
              <a:off x="1748582" y="3372635"/>
              <a:ext cx="333520" cy="335780"/>
              <a:chOff x="1748582" y="3372635"/>
              <a:chExt cx="333520" cy="335780"/>
            </a:xfrm>
          </p:grpSpPr>
          <p:sp>
            <p:nvSpPr>
              <p:cNvPr id="11543" name="Google Shape;11543;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44" name="Google Shape;11544;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45" name="Google Shape;11545;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11546" name="Google Shape;11546;p71"/>
          <p:cNvGrpSpPr/>
          <p:nvPr/>
        </p:nvGrpSpPr>
        <p:grpSpPr>
          <a:xfrm>
            <a:off x="3337922" y="4244724"/>
            <a:ext cx="461759" cy="461276"/>
            <a:chOff x="2640993" y="3357835"/>
            <a:chExt cx="365348" cy="364966"/>
          </a:xfrm>
        </p:grpSpPr>
        <p:sp>
          <p:nvSpPr>
            <p:cNvPr id="11547" name="Google Shape;11547;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48" name="Google Shape;11548;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49" name="Google Shape;11549;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50" name="Google Shape;11550;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51" name="Google Shape;11551;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52" name="Google Shape;11552;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53" name="Google Shape;11553;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54" name="Google Shape;11554;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55" name="Google Shape;11555;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56" name="Google Shape;11556;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57" name="Google Shape;11557;p71"/>
          <p:cNvGrpSpPr/>
          <p:nvPr/>
        </p:nvGrpSpPr>
        <p:grpSpPr>
          <a:xfrm>
            <a:off x="6175695" y="4255264"/>
            <a:ext cx="443054" cy="442611"/>
            <a:chOff x="4886264" y="3366174"/>
            <a:chExt cx="350548" cy="350198"/>
          </a:xfrm>
        </p:grpSpPr>
        <p:sp>
          <p:nvSpPr>
            <p:cNvPr id="11558" name="Google Shape;11558;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59" name="Google Shape;11559;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60" name="Google Shape;11560;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61" name="Google Shape;11561;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62" name="Google Shape;11562;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63" name="Google Shape;11563;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64" name="Google Shape;11564;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65" name="Google Shape;11565;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66" name="Google Shape;11566;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67" name="Google Shape;11567;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68" name="Google Shape;11568;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69" name="Google Shape;11569;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70" name="Google Shape;11570;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71" name="Google Shape;11571;p71"/>
          <p:cNvGrpSpPr/>
          <p:nvPr/>
        </p:nvGrpSpPr>
        <p:grpSpPr>
          <a:xfrm>
            <a:off x="6738946" y="4315644"/>
            <a:ext cx="438750" cy="321892"/>
            <a:chOff x="5331913" y="3413947"/>
            <a:chExt cx="347143" cy="254684"/>
          </a:xfrm>
        </p:grpSpPr>
        <p:sp>
          <p:nvSpPr>
            <p:cNvPr id="11572" name="Google Shape;11572;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73" name="Google Shape;11573;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74" name="Google Shape;11574;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75" name="Google Shape;11575;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76" name="Google Shape;11576;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77" name="Google Shape;11577;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78" name="Google Shape;11578;p71"/>
          <p:cNvGrpSpPr/>
          <p:nvPr/>
        </p:nvGrpSpPr>
        <p:grpSpPr>
          <a:xfrm>
            <a:off x="7301231" y="4310374"/>
            <a:ext cx="437785" cy="334321"/>
            <a:chOff x="5776798" y="3409778"/>
            <a:chExt cx="346379" cy="264518"/>
          </a:xfrm>
        </p:grpSpPr>
        <p:sp>
          <p:nvSpPr>
            <p:cNvPr id="11579" name="Google Shape;11579;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80" name="Google Shape;11580;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81" name="Google Shape;11581;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82" name="Google Shape;11582;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83" name="Google Shape;11583;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84" name="Google Shape;11584;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85" name="Google Shape;11585;p71"/>
          <p:cNvGrpSpPr/>
          <p:nvPr/>
        </p:nvGrpSpPr>
        <p:grpSpPr>
          <a:xfrm>
            <a:off x="8983742" y="4293599"/>
            <a:ext cx="435894" cy="366906"/>
            <a:chOff x="7108015" y="3396505"/>
            <a:chExt cx="344883" cy="290299"/>
          </a:xfrm>
        </p:grpSpPr>
        <p:sp>
          <p:nvSpPr>
            <p:cNvPr id="11586" name="Google Shape;11586;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87" name="Google Shape;11587;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88" name="Google Shape;11588;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89" name="Google Shape;11589;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590" name="Google Shape;11590;p71"/>
          <p:cNvGrpSpPr/>
          <p:nvPr/>
        </p:nvGrpSpPr>
        <p:grpSpPr>
          <a:xfrm>
            <a:off x="9544579" y="4286399"/>
            <a:ext cx="435894" cy="380824"/>
            <a:chOff x="7551754" y="3390808"/>
            <a:chExt cx="344883" cy="301311"/>
          </a:xfrm>
        </p:grpSpPr>
        <p:sp>
          <p:nvSpPr>
            <p:cNvPr id="11591" name="Google Shape;11591;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92" name="Google Shape;11592;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93" name="Google Shape;11593;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94" name="Google Shape;11594;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95" name="Google Shape;11595;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96" name="Google Shape;11596;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97" name="Google Shape;11597;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98" name="Google Shape;11598;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599" name="Google Shape;11599;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00" name="Google Shape;11600;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01" name="Google Shape;11601;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02" name="Google Shape;11602;p71"/>
          <p:cNvGrpSpPr/>
          <p:nvPr/>
        </p:nvGrpSpPr>
        <p:grpSpPr>
          <a:xfrm>
            <a:off x="8477010" y="4282095"/>
            <a:ext cx="330058" cy="389915"/>
            <a:chOff x="6707084" y="3387403"/>
            <a:chExt cx="261145" cy="308504"/>
          </a:xfrm>
        </p:grpSpPr>
        <p:sp>
          <p:nvSpPr>
            <p:cNvPr id="11603" name="Google Shape;11603;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04" name="Google Shape;11604;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05" name="Google Shape;11605;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06" name="Google Shape;11606;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07" name="Google Shape;11607;p71"/>
          <p:cNvGrpSpPr/>
          <p:nvPr/>
        </p:nvGrpSpPr>
        <p:grpSpPr>
          <a:xfrm>
            <a:off x="1073014" y="5432530"/>
            <a:ext cx="477528" cy="410028"/>
            <a:chOff x="848978" y="4297637"/>
            <a:chExt cx="377824" cy="324418"/>
          </a:xfrm>
        </p:grpSpPr>
        <p:sp>
          <p:nvSpPr>
            <p:cNvPr id="11608" name="Google Shape;11608;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09" name="Google Shape;11609;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10" name="Google Shape;11610;p71"/>
          <p:cNvGrpSpPr/>
          <p:nvPr/>
        </p:nvGrpSpPr>
        <p:grpSpPr>
          <a:xfrm>
            <a:off x="2217214" y="5418572"/>
            <a:ext cx="444180" cy="437261"/>
            <a:chOff x="1754279" y="4286593"/>
            <a:chExt cx="351439" cy="345965"/>
          </a:xfrm>
        </p:grpSpPr>
        <p:sp>
          <p:nvSpPr>
            <p:cNvPr id="11611" name="Google Shape;11611;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12" name="Google Shape;11612;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13" name="Google Shape;11613;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14" name="Google Shape;11614;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15" name="Google Shape;11615;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16" name="Google Shape;11616;p71"/>
          <p:cNvGrpSpPr/>
          <p:nvPr/>
        </p:nvGrpSpPr>
        <p:grpSpPr>
          <a:xfrm>
            <a:off x="5050643" y="5424364"/>
            <a:ext cx="425314" cy="423463"/>
            <a:chOff x="3996113" y="4291176"/>
            <a:chExt cx="336512" cy="335048"/>
          </a:xfrm>
        </p:grpSpPr>
        <p:sp>
          <p:nvSpPr>
            <p:cNvPr id="11617" name="Google Shape;11617;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18" name="Google Shape;11618;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19" name="Google Shape;11619;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620" name="Google Shape;11620;p71"/>
          <p:cNvSpPr/>
          <p:nvPr/>
        </p:nvSpPr>
        <p:spPr>
          <a:xfrm>
            <a:off x="1683168" y="5444840"/>
            <a:ext cx="385127" cy="384283"/>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621" name="Google Shape;11621;p71"/>
          <p:cNvGrpSpPr/>
          <p:nvPr/>
        </p:nvGrpSpPr>
        <p:grpSpPr>
          <a:xfrm>
            <a:off x="2754117" y="5417204"/>
            <a:ext cx="502427" cy="440680"/>
            <a:chOff x="2179081" y="4285511"/>
            <a:chExt cx="397525" cy="348670"/>
          </a:xfrm>
        </p:grpSpPr>
        <p:sp>
          <p:nvSpPr>
            <p:cNvPr id="11622" name="Google Shape;11622;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23" name="Google Shape;11623;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24" name="Google Shape;11624;p71"/>
          <p:cNvGrpSpPr/>
          <p:nvPr/>
        </p:nvGrpSpPr>
        <p:grpSpPr>
          <a:xfrm>
            <a:off x="4530032" y="5429192"/>
            <a:ext cx="338184" cy="416344"/>
            <a:chOff x="3584201" y="4294996"/>
            <a:chExt cx="267574" cy="329415"/>
          </a:xfrm>
        </p:grpSpPr>
        <p:sp>
          <p:nvSpPr>
            <p:cNvPr id="11625" name="Google Shape;11625;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26" name="Google Shape;11626;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27" name="Google Shape;11627;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28" name="Google Shape;11628;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29" name="Google Shape;11629;p71"/>
          <p:cNvGrpSpPr/>
          <p:nvPr/>
        </p:nvGrpSpPr>
        <p:grpSpPr>
          <a:xfrm>
            <a:off x="3896386" y="5430117"/>
            <a:ext cx="475154" cy="414332"/>
            <a:chOff x="3082855" y="4295728"/>
            <a:chExt cx="375946" cy="327823"/>
          </a:xfrm>
        </p:grpSpPr>
        <p:sp>
          <p:nvSpPr>
            <p:cNvPr id="11630" name="Google Shape;11630;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31" name="Google Shape;11631;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32" name="Google Shape;11632;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33" name="Google Shape;11633;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34" name="Google Shape;11634;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35" name="Google Shape;11635;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36" name="Google Shape;11636;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37" name="Google Shape;11637;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38" name="Google Shape;11638;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39" name="Google Shape;11639;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40" name="Google Shape;11640;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41" name="Google Shape;11641;p71"/>
          <p:cNvGrpSpPr/>
          <p:nvPr/>
        </p:nvGrpSpPr>
        <p:grpSpPr>
          <a:xfrm>
            <a:off x="3474451" y="5424363"/>
            <a:ext cx="190634" cy="425837"/>
            <a:chOff x="2749016" y="4291176"/>
            <a:chExt cx="150831" cy="336926"/>
          </a:xfrm>
        </p:grpSpPr>
        <p:sp>
          <p:nvSpPr>
            <p:cNvPr id="11642" name="Google Shape;11642;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43" name="Google Shape;11643;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44" name="Google Shape;11644;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45" name="Google Shape;11645;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46" name="Google Shape;11646;p71"/>
          <p:cNvGrpSpPr/>
          <p:nvPr/>
        </p:nvGrpSpPr>
        <p:grpSpPr>
          <a:xfrm>
            <a:off x="9008641" y="5409521"/>
            <a:ext cx="313765" cy="457454"/>
            <a:chOff x="7127716" y="4279432"/>
            <a:chExt cx="248254" cy="361942"/>
          </a:xfrm>
        </p:grpSpPr>
        <p:sp>
          <p:nvSpPr>
            <p:cNvPr id="11647" name="Google Shape;11647;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48" name="Google Shape;11648;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49" name="Google Shape;11649;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50" name="Google Shape;11650;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51" name="Google Shape;11651;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52" name="Google Shape;11652;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53" name="Google Shape;11653;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54" name="Google Shape;11654;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55" name="Google Shape;11655;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56" name="Google Shape;11656;p71"/>
          <p:cNvGrpSpPr/>
          <p:nvPr/>
        </p:nvGrpSpPr>
        <p:grpSpPr>
          <a:xfrm>
            <a:off x="9561836" y="5409521"/>
            <a:ext cx="313767" cy="457454"/>
            <a:chOff x="7565408" y="4279432"/>
            <a:chExt cx="248255" cy="361942"/>
          </a:xfrm>
        </p:grpSpPr>
        <p:sp>
          <p:nvSpPr>
            <p:cNvPr id="11657" name="Google Shape;11657;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58" name="Google Shape;11658;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59" name="Google Shape;11659;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60" name="Google Shape;11660;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61" name="Google Shape;11661;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62" name="Google Shape;11662;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63" name="Google Shape;11663;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64" name="Google Shape;11664;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65" name="Google Shape;11665;p71"/>
          <p:cNvGrpSpPr/>
          <p:nvPr/>
        </p:nvGrpSpPr>
        <p:grpSpPr>
          <a:xfrm>
            <a:off x="7917138" y="5409520"/>
            <a:ext cx="285004" cy="456972"/>
            <a:chOff x="6264109" y="4279432"/>
            <a:chExt cx="225498" cy="361560"/>
          </a:xfrm>
        </p:grpSpPr>
        <p:sp>
          <p:nvSpPr>
            <p:cNvPr id="11666" name="Google Shape;11666;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67" name="Google Shape;11667;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68" name="Google Shape;11668;p71"/>
          <p:cNvGrpSpPr/>
          <p:nvPr/>
        </p:nvGrpSpPr>
        <p:grpSpPr>
          <a:xfrm>
            <a:off x="10022106" y="5415755"/>
            <a:ext cx="499572" cy="444019"/>
            <a:chOff x="7929578" y="4284365"/>
            <a:chExt cx="395266" cy="351312"/>
          </a:xfrm>
        </p:grpSpPr>
        <p:sp>
          <p:nvSpPr>
            <p:cNvPr id="11669" name="Google Shape;11669;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70" name="Google Shape;11670;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71" name="Google Shape;11671;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72" name="Google Shape;11672;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73" name="Google Shape;11673;p71"/>
          <p:cNvGrpSpPr/>
          <p:nvPr/>
        </p:nvGrpSpPr>
        <p:grpSpPr>
          <a:xfrm>
            <a:off x="8335982" y="5465568"/>
            <a:ext cx="538815" cy="420655"/>
            <a:chOff x="6639652" y="4323777"/>
            <a:chExt cx="426315" cy="332826"/>
          </a:xfrm>
        </p:grpSpPr>
        <p:sp>
          <p:nvSpPr>
            <p:cNvPr id="11674" name="Google Shape;11674;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75" name="Google Shape;11675;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76" name="Google Shape;11676;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77" name="Google Shape;11677;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78" name="Google Shape;11678;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79" name="Google Shape;11679;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80" name="Google Shape;11680;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81" name="Google Shape;11681;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82" name="Google Shape;11682;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83" name="Google Shape;11683;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84" name="Google Shape;11684;p71"/>
          <p:cNvGrpSpPr/>
          <p:nvPr/>
        </p:nvGrpSpPr>
        <p:grpSpPr>
          <a:xfrm>
            <a:off x="6771490" y="5432529"/>
            <a:ext cx="363084" cy="412402"/>
            <a:chOff x="5357662" y="4297637"/>
            <a:chExt cx="287275" cy="326296"/>
          </a:xfrm>
        </p:grpSpPr>
        <p:sp>
          <p:nvSpPr>
            <p:cNvPr id="11685" name="Google Shape;11685;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86" name="Google Shape;11686;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87" name="Google Shape;11687;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88" name="Google Shape;11688;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89" name="Google Shape;11689;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90" name="Google Shape;11690;p71"/>
          <p:cNvGrpSpPr/>
          <p:nvPr/>
        </p:nvGrpSpPr>
        <p:grpSpPr>
          <a:xfrm>
            <a:off x="7297852" y="5428628"/>
            <a:ext cx="419119" cy="419199"/>
            <a:chOff x="5774124" y="4294550"/>
            <a:chExt cx="331611" cy="331674"/>
          </a:xfrm>
        </p:grpSpPr>
        <p:sp>
          <p:nvSpPr>
            <p:cNvPr id="11691" name="Google Shape;11691;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92" name="Google Shape;11692;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693" name="Google Shape;11693;p71"/>
          <p:cNvGrpSpPr/>
          <p:nvPr/>
        </p:nvGrpSpPr>
        <p:grpSpPr>
          <a:xfrm>
            <a:off x="6180966" y="5419578"/>
            <a:ext cx="437302" cy="437342"/>
            <a:chOff x="4890434" y="4287389"/>
            <a:chExt cx="345997" cy="346029"/>
          </a:xfrm>
        </p:grpSpPr>
        <p:sp>
          <p:nvSpPr>
            <p:cNvPr id="11694" name="Google Shape;11694;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95" name="Google Shape;11695;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96" name="Google Shape;11696;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97" name="Google Shape;11697;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98" name="Google Shape;11698;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699" name="Google Shape;11699;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00" name="Google Shape;11700;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701" name="Google Shape;11701;p71"/>
          <p:cNvGrpSpPr/>
          <p:nvPr/>
        </p:nvGrpSpPr>
        <p:grpSpPr>
          <a:xfrm>
            <a:off x="2737342" y="4817549"/>
            <a:ext cx="534046" cy="433480"/>
            <a:chOff x="2165809" y="3811059"/>
            <a:chExt cx="422542" cy="342973"/>
          </a:xfrm>
        </p:grpSpPr>
        <p:sp>
          <p:nvSpPr>
            <p:cNvPr id="11702" name="Google Shape;11702;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03" name="Google Shape;11703;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04" name="Google Shape;11704;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05" name="Google Shape;11705;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06" name="Google Shape;11706;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07" name="Google Shape;11707;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08" name="Google Shape;11708;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09" name="Google Shape;11709;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10" name="Google Shape;11710;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11" name="Google Shape;11711;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12" name="Google Shape;11712;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13" name="Google Shape;11713;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14" name="Google Shape;11714;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15" name="Google Shape;11715;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16" name="Google Shape;11716;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17" name="Google Shape;11717;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18" name="Google Shape;11718;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19" name="Google Shape;11719;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720" name="Google Shape;11720;p71"/>
          <p:cNvSpPr/>
          <p:nvPr/>
        </p:nvSpPr>
        <p:spPr>
          <a:xfrm>
            <a:off x="7858245" y="4295048"/>
            <a:ext cx="439232" cy="366423"/>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721" name="Google Shape;11721;p71"/>
          <p:cNvGrpSpPr/>
          <p:nvPr/>
        </p:nvGrpSpPr>
        <p:grpSpPr>
          <a:xfrm>
            <a:off x="1141961" y="4811313"/>
            <a:ext cx="334362" cy="446433"/>
            <a:chOff x="903530" y="3806125"/>
            <a:chExt cx="264550" cy="353222"/>
          </a:xfrm>
        </p:grpSpPr>
        <p:sp>
          <p:nvSpPr>
            <p:cNvPr id="11722" name="Google Shape;11722;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23" name="Google Shape;11723;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24" name="Google Shape;11724;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25" name="Google Shape;11725;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726" name="Google Shape;11726;p71"/>
          <p:cNvGrpSpPr/>
          <p:nvPr/>
        </p:nvGrpSpPr>
        <p:grpSpPr>
          <a:xfrm>
            <a:off x="3300594" y="4824267"/>
            <a:ext cx="538832" cy="420085"/>
            <a:chOff x="2611458" y="3816374"/>
            <a:chExt cx="426329" cy="332375"/>
          </a:xfrm>
        </p:grpSpPr>
        <p:sp>
          <p:nvSpPr>
            <p:cNvPr id="11727" name="Google Shape;11727;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28" name="Google Shape;11728;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29" name="Google Shape;11729;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30" name="Google Shape;11730;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31" name="Google Shape;11731;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32" name="Google Shape;11732;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33" name="Google Shape;11733;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34" name="Google Shape;11734;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35" name="Google Shape;11735;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36" name="Google Shape;11736;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737" name="Google Shape;11737;p71"/>
          <p:cNvSpPr/>
          <p:nvPr/>
        </p:nvSpPr>
        <p:spPr>
          <a:xfrm>
            <a:off x="2215284" y="4808458"/>
            <a:ext cx="450254" cy="45073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738" name="Google Shape;11738;p71"/>
          <p:cNvGrpSpPr/>
          <p:nvPr/>
        </p:nvGrpSpPr>
        <p:grpSpPr>
          <a:xfrm>
            <a:off x="5080813" y="4810387"/>
            <a:ext cx="371209" cy="447359"/>
            <a:chOff x="4019984" y="3805393"/>
            <a:chExt cx="293704" cy="353954"/>
          </a:xfrm>
        </p:grpSpPr>
        <p:sp>
          <p:nvSpPr>
            <p:cNvPr id="11739" name="Google Shape;11739;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40" name="Google Shape;11740;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741" name="Google Shape;11741;p71"/>
          <p:cNvGrpSpPr/>
          <p:nvPr/>
        </p:nvGrpSpPr>
        <p:grpSpPr>
          <a:xfrm>
            <a:off x="10119333" y="4285433"/>
            <a:ext cx="409063" cy="383197"/>
            <a:chOff x="8006505" y="3390044"/>
            <a:chExt cx="323654" cy="303189"/>
          </a:xfrm>
        </p:grpSpPr>
        <p:sp>
          <p:nvSpPr>
            <p:cNvPr id="11742" name="Google Shape;11742;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43" name="Google Shape;11743;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44" name="Google Shape;11744;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45" name="Google Shape;11745;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46" name="Google Shape;11746;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47" name="Google Shape;11747;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748" name="Google Shape;11748;p71"/>
          <p:cNvGrpSpPr/>
          <p:nvPr/>
        </p:nvGrpSpPr>
        <p:grpSpPr>
          <a:xfrm>
            <a:off x="1641976" y="4811796"/>
            <a:ext cx="465098" cy="444019"/>
            <a:chOff x="1299146" y="3806507"/>
            <a:chExt cx="367990" cy="351312"/>
          </a:xfrm>
        </p:grpSpPr>
        <p:sp>
          <p:nvSpPr>
            <p:cNvPr id="11749" name="Google Shape;11749;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50" name="Google Shape;11750;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751" name="Google Shape;11751;p71"/>
          <p:cNvSpPr/>
          <p:nvPr/>
        </p:nvSpPr>
        <p:spPr>
          <a:xfrm>
            <a:off x="4454850" y="4808860"/>
            <a:ext cx="491889" cy="449852"/>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752" name="Google Shape;11752;p71"/>
          <p:cNvGrpSpPr/>
          <p:nvPr/>
        </p:nvGrpSpPr>
        <p:grpSpPr>
          <a:xfrm>
            <a:off x="3912677" y="4810388"/>
            <a:ext cx="445951" cy="448323"/>
            <a:chOff x="3095745" y="3805393"/>
            <a:chExt cx="352840" cy="354717"/>
          </a:xfrm>
        </p:grpSpPr>
        <p:sp>
          <p:nvSpPr>
            <p:cNvPr id="11753" name="Google Shape;11753;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54" name="Google Shape;11754;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55" name="Google Shape;11755;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56" name="Google Shape;11756;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57" name="Google Shape;11757;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58" name="Google Shape;11758;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759" name="Google Shape;11759;p71"/>
          <p:cNvGrpSpPr/>
          <p:nvPr/>
        </p:nvGrpSpPr>
        <p:grpSpPr>
          <a:xfrm>
            <a:off x="9542688" y="4844864"/>
            <a:ext cx="469402" cy="380783"/>
            <a:chOff x="7550258" y="3832670"/>
            <a:chExt cx="371395" cy="301279"/>
          </a:xfrm>
        </p:grpSpPr>
        <p:sp>
          <p:nvSpPr>
            <p:cNvPr id="11760" name="Google Shape;11760;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61" name="Google Shape;11761;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62" name="Google Shape;11762;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63" name="Google Shape;11763;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64" name="Google Shape;11764;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65" name="Google Shape;11765;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66" name="Google Shape;11766;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67" name="Google Shape;11767;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68" name="Google Shape;11768;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69" name="Google Shape;11769;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70" name="Google Shape;11770;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71" name="Google Shape;11771;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72" name="Google Shape;11772;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73" name="Google Shape;11773;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74" name="Google Shape;11774;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75" name="Google Shape;11775;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76" name="Google Shape;11776;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77" name="Google Shape;11777;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778" name="Google Shape;11778;p71"/>
          <p:cNvSpPr/>
          <p:nvPr/>
        </p:nvSpPr>
        <p:spPr>
          <a:xfrm>
            <a:off x="8991907" y="4814692"/>
            <a:ext cx="443054" cy="443054"/>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779" name="Google Shape;11779;p71"/>
          <p:cNvGrpSpPr/>
          <p:nvPr/>
        </p:nvGrpSpPr>
        <p:grpSpPr>
          <a:xfrm>
            <a:off x="8417152" y="4813727"/>
            <a:ext cx="464616" cy="443054"/>
            <a:chOff x="6659725" y="3808035"/>
            <a:chExt cx="367608" cy="350548"/>
          </a:xfrm>
        </p:grpSpPr>
        <p:sp>
          <p:nvSpPr>
            <p:cNvPr id="11780" name="Google Shape;11780;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81" name="Google Shape;11781;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782" name="Google Shape;11782;p71"/>
          <p:cNvGrpSpPr/>
          <p:nvPr/>
        </p:nvGrpSpPr>
        <p:grpSpPr>
          <a:xfrm>
            <a:off x="7860620" y="4824749"/>
            <a:ext cx="450737" cy="422457"/>
            <a:chOff x="6219391" y="3816756"/>
            <a:chExt cx="356627" cy="334252"/>
          </a:xfrm>
        </p:grpSpPr>
        <p:sp>
          <p:nvSpPr>
            <p:cNvPr id="11783" name="Google Shape;11783;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84" name="Google Shape;11784;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85" name="Google Shape;11785;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86" name="Google Shape;11786;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787" name="Google Shape;11787;p71"/>
          <p:cNvGrpSpPr/>
          <p:nvPr/>
        </p:nvGrpSpPr>
        <p:grpSpPr>
          <a:xfrm>
            <a:off x="7303604" y="4837662"/>
            <a:ext cx="441163" cy="395667"/>
            <a:chOff x="5778676" y="3826972"/>
            <a:chExt cx="349052" cy="313055"/>
          </a:xfrm>
        </p:grpSpPr>
        <p:sp>
          <p:nvSpPr>
            <p:cNvPr id="11788" name="Google Shape;11788;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89" name="Google Shape;11789;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90" name="Google Shape;11790;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91" name="Google Shape;11791;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92" name="Google Shape;11792;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793" name="Google Shape;11793;p71"/>
          <p:cNvGrpSpPr/>
          <p:nvPr/>
        </p:nvGrpSpPr>
        <p:grpSpPr>
          <a:xfrm>
            <a:off x="6769116" y="4847236"/>
            <a:ext cx="377927" cy="376519"/>
            <a:chOff x="5355784" y="3834547"/>
            <a:chExt cx="299019" cy="297905"/>
          </a:xfrm>
        </p:grpSpPr>
        <p:sp>
          <p:nvSpPr>
            <p:cNvPr id="11794" name="Google Shape;11794;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95" name="Google Shape;11795;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96" name="Google Shape;11796;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797" name="Google Shape;11797;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798" name="Google Shape;11798;p71"/>
          <p:cNvGrpSpPr/>
          <p:nvPr/>
        </p:nvGrpSpPr>
        <p:grpSpPr>
          <a:xfrm>
            <a:off x="10157186" y="4812762"/>
            <a:ext cx="369278" cy="447398"/>
            <a:chOff x="8036455" y="3807271"/>
            <a:chExt cx="292176" cy="353985"/>
          </a:xfrm>
        </p:grpSpPr>
        <p:sp>
          <p:nvSpPr>
            <p:cNvPr id="11799" name="Google Shape;11799;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00" name="Google Shape;11800;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801" name="Google Shape;11801;p71"/>
          <p:cNvGrpSpPr/>
          <p:nvPr/>
        </p:nvGrpSpPr>
        <p:grpSpPr>
          <a:xfrm>
            <a:off x="6161335" y="4814693"/>
            <a:ext cx="436819" cy="443416"/>
            <a:chOff x="4874902" y="3808799"/>
            <a:chExt cx="345615" cy="350835"/>
          </a:xfrm>
        </p:grpSpPr>
        <p:sp>
          <p:nvSpPr>
            <p:cNvPr id="11802" name="Google Shape;11802;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03" name="Google Shape;11803;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04" name="Google Shape;11804;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05" name="Google Shape;11805;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06" name="Google Shape;11806;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07" name="Google Shape;11807;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08" name="Google Shape;11808;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09" name="Google Shape;11809;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10" name="Google Shape;11810;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11" name="Google Shape;11811;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12" name="Google Shape;11812;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13" name="Google Shape;11813;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14" name="Google Shape;11814;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15" name="Google Shape;11815;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16" name="Google Shape;11816;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17" name="Google Shape;11817;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18" name="Google Shape;11818;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22"/>
        <p:cNvGrpSpPr/>
        <p:nvPr/>
      </p:nvGrpSpPr>
      <p:grpSpPr>
        <a:xfrm>
          <a:off x="0" y="0"/>
          <a:ext cx="0" cy="0"/>
          <a:chOff x="0" y="0"/>
          <a:chExt cx="0" cy="0"/>
        </a:xfrm>
      </p:grpSpPr>
      <p:sp>
        <p:nvSpPr>
          <p:cNvPr id="11823" name="Google Shape;11823;p72"/>
          <p:cNvSpPr txBox="1">
            <a:spLocks noGrp="1"/>
          </p:cNvSpPr>
          <p:nvPr>
            <p:ph type="title" idx="4294967295"/>
          </p:nvPr>
        </p:nvSpPr>
        <p:spPr>
          <a:xfrm>
            <a:off x="1073895" y="1193652"/>
            <a:ext cx="4400988" cy="609700"/>
          </a:xfrm>
          <a:prstGeom prst="rect">
            <a:avLst/>
          </a:prstGeom>
        </p:spPr>
        <p:txBody>
          <a:bodyPr spcFirstLastPara="1" wrap="square" lIns="115551" tIns="115551" rIns="115551" bIns="115551" anchor="t" anchorCtr="0">
            <a:noAutofit/>
          </a:bodyPr>
          <a:lstStyle/>
          <a:p>
            <a:pPr>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24" name="Google Shape;11824;p72"/>
          <p:cNvSpPr txBox="1">
            <a:spLocks noGrp="1"/>
          </p:cNvSpPr>
          <p:nvPr>
            <p:ph type="title" idx="4294967295"/>
          </p:nvPr>
        </p:nvSpPr>
        <p:spPr>
          <a:xfrm>
            <a:off x="6140478" y="1193652"/>
            <a:ext cx="4400988" cy="609700"/>
          </a:xfrm>
          <a:prstGeom prst="rect">
            <a:avLst/>
          </a:prstGeom>
        </p:spPr>
        <p:txBody>
          <a:bodyPr spcFirstLastPara="1" wrap="square" lIns="115551" tIns="115551" rIns="115551" bIns="115551" anchor="t" anchorCtr="0">
            <a:noAutofit/>
          </a:bodyPr>
          <a:lstStyle/>
          <a:p>
            <a:pPr>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825" name="Google Shape;11825;p72"/>
          <p:cNvGrpSpPr/>
          <p:nvPr/>
        </p:nvGrpSpPr>
        <p:grpSpPr>
          <a:xfrm>
            <a:off x="3417562" y="5383420"/>
            <a:ext cx="432432" cy="458418"/>
            <a:chOff x="2704005" y="4258781"/>
            <a:chExt cx="342144" cy="362704"/>
          </a:xfrm>
        </p:grpSpPr>
        <p:sp>
          <p:nvSpPr>
            <p:cNvPr id="11826" name="Google Shape;11826;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27" name="Google Shape;11827;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28" name="Google Shape;11828;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29" name="Google Shape;11829;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30" name="Google Shape;11830;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31" name="Google Shape;11831;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32" name="Google Shape;11832;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833" name="Google Shape;11833;p72"/>
          <p:cNvGrpSpPr/>
          <p:nvPr/>
        </p:nvGrpSpPr>
        <p:grpSpPr>
          <a:xfrm>
            <a:off x="2726793" y="5383060"/>
            <a:ext cx="439119" cy="459259"/>
            <a:chOff x="2157462" y="4258496"/>
            <a:chExt cx="347435" cy="363370"/>
          </a:xfrm>
        </p:grpSpPr>
        <p:sp>
          <p:nvSpPr>
            <p:cNvPr id="11834" name="Google Shape;11834;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35" name="Google Shape;11835;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36" name="Google Shape;11836;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837" name="Google Shape;11837;p72"/>
          <p:cNvGrpSpPr/>
          <p:nvPr/>
        </p:nvGrpSpPr>
        <p:grpSpPr>
          <a:xfrm>
            <a:off x="5069412" y="4757796"/>
            <a:ext cx="434354" cy="459058"/>
            <a:chOff x="4010963" y="3763781"/>
            <a:chExt cx="343665" cy="363211"/>
          </a:xfrm>
        </p:grpSpPr>
        <p:sp>
          <p:nvSpPr>
            <p:cNvPr id="11838" name="Google Shape;11838;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39" name="Google Shape;11839;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40" name="Google Shape;11840;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41" name="Google Shape;11841;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42" name="Google Shape;11842;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843" name="Google Shape;11843;p72"/>
          <p:cNvGrpSpPr/>
          <p:nvPr/>
        </p:nvGrpSpPr>
        <p:grpSpPr>
          <a:xfrm>
            <a:off x="2798304" y="4816855"/>
            <a:ext cx="465304" cy="393313"/>
            <a:chOff x="2214042" y="3810509"/>
            <a:chExt cx="368153" cy="311193"/>
          </a:xfrm>
        </p:grpSpPr>
        <p:sp>
          <p:nvSpPr>
            <p:cNvPr id="11844" name="Google Shape;11844;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45" name="Google Shape;11845;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846" name="Google Shape;11846;p72"/>
          <p:cNvGrpSpPr/>
          <p:nvPr/>
        </p:nvGrpSpPr>
        <p:grpSpPr>
          <a:xfrm>
            <a:off x="2235742" y="4781099"/>
            <a:ext cx="464865" cy="464824"/>
            <a:chOff x="1768938" y="3782219"/>
            <a:chExt cx="367805" cy="367773"/>
          </a:xfrm>
        </p:grpSpPr>
        <p:sp>
          <p:nvSpPr>
            <p:cNvPr id="11847" name="Google Shape;11847;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48" name="Google Shape;11848;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49" name="Google Shape;11849;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50" name="Google Shape;11850;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51" name="Google Shape;11851;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852" name="Google Shape;11852;p72"/>
          <p:cNvGrpSpPr/>
          <p:nvPr/>
        </p:nvGrpSpPr>
        <p:grpSpPr>
          <a:xfrm>
            <a:off x="3388973" y="4801599"/>
            <a:ext cx="411451" cy="413814"/>
            <a:chOff x="2681385" y="3798439"/>
            <a:chExt cx="325544" cy="327413"/>
          </a:xfrm>
        </p:grpSpPr>
        <p:sp>
          <p:nvSpPr>
            <p:cNvPr id="11853" name="Google Shape;11853;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54" name="Google Shape;11854;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55" name="Google Shape;11855;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56" name="Google Shape;11856;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57" name="Google Shape;11857;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58" name="Google Shape;11858;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59" name="Google Shape;11859;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860" name="Google Shape;11860;p72"/>
          <p:cNvGrpSpPr/>
          <p:nvPr/>
        </p:nvGrpSpPr>
        <p:grpSpPr>
          <a:xfrm>
            <a:off x="7891631" y="5389386"/>
            <a:ext cx="346627" cy="443403"/>
            <a:chOff x="6243928" y="4263502"/>
            <a:chExt cx="274254" cy="350824"/>
          </a:xfrm>
        </p:grpSpPr>
        <p:sp>
          <p:nvSpPr>
            <p:cNvPr id="11861" name="Google Shape;11861;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62" name="Google Shape;11862;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63" name="Google Shape;11863;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64" name="Google Shape;11864;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65" name="Google Shape;11865;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66" name="Google Shape;11866;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67" name="Google Shape;11867;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68" name="Google Shape;11868;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869" name="Google Shape;11869;p72"/>
          <p:cNvGrpSpPr/>
          <p:nvPr/>
        </p:nvGrpSpPr>
        <p:grpSpPr>
          <a:xfrm>
            <a:off x="4500203" y="4757235"/>
            <a:ext cx="445325" cy="459620"/>
            <a:chOff x="3560600" y="3763338"/>
            <a:chExt cx="352345" cy="363655"/>
          </a:xfrm>
        </p:grpSpPr>
        <p:sp>
          <p:nvSpPr>
            <p:cNvPr id="11870" name="Google Shape;11870;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71" name="Google Shape;11871;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72" name="Google Shape;11872;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873" name="Google Shape;11873;p72"/>
          <p:cNvGrpSpPr/>
          <p:nvPr/>
        </p:nvGrpSpPr>
        <p:grpSpPr>
          <a:xfrm>
            <a:off x="7318620" y="5386544"/>
            <a:ext cx="353273" cy="450049"/>
            <a:chOff x="5790556" y="4261252"/>
            <a:chExt cx="279513" cy="356083"/>
          </a:xfrm>
        </p:grpSpPr>
        <p:sp>
          <p:nvSpPr>
            <p:cNvPr id="11874" name="Google Shape;11874;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75" name="Google Shape;11875;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76" name="Google Shape;11876;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77" name="Google Shape;11877;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78" name="Google Shape;11878;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79" name="Google Shape;11879;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80" name="Google Shape;11880;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881" name="Google Shape;11881;p72"/>
          <p:cNvGrpSpPr/>
          <p:nvPr/>
        </p:nvGrpSpPr>
        <p:grpSpPr>
          <a:xfrm>
            <a:off x="6750851" y="5386543"/>
            <a:ext cx="352312" cy="450530"/>
            <a:chOff x="5341333" y="4261252"/>
            <a:chExt cx="278752" cy="356463"/>
          </a:xfrm>
        </p:grpSpPr>
        <p:sp>
          <p:nvSpPr>
            <p:cNvPr id="11882" name="Google Shape;11882;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83" name="Google Shape;11883;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84" name="Google Shape;11884;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85" name="Google Shape;11885;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86" name="Google Shape;11886;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87" name="Google Shape;11887;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88" name="Google Shape;11888;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1889" name="Google Shape;11889;p72"/>
          <p:cNvSpPr/>
          <p:nvPr/>
        </p:nvSpPr>
        <p:spPr>
          <a:xfrm>
            <a:off x="1671298" y="4849808"/>
            <a:ext cx="464865" cy="328448"/>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1890" name="Google Shape;11890;p72"/>
          <p:cNvGrpSpPr/>
          <p:nvPr/>
        </p:nvGrpSpPr>
        <p:grpSpPr>
          <a:xfrm>
            <a:off x="3922665" y="4760696"/>
            <a:ext cx="455294" cy="458098"/>
            <a:chOff x="3107608" y="3763401"/>
            <a:chExt cx="360233" cy="362451"/>
          </a:xfrm>
        </p:grpSpPr>
        <p:sp>
          <p:nvSpPr>
            <p:cNvPr id="11891" name="Google Shape;11891;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92" name="Google Shape;11892;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93" name="Google Shape;11893;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894" name="Google Shape;11894;p72"/>
          <p:cNvGrpSpPr/>
          <p:nvPr/>
        </p:nvGrpSpPr>
        <p:grpSpPr>
          <a:xfrm>
            <a:off x="1124032" y="4805123"/>
            <a:ext cx="444364" cy="429349"/>
            <a:chOff x="889343" y="3801227"/>
            <a:chExt cx="351585" cy="339705"/>
          </a:xfrm>
        </p:grpSpPr>
        <p:sp>
          <p:nvSpPr>
            <p:cNvPr id="11895" name="Google Shape;11895;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96" name="Google Shape;11896;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97" name="Google Shape;11897;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98" name="Google Shape;11898;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899" name="Google Shape;11899;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00" name="Google Shape;11900;p72"/>
          <p:cNvGrpSpPr/>
          <p:nvPr/>
        </p:nvGrpSpPr>
        <p:grpSpPr>
          <a:xfrm>
            <a:off x="6188770" y="5386063"/>
            <a:ext cx="352352" cy="449089"/>
            <a:chOff x="4896609" y="4260872"/>
            <a:chExt cx="278784" cy="355323"/>
          </a:xfrm>
        </p:grpSpPr>
        <p:sp>
          <p:nvSpPr>
            <p:cNvPr id="11901" name="Google Shape;11901;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02" name="Google Shape;11902;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03" name="Google Shape;11903;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04" name="Google Shape;11904;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05" name="Google Shape;11905;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06" name="Google Shape;11906;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07" name="Google Shape;11907;p72"/>
          <p:cNvGrpSpPr/>
          <p:nvPr/>
        </p:nvGrpSpPr>
        <p:grpSpPr>
          <a:xfrm>
            <a:off x="9603582" y="5392709"/>
            <a:ext cx="328969" cy="437197"/>
            <a:chOff x="7598438" y="4266131"/>
            <a:chExt cx="260283" cy="345914"/>
          </a:xfrm>
        </p:grpSpPr>
        <p:sp>
          <p:nvSpPr>
            <p:cNvPr id="11908" name="Google Shape;11908;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09" name="Google Shape;11909;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10" name="Google Shape;11910;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11" name="Google Shape;11911;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12" name="Google Shape;11912;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13" name="Google Shape;11913;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14" name="Google Shape;11914;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15" name="Google Shape;11915;p72"/>
          <p:cNvGrpSpPr/>
          <p:nvPr/>
        </p:nvGrpSpPr>
        <p:grpSpPr>
          <a:xfrm>
            <a:off x="2233379" y="4247646"/>
            <a:ext cx="361882" cy="440039"/>
            <a:chOff x="1767069" y="3360146"/>
            <a:chExt cx="286324" cy="348163"/>
          </a:xfrm>
        </p:grpSpPr>
        <p:sp>
          <p:nvSpPr>
            <p:cNvPr id="11916" name="Google Shape;11916;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17" name="Google Shape;11917;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18" name="Google Shape;11918;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19" name="Google Shape;11919;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20" name="Google Shape;11920;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21" name="Google Shape;11921;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22" name="Google Shape;11922;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23" name="Google Shape;11923;p72"/>
          <p:cNvGrpSpPr/>
          <p:nvPr/>
        </p:nvGrpSpPr>
        <p:grpSpPr>
          <a:xfrm>
            <a:off x="9036735" y="5392709"/>
            <a:ext cx="328969" cy="437197"/>
            <a:chOff x="7149944" y="4266131"/>
            <a:chExt cx="260283" cy="345914"/>
          </a:xfrm>
        </p:grpSpPr>
        <p:sp>
          <p:nvSpPr>
            <p:cNvPr id="11924" name="Google Shape;11924;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25" name="Google Shape;11925;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26" name="Google Shape;11926;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27" name="Google Shape;11927;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28" name="Google Shape;11928;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29" name="Google Shape;11929;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30" name="Google Shape;11930;p72"/>
          <p:cNvGrpSpPr/>
          <p:nvPr/>
        </p:nvGrpSpPr>
        <p:grpSpPr>
          <a:xfrm>
            <a:off x="8461801" y="5384141"/>
            <a:ext cx="341381" cy="455294"/>
            <a:chOff x="6695051" y="4259351"/>
            <a:chExt cx="270104" cy="360233"/>
          </a:xfrm>
        </p:grpSpPr>
        <p:sp>
          <p:nvSpPr>
            <p:cNvPr id="11931" name="Google Shape;11931;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32" name="Google Shape;11932;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33" name="Google Shape;11933;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34" name="Google Shape;11934;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35" name="Google Shape;11935;p72"/>
          <p:cNvGrpSpPr/>
          <p:nvPr/>
        </p:nvGrpSpPr>
        <p:grpSpPr>
          <a:xfrm>
            <a:off x="10171350" y="5381739"/>
            <a:ext cx="350430" cy="458177"/>
            <a:chOff x="8047661" y="4257451"/>
            <a:chExt cx="277263" cy="362514"/>
          </a:xfrm>
        </p:grpSpPr>
        <p:sp>
          <p:nvSpPr>
            <p:cNvPr id="11936" name="Google Shape;11936;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37" name="Google Shape;11937;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38" name="Google Shape;11938;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39" name="Google Shape;11939;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40" name="Google Shape;11940;p72"/>
          <p:cNvGrpSpPr/>
          <p:nvPr/>
        </p:nvGrpSpPr>
        <p:grpSpPr>
          <a:xfrm>
            <a:off x="7896877" y="4783941"/>
            <a:ext cx="350430" cy="450090"/>
            <a:chOff x="6248078" y="3784468"/>
            <a:chExt cx="277263" cy="356115"/>
          </a:xfrm>
        </p:grpSpPr>
        <p:sp>
          <p:nvSpPr>
            <p:cNvPr id="11941" name="Google Shape;11941;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42" name="Google Shape;11942;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43" name="Google Shape;11943;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44" name="Google Shape;11944;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45" name="Google Shape;11945;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46" name="Google Shape;11946;p72"/>
          <p:cNvGrpSpPr/>
          <p:nvPr/>
        </p:nvGrpSpPr>
        <p:grpSpPr>
          <a:xfrm>
            <a:off x="7331472" y="4785863"/>
            <a:ext cx="350911" cy="448167"/>
            <a:chOff x="5800725" y="3785989"/>
            <a:chExt cx="277644" cy="354594"/>
          </a:xfrm>
        </p:grpSpPr>
        <p:sp>
          <p:nvSpPr>
            <p:cNvPr id="11947" name="Google Shape;11947;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48" name="Google Shape;11948;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49" name="Google Shape;11949;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50" name="Google Shape;11950;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51" name="Google Shape;11951;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52" name="Google Shape;11952;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53" name="Google Shape;11953;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54" name="Google Shape;11954;p72"/>
          <p:cNvGrpSpPr/>
          <p:nvPr/>
        </p:nvGrpSpPr>
        <p:grpSpPr>
          <a:xfrm>
            <a:off x="2788294" y="4248407"/>
            <a:ext cx="389509" cy="439278"/>
            <a:chOff x="2206122" y="3360748"/>
            <a:chExt cx="308183" cy="347561"/>
          </a:xfrm>
        </p:grpSpPr>
        <p:sp>
          <p:nvSpPr>
            <p:cNvPr id="11955" name="Google Shape;11955;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56" name="Google Shape;11956;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57" name="Google Shape;11957;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58" name="Google Shape;11958;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59" name="Google Shape;11959;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60" name="Google Shape;11960;p72"/>
          <p:cNvGrpSpPr/>
          <p:nvPr/>
        </p:nvGrpSpPr>
        <p:grpSpPr>
          <a:xfrm>
            <a:off x="6766107" y="4785383"/>
            <a:ext cx="351351" cy="448648"/>
            <a:chOff x="5353403" y="3785609"/>
            <a:chExt cx="277992" cy="354974"/>
          </a:xfrm>
        </p:grpSpPr>
        <p:sp>
          <p:nvSpPr>
            <p:cNvPr id="11961" name="Google Shape;11961;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62" name="Google Shape;11962;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63" name="Google Shape;11963;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64" name="Google Shape;11964;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65" name="Google Shape;11965;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66" name="Google Shape;11966;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67" name="Google Shape;11967;p72"/>
          <p:cNvGrpSpPr/>
          <p:nvPr/>
        </p:nvGrpSpPr>
        <p:grpSpPr>
          <a:xfrm>
            <a:off x="6188289" y="4785863"/>
            <a:ext cx="352352" cy="448167"/>
            <a:chOff x="4896229" y="3785989"/>
            <a:chExt cx="278784" cy="354594"/>
          </a:xfrm>
        </p:grpSpPr>
        <p:sp>
          <p:nvSpPr>
            <p:cNvPr id="11968" name="Google Shape;11968;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69" name="Google Shape;11969;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70" name="Google Shape;11970;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71" name="Google Shape;11971;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72" name="Google Shape;11972;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73" name="Google Shape;11973;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74" name="Google Shape;11974;p72"/>
          <p:cNvGrpSpPr/>
          <p:nvPr/>
        </p:nvGrpSpPr>
        <p:grpSpPr>
          <a:xfrm>
            <a:off x="9595934" y="4788225"/>
            <a:ext cx="346146" cy="443883"/>
            <a:chOff x="7592387" y="3787858"/>
            <a:chExt cx="273874" cy="351204"/>
          </a:xfrm>
        </p:grpSpPr>
        <p:sp>
          <p:nvSpPr>
            <p:cNvPr id="11975" name="Google Shape;11975;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76" name="Google Shape;11976;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77" name="Google Shape;11977;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78" name="Google Shape;11978;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79" name="Google Shape;11979;p72"/>
          <p:cNvGrpSpPr/>
          <p:nvPr/>
        </p:nvGrpSpPr>
        <p:grpSpPr>
          <a:xfrm>
            <a:off x="9031489" y="4788226"/>
            <a:ext cx="346627" cy="442922"/>
            <a:chOff x="7145794" y="3787858"/>
            <a:chExt cx="274254" cy="350444"/>
          </a:xfrm>
        </p:grpSpPr>
        <p:sp>
          <p:nvSpPr>
            <p:cNvPr id="11980" name="Google Shape;11980;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81" name="Google Shape;11981;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82" name="Google Shape;11982;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83" name="Google Shape;11983;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84" name="Google Shape;11984;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85" name="Google Shape;11985;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86" name="Google Shape;11986;p72"/>
          <p:cNvGrpSpPr/>
          <p:nvPr/>
        </p:nvGrpSpPr>
        <p:grpSpPr>
          <a:xfrm>
            <a:off x="10179437" y="4787265"/>
            <a:ext cx="336617" cy="447207"/>
            <a:chOff x="8054060" y="3787098"/>
            <a:chExt cx="266334" cy="353834"/>
          </a:xfrm>
        </p:grpSpPr>
        <p:sp>
          <p:nvSpPr>
            <p:cNvPr id="11987" name="Google Shape;11987;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88" name="Google Shape;11988;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89" name="Google Shape;11989;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90" name="Google Shape;11990;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91" name="Google Shape;11991;p72"/>
          <p:cNvGrpSpPr/>
          <p:nvPr/>
        </p:nvGrpSpPr>
        <p:grpSpPr>
          <a:xfrm>
            <a:off x="8470850" y="4781579"/>
            <a:ext cx="341381" cy="457217"/>
            <a:chOff x="6702211" y="3782599"/>
            <a:chExt cx="270104" cy="361754"/>
          </a:xfrm>
        </p:grpSpPr>
        <p:sp>
          <p:nvSpPr>
            <p:cNvPr id="11992" name="Google Shape;11992;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93" name="Google Shape;11993;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94" name="Google Shape;11994;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95" name="Google Shape;11995;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96" name="Google Shape;11996;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1997" name="Google Shape;11997;p72"/>
          <p:cNvGrpSpPr/>
          <p:nvPr/>
        </p:nvGrpSpPr>
        <p:grpSpPr>
          <a:xfrm>
            <a:off x="4444953" y="4346963"/>
            <a:ext cx="495260" cy="341151"/>
            <a:chOff x="3516850" y="3406526"/>
            <a:chExt cx="369674" cy="254644"/>
          </a:xfrm>
        </p:grpSpPr>
        <p:sp>
          <p:nvSpPr>
            <p:cNvPr id="11998" name="Google Shape;11998;p7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1999" name="Google Shape;11999;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00" name="Google Shape;12000;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01" name="Google Shape;12001;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02" name="Google Shape;12002;p72"/>
          <p:cNvGrpSpPr/>
          <p:nvPr/>
        </p:nvGrpSpPr>
        <p:grpSpPr>
          <a:xfrm>
            <a:off x="1656522" y="4248127"/>
            <a:ext cx="387147" cy="439079"/>
            <a:chOff x="1310655" y="3360527"/>
            <a:chExt cx="306314" cy="347403"/>
          </a:xfrm>
        </p:grpSpPr>
        <p:sp>
          <p:nvSpPr>
            <p:cNvPr id="12003" name="Google Shape;12003;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04" name="Google Shape;12004;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05" name="Google Shape;12005;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06" name="Google Shape;12006;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07" name="Google Shape;12007;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08" name="Google Shape;12008;p72"/>
          <p:cNvGrpSpPr/>
          <p:nvPr/>
        </p:nvGrpSpPr>
        <p:grpSpPr>
          <a:xfrm>
            <a:off x="3942927" y="4247645"/>
            <a:ext cx="340420" cy="440520"/>
            <a:chOff x="3119678" y="3360146"/>
            <a:chExt cx="269343" cy="348543"/>
          </a:xfrm>
        </p:grpSpPr>
        <p:sp>
          <p:nvSpPr>
            <p:cNvPr id="12009" name="Google Shape;12009;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10" name="Google Shape;12010;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11" name="Google Shape;12011;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12" name="Google Shape;12012;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13" name="Google Shape;12013;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14" name="Google Shape;12014;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15" name="Google Shape;12015;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16" name="Google Shape;12016;p72"/>
          <p:cNvGrpSpPr/>
          <p:nvPr/>
        </p:nvGrpSpPr>
        <p:grpSpPr>
          <a:xfrm>
            <a:off x="5014117" y="4243603"/>
            <a:ext cx="465345" cy="448368"/>
            <a:chOff x="3967213" y="3356947"/>
            <a:chExt cx="368185" cy="354753"/>
          </a:xfrm>
        </p:grpSpPr>
        <p:sp>
          <p:nvSpPr>
            <p:cNvPr id="12017" name="Google Shape;12017;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18" name="Google Shape;12018;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19" name="Google Shape;12019;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20" name="Google Shape;12020;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21" name="Google Shape;12021;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22" name="Google Shape;12022;p72"/>
          <p:cNvGrpSpPr/>
          <p:nvPr/>
        </p:nvGrpSpPr>
        <p:grpSpPr>
          <a:xfrm>
            <a:off x="1101169" y="4247645"/>
            <a:ext cx="360440" cy="438599"/>
            <a:chOff x="871254" y="3360146"/>
            <a:chExt cx="285183" cy="347023"/>
          </a:xfrm>
        </p:grpSpPr>
        <p:sp>
          <p:nvSpPr>
            <p:cNvPr id="12023" name="Google Shape;12023;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24" name="Google Shape;12024;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25" name="Google Shape;12025;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26" name="Google Shape;12026;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27" name="Google Shape;12027;p72"/>
          <p:cNvGrpSpPr/>
          <p:nvPr/>
        </p:nvGrpSpPr>
        <p:grpSpPr>
          <a:xfrm>
            <a:off x="3368473" y="4247645"/>
            <a:ext cx="356156" cy="441962"/>
            <a:chOff x="2665165" y="3360146"/>
            <a:chExt cx="281794" cy="349684"/>
          </a:xfrm>
        </p:grpSpPr>
        <p:sp>
          <p:nvSpPr>
            <p:cNvPr id="12028" name="Google Shape;12028;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29" name="Google Shape;12029;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30" name="Google Shape;12030;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31" name="Google Shape;12031;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32" name="Google Shape;12032;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33" name="Google Shape;12033;p72"/>
          <p:cNvGrpSpPr/>
          <p:nvPr/>
        </p:nvGrpSpPr>
        <p:grpSpPr>
          <a:xfrm>
            <a:off x="9044824" y="4231910"/>
            <a:ext cx="334254" cy="446246"/>
            <a:chOff x="7156344" y="3347696"/>
            <a:chExt cx="264465" cy="353074"/>
          </a:xfrm>
        </p:grpSpPr>
        <p:sp>
          <p:nvSpPr>
            <p:cNvPr id="12034" name="Google Shape;12034;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35" name="Google Shape;12035;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36" name="Google Shape;12036;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37" name="Google Shape;12037;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38" name="Google Shape;12038;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39" name="Google Shape;12039;p72"/>
          <p:cNvGrpSpPr/>
          <p:nvPr/>
        </p:nvGrpSpPr>
        <p:grpSpPr>
          <a:xfrm>
            <a:off x="8472773" y="4230949"/>
            <a:ext cx="334694" cy="445765"/>
            <a:chOff x="6703732" y="3346936"/>
            <a:chExt cx="264813" cy="352693"/>
          </a:xfrm>
        </p:grpSpPr>
        <p:sp>
          <p:nvSpPr>
            <p:cNvPr id="12040" name="Google Shape;12040;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41" name="Google Shape;12041;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42" name="Google Shape;12042;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43" name="Google Shape;12043;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44" name="Google Shape;12044;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45" name="Google Shape;12045;p72"/>
          <p:cNvGrpSpPr/>
          <p:nvPr/>
        </p:nvGrpSpPr>
        <p:grpSpPr>
          <a:xfrm>
            <a:off x="7902122" y="4230949"/>
            <a:ext cx="335174" cy="445765"/>
            <a:chOff x="6252228" y="3346936"/>
            <a:chExt cx="265193" cy="352693"/>
          </a:xfrm>
        </p:grpSpPr>
        <p:sp>
          <p:nvSpPr>
            <p:cNvPr id="12046" name="Google Shape;12046;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47" name="Google Shape;12047;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48" name="Google Shape;12048;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49" name="Google Shape;12049;p72"/>
          <p:cNvGrpSpPr/>
          <p:nvPr/>
        </p:nvGrpSpPr>
        <p:grpSpPr>
          <a:xfrm>
            <a:off x="7331953" y="4231910"/>
            <a:ext cx="334694" cy="444804"/>
            <a:chOff x="5801105" y="3347696"/>
            <a:chExt cx="264813" cy="351933"/>
          </a:xfrm>
        </p:grpSpPr>
        <p:sp>
          <p:nvSpPr>
            <p:cNvPr id="12050" name="Google Shape;12050;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51" name="Google Shape;12051;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52" name="Google Shape;12052;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53" name="Google Shape;12053;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54" name="Google Shape;12054;p72"/>
          <p:cNvGrpSpPr/>
          <p:nvPr/>
        </p:nvGrpSpPr>
        <p:grpSpPr>
          <a:xfrm>
            <a:off x="6760861" y="4230949"/>
            <a:ext cx="336096" cy="445765"/>
            <a:chOff x="5349253" y="3346936"/>
            <a:chExt cx="265922" cy="352693"/>
          </a:xfrm>
        </p:grpSpPr>
        <p:sp>
          <p:nvSpPr>
            <p:cNvPr id="12055" name="Google Shape;12055;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56" name="Google Shape;12056;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57" name="Google Shape;12057;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58" name="Google Shape;12058;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59" name="Google Shape;12059;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60" name="Google Shape;12060;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61" name="Google Shape;12061;p72"/>
          <p:cNvGrpSpPr/>
          <p:nvPr/>
        </p:nvGrpSpPr>
        <p:grpSpPr>
          <a:xfrm>
            <a:off x="6202104" y="4230949"/>
            <a:ext cx="334735" cy="447687"/>
            <a:chOff x="4907159" y="3346936"/>
            <a:chExt cx="264845" cy="354214"/>
          </a:xfrm>
        </p:grpSpPr>
        <p:sp>
          <p:nvSpPr>
            <p:cNvPr id="12062" name="Google Shape;12062;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63" name="Google Shape;12063;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64" name="Google Shape;12064;p72"/>
          <p:cNvGrpSpPr/>
          <p:nvPr/>
        </p:nvGrpSpPr>
        <p:grpSpPr>
          <a:xfrm>
            <a:off x="10172311" y="4215213"/>
            <a:ext cx="349469" cy="467227"/>
            <a:chOff x="8048421" y="3334486"/>
            <a:chExt cx="276503" cy="369674"/>
          </a:xfrm>
        </p:grpSpPr>
        <p:sp>
          <p:nvSpPr>
            <p:cNvPr id="12065" name="Google Shape;12065;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66" name="Google Shape;12066;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67" name="Google Shape;12067;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68" name="Google Shape;12068;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69" name="Google Shape;12069;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70" name="Google Shape;12070;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71" name="Google Shape;12071;p72"/>
          <p:cNvGrpSpPr/>
          <p:nvPr/>
        </p:nvGrpSpPr>
        <p:grpSpPr>
          <a:xfrm>
            <a:off x="9574953" y="4209487"/>
            <a:ext cx="373333" cy="476276"/>
            <a:chOff x="7575787" y="3329955"/>
            <a:chExt cx="295384" cy="376834"/>
          </a:xfrm>
        </p:grpSpPr>
        <p:sp>
          <p:nvSpPr>
            <p:cNvPr id="12072" name="Google Shape;12072;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73" name="Google Shape;12073;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74" name="Google Shape;12074;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75" name="Google Shape;12075;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76" name="Google Shape;12076;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77" name="Google Shape;12077;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78" name="Google Shape;12078;p72"/>
          <p:cNvGrpSpPr/>
          <p:nvPr/>
        </p:nvGrpSpPr>
        <p:grpSpPr>
          <a:xfrm>
            <a:off x="1092078" y="3646486"/>
            <a:ext cx="333773" cy="439559"/>
            <a:chOff x="864062" y="2884503"/>
            <a:chExt cx="264084" cy="347783"/>
          </a:xfrm>
        </p:grpSpPr>
        <p:sp>
          <p:nvSpPr>
            <p:cNvPr id="12079" name="Google Shape;12079;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80" name="Google Shape;12080;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81" name="Google Shape;12081;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82" name="Google Shape;12082;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83" name="Google Shape;12083;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84" name="Google Shape;12084;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85" name="Google Shape;12085;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86" name="Google Shape;12086;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87" name="Google Shape;12087;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88" name="Google Shape;12088;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89" name="Google Shape;12089;p72"/>
          <p:cNvGrpSpPr/>
          <p:nvPr/>
        </p:nvGrpSpPr>
        <p:grpSpPr>
          <a:xfrm>
            <a:off x="5028412" y="3646685"/>
            <a:ext cx="441040" cy="437958"/>
            <a:chOff x="3978523" y="2884661"/>
            <a:chExt cx="348955" cy="346516"/>
          </a:xfrm>
        </p:grpSpPr>
        <p:sp>
          <p:nvSpPr>
            <p:cNvPr id="12090" name="Google Shape;12090;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91" name="Google Shape;12091;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92" name="Google Shape;12092;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93" name="Google Shape;12093;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94" name="Google Shape;12094;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95" name="Google Shape;12095;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96" name="Google Shape;12096;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097" name="Google Shape;12097;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098" name="Google Shape;12098;p72"/>
          <p:cNvGrpSpPr/>
          <p:nvPr/>
        </p:nvGrpSpPr>
        <p:grpSpPr>
          <a:xfrm>
            <a:off x="4458723" y="3647445"/>
            <a:ext cx="439119" cy="436717"/>
            <a:chOff x="3527780" y="2885263"/>
            <a:chExt cx="347435" cy="345534"/>
          </a:xfrm>
        </p:grpSpPr>
        <p:sp>
          <p:nvSpPr>
            <p:cNvPr id="12099" name="Google Shape;12099;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00" name="Google Shape;12100;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01" name="Google Shape;12101;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02" name="Google Shape;12102;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03" name="Google Shape;12103;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04" name="Google Shape;12104;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05" name="Google Shape;12105;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06" name="Google Shape;12106;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07" name="Google Shape;12107;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08" name="Google Shape;12108;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09" name="Google Shape;12109;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10" name="Google Shape;12110;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11" name="Google Shape;12111;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12" name="Google Shape;12112;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13" name="Google Shape;12113;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14" name="Google Shape;12114;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15" name="Google Shape;12115;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16" name="Google Shape;12116;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17" name="Google Shape;12117;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18" name="Google Shape;12118;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19" name="Google Shape;12119;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20" name="Google Shape;12120;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21" name="Google Shape;12121;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122" name="Google Shape;12122;p72"/>
          <p:cNvGrpSpPr/>
          <p:nvPr/>
        </p:nvGrpSpPr>
        <p:grpSpPr>
          <a:xfrm>
            <a:off x="2830696" y="3646485"/>
            <a:ext cx="275595" cy="440520"/>
            <a:chOff x="2239671" y="2884503"/>
            <a:chExt cx="218053" cy="348543"/>
          </a:xfrm>
        </p:grpSpPr>
        <p:sp>
          <p:nvSpPr>
            <p:cNvPr id="12123" name="Google Shape;12123;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24" name="Google Shape;12124;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25" name="Google Shape;12125;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26" name="Google Shape;12126;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27" name="Google Shape;12127;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128" name="Google Shape;12128;p72"/>
          <p:cNvGrpSpPr/>
          <p:nvPr/>
        </p:nvGrpSpPr>
        <p:grpSpPr>
          <a:xfrm>
            <a:off x="3401826" y="3646485"/>
            <a:ext cx="271792" cy="441001"/>
            <a:chOff x="2691555" y="2884503"/>
            <a:chExt cx="215044" cy="348924"/>
          </a:xfrm>
        </p:grpSpPr>
        <p:sp>
          <p:nvSpPr>
            <p:cNvPr id="12129" name="Google Shape;12129;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30" name="Google Shape;12130;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31" name="Google Shape;12131;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132" name="Google Shape;12132;p72"/>
          <p:cNvGrpSpPr/>
          <p:nvPr/>
        </p:nvGrpSpPr>
        <p:grpSpPr>
          <a:xfrm>
            <a:off x="2237663" y="3646485"/>
            <a:ext cx="321842" cy="440880"/>
            <a:chOff x="1770459" y="2884503"/>
            <a:chExt cx="254644" cy="348828"/>
          </a:xfrm>
        </p:grpSpPr>
        <p:sp>
          <p:nvSpPr>
            <p:cNvPr id="12133" name="Google Shape;12133;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34" name="Google Shape;12134;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35" name="Google Shape;12135;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36" name="Google Shape;12136;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37" name="Google Shape;12137;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38" name="Google Shape;12138;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39" name="Google Shape;12139;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40" name="Google Shape;12140;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141" name="Google Shape;12141;p72"/>
          <p:cNvGrpSpPr/>
          <p:nvPr/>
        </p:nvGrpSpPr>
        <p:grpSpPr>
          <a:xfrm>
            <a:off x="1665131" y="3646966"/>
            <a:ext cx="326566" cy="440520"/>
            <a:chOff x="1317466" y="2884883"/>
            <a:chExt cx="258382" cy="348543"/>
          </a:xfrm>
        </p:grpSpPr>
        <p:sp>
          <p:nvSpPr>
            <p:cNvPr id="12142" name="Google Shape;12142;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43" name="Google Shape;12143;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44" name="Google Shape;12144;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45" name="Google Shape;12145;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46" name="Google Shape;12146;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47" name="Google Shape;12147;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48" name="Google Shape;12148;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49" name="Google Shape;12149;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150" name="Google Shape;12150;p72"/>
          <p:cNvGrpSpPr/>
          <p:nvPr/>
        </p:nvGrpSpPr>
        <p:grpSpPr>
          <a:xfrm>
            <a:off x="3944808" y="3646966"/>
            <a:ext cx="326607" cy="440520"/>
            <a:chOff x="3121167" y="2884883"/>
            <a:chExt cx="258414" cy="348543"/>
          </a:xfrm>
        </p:grpSpPr>
        <p:sp>
          <p:nvSpPr>
            <p:cNvPr id="12151" name="Google Shape;12151;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52" name="Google Shape;12152;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53" name="Google Shape;12153;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54" name="Google Shape;12154;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55" name="Google Shape;12155;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56" name="Google Shape;12156;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57" name="Google Shape;12157;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58" name="Google Shape;12158;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159" name="Google Shape;12159;p72"/>
          <p:cNvGrpSpPr/>
          <p:nvPr/>
        </p:nvGrpSpPr>
        <p:grpSpPr>
          <a:xfrm>
            <a:off x="6193054" y="3643442"/>
            <a:ext cx="342822" cy="438318"/>
            <a:chOff x="4899999" y="2882095"/>
            <a:chExt cx="271244" cy="346801"/>
          </a:xfrm>
        </p:grpSpPr>
        <p:sp>
          <p:nvSpPr>
            <p:cNvPr id="12160" name="Google Shape;12160;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61" name="Google Shape;12161;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62" name="Google Shape;12162;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63" name="Google Shape;12163;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64" name="Google Shape;12164;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65" name="Google Shape;12165;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66" name="Google Shape;12166;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67" name="Google Shape;12167;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68" name="Google Shape;12168;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69" name="Google Shape;12169;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170" name="Google Shape;12170;p72"/>
          <p:cNvGrpSpPr/>
          <p:nvPr/>
        </p:nvGrpSpPr>
        <p:grpSpPr>
          <a:xfrm>
            <a:off x="9052952" y="3642201"/>
            <a:ext cx="328008" cy="437677"/>
            <a:chOff x="7162775" y="2881113"/>
            <a:chExt cx="259523" cy="346294"/>
          </a:xfrm>
        </p:grpSpPr>
        <p:sp>
          <p:nvSpPr>
            <p:cNvPr id="12171" name="Google Shape;12171;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72" name="Google Shape;12172;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73" name="Google Shape;12173;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74" name="Google Shape;12174;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75" name="Google Shape;12175;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76" name="Google Shape;12176;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177" name="Google Shape;12177;p72"/>
          <p:cNvGrpSpPr/>
          <p:nvPr/>
        </p:nvGrpSpPr>
        <p:grpSpPr>
          <a:xfrm>
            <a:off x="8480380" y="3643122"/>
            <a:ext cx="329970" cy="439600"/>
            <a:chOff x="6709751" y="2881842"/>
            <a:chExt cx="261075" cy="347815"/>
          </a:xfrm>
        </p:grpSpPr>
        <p:sp>
          <p:nvSpPr>
            <p:cNvPr id="12178" name="Google Shape;12178;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79" name="Google Shape;12179;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80" name="Google Shape;12180;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81" name="Google Shape;12181;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82" name="Google Shape;12182;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83" name="Google Shape;12183;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184" name="Google Shape;12184;p72"/>
          <p:cNvGrpSpPr/>
          <p:nvPr/>
        </p:nvGrpSpPr>
        <p:grpSpPr>
          <a:xfrm>
            <a:off x="7339601" y="3642201"/>
            <a:ext cx="329929" cy="440039"/>
            <a:chOff x="5807156" y="2881113"/>
            <a:chExt cx="261043" cy="348163"/>
          </a:xfrm>
        </p:grpSpPr>
        <p:sp>
          <p:nvSpPr>
            <p:cNvPr id="12185" name="Google Shape;12185;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86" name="Google Shape;12186;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87" name="Google Shape;12187;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88" name="Google Shape;12188;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89" name="Google Shape;12189;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190" name="Google Shape;12190;p72"/>
          <p:cNvGrpSpPr/>
          <p:nvPr/>
        </p:nvGrpSpPr>
        <p:grpSpPr>
          <a:xfrm>
            <a:off x="6768951" y="3642681"/>
            <a:ext cx="331371" cy="438118"/>
            <a:chOff x="5355653" y="2881493"/>
            <a:chExt cx="262184" cy="346643"/>
          </a:xfrm>
        </p:grpSpPr>
        <p:sp>
          <p:nvSpPr>
            <p:cNvPr id="12191" name="Google Shape;12191;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92" name="Google Shape;12192;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93" name="Google Shape;12193;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94" name="Google Shape;12194;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95" name="Google Shape;12195;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196" name="Google Shape;12196;p72"/>
          <p:cNvGrpSpPr/>
          <p:nvPr/>
        </p:nvGrpSpPr>
        <p:grpSpPr>
          <a:xfrm>
            <a:off x="10181840" y="3643122"/>
            <a:ext cx="328969" cy="437197"/>
            <a:chOff x="8055961" y="2881842"/>
            <a:chExt cx="260283" cy="345914"/>
          </a:xfrm>
        </p:grpSpPr>
        <p:sp>
          <p:nvSpPr>
            <p:cNvPr id="12197" name="Google Shape;12197;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98" name="Google Shape;12198;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199" name="Google Shape;12199;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00" name="Google Shape;12200;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201" name="Google Shape;12201;p72"/>
          <p:cNvGrpSpPr/>
          <p:nvPr/>
        </p:nvGrpSpPr>
        <p:grpSpPr>
          <a:xfrm>
            <a:off x="9617396" y="3658378"/>
            <a:ext cx="334694" cy="446285"/>
            <a:chOff x="7609368" y="2893912"/>
            <a:chExt cx="264813" cy="353105"/>
          </a:xfrm>
        </p:grpSpPr>
        <p:sp>
          <p:nvSpPr>
            <p:cNvPr id="12202" name="Google Shape;12202;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03" name="Google Shape;12203;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04" name="Google Shape;12204;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05" name="Google Shape;12205;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06" name="Google Shape;12206;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07" name="Google Shape;12207;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208" name="Google Shape;12208;p72"/>
          <p:cNvGrpSpPr/>
          <p:nvPr/>
        </p:nvGrpSpPr>
        <p:grpSpPr>
          <a:xfrm>
            <a:off x="7897357" y="3627867"/>
            <a:ext cx="342342" cy="455815"/>
            <a:chOff x="6248458" y="2869772"/>
            <a:chExt cx="270864" cy="360645"/>
          </a:xfrm>
        </p:grpSpPr>
        <p:sp>
          <p:nvSpPr>
            <p:cNvPr id="12209" name="Google Shape;12209;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10" name="Google Shape;12210;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11" name="Google Shape;12211;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12" name="Google Shape;12212;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13" name="Google Shape;12213;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214" name="Google Shape;12214;p72"/>
          <p:cNvGrpSpPr/>
          <p:nvPr/>
        </p:nvGrpSpPr>
        <p:grpSpPr>
          <a:xfrm>
            <a:off x="3887632" y="3092011"/>
            <a:ext cx="459099" cy="380020"/>
            <a:chOff x="3075928" y="2445798"/>
            <a:chExt cx="363243" cy="300675"/>
          </a:xfrm>
        </p:grpSpPr>
        <p:sp>
          <p:nvSpPr>
            <p:cNvPr id="12215" name="Google Shape;12215;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16" name="Google Shape;12216;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17" name="Google Shape;12217;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18" name="Google Shape;12218;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19" name="Google Shape;12219;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20" name="Google Shape;12220;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21" name="Google Shape;12221;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22" name="Google Shape;12222;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23" name="Google Shape;12223;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24" name="Google Shape;12224;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25" name="Google Shape;12225;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226" name="Google Shape;12226;p72"/>
          <p:cNvGrpSpPr/>
          <p:nvPr/>
        </p:nvGrpSpPr>
        <p:grpSpPr>
          <a:xfrm>
            <a:off x="3327953" y="3074394"/>
            <a:ext cx="459099" cy="415295"/>
            <a:chOff x="2633105" y="2431859"/>
            <a:chExt cx="363243" cy="328585"/>
          </a:xfrm>
        </p:grpSpPr>
        <p:sp>
          <p:nvSpPr>
            <p:cNvPr id="12227" name="Google Shape;12227;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28" name="Google Shape;12228;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29" name="Google Shape;12229;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30" name="Google Shape;12230;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31" name="Google Shape;12231;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32" name="Google Shape;12232;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33" name="Google Shape;12233;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34" name="Google Shape;12234;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235" name="Google Shape;12235;p72"/>
          <p:cNvGrpSpPr/>
          <p:nvPr/>
        </p:nvGrpSpPr>
        <p:grpSpPr>
          <a:xfrm>
            <a:off x="2766832" y="3061061"/>
            <a:ext cx="462462" cy="442442"/>
            <a:chOff x="2189142" y="2421310"/>
            <a:chExt cx="365904" cy="350064"/>
          </a:xfrm>
        </p:grpSpPr>
        <p:sp>
          <p:nvSpPr>
            <p:cNvPr id="12236" name="Google Shape;12236;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37" name="Google Shape;12237;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38" name="Google Shape;12238;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39" name="Google Shape;12239;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40" name="Google Shape;12240;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41" name="Google Shape;12241;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42" name="Google Shape;12242;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43" name="Google Shape;12243;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44" name="Google Shape;12244;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2245" name="Google Shape;12245;p72"/>
          <p:cNvSpPr/>
          <p:nvPr/>
        </p:nvSpPr>
        <p:spPr>
          <a:xfrm>
            <a:off x="4447311" y="3053413"/>
            <a:ext cx="460059" cy="456776"/>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2246" name="Google Shape;12246;p72"/>
          <p:cNvGrpSpPr/>
          <p:nvPr/>
        </p:nvGrpSpPr>
        <p:grpSpPr>
          <a:xfrm>
            <a:off x="5007431" y="3143222"/>
            <a:ext cx="460580" cy="279239"/>
            <a:chOff x="3961923" y="2486317"/>
            <a:chExt cx="364415" cy="220936"/>
          </a:xfrm>
        </p:grpSpPr>
        <p:sp>
          <p:nvSpPr>
            <p:cNvPr id="12247" name="Google Shape;12247;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48" name="Google Shape;12248;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49" name="Google Shape;12249;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50" name="Google Shape;12250;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2251" name="Google Shape;12251;p72"/>
          <p:cNvSpPr/>
          <p:nvPr/>
        </p:nvSpPr>
        <p:spPr>
          <a:xfrm>
            <a:off x="2209074" y="3052011"/>
            <a:ext cx="457217" cy="458177"/>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2252" name="Google Shape;12252;p72"/>
          <p:cNvGrpSpPr/>
          <p:nvPr/>
        </p:nvGrpSpPr>
        <p:grpSpPr>
          <a:xfrm>
            <a:off x="1647955" y="3058617"/>
            <a:ext cx="459139" cy="448208"/>
            <a:chOff x="1303876" y="2419377"/>
            <a:chExt cx="363275" cy="354626"/>
          </a:xfrm>
        </p:grpSpPr>
        <p:sp>
          <p:nvSpPr>
            <p:cNvPr id="12253" name="Google Shape;12253;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54" name="Google Shape;12254;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55" name="Google Shape;12255;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56" name="Google Shape;12256;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57" name="Google Shape;12257;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58" name="Google Shape;12258;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59" name="Google Shape;12259;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60" name="Google Shape;12260;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261" name="Google Shape;12261;p72"/>
          <p:cNvGrpSpPr/>
          <p:nvPr/>
        </p:nvGrpSpPr>
        <p:grpSpPr>
          <a:xfrm>
            <a:off x="1088275" y="3052972"/>
            <a:ext cx="457697" cy="459579"/>
            <a:chOff x="861053" y="2414910"/>
            <a:chExt cx="362134" cy="363623"/>
          </a:xfrm>
        </p:grpSpPr>
        <p:sp>
          <p:nvSpPr>
            <p:cNvPr id="12262" name="Google Shape;12262;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63" name="Google Shape;12263;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64" name="Google Shape;12264;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65" name="Google Shape;12265;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66" name="Google Shape;12266;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267" name="Google Shape;12267;p72"/>
          <p:cNvGrpSpPr/>
          <p:nvPr/>
        </p:nvGrpSpPr>
        <p:grpSpPr>
          <a:xfrm>
            <a:off x="9598337" y="3053413"/>
            <a:ext cx="353273" cy="449610"/>
            <a:chOff x="7594288" y="2415259"/>
            <a:chExt cx="279513" cy="355735"/>
          </a:xfrm>
        </p:grpSpPr>
        <p:sp>
          <p:nvSpPr>
            <p:cNvPr id="12268" name="Google Shape;12268;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69" name="Google Shape;12269;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70" name="Google Shape;12270;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71" name="Google Shape;12271;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72" name="Google Shape;12272;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73" name="Google Shape;12273;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274" name="Google Shape;12274;p72"/>
          <p:cNvGrpSpPr/>
          <p:nvPr/>
        </p:nvGrpSpPr>
        <p:grpSpPr>
          <a:xfrm>
            <a:off x="9031490" y="3053893"/>
            <a:ext cx="352352" cy="449610"/>
            <a:chOff x="7145794" y="2415639"/>
            <a:chExt cx="278784" cy="355735"/>
          </a:xfrm>
        </p:grpSpPr>
        <p:sp>
          <p:nvSpPr>
            <p:cNvPr id="12275" name="Google Shape;12275;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76" name="Google Shape;12276;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77" name="Google Shape;12277;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78" name="Google Shape;12278;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79" name="Google Shape;12279;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80" name="Google Shape;12280;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81" name="Google Shape;12281;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82" name="Google Shape;12282;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83" name="Google Shape;12283;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84" name="Google Shape;12284;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285" name="Google Shape;12285;p72"/>
          <p:cNvGrpSpPr/>
          <p:nvPr/>
        </p:nvGrpSpPr>
        <p:grpSpPr>
          <a:xfrm>
            <a:off x="8466085" y="3052491"/>
            <a:ext cx="350911" cy="452452"/>
            <a:chOff x="6698441" y="2414530"/>
            <a:chExt cx="277644" cy="357984"/>
          </a:xfrm>
        </p:grpSpPr>
        <p:sp>
          <p:nvSpPr>
            <p:cNvPr id="12286" name="Google Shape;12286;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87" name="Google Shape;12287;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88" name="Google Shape;12288;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89" name="Google Shape;12289;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90" name="Google Shape;12290;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91" name="Google Shape;12291;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292" name="Google Shape;12292;p72"/>
          <p:cNvGrpSpPr/>
          <p:nvPr/>
        </p:nvGrpSpPr>
        <p:grpSpPr>
          <a:xfrm>
            <a:off x="6190213" y="3053893"/>
            <a:ext cx="353273" cy="451531"/>
            <a:chOff x="4897750" y="2415639"/>
            <a:chExt cx="279513" cy="357255"/>
          </a:xfrm>
        </p:grpSpPr>
        <p:sp>
          <p:nvSpPr>
            <p:cNvPr id="12293" name="Google Shape;12293;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94" name="Google Shape;12294;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95" name="Google Shape;12295;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96" name="Google Shape;12296;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97" name="Google Shape;12297;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98" name="Google Shape;12298;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299" name="Google Shape;12299;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00" name="Google Shape;12300;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01" name="Google Shape;12301;p72"/>
          <p:cNvGrpSpPr/>
          <p:nvPr/>
        </p:nvGrpSpPr>
        <p:grpSpPr>
          <a:xfrm>
            <a:off x="7345806" y="3054373"/>
            <a:ext cx="334694" cy="446727"/>
            <a:chOff x="5812066" y="2416019"/>
            <a:chExt cx="264813" cy="353454"/>
          </a:xfrm>
        </p:grpSpPr>
        <p:sp>
          <p:nvSpPr>
            <p:cNvPr id="12302" name="Google Shape;12302;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03" name="Google Shape;12303;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04" name="Google Shape;12304;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05" name="Google Shape;12305;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06" name="Google Shape;12306;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07" name="Google Shape;12307;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08" name="Google Shape;12308;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09" name="Google Shape;12309;p72"/>
          <p:cNvGrpSpPr/>
          <p:nvPr/>
        </p:nvGrpSpPr>
        <p:grpSpPr>
          <a:xfrm>
            <a:off x="10180398" y="3054853"/>
            <a:ext cx="334214" cy="446727"/>
            <a:chOff x="8054820" y="2416399"/>
            <a:chExt cx="264433" cy="353454"/>
          </a:xfrm>
        </p:grpSpPr>
        <p:sp>
          <p:nvSpPr>
            <p:cNvPr id="12310" name="Google Shape;12310;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11" name="Google Shape;12311;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12" name="Google Shape;12312;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13" name="Google Shape;12313;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14" name="Google Shape;12314;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15" name="Google Shape;12315;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16" name="Google Shape;12316;p72"/>
          <p:cNvGrpSpPr/>
          <p:nvPr/>
        </p:nvGrpSpPr>
        <p:grpSpPr>
          <a:xfrm>
            <a:off x="6769911" y="3051050"/>
            <a:ext cx="342782" cy="456737"/>
            <a:chOff x="5356413" y="2413390"/>
            <a:chExt cx="271212" cy="361374"/>
          </a:xfrm>
        </p:grpSpPr>
        <p:sp>
          <p:nvSpPr>
            <p:cNvPr id="12317" name="Google Shape;12317;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18" name="Google Shape;12318;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19" name="Google Shape;12319;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20" name="Google Shape;12320;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21" name="Google Shape;12321;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22" name="Google Shape;12322;p72"/>
          <p:cNvGrpSpPr/>
          <p:nvPr/>
        </p:nvGrpSpPr>
        <p:grpSpPr>
          <a:xfrm>
            <a:off x="7905926" y="3049609"/>
            <a:ext cx="342822" cy="456256"/>
            <a:chOff x="6255238" y="2412249"/>
            <a:chExt cx="271244" cy="360994"/>
          </a:xfrm>
        </p:grpSpPr>
        <p:sp>
          <p:nvSpPr>
            <p:cNvPr id="12323" name="Google Shape;12323;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24" name="Google Shape;12324;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25" name="Google Shape;12325;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26" name="Google Shape;12326;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27" name="Google Shape;12327;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28" name="Google Shape;12328;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29" name="Google Shape;12329;p72"/>
          <p:cNvGrpSpPr/>
          <p:nvPr/>
        </p:nvGrpSpPr>
        <p:grpSpPr>
          <a:xfrm>
            <a:off x="2762067" y="2475235"/>
            <a:ext cx="463423" cy="463823"/>
            <a:chOff x="2185372" y="1957799"/>
            <a:chExt cx="366664" cy="366981"/>
          </a:xfrm>
        </p:grpSpPr>
        <p:sp>
          <p:nvSpPr>
            <p:cNvPr id="12330" name="Google Shape;12330;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31" name="Google Shape;12331;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32" name="Google Shape;12332;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33" name="Google Shape;12333;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34" name="Google Shape;12334;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35" name="Google Shape;12335;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36" name="Google Shape;12336;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37" name="Google Shape;12337;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38" name="Google Shape;12338;p72"/>
          <p:cNvGrpSpPr/>
          <p:nvPr/>
        </p:nvGrpSpPr>
        <p:grpSpPr>
          <a:xfrm>
            <a:off x="2195701" y="2513874"/>
            <a:ext cx="468668" cy="388468"/>
            <a:chOff x="1737258" y="1988371"/>
            <a:chExt cx="370814" cy="307359"/>
          </a:xfrm>
        </p:grpSpPr>
        <p:sp>
          <p:nvSpPr>
            <p:cNvPr id="12339" name="Google Shape;12339;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40" name="Google Shape;12340;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41" name="Google Shape;12341;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42" name="Google Shape;12342;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43" name="Google Shape;12343;p72"/>
          <p:cNvGrpSpPr/>
          <p:nvPr/>
        </p:nvGrpSpPr>
        <p:grpSpPr>
          <a:xfrm>
            <a:off x="1073020" y="2515314"/>
            <a:ext cx="466747" cy="384665"/>
            <a:chOff x="848983" y="1989511"/>
            <a:chExt cx="369294" cy="304350"/>
          </a:xfrm>
        </p:grpSpPr>
        <p:sp>
          <p:nvSpPr>
            <p:cNvPr id="12344" name="Google Shape;12344;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45" name="Google Shape;12345;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46" name="Google Shape;12346;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47" name="Google Shape;12347;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48" name="Google Shape;12348;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49" name="Google Shape;12349;p72"/>
          <p:cNvGrpSpPr/>
          <p:nvPr/>
        </p:nvGrpSpPr>
        <p:grpSpPr>
          <a:xfrm>
            <a:off x="3885229" y="2508067"/>
            <a:ext cx="481041" cy="396677"/>
            <a:chOff x="3074027" y="1983777"/>
            <a:chExt cx="380604" cy="313854"/>
          </a:xfrm>
        </p:grpSpPr>
        <p:sp>
          <p:nvSpPr>
            <p:cNvPr id="12350" name="Google Shape;12350;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51" name="Google Shape;12351;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52" name="Google Shape;12352;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53" name="Google Shape;12353;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54" name="Google Shape;12354;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55" name="Google Shape;12355;p72"/>
          <p:cNvGrpSpPr/>
          <p:nvPr/>
        </p:nvGrpSpPr>
        <p:grpSpPr>
          <a:xfrm>
            <a:off x="4452076" y="2498057"/>
            <a:ext cx="463864" cy="418699"/>
            <a:chOff x="3522521" y="1975857"/>
            <a:chExt cx="367013" cy="331278"/>
          </a:xfrm>
        </p:grpSpPr>
        <p:sp>
          <p:nvSpPr>
            <p:cNvPr id="12356" name="Google Shape;12356;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57" name="Google Shape;12357;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58" name="Google Shape;12358;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59" name="Google Shape;12359;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60" name="Google Shape;12360;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61" name="Google Shape;12361;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62" name="Google Shape;12362;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63" name="Google Shape;12363;p72"/>
          <p:cNvGrpSpPr/>
          <p:nvPr/>
        </p:nvGrpSpPr>
        <p:grpSpPr>
          <a:xfrm>
            <a:off x="3325070" y="2499459"/>
            <a:ext cx="465345" cy="417657"/>
            <a:chOff x="2630824" y="1976966"/>
            <a:chExt cx="368185" cy="330454"/>
          </a:xfrm>
        </p:grpSpPr>
        <p:sp>
          <p:nvSpPr>
            <p:cNvPr id="12364" name="Google Shape;12364;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65" name="Google Shape;12365;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66" name="Google Shape;12366;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67" name="Google Shape;12367;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68" name="Google Shape;12368;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69" name="Google Shape;12369;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70" name="Google Shape;12370;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71" name="Google Shape;12371;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72" name="Google Shape;12372;p72"/>
          <p:cNvGrpSpPr/>
          <p:nvPr/>
        </p:nvGrpSpPr>
        <p:grpSpPr>
          <a:xfrm>
            <a:off x="1635100" y="2486125"/>
            <a:ext cx="466747" cy="442922"/>
            <a:chOff x="1293706" y="1966416"/>
            <a:chExt cx="369294" cy="350444"/>
          </a:xfrm>
        </p:grpSpPr>
        <p:sp>
          <p:nvSpPr>
            <p:cNvPr id="12373" name="Google Shape;12373;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74" name="Google Shape;12374;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75" name="Google Shape;12375;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76" name="Google Shape;12376;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77" name="Google Shape;12377;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78" name="Google Shape;12378;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79" name="Google Shape;12379;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80" name="Google Shape;12380;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81" name="Google Shape;12381;p72"/>
          <p:cNvGrpSpPr/>
          <p:nvPr/>
        </p:nvGrpSpPr>
        <p:grpSpPr>
          <a:xfrm>
            <a:off x="5014117" y="2497577"/>
            <a:ext cx="465345" cy="419379"/>
            <a:chOff x="3967213" y="1975477"/>
            <a:chExt cx="368185" cy="331816"/>
          </a:xfrm>
        </p:grpSpPr>
        <p:sp>
          <p:nvSpPr>
            <p:cNvPr id="12382" name="Google Shape;12382;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83" name="Google Shape;12383;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84" name="Google Shape;12384;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85" name="Google Shape;12385;p72"/>
          <p:cNvGrpSpPr/>
          <p:nvPr/>
        </p:nvGrpSpPr>
        <p:grpSpPr>
          <a:xfrm>
            <a:off x="10171349" y="2489450"/>
            <a:ext cx="352792" cy="451050"/>
            <a:chOff x="8047661" y="1969046"/>
            <a:chExt cx="279132" cy="356875"/>
          </a:xfrm>
        </p:grpSpPr>
        <p:sp>
          <p:nvSpPr>
            <p:cNvPr id="12386" name="Google Shape;12386;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87" name="Google Shape;12387;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88" name="Google Shape;12388;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89" name="Google Shape;12389;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90" name="Google Shape;12390;p72"/>
          <p:cNvGrpSpPr/>
          <p:nvPr/>
        </p:nvGrpSpPr>
        <p:grpSpPr>
          <a:xfrm>
            <a:off x="9600698" y="2488328"/>
            <a:ext cx="353313" cy="452652"/>
            <a:chOff x="7596157" y="1968159"/>
            <a:chExt cx="279544" cy="358142"/>
          </a:xfrm>
        </p:grpSpPr>
        <p:sp>
          <p:nvSpPr>
            <p:cNvPr id="12391" name="Google Shape;12391;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92" name="Google Shape;12392;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93" name="Google Shape;12393;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94" name="Google Shape;12394;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95" name="Google Shape;12395;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96" name="Google Shape;12396;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397" name="Google Shape;12397;p72"/>
          <p:cNvGrpSpPr/>
          <p:nvPr/>
        </p:nvGrpSpPr>
        <p:grpSpPr>
          <a:xfrm>
            <a:off x="9033413" y="2489449"/>
            <a:ext cx="353273" cy="452012"/>
            <a:chOff x="7147315" y="1969046"/>
            <a:chExt cx="279513" cy="357636"/>
          </a:xfrm>
        </p:grpSpPr>
        <p:sp>
          <p:nvSpPr>
            <p:cNvPr id="12398" name="Google Shape;12398;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399" name="Google Shape;12399;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00" name="Google Shape;12400;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01" name="Google Shape;12401;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02" name="Google Shape;12402;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03" name="Google Shape;12403;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04" name="Google Shape;12404;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405" name="Google Shape;12405;p72"/>
          <p:cNvGrpSpPr/>
          <p:nvPr/>
        </p:nvGrpSpPr>
        <p:grpSpPr>
          <a:xfrm>
            <a:off x="8465125" y="2488528"/>
            <a:ext cx="354274" cy="453854"/>
            <a:chOff x="6697681" y="1968317"/>
            <a:chExt cx="280305" cy="359093"/>
          </a:xfrm>
        </p:grpSpPr>
        <p:sp>
          <p:nvSpPr>
            <p:cNvPr id="12406" name="Google Shape;12406;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07" name="Google Shape;12407;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08" name="Google Shape;12408;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09" name="Google Shape;12409;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10" name="Google Shape;12410;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11" name="Google Shape;12411;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12" name="Google Shape;12412;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413" name="Google Shape;12413;p72"/>
          <p:cNvGrpSpPr/>
          <p:nvPr/>
        </p:nvGrpSpPr>
        <p:grpSpPr>
          <a:xfrm>
            <a:off x="7897839" y="2488047"/>
            <a:ext cx="354234" cy="453413"/>
            <a:chOff x="6248839" y="1967937"/>
            <a:chExt cx="280273" cy="358744"/>
          </a:xfrm>
        </p:grpSpPr>
        <p:sp>
          <p:nvSpPr>
            <p:cNvPr id="12414" name="Google Shape;12414;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15" name="Google Shape;12415;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16" name="Google Shape;12416;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17" name="Google Shape;12417;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18" name="Google Shape;12418;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19" name="Google Shape;12419;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420" name="Google Shape;12420;p72"/>
          <p:cNvGrpSpPr/>
          <p:nvPr/>
        </p:nvGrpSpPr>
        <p:grpSpPr>
          <a:xfrm>
            <a:off x="7332433" y="2489449"/>
            <a:ext cx="352832" cy="452212"/>
            <a:chOff x="5801485" y="1969046"/>
            <a:chExt cx="279164" cy="357794"/>
          </a:xfrm>
        </p:grpSpPr>
        <p:sp>
          <p:nvSpPr>
            <p:cNvPr id="12421" name="Google Shape;12421;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22" name="Google Shape;12422;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23" name="Google Shape;12423;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24" name="Google Shape;12424;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25" name="Google Shape;12425;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26" name="Google Shape;12426;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27" name="Google Shape;12427;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28" name="Google Shape;12428;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29" name="Google Shape;12429;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30" name="Google Shape;12430;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31" name="Google Shape;12431;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32" name="Google Shape;12432;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33" name="Google Shape;12433;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434" name="Google Shape;12434;p72"/>
          <p:cNvGrpSpPr/>
          <p:nvPr/>
        </p:nvGrpSpPr>
        <p:grpSpPr>
          <a:xfrm>
            <a:off x="6765146" y="2489449"/>
            <a:ext cx="351872" cy="452932"/>
            <a:chOff x="5352643" y="1969046"/>
            <a:chExt cx="278404" cy="358364"/>
          </a:xfrm>
        </p:grpSpPr>
        <p:sp>
          <p:nvSpPr>
            <p:cNvPr id="12435" name="Google Shape;12435;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36" name="Google Shape;12436;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37" name="Google Shape;12437;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38" name="Google Shape;12438;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439" name="Google Shape;12439;p72"/>
          <p:cNvGrpSpPr/>
          <p:nvPr/>
        </p:nvGrpSpPr>
        <p:grpSpPr>
          <a:xfrm>
            <a:off x="6190212" y="2488528"/>
            <a:ext cx="352792" cy="452932"/>
            <a:chOff x="4897750" y="1968317"/>
            <a:chExt cx="279132" cy="358364"/>
          </a:xfrm>
        </p:grpSpPr>
        <p:sp>
          <p:nvSpPr>
            <p:cNvPr id="12440" name="Google Shape;12440;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41" name="Google Shape;12441;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42" name="Google Shape;12442;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43" name="Google Shape;12443;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44" name="Google Shape;12444;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45" name="Google Shape;12445;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46" name="Google Shape;12446;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47" name="Google Shape;12447;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48" name="Google Shape;12448;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49" name="Google Shape;12449;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50" name="Google Shape;12450;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51" name="Google Shape;12451;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52" name="Google Shape;12452;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2453" name="Google Shape;12453;p72"/>
          <p:cNvSpPr/>
          <p:nvPr/>
        </p:nvSpPr>
        <p:spPr>
          <a:xfrm>
            <a:off x="1102569" y="1913114"/>
            <a:ext cx="410971" cy="439559"/>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2454" name="Google Shape;12454;p72"/>
          <p:cNvGrpSpPr/>
          <p:nvPr/>
        </p:nvGrpSpPr>
        <p:grpSpPr>
          <a:xfrm>
            <a:off x="2233860" y="1913114"/>
            <a:ext cx="410009" cy="439559"/>
            <a:chOff x="1767449" y="1513044"/>
            <a:chExt cx="324403" cy="347783"/>
          </a:xfrm>
        </p:grpSpPr>
        <p:sp>
          <p:nvSpPr>
            <p:cNvPr id="12455" name="Google Shape;12455;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56" name="Google Shape;12456;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57" name="Google Shape;12457;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58" name="Google Shape;12458;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59" name="Google Shape;12459;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60" name="Google Shape;12460;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61" name="Google Shape;12461;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62" name="Google Shape;12462;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63" name="Google Shape;12463;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464" name="Google Shape;12464;p72"/>
          <p:cNvGrpSpPr/>
          <p:nvPr/>
        </p:nvGrpSpPr>
        <p:grpSpPr>
          <a:xfrm>
            <a:off x="5064648" y="1912712"/>
            <a:ext cx="405244" cy="439960"/>
            <a:chOff x="4007193" y="1512727"/>
            <a:chExt cx="320633" cy="348100"/>
          </a:xfrm>
        </p:grpSpPr>
        <p:sp>
          <p:nvSpPr>
            <p:cNvPr id="12465" name="Google Shape;12465;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66" name="Google Shape;12466;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67" name="Google Shape;12467;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68" name="Google Shape;12468;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69" name="Google Shape;12469;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470" name="Google Shape;12470;p72"/>
          <p:cNvGrpSpPr/>
          <p:nvPr/>
        </p:nvGrpSpPr>
        <p:grpSpPr>
          <a:xfrm>
            <a:off x="4462066" y="1907682"/>
            <a:ext cx="465332" cy="435529"/>
            <a:chOff x="3530425" y="1508747"/>
            <a:chExt cx="368175" cy="344594"/>
          </a:xfrm>
        </p:grpSpPr>
        <p:sp>
          <p:nvSpPr>
            <p:cNvPr id="12471" name="Google Shape;12471;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72" name="Google Shape;12472;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73" name="Google Shape;12473;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74" name="Google Shape;12474;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475" name="Google Shape;12475;p72"/>
          <p:cNvGrpSpPr/>
          <p:nvPr/>
        </p:nvGrpSpPr>
        <p:grpSpPr>
          <a:xfrm>
            <a:off x="3952937" y="1913354"/>
            <a:ext cx="366166" cy="439319"/>
            <a:chOff x="3127598" y="1513234"/>
            <a:chExt cx="289714" cy="347593"/>
          </a:xfrm>
        </p:grpSpPr>
        <p:sp>
          <p:nvSpPr>
            <p:cNvPr id="12476" name="Google Shape;12476;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77" name="Google Shape;12477;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78" name="Google Shape;12478;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79" name="Google Shape;12479;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80" name="Google Shape;12480;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481" name="Google Shape;12481;p72"/>
          <p:cNvGrpSpPr/>
          <p:nvPr/>
        </p:nvGrpSpPr>
        <p:grpSpPr>
          <a:xfrm>
            <a:off x="3365590" y="1913114"/>
            <a:ext cx="408127" cy="440520"/>
            <a:chOff x="2662884" y="1513044"/>
            <a:chExt cx="322914" cy="348543"/>
          </a:xfrm>
        </p:grpSpPr>
        <p:sp>
          <p:nvSpPr>
            <p:cNvPr id="12482" name="Google Shape;12482;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83" name="Google Shape;12483;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84" name="Google Shape;12484;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85" name="Google Shape;12485;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86" name="Google Shape;12486;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87" name="Google Shape;12487;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88" name="Google Shape;12488;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89" name="Google Shape;12489;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90" name="Google Shape;12490;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91" name="Google Shape;12491;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492" name="Google Shape;12492;p72"/>
          <p:cNvGrpSpPr/>
          <p:nvPr/>
        </p:nvGrpSpPr>
        <p:grpSpPr>
          <a:xfrm>
            <a:off x="2821646" y="1912753"/>
            <a:ext cx="378578" cy="439919"/>
            <a:chOff x="2232511" y="1512759"/>
            <a:chExt cx="299534" cy="348068"/>
          </a:xfrm>
        </p:grpSpPr>
        <p:sp>
          <p:nvSpPr>
            <p:cNvPr id="12493" name="Google Shape;12493;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94" name="Google Shape;12494;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95" name="Google Shape;12495;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96" name="Google Shape;12496;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97" name="Google Shape;12497;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98" name="Google Shape;12498;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499" name="Google Shape;12499;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00" name="Google Shape;12500;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01" name="Google Shape;12501;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02" name="Google Shape;12502;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03" name="Google Shape;12503;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504" name="Google Shape;12504;p72"/>
          <p:cNvGrpSpPr/>
          <p:nvPr/>
        </p:nvGrpSpPr>
        <p:grpSpPr>
          <a:xfrm>
            <a:off x="1682749" y="1913514"/>
            <a:ext cx="381421" cy="440601"/>
            <a:chOff x="1331406" y="1513361"/>
            <a:chExt cx="301784" cy="348607"/>
          </a:xfrm>
        </p:grpSpPr>
        <p:sp>
          <p:nvSpPr>
            <p:cNvPr id="12505" name="Google Shape;12505;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06" name="Google Shape;12506;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07" name="Google Shape;12507;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08" name="Google Shape;12508;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509" name="Google Shape;12509;p72"/>
          <p:cNvGrpSpPr/>
          <p:nvPr/>
        </p:nvGrpSpPr>
        <p:grpSpPr>
          <a:xfrm>
            <a:off x="9029568" y="1896898"/>
            <a:ext cx="356637" cy="449610"/>
            <a:chOff x="7144274" y="1500214"/>
            <a:chExt cx="282174" cy="355735"/>
          </a:xfrm>
        </p:grpSpPr>
        <p:sp>
          <p:nvSpPr>
            <p:cNvPr id="12510" name="Google Shape;12510;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11" name="Google Shape;12511;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12" name="Google Shape;12512;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13" name="Google Shape;12513;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14" name="Google Shape;12514;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15" name="Google Shape;12515;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516" name="Google Shape;12516;p72"/>
          <p:cNvGrpSpPr/>
          <p:nvPr/>
        </p:nvGrpSpPr>
        <p:grpSpPr>
          <a:xfrm>
            <a:off x="8449428" y="1896898"/>
            <a:ext cx="366126" cy="448167"/>
            <a:chOff x="6685262" y="1500214"/>
            <a:chExt cx="289682" cy="354594"/>
          </a:xfrm>
        </p:grpSpPr>
        <p:sp>
          <p:nvSpPr>
            <p:cNvPr id="12517" name="Google Shape;12517;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18" name="Google Shape;12518;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19" name="Google Shape;12519;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20" name="Google Shape;12520;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521" name="Google Shape;12521;p72"/>
          <p:cNvGrpSpPr/>
          <p:nvPr/>
        </p:nvGrpSpPr>
        <p:grpSpPr>
          <a:xfrm>
            <a:off x="7837297" y="1897379"/>
            <a:ext cx="407167" cy="449129"/>
            <a:chOff x="6200938" y="1500594"/>
            <a:chExt cx="322154" cy="355355"/>
          </a:xfrm>
        </p:grpSpPr>
        <p:sp>
          <p:nvSpPr>
            <p:cNvPr id="12522" name="Google Shape;12522;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23" name="Google Shape;12523;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24" name="Google Shape;12524;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25" name="Google Shape;12525;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26" name="Google Shape;12526;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527" name="Google Shape;12527;p72"/>
          <p:cNvGrpSpPr/>
          <p:nvPr/>
        </p:nvGrpSpPr>
        <p:grpSpPr>
          <a:xfrm>
            <a:off x="6685506" y="1896897"/>
            <a:ext cx="420060" cy="448648"/>
            <a:chOff x="5289631" y="1500214"/>
            <a:chExt cx="332355" cy="354974"/>
          </a:xfrm>
        </p:grpSpPr>
        <p:sp>
          <p:nvSpPr>
            <p:cNvPr id="12528" name="Google Shape;12528;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29" name="Google Shape;12529;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30" name="Google Shape;12530;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31" name="Google Shape;12531;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32" name="Google Shape;12532;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33" name="Google Shape;12533;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534" name="Google Shape;12534;p72"/>
          <p:cNvGrpSpPr/>
          <p:nvPr/>
        </p:nvGrpSpPr>
        <p:grpSpPr>
          <a:xfrm>
            <a:off x="7265206" y="1896417"/>
            <a:ext cx="408608" cy="450090"/>
            <a:chOff x="5748295" y="1499833"/>
            <a:chExt cx="323294" cy="356115"/>
          </a:xfrm>
        </p:grpSpPr>
        <p:sp>
          <p:nvSpPr>
            <p:cNvPr id="12535" name="Google Shape;12535;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36" name="Google Shape;12536;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37" name="Google Shape;12537;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38" name="Google Shape;12538;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39" name="Google Shape;12539;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40" name="Google Shape;12540;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41" name="Google Shape;12541;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542" name="Google Shape;12542;p72"/>
          <p:cNvGrpSpPr/>
          <p:nvPr/>
        </p:nvGrpSpPr>
        <p:grpSpPr>
          <a:xfrm>
            <a:off x="10171349" y="1897938"/>
            <a:ext cx="351872" cy="449009"/>
            <a:chOff x="8047661" y="1501037"/>
            <a:chExt cx="278404" cy="355260"/>
          </a:xfrm>
        </p:grpSpPr>
        <p:sp>
          <p:nvSpPr>
            <p:cNvPr id="12543" name="Google Shape;12543;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44" name="Google Shape;12544;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45" name="Google Shape;12545;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46" name="Google Shape;12546;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547" name="Google Shape;12547;p72"/>
          <p:cNvGrpSpPr/>
          <p:nvPr/>
        </p:nvGrpSpPr>
        <p:grpSpPr>
          <a:xfrm>
            <a:off x="6197339" y="1896898"/>
            <a:ext cx="338538" cy="449610"/>
            <a:chOff x="4903389" y="1500214"/>
            <a:chExt cx="267854" cy="355735"/>
          </a:xfrm>
        </p:grpSpPr>
        <p:sp>
          <p:nvSpPr>
            <p:cNvPr id="12548" name="Google Shape;12548;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49" name="Google Shape;12549;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50" name="Google Shape;12550;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51" name="Google Shape;12551;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52" name="Google Shape;12552;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553" name="Google Shape;12553;p72"/>
          <p:cNvGrpSpPr/>
          <p:nvPr/>
        </p:nvGrpSpPr>
        <p:grpSpPr>
          <a:xfrm>
            <a:off x="9622641" y="1898339"/>
            <a:ext cx="334214" cy="446246"/>
            <a:chOff x="7613518" y="1501354"/>
            <a:chExt cx="264433" cy="353074"/>
          </a:xfrm>
        </p:grpSpPr>
        <p:sp>
          <p:nvSpPr>
            <p:cNvPr id="12554" name="Google Shape;12554;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55" name="Google Shape;12555;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56" name="Google Shape;12556;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57" name="Google Shape;12557;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58" name="Google Shape;12558;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59" name="Google Shape;12559;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63"/>
        <p:cNvGrpSpPr/>
        <p:nvPr/>
      </p:nvGrpSpPr>
      <p:grpSpPr>
        <a:xfrm>
          <a:off x="0" y="0"/>
          <a:ext cx="0" cy="0"/>
          <a:chOff x="0" y="0"/>
          <a:chExt cx="0" cy="0"/>
        </a:xfrm>
      </p:grpSpPr>
      <p:sp>
        <p:nvSpPr>
          <p:cNvPr id="12564" name="Google Shape;12564;p73"/>
          <p:cNvSpPr txBox="1">
            <a:spLocks noGrp="1"/>
          </p:cNvSpPr>
          <p:nvPr>
            <p:ph type="title" idx="4294967295"/>
          </p:nvPr>
        </p:nvSpPr>
        <p:spPr>
          <a:xfrm>
            <a:off x="1073895" y="1193652"/>
            <a:ext cx="4400988" cy="609700"/>
          </a:xfrm>
          <a:prstGeom prst="rect">
            <a:avLst/>
          </a:prstGeom>
        </p:spPr>
        <p:txBody>
          <a:bodyPr spcFirstLastPara="1" wrap="square" lIns="115551" tIns="115551" rIns="115551" bIns="115551" anchor="t" anchorCtr="0">
            <a:noAutofit/>
          </a:bodyPr>
          <a:lstStyle/>
          <a:p>
            <a:pPr>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565" name="Google Shape;12565;p73"/>
          <p:cNvSpPr txBox="1">
            <a:spLocks noGrp="1"/>
          </p:cNvSpPr>
          <p:nvPr>
            <p:ph type="title" idx="4294967295"/>
          </p:nvPr>
        </p:nvSpPr>
        <p:spPr>
          <a:xfrm>
            <a:off x="6140478" y="1193652"/>
            <a:ext cx="4400988" cy="609700"/>
          </a:xfrm>
          <a:prstGeom prst="rect">
            <a:avLst/>
          </a:prstGeom>
        </p:spPr>
        <p:txBody>
          <a:bodyPr spcFirstLastPara="1" wrap="square" lIns="115551" tIns="115551" rIns="115551" bIns="115551" anchor="t" anchorCtr="0">
            <a:noAutofit/>
          </a:bodyPr>
          <a:lstStyle/>
          <a:p>
            <a:pPr>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566" name="Google Shape;12566;p73"/>
          <p:cNvGrpSpPr/>
          <p:nvPr/>
        </p:nvGrpSpPr>
        <p:grpSpPr>
          <a:xfrm>
            <a:off x="2220761" y="1897480"/>
            <a:ext cx="468990" cy="454237"/>
            <a:chOff x="1757085" y="1500675"/>
            <a:chExt cx="371069" cy="359396"/>
          </a:xfrm>
        </p:grpSpPr>
        <p:sp>
          <p:nvSpPr>
            <p:cNvPr id="12567" name="Google Shape;12567;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68" name="Google Shape;12568;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69" name="Google Shape;12569;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70" name="Google Shape;12570;p7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71" name="Google Shape;12571;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72" name="Google Shape;12572;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73" name="Google Shape;12573;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74" name="Google Shape;12574;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75" name="Google Shape;12575;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76" name="Google Shape;12576;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77" name="Google Shape;12577;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78" name="Google Shape;12578;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79" name="Google Shape;12579;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80" name="Google Shape;12580;p7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81" name="Google Shape;12581;p7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82" name="Google Shape;12582;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83" name="Google Shape;12583;p7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84" name="Google Shape;12584;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85" name="Google Shape;12585;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86" name="Google Shape;12586;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87" name="Google Shape;12587;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88" name="Google Shape;12588;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89" name="Google Shape;12589;p7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90" name="Google Shape;12590;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91" name="Google Shape;12591;p7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92" name="Google Shape;12592;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93" name="Google Shape;12593;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94" name="Google Shape;12594;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95" name="Google Shape;12595;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596" name="Google Shape;12596;p73"/>
          <p:cNvGrpSpPr/>
          <p:nvPr/>
        </p:nvGrpSpPr>
        <p:grpSpPr>
          <a:xfrm>
            <a:off x="3506293" y="2471306"/>
            <a:ext cx="147487" cy="472930"/>
            <a:chOff x="2774209" y="1954691"/>
            <a:chExt cx="116693" cy="374186"/>
          </a:xfrm>
        </p:grpSpPr>
        <p:sp>
          <p:nvSpPr>
            <p:cNvPr id="12597" name="Google Shape;12597;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598" name="Google Shape;12598;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599" name="Google Shape;12599;p73"/>
          <p:cNvGrpSpPr/>
          <p:nvPr/>
        </p:nvGrpSpPr>
        <p:grpSpPr>
          <a:xfrm>
            <a:off x="5077592" y="1896516"/>
            <a:ext cx="398241" cy="454238"/>
            <a:chOff x="4017435" y="1499912"/>
            <a:chExt cx="315092" cy="359397"/>
          </a:xfrm>
        </p:grpSpPr>
        <p:sp>
          <p:nvSpPr>
            <p:cNvPr id="12600" name="Google Shape;12600;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01" name="Google Shape;12601;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602" name="Google Shape;12602;p73"/>
          <p:cNvGrpSpPr/>
          <p:nvPr/>
        </p:nvGrpSpPr>
        <p:grpSpPr>
          <a:xfrm>
            <a:off x="5009616" y="2528267"/>
            <a:ext cx="472889" cy="359008"/>
            <a:chOff x="3963652" y="1999759"/>
            <a:chExt cx="374154" cy="284050"/>
          </a:xfrm>
        </p:grpSpPr>
        <p:sp>
          <p:nvSpPr>
            <p:cNvPr id="12603" name="Google Shape;12603;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04" name="Google Shape;12604;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05" name="Google Shape;12605;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606" name="Google Shape;12606;p73"/>
          <p:cNvGrpSpPr/>
          <p:nvPr/>
        </p:nvGrpSpPr>
        <p:grpSpPr>
          <a:xfrm>
            <a:off x="2246608" y="2547360"/>
            <a:ext cx="475783" cy="320740"/>
            <a:chOff x="1777536" y="2014866"/>
            <a:chExt cx="376444" cy="253772"/>
          </a:xfrm>
        </p:grpSpPr>
        <p:sp>
          <p:nvSpPr>
            <p:cNvPr id="12607" name="Google Shape;12607;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08" name="Google Shape;12608;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09" name="Google Shape;12609;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10" name="Google Shape;12610;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11" name="Google Shape;12611;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612" name="Google Shape;12612;p73"/>
          <p:cNvGrpSpPr/>
          <p:nvPr/>
        </p:nvGrpSpPr>
        <p:grpSpPr>
          <a:xfrm>
            <a:off x="1655537" y="2601025"/>
            <a:ext cx="472889" cy="214457"/>
            <a:chOff x="1309875" y="2057326"/>
            <a:chExt cx="374154" cy="169680"/>
          </a:xfrm>
        </p:grpSpPr>
        <p:sp>
          <p:nvSpPr>
            <p:cNvPr id="12613" name="Google Shape;12613;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14" name="Google Shape;12614;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15" name="Google Shape;12615;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16" name="Google Shape;12616;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17" name="Google Shape;12617;p7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18" name="Google Shape;12618;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19" name="Google Shape;12619;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20" name="Google Shape;12620;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21" name="Google Shape;12621;p7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22" name="Google Shape;12622;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23" name="Google Shape;12623;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2624" name="Google Shape;12624;p73"/>
          <p:cNvSpPr/>
          <p:nvPr/>
        </p:nvSpPr>
        <p:spPr>
          <a:xfrm>
            <a:off x="1089830" y="2624944"/>
            <a:ext cx="473372" cy="164691"/>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2625" name="Google Shape;12625;p73"/>
          <p:cNvGrpSpPr/>
          <p:nvPr/>
        </p:nvGrpSpPr>
        <p:grpSpPr>
          <a:xfrm>
            <a:off x="2966917" y="2471145"/>
            <a:ext cx="143627" cy="471643"/>
            <a:chOff x="2347450" y="1954564"/>
            <a:chExt cx="113639" cy="373168"/>
          </a:xfrm>
        </p:grpSpPr>
        <p:sp>
          <p:nvSpPr>
            <p:cNvPr id="12626" name="Google Shape;12626;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27" name="Google Shape;12627;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2628" name="Google Shape;12628;p73"/>
          <p:cNvSpPr/>
          <p:nvPr/>
        </p:nvSpPr>
        <p:spPr>
          <a:xfrm>
            <a:off x="1088866" y="2006377"/>
            <a:ext cx="455202" cy="233349"/>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2629" name="Google Shape;12629;p73"/>
          <p:cNvGrpSpPr/>
          <p:nvPr/>
        </p:nvGrpSpPr>
        <p:grpSpPr>
          <a:xfrm>
            <a:off x="3930824" y="1896476"/>
            <a:ext cx="417858" cy="452951"/>
            <a:chOff x="3110102" y="1499880"/>
            <a:chExt cx="330613" cy="358379"/>
          </a:xfrm>
        </p:grpSpPr>
        <p:sp>
          <p:nvSpPr>
            <p:cNvPr id="12630" name="Google Shape;12630;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31" name="Google Shape;12631;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32" name="Google Shape;12632;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33" name="Google Shape;12633;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34" name="Google Shape;12634;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35" name="Google Shape;12635;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36" name="Google Shape;12636;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2637" name="Google Shape;12637;p73"/>
          <p:cNvSpPr/>
          <p:nvPr/>
        </p:nvSpPr>
        <p:spPr>
          <a:xfrm>
            <a:off x="4040443" y="2470703"/>
            <a:ext cx="149818" cy="472085"/>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2638" name="Google Shape;12638;p73"/>
          <p:cNvGrpSpPr/>
          <p:nvPr/>
        </p:nvGrpSpPr>
        <p:grpSpPr>
          <a:xfrm>
            <a:off x="4405380" y="2528267"/>
            <a:ext cx="472406" cy="359008"/>
            <a:chOff x="3531200" y="1999759"/>
            <a:chExt cx="373772" cy="284050"/>
          </a:xfrm>
        </p:grpSpPr>
        <p:sp>
          <p:nvSpPr>
            <p:cNvPr id="12639" name="Google Shape;12639;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40" name="Google Shape;12640;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41" name="Google Shape;12641;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42" name="Google Shape;12642;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643" name="Google Shape;12643;p73"/>
          <p:cNvGrpSpPr/>
          <p:nvPr/>
        </p:nvGrpSpPr>
        <p:grpSpPr>
          <a:xfrm>
            <a:off x="3370866" y="1896998"/>
            <a:ext cx="417375" cy="453755"/>
            <a:chOff x="2667058" y="1500293"/>
            <a:chExt cx="330231" cy="359015"/>
          </a:xfrm>
        </p:grpSpPr>
        <p:sp>
          <p:nvSpPr>
            <p:cNvPr id="12644" name="Google Shape;12644;p7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45" name="Google Shape;12645;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46" name="Google Shape;12646;p7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47" name="Google Shape;12647;p7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48" name="Google Shape;12648;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49" name="Google Shape;12649;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50" name="Google Shape;12650;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51" name="Google Shape;12651;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52" name="Google Shape;12652;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53" name="Google Shape;12653;p7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54" name="Google Shape;12654;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55" name="Google Shape;12655;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56" name="Google Shape;12656;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57" name="Google Shape;12657;p7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58" name="Google Shape;12658;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59" name="Google Shape;12659;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60" name="Google Shape;12660;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61" name="Google Shape;12661;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662" name="Google Shape;12662;p73"/>
          <p:cNvGrpSpPr/>
          <p:nvPr/>
        </p:nvGrpSpPr>
        <p:grpSpPr>
          <a:xfrm>
            <a:off x="4508991" y="1896516"/>
            <a:ext cx="404472" cy="454719"/>
            <a:chOff x="3567553" y="1499912"/>
            <a:chExt cx="320022" cy="359778"/>
          </a:xfrm>
        </p:grpSpPr>
        <p:sp>
          <p:nvSpPr>
            <p:cNvPr id="12663" name="Google Shape;12663;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64" name="Google Shape;12664;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65" name="Google Shape;12665;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66" name="Google Shape;12666;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67" name="Google Shape;12667;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68" name="Google Shape;12668;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669" name="Google Shape;12669;p73"/>
          <p:cNvGrpSpPr/>
          <p:nvPr/>
        </p:nvGrpSpPr>
        <p:grpSpPr>
          <a:xfrm>
            <a:off x="1655537" y="1896517"/>
            <a:ext cx="453755" cy="453272"/>
            <a:chOff x="1309875" y="1499912"/>
            <a:chExt cx="359015" cy="358633"/>
          </a:xfrm>
        </p:grpSpPr>
        <p:sp>
          <p:nvSpPr>
            <p:cNvPr id="12670" name="Google Shape;12670;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71" name="Google Shape;12671;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72" name="Google Shape;12672;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73" name="Google Shape;12673;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74" name="Google Shape;12674;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75" name="Google Shape;12675;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76" name="Google Shape;12676;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77" name="Google Shape;12677;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78" name="Google Shape;12678;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679" name="Google Shape;12679;p73"/>
          <p:cNvGrpSpPr/>
          <p:nvPr/>
        </p:nvGrpSpPr>
        <p:grpSpPr>
          <a:xfrm>
            <a:off x="2805159" y="1896998"/>
            <a:ext cx="417858" cy="453755"/>
            <a:chOff x="2219466" y="1500293"/>
            <a:chExt cx="330613" cy="359015"/>
          </a:xfrm>
        </p:grpSpPr>
        <p:sp>
          <p:nvSpPr>
            <p:cNvPr id="12680" name="Google Shape;12680;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81" name="Google Shape;12681;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682" name="Google Shape;12682;p73"/>
          <p:cNvGrpSpPr/>
          <p:nvPr/>
        </p:nvGrpSpPr>
        <p:grpSpPr>
          <a:xfrm>
            <a:off x="6753646" y="1908455"/>
            <a:ext cx="309243" cy="443745"/>
            <a:chOff x="5343544" y="1509358"/>
            <a:chExt cx="244676" cy="351095"/>
          </a:xfrm>
        </p:grpSpPr>
        <p:sp>
          <p:nvSpPr>
            <p:cNvPr id="12683" name="Google Shape;12683;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84" name="Google Shape;12684;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85" name="Google Shape;12685;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686" name="Google Shape;12686;p73"/>
          <p:cNvGrpSpPr/>
          <p:nvPr/>
        </p:nvGrpSpPr>
        <p:grpSpPr>
          <a:xfrm>
            <a:off x="6170736" y="1908455"/>
            <a:ext cx="311133" cy="443745"/>
            <a:chOff x="4882340" y="1509358"/>
            <a:chExt cx="246171" cy="351095"/>
          </a:xfrm>
        </p:grpSpPr>
        <p:sp>
          <p:nvSpPr>
            <p:cNvPr id="12687" name="Google Shape;12687;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88" name="Google Shape;12688;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89" name="Google Shape;12689;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90" name="Google Shape;12690;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91" name="Google Shape;12691;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692" name="Google Shape;12692;p73"/>
          <p:cNvGrpSpPr/>
          <p:nvPr/>
        </p:nvGrpSpPr>
        <p:grpSpPr>
          <a:xfrm>
            <a:off x="7928634" y="1908013"/>
            <a:ext cx="298711" cy="444187"/>
            <a:chOff x="6273204" y="1509008"/>
            <a:chExt cx="236343" cy="351445"/>
          </a:xfrm>
        </p:grpSpPr>
        <p:sp>
          <p:nvSpPr>
            <p:cNvPr id="12693" name="Google Shape;12693;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94" name="Google Shape;12694;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2695" name="Google Shape;12695;p73"/>
          <p:cNvSpPr/>
          <p:nvPr/>
        </p:nvSpPr>
        <p:spPr>
          <a:xfrm>
            <a:off x="7342829" y="1908937"/>
            <a:ext cx="308279" cy="444187"/>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2696" name="Google Shape;12696;p73"/>
          <p:cNvGrpSpPr/>
          <p:nvPr/>
        </p:nvGrpSpPr>
        <p:grpSpPr>
          <a:xfrm>
            <a:off x="9124684" y="1907047"/>
            <a:ext cx="242193" cy="445153"/>
            <a:chOff x="7219530" y="1508244"/>
            <a:chExt cx="191625" cy="352209"/>
          </a:xfrm>
        </p:grpSpPr>
        <p:sp>
          <p:nvSpPr>
            <p:cNvPr id="12697" name="Google Shape;12697;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698" name="Google Shape;12698;p7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699" name="Google Shape;12699;p73"/>
          <p:cNvGrpSpPr/>
          <p:nvPr/>
        </p:nvGrpSpPr>
        <p:grpSpPr>
          <a:xfrm>
            <a:off x="9731071" y="1907530"/>
            <a:ext cx="195804" cy="444670"/>
            <a:chOff x="7699309" y="1508626"/>
            <a:chExt cx="154922" cy="351827"/>
          </a:xfrm>
        </p:grpSpPr>
        <p:sp>
          <p:nvSpPr>
            <p:cNvPr id="12700" name="Google Shape;12700;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01" name="Google Shape;12701;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02" name="Google Shape;12702;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03" name="Google Shape;12703;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04" name="Google Shape;12704;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05" name="Google Shape;12705;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06" name="Google Shape;12706;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07" name="Google Shape;12707;p73"/>
          <p:cNvGrpSpPr/>
          <p:nvPr/>
        </p:nvGrpSpPr>
        <p:grpSpPr>
          <a:xfrm>
            <a:off x="10315469" y="1908012"/>
            <a:ext cx="193876" cy="443706"/>
            <a:chOff x="8161690" y="1509008"/>
            <a:chExt cx="153396" cy="351064"/>
          </a:xfrm>
        </p:grpSpPr>
        <p:sp>
          <p:nvSpPr>
            <p:cNvPr id="12708" name="Google Shape;12708;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09" name="Google Shape;12709;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10" name="Google Shape;12710;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11" name="Google Shape;12711;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12" name="Google Shape;12712;p73"/>
          <p:cNvGrpSpPr/>
          <p:nvPr/>
        </p:nvGrpSpPr>
        <p:grpSpPr>
          <a:xfrm>
            <a:off x="8527383" y="1907852"/>
            <a:ext cx="269488" cy="445273"/>
            <a:chOff x="6746940" y="1508881"/>
            <a:chExt cx="213221" cy="352304"/>
          </a:xfrm>
        </p:grpSpPr>
        <p:sp>
          <p:nvSpPr>
            <p:cNvPr id="12713" name="Google Shape;12713;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14" name="Google Shape;12714;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15" name="Google Shape;12715;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16" name="Google Shape;12716;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17" name="Google Shape;12717;p73"/>
          <p:cNvGrpSpPr/>
          <p:nvPr/>
        </p:nvGrpSpPr>
        <p:grpSpPr>
          <a:xfrm>
            <a:off x="7293064" y="2538197"/>
            <a:ext cx="443223" cy="369178"/>
            <a:chOff x="5770336" y="2007615"/>
            <a:chExt cx="350682" cy="292097"/>
          </a:xfrm>
        </p:grpSpPr>
        <p:sp>
          <p:nvSpPr>
            <p:cNvPr id="12718" name="Google Shape;12718;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19" name="Google Shape;12719;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20" name="Google Shape;12720;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21" name="Google Shape;12721;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22" name="Google Shape;12722;p73"/>
          <p:cNvGrpSpPr/>
          <p:nvPr/>
        </p:nvGrpSpPr>
        <p:grpSpPr>
          <a:xfrm>
            <a:off x="6732582" y="2503747"/>
            <a:ext cx="442781" cy="437595"/>
            <a:chOff x="5326878" y="1980358"/>
            <a:chExt cx="350332" cy="346229"/>
          </a:xfrm>
        </p:grpSpPr>
        <p:sp>
          <p:nvSpPr>
            <p:cNvPr id="12723" name="Google Shape;12723;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24" name="Google Shape;12724;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25" name="Google Shape;12725;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26" name="Google Shape;12726;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2727" name="Google Shape;12727;p73"/>
          <p:cNvSpPr/>
          <p:nvPr/>
        </p:nvSpPr>
        <p:spPr>
          <a:xfrm>
            <a:off x="10101979" y="2500490"/>
            <a:ext cx="417899" cy="442298"/>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2728" name="Google Shape;12728;p73"/>
          <p:cNvGrpSpPr/>
          <p:nvPr/>
        </p:nvGrpSpPr>
        <p:grpSpPr>
          <a:xfrm>
            <a:off x="6172625" y="2519183"/>
            <a:ext cx="442740" cy="408290"/>
            <a:chOff x="4883835" y="1992571"/>
            <a:chExt cx="350300" cy="323043"/>
          </a:xfrm>
        </p:grpSpPr>
        <p:sp>
          <p:nvSpPr>
            <p:cNvPr id="12729" name="Google Shape;12729;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30" name="Google Shape;12730;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31" name="Google Shape;12731;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32" name="Google Shape;12732;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33" name="Google Shape;12733;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34" name="Google Shape;12734;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35" name="Google Shape;12735;p73"/>
          <p:cNvGrpSpPr/>
          <p:nvPr/>
        </p:nvGrpSpPr>
        <p:grpSpPr>
          <a:xfrm>
            <a:off x="9541056" y="2501938"/>
            <a:ext cx="421235" cy="442298"/>
            <a:chOff x="7548967" y="1978927"/>
            <a:chExt cx="333285" cy="349950"/>
          </a:xfrm>
        </p:grpSpPr>
        <p:sp>
          <p:nvSpPr>
            <p:cNvPr id="12736" name="Google Shape;12736;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37" name="Google Shape;12737;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38" name="Google Shape;12738;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39" name="Google Shape;12739;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40" name="Google Shape;12740;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41" name="Google Shape;12741;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42" name="Google Shape;12742;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43" name="Google Shape;12743;p73"/>
          <p:cNvGrpSpPr/>
          <p:nvPr/>
        </p:nvGrpSpPr>
        <p:grpSpPr>
          <a:xfrm>
            <a:off x="7853986" y="2501938"/>
            <a:ext cx="437956" cy="442740"/>
            <a:chOff x="6214142" y="1978927"/>
            <a:chExt cx="346515" cy="350300"/>
          </a:xfrm>
        </p:grpSpPr>
        <p:sp>
          <p:nvSpPr>
            <p:cNvPr id="12744" name="Google Shape;12744;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45" name="Google Shape;12745;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46" name="Google Shape;12746;p73"/>
          <p:cNvGrpSpPr/>
          <p:nvPr/>
        </p:nvGrpSpPr>
        <p:grpSpPr>
          <a:xfrm>
            <a:off x="8981098" y="2501455"/>
            <a:ext cx="421235" cy="443223"/>
            <a:chOff x="7105923" y="1978545"/>
            <a:chExt cx="333285" cy="350682"/>
          </a:xfrm>
        </p:grpSpPr>
        <p:sp>
          <p:nvSpPr>
            <p:cNvPr id="12747" name="Google Shape;12747;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48" name="Google Shape;12748;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49" name="Google Shape;12749;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50" name="Google Shape;12750;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51" name="Google Shape;12751;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52" name="Google Shape;12752;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53" name="Google Shape;12753;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2754" name="Google Shape;12754;p73"/>
          <p:cNvSpPr/>
          <p:nvPr/>
        </p:nvSpPr>
        <p:spPr>
          <a:xfrm>
            <a:off x="8415874" y="2501455"/>
            <a:ext cx="432691" cy="442781"/>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55" name="Google Shape;12755;p73"/>
          <p:cNvSpPr/>
          <p:nvPr/>
        </p:nvSpPr>
        <p:spPr>
          <a:xfrm>
            <a:off x="5188135" y="3062258"/>
            <a:ext cx="115851" cy="444309"/>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2756" name="Google Shape;12756;p73"/>
          <p:cNvGrpSpPr/>
          <p:nvPr/>
        </p:nvGrpSpPr>
        <p:grpSpPr>
          <a:xfrm>
            <a:off x="4570736" y="3062378"/>
            <a:ext cx="257066" cy="444670"/>
            <a:chOff x="3616406" y="2422352"/>
            <a:chExt cx="203393" cy="351827"/>
          </a:xfrm>
        </p:grpSpPr>
        <p:sp>
          <p:nvSpPr>
            <p:cNvPr id="12757" name="Google Shape;12757;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58" name="Google Shape;12758;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59" name="Google Shape;12759;p73"/>
          <p:cNvGrpSpPr/>
          <p:nvPr/>
        </p:nvGrpSpPr>
        <p:grpSpPr>
          <a:xfrm>
            <a:off x="1109931" y="3061895"/>
            <a:ext cx="344657" cy="444670"/>
            <a:chOff x="913012" y="2421970"/>
            <a:chExt cx="272696" cy="351827"/>
          </a:xfrm>
        </p:grpSpPr>
        <p:sp>
          <p:nvSpPr>
            <p:cNvPr id="12760" name="Google Shape;12760;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61" name="Google Shape;12761;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62" name="Google Shape;12762;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63" name="Google Shape;12763;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64" name="Google Shape;12764;p73"/>
          <p:cNvGrpSpPr/>
          <p:nvPr/>
        </p:nvGrpSpPr>
        <p:grpSpPr>
          <a:xfrm>
            <a:off x="2875023" y="3062378"/>
            <a:ext cx="323112" cy="444187"/>
            <a:chOff x="2274743" y="2422352"/>
            <a:chExt cx="255649" cy="351445"/>
          </a:xfrm>
        </p:grpSpPr>
        <p:sp>
          <p:nvSpPr>
            <p:cNvPr id="12765" name="Google Shape;12765;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66" name="Google Shape;12766;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67" name="Google Shape;12767;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68" name="Google Shape;12768;p73"/>
          <p:cNvGrpSpPr/>
          <p:nvPr/>
        </p:nvGrpSpPr>
        <p:grpSpPr>
          <a:xfrm>
            <a:off x="3423525" y="3060971"/>
            <a:ext cx="311614" cy="445594"/>
            <a:chOff x="2708723" y="2421239"/>
            <a:chExt cx="246552" cy="352558"/>
          </a:xfrm>
        </p:grpSpPr>
        <p:sp>
          <p:nvSpPr>
            <p:cNvPr id="12769" name="Google Shape;12769;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70" name="Google Shape;12770;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71" name="Google Shape;12771;p73"/>
          <p:cNvGrpSpPr/>
          <p:nvPr/>
        </p:nvGrpSpPr>
        <p:grpSpPr>
          <a:xfrm>
            <a:off x="2319850" y="3062377"/>
            <a:ext cx="327894" cy="443264"/>
            <a:chOff x="1835485" y="2422352"/>
            <a:chExt cx="259433" cy="350714"/>
          </a:xfrm>
        </p:grpSpPr>
        <p:sp>
          <p:nvSpPr>
            <p:cNvPr id="12772" name="Google Shape;12772;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73" name="Google Shape;12773;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74" name="Google Shape;12774;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75" name="Google Shape;12775;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76" name="Google Shape;12776;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77" name="Google Shape;12777;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78" name="Google Shape;12778;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79" name="Google Shape;12779;p73"/>
          <p:cNvGrpSpPr/>
          <p:nvPr/>
        </p:nvGrpSpPr>
        <p:grpSpPr>
          <a:xfrm>
            <a:off x="3981554" y="3062378"/>
            <a:ext cx="268562" cy="444187"/>
            <a:chOff x="3150240" y="2422352"/>
            <a:chExt cx="212489" cy="351445"/>
          </a:xfrm>
        </p:grpSpPr>
        <p:sp>
          <p:nvSpPr>
            <p:cNvPr id="12780" name="Google Shape;12780;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81" name="Google Shape;12781;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782" name="Google Shape;12782;p73"/>
          <p:cNvGrpSpPr/>
          <p:nvPr/>
        </p:nvGrpSpPr>
        <p:grpSpPr>
          <a:xfrm>
            <a:off x="1727813" y="3062096"/>
            <a:ext cx="340316" cy="444952"/>
            <a:chOff x="1367060" y="2422129"/>
            <a:chExt cx="269261" cy="352050"/>
          </a:xfrm>
        </p:grpSpPr>
        <p:sp>
          <p:nvSpPr>
            <p:cNvPr id="12783" name="Google Shape;12783;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84" name="Google Shape;12784;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85" name="Google Shape;12785;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86" name="Google Shape;12786;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87" name="Google Shape;12787;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88" name="Google Shape;12788;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89" name="Google Shape;12789;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90" name="Google Shape;12790;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91" name="Google Shape;12791;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92" name="Google Shape;12792;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93" name="Google Shape;12793;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94" name="Google Shape;12794;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95" name="Google Shape;12795;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796" name="Google Shape;12796;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2797" name="Google Shape;12797;p73"/>
          <p:cNvSpPr/>
          <p:nvPr/>
        </p:nvSpPr>
        <p:spPr>
          <a:xfrm>
            <a:off x="8943270" y="3066879"/>
            <a:ext cx="446600" cy="444027"/>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2798" name="Google Shape;12798;p73"/>
          <p:cNvGrpSpPr/>
          <p:nvPr/>
        </p:nvGrpSpPr>
        <p:grpSpPr>
          <a:xfrm>
            <a:off x="6171178" y="3066236"/>
            <a:ext cx="347030" cy="443223"/>
            <a:chOff x="4882690" y="2425405"/>
            <a:chExt cx="274573" cy="350682"/>
          </a:xfrm>
        </p:grpSpPr>
        <p:sp>
          <p:nvSpPr>
            <p:cNvPr id="12799" name="Google Shape;12799;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00" name="Google Shape;12800;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01" name="Google Shape;12801;p73"/>
          <p:cNvGrpSpPr/>
          <p:nvPr/>
        </p:nvGrpSpPr>
        <p:grpSpPr>
          <a:xfrm>
            <a:off x="8376600" y="3089592"/>
            <a:ext cx="449936" cy="395909"/>
            <a:chOff x="6627639" y="2443884"/>
            <a:chExt cx="355993" cy="313247"/>
          </a:xfrm>
        </p:grpSpPr>
        <p:sp>
          <p:nvSpPr>
            <p:cNvPr id="12802" name="Google Shape;12802;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03" name="Google Shape;12803;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04" name="Google Shape;12804;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05" name="Google Shape;12805;p73"/>
          <p:cNvGrpSpPr/>
          <p:nvPr/>
        </p:nvGrpSpPr>
        <p:grpSpPr>
          <a:xfrm>
            <a:off x="7815196" y="3112665"/>
            <a:ext cx="444187" cy="351331"/>
            <a:chOff x="6183451" y="2462140"/>
            <a:chExt cx="351445" cy="277976"/>
          </a:xfrm>
        </p:grpSpPr>
        <p:sp>
          <p:nvSpPr>
            <p:cNvPr id="12806" name="Google Shape;12806;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07" name="Google Shape;12807;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08" name="Google Shape;12808;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09" name="Google Shape;12809;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10" name="Google Shape;12810;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11" name="Google Shape;12811;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12" name="Google Shape;12812;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13" name="Google Shape;12813;p73"/>
          <p:cNvGrpSpPr/>
          <p:nvPr/>
        </p:nvGrpSpPr>
        <p:grpSpPr>
          <a:xfrm>
            <a:off x="7249006" y="3071865"/>
            <a:ext cx="446600" cy="431364"/>
            <a:chOff x="5735477" y="2429858"/>
            <a:chExt cx="353354" cy="341299"/>
          </a:xfrm>
        </p:grpSpPr>
        <p:sp>
          <p:nvSpPr>
            <p:cNvPr id="12814" name="Google Shape;12814;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15" name="Google Shape;12815;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16" name="Google Shape;12816;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17" name="Google Shape;12817;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18" name="Google Shape;12818;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19" name="Google Shape;12819;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20" name="Google Shape;12820;p73"/>
          <p:cNvGrpSpPr/>
          <p:nvPr/>
        </p:nvGrpSpPr>
        <p:grpSpPr>
          <a:xfrm>
            <a:off x="6627499" y="3093496"/>
            <a:ext cx="512197" cy="348200"/>
            <a:chOff x="5283337" y="2478774"/>
            <a:chExt cx="358633" cy="243913"/>
          </a:xfrm>
        </p:grpSpPr>
        <p:sp>
          <p:nvSpPr>
            <p:cNvPr id="12821" name="Google Shape;12821;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22" name="Google Shape;12822;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23" name="Google Shape;12823;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24" name="Google Shape;12824;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25" name="Google Shape;12825;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26" name="Google Shape;12826;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27" name="Google Shape;12827;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28" name="Google Shape;12828;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29" name="Google Shape;12829;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30" name="Google Shape;12830;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31" name="Google Shape;12831;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32" name="Google Shape;12832;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33" name="Google Shape;12833;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34" name="Google Shape;12834;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35" name="Google Shape;12835;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36" name="Google Shape;12836;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37" name="Google Shape;12837;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38" name="Google Shape;12838;p73"/>
          <p:cNvGrpSpPr/>
          <p:nvPr/>
        </p:nvGrpSpPr>
        <p:grpSpPr>
          <a:xfrm>
            <a:off x="10066563" y="3123640"/>
            <a:ext cx="457614" cy="326930"/>
            <a:chOff x="7964753" y="2470823"/>
            <a:chExt cx="362068" cy="258670"/>
          </a:xfrm>
        </p:grpSpPr>
        <p:sp>
          <p:nvSpPr>
            <p:cNvPr id="12839" name="Google Shape;12839;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40" name="Google Shape;12840;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41" name="Google Shape;12841;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42" name="Google Shape;12842;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43" name="Google Shape;12843;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44" name="Google Shape;12844;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45" name="Google Shape;12845;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46" name="Google Shape;12846;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47" name="Google Shape;12847;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48" name="Google Shape;12848;p73"/>
          <p:cNvGrpSpPr/>
          <p:nvPr/>
        </p:nvGrpSpPr>
        <p:grpSpPr>
          <a:xfrm>
            <a:off x="9509941" y="3105470"/>
            <a:ext cx="442781" cy="365198"/>
            <a:chOff x="7524349" y="2456447"/>
            <a:chExt cx="350332" cy="288948"/>
          </a:xfrm>
        </p:grpSpPr>
        <p:sp>
          <p:nvSpPr>
            <p:cNvPr id="12849" name="Google Shape;12849;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50" name="Google Shape;12850;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51" name="Google Shape;12851;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52" name="Google Shape;12852;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53" name="Google Shape;12853;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54" name="Google Shape;12854;p73"/>
          <p:cNvGrpSpPr/>
          <p:nvPr/>
        </p:nvGrpSpPr>
        <p:grpSpPr>
          <a:xfrm>
            <a:off x="5021113" y="3658755"/>
            <a:ext cx="448971" cy="450861"/>
            <a:chOff x="3972749" y="2894211"/>
            <a:chExt cx="355230" cy="356725"/>
          </a:xfrm>
        </p:grpSpPr>
        <p:sp>
          <p:nvSpPr>
            <p:cNvPr id="12855" name="Google Shape;12855;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56" name="Google Shape;12856;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57" name="Google Shape;12857;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58" name="Google Shape;12858;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59" name="Google Shape;12859;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60" name="Google Shape;12860;p73"/>
          <p:cNvGrpSpPr/>
          <p:nvPr/>
        </p:nvGrpSpPr>
        <p:grpSpPr>
          <a:xfrm>
            <a:off x="4458744" y="3689828"/>
            <a:ext cx="449936" cy="389156"/>
            <a:chOff x="3527797" y="2918796"/>
            <a:chExt cx="355993" cy="307904"/>
          </a:xfrm>
        </p:grpSpPr>
        <p:sp>
          <p:nvSpPr>
            <p:cNvPr id="12861" name="Google Shape;12861;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62" name="Google Shape;12862;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63" name="Google Shape;12863;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64" name="Google Shape;12864;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65" name="Google Shape;12865;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66" name="Google Shape;12866;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67" name="Google Shape;12867;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68" name="Google Shape;12868;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69" name="Google Shape;12869;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70" name="Google Shape;12870;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71" name="Google Shape;12871;p73"/>
          <p:cNvGrpSpPr/>
          <p:nvPr/>
        </p:nvGrpSpPr>
        <p:grpSpPr>
          <a:xfrm>
            <a:off x="3896374" y="3692561"/>
            <a:ext cx="450418" cy="382122"/>
            <a:chOff x="3082845" y="2920959"/>
            <a:chExt cx="356375" cy="302338"/>
          </a:xfrm>
        </p:grpSpPr>
        <p:sp>
          <p:nvSpPr>
            <p:cNvPr id="12872" name="Google Shape;12872;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73" name="Google Shape;12873;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74" name="Google Shape;12874;p73"/>
          <p:cNvGrpSpPr/>
          <p:nvPr/>
        </p:nvGrpSpPr>
        <p:grpSpPr>
          <a:xfrm>
            <a:off x="3335451" y="3659679"/>
            <a:ext cx="449454" cy="449454"/>
            <a:chOff x="2639038" y="2894942"/>
            <a:chExt cx="355612" cy="355612"/>
          </a:xfrm>
        </p:grpSpPr>
        <p:sp>
          <p:nvSpPr>
            <p:cNvPr id="12875" name="Google Shape;12875;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76" name="Google Shape;12876;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77" name="Google Shape;12877;p73"/>
          <p:cNvGrpSpPr/>
          <p:nvPr/>
        </p:nvGrpSpPr>
        <p:grpSpPr>
          <a:xfrm>
            <a:off x="2773564" y="3715193"/>
            <a:ext cx="449936" cy="338426"/>
            <a:chOff x="2194468" y="2938865"/>
            <a:chExt cx="355993" cy="267766"/>
          </a:xfrm>
        </p:grpSpPr>
        <p:sp>
          <p:nvSpPr>
            <p:cNvPr id="12878" name="Google Shape;12878;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79" name="Google Shape;12879;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80" name="Google Shape;12880;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81" name="Google Shape;12881;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82" name="Google Shape;12882;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83" name="Google Shape;12883;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84" name="Google Shape;12884;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85" name="Google Shape;12885;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86" name="Google Shape;12886;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87" name="Google Shape;12887;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88" name="Google Shape;12888;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89" name="Google Shape;12889;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90" name="Google Shape;12890;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91" name="Google Shape;12891;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92" name="Google Shape;12892;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93" name="Google Shape;12893;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94" name="Google Shape;12894;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95" name="Google Shape;12895;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96" name="Google Shape;12896;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897" name="Google Shape;12897;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898" name="Google Shape;12898;p73"/>
          <p:cNvGrpSpPr/>
          <p:nvPr/>
        </p:nvGrpSpPr>
        <p:grpSpPr>
          <a:xfrm>
            <a:off x="2211676" y="3659197"/>
            <a:ext cx="449936" cy="449454"/>
            <a:chOff x="1749897" y="2894561"/>
            <a:chExt cx="355993" cy="355612"/>
          </a:xfrm>
        </p:grpSpPr>
        <p:sp>
          <p:nvSpPr>
            <p:cNvPr id="12899" name="Google Shape;12899;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00" name="Google Shape;12900;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01" name="Google Shape;12901;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02" name="Google Shape;12902;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03" name="Google Shape;12903;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04" name="Google Shape;12904;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05" name="Google Shape;12905;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06" name="Google Shape;12906;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07" name="Google Shape;12907;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08" name="Google Shape;12908;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09" name="Google Shape;12909;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910" name="Google Shape;12910;p73"/>
          <p:cNvGrpSpPr/>
          <p:nvPr/>
        </p:nvGrpSpPr>
        <p:grpSpPr>
          <a:xfrm>
            <a:off x="1649788" y="3658755"/>
            <a:ext cx="451866" cy="451825"/>
            <a:chOff x="1305327" y="2894211"/>
            <a:chExt cx="357520" cy="357488"/>
          </a:xfrm>
        </p:grpSpPr>
        <p:sp>
          <p:nvSpPr>
            <p:cNvPr id="12911" name="Google Shape;12911;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12" name="Google Shape;12912;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13" name="Google Shape;12913;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14" name="Google Shape;12914;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15" name="Google Shape;12915;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916" name="Google Shape;12916;p73"/>
          <p:cNvGrpSpPr/>
          <p:nvPr/>
        </p:nvGrpSpPr>
        <p:grpSpPr>
          <a:xfrm>
            <a:off x="1079298" y="3659398"/>
            <a:ext cx="460187" cy="446519"/>
            <a:chOff x="853950" y="2894720"/>
            <a:chExt cx="364104" cy="353290"/>
          </a:xfrm>
        </p:grpSpPr>
        <p:sp>
          <p:nvSpPr>
            <p:cNvPr id="12917" name="Google Shape;12917;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18" name="Google Shape;12918;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19" name="Google Shape;12919;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20" name="Google Shape;12920;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21" name="Google Shape;12921;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22" name="Google Shape;12922;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23" name="Google Shape;12923;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924" name="Google Shape;12924;p73"/>
          <p:cNvGrpSpPr/>
          <p:nvPr/>
        </p:nvGrpSpPr>
        <p:grpSpPr>
          <a:xfrm>
            <a:off x="8931332" y="3681989"/>
            <a:ext cx="445153" cy="423324"/>
            <a:chOff x="7066548" y="2912594"/>
            <a:chExt cx="352209" cy="334938"/>
          </a:xfrm>
        </p:grpSpPr>
        <p:sp>
          <p:nvSpPr>
            <p:cNvPr id="12925" name="Google Shape;12925;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26" name="Google Shape;12926;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27" name="Google Shape;12927;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28" name="Google Shape;12928;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29" name="Google Shape;12929;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30" name="Google Shape;12930;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2931" name="Google Shape;12931;p73"/>
          <p:cNvSpPr/>
          <p:nvPr/>
        </p:nvSpPr>
        <p:spPr>
          <a:xfrm>
            <a:off x="8330653" y="3645811"/>
            <a:ext cx="493028" cy="451866"/>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32" name="Google Shape;12932;p73"/>
          <p:cNvSpPr/>
          <p:nvPr/>
        </p:nvSpPr>
        <p:spPr>
          <a:xfrm>
            <a:off x="7753933" y="3668322"/>
            <a:ext cx="493511" cy="41974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2933" name="Google Shape;12933;p73"/>
          <p:cNvGrpSpPr/>
          <p:nvPr/>
        </p:nvGrpSpPr>
        <p:grpSpPr>
          <a:xfrm>
            <a:off x="9531489" y="3672141"/>
            <a:ext cx="402542" cy="445153"/>
            <a:chOff x="7541397" y="2904802"/>
            <a:chExt cx="318495" cy="352209"/>
          </a:xfrm>
        </p:grpSpPr>
        <p:sp>
          <p:nvSpPr>
            <p:cNvPr id="12934" name="Google Shape;12934;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35" name="Google Shape;12935;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936" name="Google Shape;12936;p73"/>
          <p:cNvGrpSpPr/>
          <p:nvPr/>
        </p:nvGrpSpPr>
        <p:grpSpPr>
          <a:xfrm>
            <a:off x="10114923" y="3671177"/>
            <a:ext cx="387709" cy="444187"/>
            <a:chOff x="8003015" y="2904039"/>
            <a:chExt cx="306759" cy="351445"/>
          </a:xfrm>
        </p:grpSpPr>
        <p:sp>
          <p:nvSpPr>
            <p:cNvPr id="12937" name="Google Shape;12937;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38" name="Google Shape;12938;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39" name="Google Shape;12939;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40" name="Google Shape;12940;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41" name="Google Shape;12941;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42" name="Google Shape;12942;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943" name="Google Shape;12943;p73"/>
          <p:cNvGrpSpPr/>
          <p:nvPr/>
        </p:nvGrpSpPr>
        <p:grpSpPr>
          <a:xfrm>
            <a:off x="7188709" y="3647740"/>
            <a:ext cx="467181" cy="467141"/>
            <a:chOff x="5687770" y="2885496"/>
            <a:chExt cx="369638" cy="369606"/>
          </a:xfrm>
        </p:grpSpPr>
        <p:sp>
          <p:nvSpPr>
            <p:cNvPr id="12944" name="Google Shape;12944;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45" name="Google Shape;12945;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46" name="Google Shape;12946;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47" name="Google Shape;12947;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48" name="Google Shape;12948;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49" name="Google Shape;12949;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50" name="Google Shape;12950;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51" name="Google Shape;12951;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52" name="Google Shape;12952;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53" name="Google Shape;12953;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954" name="Google Shape;12954;p73"/>
          <p:cNvGrpSpPr/>
          <p:nvPr/>
        </p:nvGrpSpPr>
        <p:grpSpPr>
          <a:xfrm>
            <a:off x="6170253" y="3672141"/>
            <a:ext cx="197694" cy="441776"/>
            <a:chOff x="4881958" y="2904802"/>
            <a:chExt cx="156417" cy="349537"/>
          </a:xfrm>
        </p:grpSpPr>
        <p:sp>
          <p:nvSpPr>
            <p:cNvPr id="12955" name="Google Shape;12955;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56" name="Google Shape;12956;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57" name="Google Shape;12957;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58" name="Google Shape;12958;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59" name="Google Shape;12959;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60" name="Google Shape;12960;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61" name="Google Shape;12961;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962" name="Google Shape;12962;p73"/>
          <p:cNvGrpSpPr/>
          <p:nvPr/>
        </p:nvGrpSpPr>
        <p:grpSpPr>
          <a:xfrm>
            <a:off x="6610541" y="3649027"/>
            <a:ext cx="469071" cy="464407"/>
            <a:chOff x="5230318" y="2886514"/>
            <a:chExt cx="371133" cy="367443"/>
          </a:xfrm>
        </p:grpSpPr>
        <p:sp>
          <p:nvSpPr>
            <p:cNvPr id="12963" name="Google Shape;12963;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64" name="Google Shape;12964;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65" name="Google Shape;12965;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66" name="Google Shape;12966;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67" name="Google Shape;12967;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68" name="Google Shape;12968;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69" name="Google Shape;12969;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70" name="Google Shape;12970;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71" name="Google Shape;12971;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972" name="Google Shape;12972;p73"/>
          <p:cNvGrpSpPr/>
          <p:nvPr/>
        </p:nvGrpSpPr>
        <p:grpSpPr>
          <a:xfrm>
            <a:off x="7265286" y="4341719"/>
            <a:ext cx="445635" cy="230737"/>
            <a:chOff x="5748358" y="3434578"/>
            <a:chExt cx="352590" cy="182561"/>
          </a:xfrm>
        </p:grpSpPr>
        <p:sp>
          <p:nvSpPr>
            <p:cNvPr id="12973" name="Google Shape;12973;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74" name="Google Shape;12974;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75" name="Google Shape;12975;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76" name="Google Shape;12976;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77" name="Google Shape;12977;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78" name="Google Shape;12978;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979" name="Google Shape;12979;p73"/>
          <p:cNvGrpSpPr/>
          <p:nvPr/>
        </p:nvGrpSpPr>
        <p:grpSpPr>
          <a:xfrm>
            <a:off x="1089830" y="5403630"/>
            <a:ext cx="431244" cy="454117"/>
            <a:chOff x="862283" y="4274771"/>
            <a:chExt cx="341204" cy="359301"/>
          </a:xfrm>
        </p:grpSpPr>
        <p:sp>
          <p:nvSpPr>
            <p:cNvPr id="12980" name="Google Shape;12980;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81" name="Google Shape;12981;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82" name="Google Shape;12982;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983" name="Google Shape;12983;p73"/>
          <p:cNvGrpSpPr/>
          <p:nvPr/>
        </p:nvGrpSpPr>
        <p:grpSpPr>
          <a:xfrm>
            <a:off x="1765599" y="5419547"/>
            <a:ext cx="381519" cy="420712"/>
            <a:chOff x="1396957" y="4287365"/>
            <a:chExt cx="301861" cy="332871"/>
          </a:xfrm>
        </p:grpSpPr>
        <p:sp>
          <p:nvSpPr>
            <p:cNvPr id="12984" name="Google Shape;12984;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85" name="Google Shape;12985;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86" name="Google Shape;12986;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87" name="Google Shape;12987;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88" name="Google Shape;12988;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89" name="Google Shape;12989;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90" name="Google Shape;12990;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91" name="Google Shape;12991;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92" name="Google Shape;12992;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93" name="Google Shape;12993;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94" name="Google Shape;12994;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95" name="Google Shape;12995;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96" name="Google Shape;12996;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97" name="Google Shape;12997;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2998" name="Google Shape;12998;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2999" name="Google Shape;12999;p73"/>
          <p:cNvGrpSpPr/>
          <p:nvPr/>
        </p:nvGrpSpPr>
        <p:grpSpPr>
          <a:xfrm>
            <a:off x="2357635" y="5407086"/>
            <a:ext cx="500666" cy="449454"/>
            <a:chOff x="1865381" y="4277506"/>
            <a:chExt cx="396131" cy="355612"/>
          </a:xfrm>
        </p:grpSpPr>
        <p:sp>
          <p:nvSpPr>
            <p:cNvPr id="13000" name="Google Shape;13000;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01" name="Google Shape;13001;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02" name="Google Shape;13002;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03" name="Google Shape;13003;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04" name="Google Shape;13004;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05" name="Google Shape;13005;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006" name="Google Shape;13006;p73"/>
          <p:cNvGrpSpPr/>
          <p:nvPr/>
        </p:nvGrpSpPr>
        <p:grpSpPr>
          <a:xfrm>
            <a:off x="3048276" y="5440571"/>
            <a:ext cx="422642" cy="379107"/>
            <a:chOff x="2411823" y="4303999"/>
            <a:chExt cx="334398" cy="299953"/>
          </a:xfrm>
        </p:grpSpPr>
        <p:sp>
          <p:nvSpPr>
            <p:cNvPr id="13007" name="Google Shape;13007;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08" name="Google Shape;13008;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09" name="Google Shape;13009;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10" name="Google Shape;13010;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11" name="Google Shape;13011;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12" name="Google Shape;13012;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13" name="Google Shape;13013;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014" name="Google Shape;13014;p73"/>
          <p:cNvGrpSpPr/>
          <p:nvPr/>
        </p:nvGrpSpPr>
        <p:grpSpPr>
          <a:xfrm>
            <a:off x="3669496" y="5409015"/>
            <a:ext cx="483462" cy="443223"/>
            <a:chOff x="2903337" y="4279032"/>
            <a:chExt cx="382519" cy="350682"/>
          </a:xfrm>
        </p:grpSpPr>
        <p:sp>
          <p:nvSpPr>
            <p:cNvPr id="13015" name="Google Shape;13015;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16" name="Google Shape;13016;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17" name="Google Shape;13017;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18" name="Google Shape;13018;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19" name="Google Shape;13019;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20" name="Google Shape;13020;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21" name="Google Shape;13021;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22" name="Google Shape;13022;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23" name="Google Shape;13023;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24" name="Google Shape;13024;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25" name="Google Shape;13025;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26" name="Google Shape;13026;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27" name="Google Shape;13027;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28" name="Google Shape;13028;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29" name="Google Shape;13029;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030" name="Google Shape;13030;p73"/>
          <p:cNvGrpSpPr/>
          <p:nvPr/>
        </p:nvGrpSpPr>
        <p:grpSpPr>
          <a:xfrm>
            <a:off x="4971307" y="5455444"/>
            <a:ext cx="484868" cy="349401"/>
            <a:chOff x="3933342" y="4315767"/>
            <a:chExt cx="383632" cy="276449"/>
          </a:xfrm>
        </p:grpSpPr>
        <p:sp>
          <p:nvSpPr>
            <p:cNvPr id="13031" name="Google Shape;13031;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32" name="Google Shape;13032;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33" name="Google Shape;13033;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34" name="Google Shape;13034;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35" name="Google Shape;13035;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36" name="Google Shape;13036;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037" name="Google Shape;13037;p73"/>
          <p:cNvGrpSpPr/>
          <p:nvPr/>
        </p:nvGrpSpPr>
        <p:grpSpPr>
          <a:xfrm>
            <a:off x="4349124" y="5438683"/>
            <a:ext cx="426018" cy="382444"/>
            <a:chOff x="3441065" y="4302505"/>
            <a:chExt cx="337069" cy="302593"/>
          </a:xfrm>
        </p:grpSpPr>
        <p:sp>
          <p:nvSpPr>
            <p:cNvPr id="13038" name="Google Shape;13038;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39" name="Google Shape;13039;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40" name="Google Shape;13040;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41" name="Google Shape;13041;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42" name="Google Shape;13042;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43" name="Google Shape;13043;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44" name="Google Shape;13044;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45" name="Google Shape;13045;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46" name="Google Shape;13046;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47" name="Google Shape;13047;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48" name="Google Shape;13048;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49" name="Google Shape;13049;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50" name="Google Shape;13050;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051" name="Google Shape;13051;p73"/>
          <p:cNvGrpSpPr/>
          <p:nvPr/>
        </p:nvGrpSpPr>
        <p:grpSpPr>
          <a:xfrm>
            <a:off x="4464492" y="4250791"/>
            <a:ext cx="428873" cy="425013"/>
            <a:chOff x="3532345" y="3362635"/>
            <a:chExt cx="339328" cy="336274"/>
          </a:xfrm>
        </p:grpSpPr>
        <p:sp>
          <p:nvSpPr>
            <p:cNvPr id="13052" name="Google Shape;13052;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53" name="Google Shape;13053;p7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54" name="Google Shape;13054;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55" name="Google Shape;13055;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56" name="Google Shape;13056;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057" name="Google Shape;13057;p73"/>
          <p:cNvSpPr/>
          <p:nvPr/>
        </p:nvSpPr>
        <p:spPr>
          <a:xfrm>
            <a:off x="5016330" y="4234752"/>
            <a:ext cx="453755" cy="453031"/>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058" name="Google Shape;13058;p73"/>
          <p:cNvGrpSpPr/>
          <p:nvPr/>
        </p:nvGrpSpPr>
        <p:grpSpPr>
          <a:xfrm>
            <a:off x="2381111" y="4814568"/>
            <a:ext cx="205853" cy="444187"/>
            <a:chOff x="1883955" y="3808700"/>
            <a:chExt cx="162873" cy="351445"/>
          </a:xfrm>
        </p:grpSpPr>
        <p:sp>
          <p:nvSpPr>
            <p:cNvPr id="13059" name="Google Shape;13059;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60" name="Google Shape;13060;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061" name="Google Shape;13061;p73"/>
          <p:cNvGrpSpPr/>
          <p:nvPr/>
        </p:nvGrpSpPr>
        <p:grpSpPr>
          <a:xfrm>
            <a:off x="1186989" y="4815211"/>
            <a:ext cx="242676" cy="444027"/>
            <a:chOff x="939156" y="3809209"/>
            <a:chExt cx="192007" cy="351318"/>
          </a:xfrm>
        </p:grpSpPr>
        <p:sp>
          <p:nvSpPr>
            <p:cNvPr id="13062" name="Google Shape;13062;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63" name="Google Shape;13063;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064" name="Google Shape;13064;p73"/>
          <p:cNvGrpSpPr/>
          <p:nvPr/>
        </p:nvGrpSpPr>
        <p:grpSpPr>
          <a:xfrm>
            <a:off x="2914739" y="4816015"/>
            <a:ext cx="245087" cy="441293"/>
            <a:chOff x="2306167" y="3809845"/>
            <a:chExt cx="193915" cy="349155"/>
          </a:xfrm>
        </p:grpSpPr>
        <p:sp>
          <p:nvSpPr>
            <p:cNvPr id="13065" name="Google Shape;13065;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66" name="Google Shape;13066;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67" name="Google Shape;13067;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68" name="Google Shape;13068;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69" name="Google Shape;13069;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70" name="Google Shape;13070;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71" name="Google Shape;13071;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072" name="Google Shape;13072;p73"/>
          <p:cNvGrpSpPr/>
          <p:nvPr/>
        </p:nvGrpSpPr>
        <p:grpSpPr>
          <a:xfrm>
            <a:off x="1673264" y="4812638"/>
            <a:ext cx="450378" cy="450901"/>
            <a:chOff x="1323901" y="3807173"/>
            <a:chExt cx="356343" cy="356757"/>
          </a:xfrm>
        </p:grpSpPr>
        <p:sp>
          <p:nvSpPr>
            <p:cNvPr id="13073" name="Google Shape;13073;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74" name="Google Shape;13074;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75" name="Google Shape;13075;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76" name="Google Shape;13076;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77" name="Google Shape;13077;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78" name="Google Shape;13078;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79" name="Google Shape;13079;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80" name="Google Shape;13080;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81" name="Google Shape;13081;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82" name="Google Shape;13082;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83" name="Google Shape;13083;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84" name="Google Shape;13084;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85" name="Google Shape;13085;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86" name="Google Shape;13086;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87" name="Google Shape;13087;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88" name="Google Shape;13088;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89" name="Google Shape;13089;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90" name="Google Shape;13090;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91" name="Google Shape;13091;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92" name="Google Shape;13092;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93" name="Google Shape;13093;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94" name="Google Shape;13094;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95" name="Google Shape;13095;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096" name="Google Shape;13096;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097" name="Google Shape;13097;p73"/>
          <p:cNvSpPr/>
          <p:nvPr/>
        </p:nvSpPr>
        <p:spPr>
          <a:xfrm>
            <a:off x="3523055" y="4809783"/>
            <a:ext cx="112514" cy="455081"/>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098" name="Google Shape;13098;p73"/>
          <p:cNvGrpSpPr/>
          <p:nvPr/>
        </p:nvGrpSpPr>
        <p:grpSpPr>
          <a:xfrm>
            <a:off x="1086012" y="4239777"/>
            <a:ext cx="387709" cy="444187"/>
            <a:chOff x="859262" y="3353920"/>
            <a:chExt cx="306759" cy="351445"/>
          </a:xfrm>
        </p:grpSpPr>
        <p:sp>
          <p:nvSpPr>
            <p:cNvPr id="13099" name="Google Shape;13099;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00" name="Google Shape;13100;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01" name="Google Shape;13101;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02" name="Google Shape;13102;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03" name="Google Shape;13103;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104" name="Google Shape;13104;p73"/>
          <p:cNvSpPr/>
          <p:nvPr/>
        </p:nvSpPr>
        <p:spPr>
          <a:xfrm>
            <a:off x="1663175" y="4248259"/>
            <a:ext cx="364757" cy="426581"/>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105" name="Google Shape;13105;p73"/>
          <p:cNvGrpSpPr/>
          <p:nvPr/>
        </p:nvGrpSpPr>
        <p:grpSpPr>
          <a:xfrm>
            <a:off x="5014400" y="4850465"/>
            <a:ext cx="460950" cy="373359"/>
            <a:chOff x="3967437" y="3837102"/>
            <a:chExt cx="364708" cy="295405"/>
          </a:xfrm>
        </p:grpSpPr>
        <p:sp>
          <p:nvSpPr>
            <p:cNvPr id="13106" name="Google Shape;13106;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07" name="Google Shape;13107;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08" name="Google Shape;13108;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09" name="Google Shape;13109;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10" name="Google Shape;13110;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111" name="Google Shape;13111;p73"/>
          <p:cNvSpPr/>
          <p:nvPr/>
        </p:nvSpPr>
        <p:spPr>
          <a:xfrm>
            <a:off x="4065326" y="4813604"/>
            <a:ext cx="98645" cy="446680"/>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12" name="Google Shape;13112;p73"/>
          <p:cNvSpPr/>
          <p:nvPr/>
        </p:nvSpPr>
        <p:spPr>
          <a:xfrm>
            <a:off x="4385020" y="4839210"/>
            <a:ext cx="459503" cy="393900"/>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13" name="Google Shape;13113;p73"/>
          <p:cNvSpPr/>
          <p:nvPr/>
        </p:nvSpPr>
        <p:spPr>
          <a:xfrm>
            <a:off x="6717078" y="4827029"/>
            <a:ext cx="409738" cy="410180"/>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114" name="Google Shape;13114;p73"/>
          <p:cNvGrpSpPr/>
          <p:nvPr/>
        </p:nvGrpSpPr>
        <p:grpSpPr>
          <a:xfrm>
            <a:off x="7345504" y="4811725"/>
            <a:ext cx="358620" cy="389839"/>
            <a:chOff x="5964227" y="3858701"/>
            <a:chExt cx="283743" cy="308444"/>
          </a:xfrm>
        </p:grpSpPr>
        <p:sp>
          <p:nvSpPr>
            <p:cNvPr id="13115" name="Google Shape;13115;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16" name="Google Shape;13116;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17" name="Google Shape;13117;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18" name="Google Shape;13118;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119" name="Google Shape;13119;p73"/>
          <p:cNvGrpSpPr/>
          <p:nvPr/>
        </p:nvGrpSpPr>
        <p:grpSpPr>
          <a:xfrm>
            <a:off x="7891100" y="4895928"/>
            <a:ext cx="404915" cy="269969"/>
            <a:chOff x="6395908" y="3873073"/>
            <a:chExt cx="320372" cy="213602"/>
          </a:xfrm>
        </p:grpSpPr>
        <p:sp>
          <p:nvSpPr>
            <p:cNvPr id="13120" name="Google Shape;13120;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21" name="Google Shape;13121;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22" name="Google Shape;13122;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23" name="Google Shape;13123;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24" name="Google Shape;13124;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25" name="Google Shape;13125;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26" name="Google Shape;13126;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27" name="Google Shape;13127;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28" name="Google Shape;13128;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29" name="Google Shape;13129;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130" name="Google Shape;13130;p73"/>
          <p:cNvGrpSpPr/>
          <p:nvPr/>
        </p:nvGrpSpPr>
        <p:grpSpPr>
          <a:xfrm>
            <a:off x="9179486" y="4807130"/>
            <a:ext cx="451383" cy="444912"/>
            <a:chOff x="7415290" y="3802816"/>
            <a:chExt cx="357138" cy="352018"/>
          </a:xfrm>
        </p:grpSpPr>
        <p:sp>
          <p:nvSpPr>
            <p:cNvPr id="13131" name="Google Shape;13131;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32" name="Google Shape;13132;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33" name="Google Shape;13133;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34" name="Google Shape;13134;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35" name="Google Shape;13135;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36" name="Google Shape;13136;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37" name="Google Shape;13137;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38" name="Google Shape;13138;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139" name="Google Shape;13139;p73"/>
          <p:cNvGrpSpPr/>
          <p:nvPr/>
        </p:nvGrpSpPr>
        <p:grpSpPr>
          <a:xfrm>
            <a:off x="8515214" y="4845803"/>
            <a:ext cx="448971" cy="370826"/>
            <a:chOff x="6889712" y="3833413"/>
            <a:chExt cx="355230" cy="293401"/>
          </a:xfrm>
        </p:grpSpPr>
        <p:sp>
          <p:nvSpPr>
            <p:cNvPr id="13140" name="Google Shape;13140;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41" name="Google Shape;13141;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42" name="Google Shape;13142;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43" name="Google Shape;13143;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44" name="Google Shape;13144;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145" name="Google Shape;13145;p73"/>
          <p:cNvGrpSpPr/>
          <p:nvPr/>
        </p:nvGrpSpPr>
        <p:grpSpPr>
          <a:xfrm>
            <a:off x="9740984" y="4848907"/>
            <a:ext cx="356819" cy="426143"/>
            <a:chOff x="1635875" y="237775"/>
            <a:chExt cx="4370250" cy="5219325"/>
          </a:xfrm>
        </p:grpSpPr>
        <p:sp>
          <p:nvSpPr>
            <p:cNvPr id="13146" name="Google Shape;13146;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47" name="Google Shape;13147;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148" name="Google Shape;13148;p73"/>
          <p:cNvGrpSpPr/>
          <p:nvPr/>
        </p:nvGrpSpPr>
        <p:grpSpPr>
          <a:xfrm>
            <a:off x="3923064" y="4248901"/>
            <a:ext cx="376495" cy="426661"/>
            <a:chOff x="3103963" y="3361140"/>
            <a:chExt cx="297886" cy="337578"/>
          </a:xfrm>
        </p:grpSpPr>
        <p:sp>
          <p:nvSpPr>
            <p:cNvPr id="13149" name="Google Shape;13149;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50" name="Google Shape;13150;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51" name="Google Shape;13151;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52" name="Google Shape;13152;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53" name="Google Shape;13153;p7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54" name="Google Shape;13154;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55" name="Google Shape;13155;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56" name="Google Shape;13156;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57" name="Google Shape;13157;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58" name="Google Shape;13158;p7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59" name="Google Shape;13159;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60" name="Google Shape;13160;p7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61" name="Google Shape;13161;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62" name="Google Shape;13162;p7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63" name="Google Shape;13163;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64" name="Google Shape;13164;p7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65" name="Google Shape;13165;p7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66" name="Google Shape;13166;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67" name="Google Shape;13167;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68" name="Google Shape;13168;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69" name="Google Shape;13169;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70" name="Google Shape;13170;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71" name="Google Shape;13171;p7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72" name="Google Shape;13172;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173" name="Google Shape;13173;p73"/>
          <p:cNvGrpSpPr/>
          <p:nvPr/>
        </p:nvGrpSpPr>
        <p:grpSpPr>
          <a:xfrm>
            <a:off x="3371829" y="4248861"/>
            <a:ext cx="345100" cy="426943"/>
            <a:chOff x="2667821" y="3361108"/>
            <a:chExt cx="273046" cy="337801"/>
          </a:xfrm>
        </p:grpSpPr>
        <p:sp>
          <p:nvSpPr>
            <p:cNvPr id="13174" name="Google Shape;13174;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75" name="Google Shape;13175;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76" name="Google Shape;13176;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77" name="Google Shape;13177;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78" name="Google Shape;13178;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79" name="Google Shape;13179;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80" name="Google Shape;13180;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81" name="Google Shape;13181;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82" name="Google Shape;13182;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83" name="Google Shape;13183;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84" name="Google Shape;13184;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85" name="Google Shape;13185;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86" name="Google Shape;13186;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87" name="Google Shape;13187;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88" name="Google Shape;13188;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89" name="Google Shape;13189;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90" name="Google Shape;13190;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91" name="Google Shape;13191;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92" name="Google Shape;13192;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193" name="Google Shape;13193;p73"/>
          <p:cNvGrpSpPr/>
          <p:nvPr/>
        </p:nvGrpSpPr>
        <p:grpSpPr>
          <a:xfrm>
            <a:off x="2796316" y="4247856"/>
            <a:ext cx="357320" cy="428029"/>
            <a:chOff x="2212469" y="3360313"/>
            <a:chExt cx="282715" cy="338660"/>
          </a:xfrm>
        </p:grpSpPr>
        <p:sp>
          <p:nvSpPr>
            <p:cNvPr id="13194" name="Google Shape;13194;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95" name="Google Shape;13195;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96" name="Google Shape;13196;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197" name="Google Shape;13197;p73"/>
          <p:cNvGrpSpPr/>
          <p:nvPr/>
        </p:nvGrpSpPr>
        <p:grpSpPr>
          <a:xfrm>
            <a:off x="2235594" y="4248861"/>
            <a:ext cx="352295" cy="428551"/>
            <a:chOff x="1768821" y="3361108"/>
            <a:chExt cx="278739" cy="339073"/>
          </a:xfrm>
        </p:grpSpPr>
        <p:sp>
          <p:nvSpPr>
            <p:cNvPr id="13198" name="Google Shape;13198;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199" name="Google Shape;13199;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00" name="Google Shape;13200;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01" name="Google Shape;13201;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02" name="Google Shape;13202;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03" name="Google Shape;13203;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04" name="Google Shape;13204;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05" name="Google Shape;13205;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06" name="Google Shape;13206;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07" name="Google Shape;13207;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08" name="Google Shape;13208;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09" name="Google Shape;13209;p73"/>
          <p:cNvGrpSpPr/>
          <p:nvPr/>
        </p:nvGrpSpPr>
        <p:grpSpPr>
          <a:xfrm>
            <a:off x="6746492" y="4218231"/>
            <a:ext cx="388192" cy="476266"/>
            <a:chOff x="5337883" y="3336873"/>
            <a:chExt cx="307141" cy="376826"/>
          </a:xfrm>
        </p:grpSpPr>
        <p:sp>
          <p:nvSpPr>
            <p:cNvPr id="13210" name="Google Shape;13210;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11" name="Google Shape;13211;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12" name="Google Shape;13212;p73"/>
          <p:cNvGrpSpPr/>
          <p:nvPr/>
        </p:nvGrpSpPr>
        <p:grpSpPr>
          <a:xfrm>
            <a:off x="6172626" y="4218714"/>
            <a:ext cx="408773" cy="477190"/>
            <a:chOff x="4883835" y="3337255"/>
            <a:chExt cx="323425" cy="377557"/>
          </a:xfrm>
        </p:grpSpPr>
        <p:sp>
          <p:nvSpPr>
            <p:cNvPr id="13213" name="Google Shape;13213;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14" name="Google Shape;13214;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15" name="Google Shape;13215;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16" name="Google Shape;13216;p73"/>
          <p:cNvGrpSpPr/>
          <p:nvPr/>
        </p:nvGrpSpPr>
        <p:grpSpPr>
          <a:xfrm>
            <a:off x="7827655" y="4307229"/>
            <a:ext cx="445635" cy="300158"/>
            <a:chOff x="6193310" y="3407289"/>
            <a:chExt cx="352590" cy="237488"/>
          </a:xfrm>
        </p:grpSpPr>
        <p:sp>
          <p:nvSpPr>
            <p:cNvPr id="13217" name="Google Shape;13217;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18" name="Google Shape;13218;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19" name="Google Shape;13219;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20" name="Google Shape;13220;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21" name="Google Shape;13221;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22" name="Google Shape;13222;p73"/>
          <p:cNvGrpSpPr/>
          <p:nvPr/>
        </p:nvGrpSpPr>
        <p:grpSpPr>
          <a:xfrm>
            <a:off x="8388579" y="4295290"/>
            <a:ext cx="447082" cy="321665"/>
            <a:chOff x="6637117" y="3397843"/>
            <a:chExt cx="353735" cy="254504"/>
          </a:xfrm>
        </p:grpSpPr>
        <p:sp>
          <p:nvSpPr>
            <p:cNvPr id="13223" name="Google Shape;13223;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24" name="Google Shape;13224;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25" name="Google Shape;13225;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26" name="Google Shape;13226;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27" name="Google Shape;13227;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28" name="Google Shape;13228;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29" name="Google Shape;13229;p73"/>
          <p:cNvGrpSpPr/>
          <p:nvPr/>
        </p:nvGrpSpPr>
        <p:grpSpPr>
          <a:xfrm>
            <a:off x="8943271" y="4234229"/>
            <a:ext cx="455805" cy="445314"/>
            <a:chOff x="7075994" y="3349531"/>
            <a:chExt cx="360637" cy="352336"/>
          </a:xfrm>
        </p:grpSpPr>
        <p:sp>
          <p:nvSpPr>
            <p:cNvPr id="13230" name="Google Shape;13230;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31" name="Google Shape;13231;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32" name="Google Shape;13232;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33" name="Google Shape;13233;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34" name="Google Shape;13234;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35" name="Google Shape;13235;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36" name="Google Shape;13236;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37" name="Google Shape;13237;p73"/>
          <p:cNvGrpSpPr/>
          <p:nvPr/>
        </p:nvGrpSpPr>
        <p:grpSpPr>
          <a:xfrm>
            <a:off x="9671257" y="4233787"/>
            <a:ext cx="135467" cy="445393"/>
            <a:chOff x="7651983" y="3349181"/>
            <a:chExt cx="107183" cy="352399"/>
          </a:xfrm>
        </p:grpSpPr>
        <p:sp>
          <p:nvSpPr>
            <p:cNvPr id="13238" name="Google Shape;13238;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39" name="Google Shape;13239;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40" name="Google Shape;13240;p73"/>
          <p:cNvGrpSpPr/>
          <p:nvPr/>
        </p:nvGrpSpPr>
        <p:grpSpPr>
          <a:xfrm>
            <a:off x="10077577" y="4275673"/>
            <a:ext cx="445635" cy="362827"/>
            <a:chOff x="7973468" y="3382322"/>
            <a:chExt cx="352590" cy="287072"/>
          </a:xfrm>
        </p:grpSpPr>
        <p:sp>
          <p:nvSpPr>
            <p:cNvPr id="13241" name="Google Shape;13241;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42" name="Google Shape;13242;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43" name="Google Shape;13243;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44" name="Google Shape;13244;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45" name="Google Shape;13245;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46" name="Google Shape;13246;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47" name="Google Shape;13247;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48" name="Google Shape;13248;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49" name="Google Shape;13249;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50" name="Google Shape;13250;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51" name="Google Shape;13251;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52" name="Google Shape;13252;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56"/>
        <p:cNvGrpSpPr/>
        <p:nvPr/>
      </p:nvGrpSpPr>
      <p:grpSpPr>
        <a:xfrm>
          <a:off x="0" y="0"/>
          <a:ext cx="0" cy="0"/>
          <a:chOff x="0" y="0"/>
          <a:chExt cx="0" cy="0"/>
        </a:xfrm>
      </p:grpSpPr>
      <p:sp>
        <p:nvSpPr>
          <p:cNvPr id="13257" name="Google Shape;13257;p74"/>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258" name="Google Shape;13258;p74"/>
          <p:cNvGrpSpPr/>
          <p:nvPr/>
        </p:nvGrpSpPr>
        <p:grpSpPr>
          <a:xfrm>
            <a:off x="1073897" y="1897459"/>
            <a:ext cx="439672" cy="439186"/>
            <a:chOff x="849677" y="1500658"/>
            <a:chExt cx="347872" cy="347488"/>
          </a:xfrm>
        </p:grpSpPr>
        <p:sp>
          <p:nvSpPr>
            <p:cNvPr id="13259" name="Google Shape;13259;p7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60" name="Google Shape;13260;p7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61" name="Google Shape;13261;p7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62" name="Google Shape;13262;p7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63" name="Google Shape;13263;p7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64" name="Google Shape;13264;p7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65" name="Google Shape;13265;p74"/>
          <p:cNvGrpSpPr/>
          <p:nvPr/>
        </p:nvGrpSpPr>
        <p:grpSpPr>
          <a:xfrm>
            <a:off x="1789481" y="1897459"/>
            <a:ext cx="399227" cy="439186"/>
            <a:chOff x="1415853" y="1500658"/>
            <a:chExt cx="315872" cy="347488"/>
          </a:xfrm>
        </p:grpSpPr>
        <p:sp>
          <p:nvSpPr>
            <p:cNvPr id="13266" name="Google Shape;13266;p7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67" name="Google Shape;13267;p7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68" name="Google Shape;13268;p7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69" name="Google Shape;13269;p7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70" name="Google Shape;13270;p74"/>
          <p:cNvGrpSpPr/>
          <p:nvPr/>
        </p:nvGrpSpPr>
        <p:grpSpPr>
          <a:xfrm>
            <a:off x="5936978" y="1897459"/>
            <a:ext cx="439227" cy="438701"/>
            <a:chOff x="4697389" y="1500658"/>
            <a:chExt cx="347520" cy="347104"/>
          </a:xfrm>
        </p:grpSpPr>
        <p:sp>
          <p:nvSpPr>
            <p:cNvPr id="13271" name="Google Shape;13271;p7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72" name="Google Shape;13272;p7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73" name="Google Shape;13273;p7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74" name="Google Shape;13274;p74"/>
          <p:cNvGrpSpPr/>
          <p:nvPr/>
        </p:nvGrpSpPr>
        <p:grpSpPr>
          <a:xfrm>
            <a:off x="4554465" y="2484267"/>
            <a:ext cx="439227" cy="447113"/>
            <a:chOff x="3603533" y="1964946"/>
            <a:chExt cx="347520" cy="353760"/>
          </a:xfrm>
        </p:grpSpPr>
        <p:sp>
          <p:nvSpPr>
            <p:cNvPr id="13275" name="Google Shape;13275;p7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76" name="Google Shape;13276;p7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77" name="Google Shape;13277;p7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78" name="Google Shape;13278;p74"/>
          <p:cNvGrpSpPr/>
          <p:nvPr/>
        </p:nvGrpSpPr>
        <p:grpSpPr>
          <a:xfrm>
            <a:off x="2465550" y="2483499"/>
            <a:ext cx="452209" cy="445455"/>
            <a:chOff x="1950765" y="1964338"/>
            <a:chExt cx="357792" cy="352448"/>
          </a:xfrm>
        </p:grpSpPr>
        <p:sp>
          <p:nvSpPr>
            <p:cNvPr id="13279" name="Google Shape;13279;p7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80" name="Google Shape;13280;p7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81" name="Google Shape;13281;p7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82" name="Google Shape;13282;p7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83" name="Google Shape;13283;p74"/>
          <p:cNvGrpSpPr/>
          <p:nvPr/>
        </p:nvGrpSpPr>
        <p:grpSpPr>
          <a:xfrm>
            <a:off x="9397809" y="2483944"/>
            <a:ext cx="464747" cy="446466"/>
            <a:chOff x="7435629" y="1964690"/>
            <a:chExt cx="367712" cy="353248"/>
          </a:xfrm>
        </p:grpSpPr>
        <p:sp>
          <p:nvSpPr>
            <p:cNvPr id="13284" name="Google Shape;13284;p7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85" name="Google Shape;13285;p7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86" name="Google Shape;13286;p7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87" name="Google Shape;13287;p7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88" name="Google Shape;13288;p74"/>
          <p:cNvGrpSpPr/>
          <p:nvPr/>
        </p:nvGrpSpPr>
        <p:grpSpPr>
          <a:xfrm>
            <a:off x="3175836" y="2484389"/>
            <a:ext cx="420905" cy="446021"/>
            <a:chOff x="2512749" y="1965042"/>
            <a:chExt cx="333024" cy="352896"/>
          </a:xfrm>
        </p:grpSpPr>
        <p:sp>
          <p:nvSpPr>
            <p:cNvPr id="13289" name="Google Shape;13289;p7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90" name="Google Shape;13290;p7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91" name="Google Shape;13291;p7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92" name="Google Shape;13292;p7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93" name="Google Shape;13293;p7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294" name="Google Shape;13294;p74"/>
          <p:cNvGrpSpPr/>
          <p:nvPr/>
        </p:nvGrpSpPr>
        <p:grpSpPr>
          <a:xfrm>
            <a:off x="1767318" y="2505541"/>
            <a:ext cx="462320" cy="423898"/>
            <a:chOff x="1398317" y="1981778"/>
            <a:chExt cx="365792" cy="335392"/>
          </a:xfrm>
        </p:grpSpPr>
        <p:sp>
          <p:nvSpPr>
            <p:cNvPr id="13295" name="Google Shape;13295;p7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96" name="Google Shape;13296;p7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97" name="Google Shape;13297;p7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98" name="Google Shape;13298;p7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299" name="Google Shape;13299;p7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00" name="Google Shape;13300;p7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01" name="Google Shape;13301;p74"/>
          <p:cNvGrpSpPr/>
          <p:nvPr/>
        </p:nvGrpSpPr>
        <p:grpSpPr>
          <a:xfrm>
            <a:off x="3857688" y="2533083"/>
            <a:ext cx="446911" cy="397812"/>
            <a:chOff x="3052237" y="2003570"/>
            <a:chExt cx="353600" cy="314752"/>
          </a:xfrm>
        </p:grpSpPr>
        <p:sp>
          <p:nvSpPr>
            <p:cNvPr id="13302" name="Google Shape;13302;p7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03" name="Google Shape;13303;p7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04" name="Google Shape;13304;p7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05" name="Google Shape;13305;p74"/>
          <p:cNvGrpSpPr/>
          <p:nvPr/>
        </p:nvGrpSpPr>
        <p:grpSpPr>
          <a:xfrm>
            <a:off x="1774517" y="3739460"/>
            <a:ext cx="465232" cy="283071"/>
            <a:chOff x="1404013" y="2958066"/>
            <a:chExt cx="368096" cy="223968"/>
          </a:xfrm>
        </p:grpSpPr>
        <p:sp>
          <p:nvSpPr>
            <p:cNvPr id="13306" name="Google Shape;13306;p7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07" name="Google Shape;13307;p7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308" name="Google Shape;13308;p74"/>
          <p:cNvSpPr/>
          <p:nvPr/>
        </p:nvSpPr>
        <p:spPr>
          <a:xfrm>
            <a:off x="5242102" y="3648824"/>
            <a:ext cx="464747" cy="464707"/>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09" name="Google Shape;13309;p74"/>
          <p:cNvSpPr/>
          <p:nvPr/>
        </p:nvSpPr>
        <p:spPr>
          <a:xfrm>
            <a:off x="1112401" y="3648744"/>
            <a:ext cx="408893" cy="464302"/>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310" name="Google Shape;13310;p74"/>
          <p:cNvGrpSpPr/>
          <p:nvPr/>
        </p:nvGrpSpPr>
        <p:grpSpPr>
          <a:xfrm>
            <a:off x="2466036" y="3647368"/>
            <a:ext cx="468104" cy="464262"/>
            <a:chOff x="1951149" y="2885202"/>
            <a:chExt cx="370368" cy="367328"/>
          </a:xfrm>
        </p:grpSpPr>
        <p:sp>
          <p:nvSpPr>
            <p:cNvPr id="13311" name="Google Shape;13311;p7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12" name="Google Shape;13312;p7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13" name="Google Shape;13313;p7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14" name="Google Shape;13314;p74"/>
          <p:cNvGrpSpPr/>
          <p:nvPr/>
        </p:nvGrpSpPr>
        <p:grpSpPr>
          <a:xfrm>
            <a:off x="3161842" y="3673860"/>
            <a:ext cx="464262" cy="413666"/>
            <a:chOff x="2501677" y="2906162"/>
            <a:chExt cx="367328" cy="327296"/>
          </a:xfrm>
        </p:grpSpPr>
        <p:sp>
          <p:nvSpPr>
            <p:cNvPr id="13315" name="Google Shape;13315;p7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16" name="Google Shape;13316;p7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17" name="Google Shape;13317;p7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318" name="Google Shape;13318;p74"/>
          <p:cNvSpPr/>
          <p:nvPr/>
        </p:nvSpPr>
        <p:spPr>
          <a:xfrm>
            <a:off x="4547266" y="3703222"/>
            <a:ext cx="466163" cy="355911"/>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319" name="Google Shape;13319;p74"/>
          <p:cNvGrpSpPr/>
          <p:nvPr/>
        </p:nvGrpSpPr>
        <p:grpSpPr>
          <a:xfrm>
            <a:off x="3855262" y="3658127"/>
            <a:ext cx="464747" cy="447720"/>
            <a:chOff x="3050317" y="2893714"/>
            <a:chExt cx="367712" cy="354240"/>
          </a:xfrm>
        </p:grpSpPr>
        <p:sp>
          <p:nvSpPr>
            <p:cNvPr id="13320" name="Google Shape;13320;p7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21" name="Google Shape;13321;p7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322" name="Google Shape;13322;p74"/>
          <p:cNvSpPr/>
          <p:nvPr/>
        </p:nvSpPr>
        <p:spPr>
          <a:xfrm>
            <a:off x="5933621" y="3646398"/>
            <a:ext cx="468104" cy="465232"/>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23" name="Google Shape;13323;p74"/>
          <p:cNvSpPr/>
          <p:nvPr/>
        </p:nvSpPr>
        <p:spPr>
          <a:xfrm>
            <a:off x="10169731" y="3648743"/>
            <a:ext cx="320280" cy="462887"/>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324" name="Google Shape;13324;p74"/>
          <p:cNvGrpSpPr/>
          <p:nvPr/>
        </p:nvGrpSpPr>
        <p:grpSpPr>
          <a:xfrm>
            <a:off x="9518697" y="3648825"/>
            <a:ext cx="234052" cy="464221"/>
            <a:chOff x="7531277" y="2886354"/>
            <a:chExt cx="185184" cy="367296"/>
          </a:xfrm>
        </p:grpSpPr>
        <p:sp>
          <p:nvSpPr>
            <p:cNvPr id="13325" name="Google Shape;13325;p7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26" name="Google Shape;13326;p7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27" name="Google Shape;13327;p7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28" name="Google Shape;13328;p74"/>
          <p:cNvGrpSpPr/>
          <p:nvPr/>
        </p:nvGrpSpPr>
        <p:grpSpPr>
          <a:xfrm>
            <a:off x="8754499" y="3649310"/>
            <a:ext cx="375608" cy="464221"/>
            <a:chOff x="6926637" y="2886738"/>
            <a:chExt cx="297184" cy="367296"/>
          </a:xfrm>
        </p:grpSpPr>
        <p:sp>
          <p:nvSpPr>
            <p:cNvPr id="13329" name="Google Shape;13329;p7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30" name="Google Shape;13330;p7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31" name="Google Shape;13331;p7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332" name="Google Shape;13332;p74"/>
          <p:cNvSpPr/>
          <p:nvPr/>
        </p:nvSpPr>
        <p:spPr>
          <a:xfrm>
            <a:off x="6642450" y="3648339"/>
            <a:ext cx="437771" cy="46519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33" name="Google Shape;13333;p74"/>
          <p:cNvSpPr/>
          <p:nvPr/>
        </p:nvSpPr>
        <p:spPr>
          <a:xfrm>
            <a:off x="7373888" y="3649229"/>
            <a:ext cx="365537" cy="465758"/>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334" name="Google Shape;13334;p74"/>
          <p:cNvGrpSpPr/>
          <p:nvPr/>
        </p:nvGrpSpPr>
        <p:grpSpPr>
          <a:xfrm>
            <a:off x="8013881" y="3648825"/>
            <a:ext cx="468104" cy="465192"/>
            <a:chOff x="6340653" y="2886354"/>
            <a:chExt cx="370368" cy="368064"/>
          </a:xfrm>
        </p:grpSpPr>
        <p:sp>
          <p:nvSpPr>
            <p:cNvPr id="13335" name="Google Shape;13335;p7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36" name="Google Shape;13336;p7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37" name="Google Shape;13337;p7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38" name="Google Shape;13338;p7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39" name="Google Shape;13339;p7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40" name="Google Shape;13340;p7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41" name="Google Shape;13341;p74"/>
          <p:cNvGrpSpPr/>
          <p:nvPr/>
        </p:nvGrpSpPr>
        <p:grpSpPr>
          <a:xfrm>
            <a:off x="6631368" y="2505096"/>
            <a:ext cx="448367" cy="425314"/>
            <a:chOff x="5246797" y="1981426"/>
            <a:chExt cx="354752" cy="336512"/>
          </a:xfrm>
        </p:grpSpPr>
        <p:sp>
          <p:nvSpPr>
            <p:cNvPr id="13342" name="Google Shape;13342;p7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43" name="Google Shape;13343;p7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44" name="Google Shape;13344;p74"/>
          <p:cNvGrpSpPr/>
          <p:nvPr/>
        </p:nvGrpSpPr>
        <p:grpSpPr>
          <a:xfrm>
            <a:off x="5243558" y="2657571"/>
            <a:ext cx="448852" cy="273324"/>
            <a:chOff x="4148749" y="2102066"/>
            <a:chExt cx="355136" cy="216256"/>
          </a:xfrm>
        </p:grpSpPr>
        <p:sp>
          <p:nvSpPr>
            <p:cNvPr id="13345" name="Google Shape;13345;p7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46" name="Google Shape;13346;p7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47" name="Google Shape;13347;p74"/>
          <p:cNvGrpSpPr/>
          <p:nvPr/>
        </p:nvGrpSpPr>
        <p:grpSpPr>
          <a:xfrm>
            <a:off x="7323818" y="2530374"/>
            <a:ext cx="448367" cy="398580"/>
            <a:chOff x="5794669" y="2001426"/>
            <a:chExt cx="354752" cy="315360"/>
          </a:xfrm>
        </p:grpSpPr>
        <p:sp>
          <p:nvSpPr>
            <p:cNvPr id="13348" name="Google Shape;13348;p7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49" name="Google Shape;13349;p7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50" name="Google Shape;13350;p74"/>
          <p:cNvGrpSpPr/>
          <p:nvPr/>
        </p:nvGrpSpPr>
        <p:grpSpPr>
          <a:xfrm>
            <a:off x="8019665" y="2566288"/>
            <a:ext cx="445940" cy="365537"/>
            <a:chOff x="6345229" y="2029842"/>
            <a:chExt cx="352832" cy="289216"/>
          </a:xfrm>
        </p:grpSpPr>
        <p:sp>
          <p:nvSpPr>
            <p:cNvPr id="13351" name="Google Shape;13351;p7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52" name="Google Shape;13352;p7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53" name="Google Shape;13353;p74"/>
          <p:cNvGrpSpPr/>
          <p:nvPr/>
        </p:nvGrpSpPr>
        <p:grpSpPr>
          <a:xfrm>
            <a:off x="5936978" y="2574499"/>
            <a:ext cx="448367" cy="356396"/>
            <a:chOff x="4697389" y="2036338"/>
            <a:chExt cx="354752" cy="281984"/>
          </a:xfrm>
        </p:grpSpPr>
        <p:sp>
          <p:nvSpPr>
            <p:cNvPr id="13354" name="Google Shape;13354;p7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55" name="Google Shape;13355;p7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56" name="Google Shape;13356;p74"/>
          <p:cNvGrpSpPr/>
          <p:nvPr/>
        </p:nvGrpSpPr>
        <p:grpSpPr>
          <a:xfrm>
            <a:off x="1774516" y="3065413"/>
            <a:ext cx="446911" cy="448610"/>
            <a:chOff x="1404013" y="2424754"/>
            <a:chExt cx="353600" cy="354944"/>
          </a:xfrm>
        </p:grpSpPr>
        <p:sp>
          <p:nvSpPr>
            <p:cNvPr id="13357" name="Google Shape;13357;p7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58" name="Google Shape;13358;p7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59" name="Google Shape;13359;p7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60" name="Google Shape;13360;p7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61" name="Google Shape;13361;p7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62" name="Google Shape;13362;p74"/>
          <p:cNvGrpSpPr/>
          <p:nvPr/>
        </p:nvGrpSpPr>
        <p:grpSpPr>
          <a:xfrm>
            <a:off x="1079681" y="3069862"/>
            <a:ext cx="448812" cy="443676"/>
            <a:chOff x="854253" y="2428274"/>
            <a:chExt cx="355104" cy="351040"/>
          </a:xfrm>
        </p:grpSpPr>
        <p:sp>
          <p:nvSpPr>
            <p:cNvPr id="13363" name="Google Shape;13363;p7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64" name="Google Shape;13364;p7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65" name="Google Shape;13365;p74"/>
          <p:cNvGrpSpPr/>
          <p:nvPr/>
        </p:nvGrpSpPr>
        <p:grpSpPr>
          <a:xfrm>
            <a:off x="8716927" y="3085878"/>
            <a:ext cx="448367" cy="348712"/>
            <a:chOff x="6896909" y="2440946"/>
            <a:chExt cx="354752" cy="275904"/>
          </a:xfrm>
        </p:grpSpPr>
        <p:sp>
          <p:nvSpPr>
            <p:cNvPr id="13366" name="Google Shape;13366;p7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67" name="Google Shape;13367;p7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368" name="Google Shape;13368;p74"/>
          <p:cNvSpPr/>
          <p:nvPr/>
        </p:nvSpPr>
        <p:spPr>
          <a:xfrm>
            <a:off x="8022536" y="3095747"/>
            <a:ext cx="448367" cy="41730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369" name="Google Shape;13369;p74"/>
          <p:cNvGrpSpPr/>
          <p:nvPr/>
        </p:nvGrpSpPr>
        <p:grpSpPr>
          <a:xfrm>
            <a:off x="6654462" y="3065414"/>
            <a:ext cx="406952" cy="448124"/>
            <a:chOff x="5265069" y="2424754"/>
            <a:chExt cx="321984" cy="354560"/>
          </a:xfrm>
        </p:grpSpPr>
        <p:sp>
          <p:nvSpPr>
            <p:cNvPr id="13370" name="Google Shape;13370;p7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71" name="Google Shape;13371;p7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72" name="Google Shape;13372;p74"/>
          <p:cNvGrpSpPr/>
          <p:nvPr/>
        </p:nvGrpSpPr>
        <p:grpSpPr>
          <a:xfrm>
            <a:off x="5245984" y="3118517"/>
            <a:ext cx="448812" cy="328085"/>
            <a:chOff x="4150669" y="2466770"/>
            <a:chExt cx="355104" cy="259584"/>
          </a:xfrm>
        </p:grpSpPr>
        <p:sp>
          <p:nvSpPr>
            <p:cNvPr id="13373" name="Google Shape;13373;p7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74" name="Google Shape;13374;p7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75" name="Google Shape;13375;p7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76" name="Google Shape;13376;p7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77" name="Google Shape;13377;p74"/>
          <p:cNvGrpSpPr/>
          <p:nvPr/>
        </p:nvGrpSpPr>
        <p:grpSpPr>
          <a:xfrm>
            <a:off x="5939890" y="3065656"/>
            <a:ext cx="447841" cy="447396"/>
            <a:chOff x="4699693" y="2424946"/>
            <a:chExt cx="354336" cy="353984"/>
          </a:xfrm>
        </p:grpSpPr>
        <p:sp>
          <p:nvSpPr>
            <p:cNvPr id="13378" name="Google Shape;13378;p7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79" name="Google Shape;13379;p7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380" name="Google Shape;13380;p74"/>
          <p:cNvSpPr/>
          <p:nvPr/>
        </p:nvSpPr>
        <p:spPr>
          <a:xfrm>
            <a:off x="7343070" y="3065211"/>
            <a:ext cx="419004" cy="448327"/>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81" name="Google Shape;13381;p74"/>
          <p:cNvSpPr/>
          <p:nvPr/>
        </p:nvSpPr>
        <p:spPr>
          <a:xfrm>
            <a:off x="3857203" y="3114432"/>
            <a:ext cx="449338" cy="39910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382" name="Google Shape;13382;p74"/>
          <p:cNvGrpSpPr/>
          <p:nvPr/>
        </p:nvGrpSpPr>
        <p:grpSpPr>
          <a:xfrm>
            <a:off x="2468422" y="3226544"/>
            <a:ext cx="448852" cy="286994"/>
            <a:chOff x="1953037" y="2552242"/>
            <a:chExt cx="355136" cy="227072"/>
          </a:xfrm>
        </p:grpSpPr>
        <p:sp>
          <p:nvSpPr>
            <p:cNvPr id="13383" name="Google Shape;13383;p7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84" name="Google Shape;13384;p7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385" name="Google Shape;13385;p74"/>
          <p:cNvSpPr/>
          <p:nvPr/>
        </p:nvSpPr>
        <p:spPr>
          <a:xfrm>
            <a:off x="4554951" y="3064645"/>
            <a:ext cx="440157" cy="447437"/>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386" name="Google Shape;13386;p74"/>
          <p:cNvGrpSpPr/>
          <p:nvPr/>
        </p:nvGrpSpPr>
        <p:grpSpPr>
          <a:xfrm>
            <a:off x="3160912" y="3194917"/>
            <a:ext cx="448812" cy="317165"/>
            <a:chOff x="2500941" y="2527218"/>
            <a:chExt cx="355104" cy="250944"/>
          </a:xfrm>
        </p:grpSpPr>
        <p:sp>
          <p:nvSpPr>
            <p:cNvPr id="13387" name="Google Shape;13387;p7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88" name="Google Shape;13388;p7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89" name="Google Shape;13389;p7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90" name="Google Shape;13390;p7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91" name="Google Shape;13391;p7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392" name="Google Shape;13392;p74"/>
          <p:cNvSpPr/>
          <p:nvPr/>
        </p:nvSpPr>
        <p:spPr>
          <a:xfrm>
            <a:off x="9412733" y="3159609"/>
            <a:ext cx="448852" cy="35635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393" name="Google Shape;13393;p74"/>
          <p:cNvGrpSpPr/>
          <p:nvPr/>
        </p:nvGrpSpPr>
        <p:grpSpPr>
          <a:xfrm>
            <a:off x="10103281" y="3068406"/>
            <a:ext cx="450268" cy="444646"/>
            <a:chOff x="7993805" y="2427122"/>
            <a:chExt cx="356256" cy="351808"/>
          </a:xfrm>
        </p:grpSpPr>
        <p:sp>
          <p:nvSpPr>
            <p:cNvPr id="13394" name="Google Shape;13394;p7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95" name="Google Shape;13395;p7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96" name="Google Shape;13396;p7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397" name="Google Shape;13397;p74"/>
          <p:cNvGrpSpPr/>
          <p:nvPr/>
        </p:nvGrpSpPr>
        <p:grpSpPr>
          <a:xfrm>
            <a:off x="1110499" y="2484348"/>
            <a:ext cx="390087" cy="446547"/>
            <a:chOff x="878637" y="1965010"/>
            <a:chExt cx="308640" cy="353312"/>
          </a:xfrm>
        </p:grpSpPr>
        <p:sp>
          <p:nvSpPr>
            <p:cNvPr id="13398" name="Google Shape;13398;p7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399" name="Google Shape;13399;p7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00" name="Google Shape;13400;p7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01" name="Google Shape;13401;p74"/>
          <p:cNvGrpSpPr/>
          <p:nvPr/>
        </p:nvGrpSpPr>
        <p:grpSpPr>
          <a:xfrm>
            <a:off x="8715956" y="2483984"/>
            <a:ext cx="440157" cy="445455"/>
            <a:chOff x="6896141" y="1964722"/>
            <a:chExt cx="348256" cy="352448"/>
          </a:xfrm>
        </p:grpSpPr>
        <p:sp>
          <p:nvSpPr>
            <p:cNvPr id="13402" name="Google Shape;13402;p7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03" name="Google Shape;13403;p7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04" name="Google Shape;13404;p7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05" name="Google Shape;13405;p74"/>
          <p:cNvGrpSpPr/>
          <p:nvPr/>
        </p:nvGrpSpPr>
        <p:grpSpPr>
          <a:xfrm>
            <a:off x="10098469" y="2548008"/>
            <a:ext cx="448852" cy="383373"/>
            <a:chOff x="7989997" y="2015378"/>
            <a:chExt cx="355136" cy="303328"/>
          </a:xfrm>
        </p:grpSpPr>
        <p:sp>
          <p:nvSpPr>
            <p:cNvPr id="13406" name="Google Shape;13406;p7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07" name="Google Shape;13407;p7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08" name="Google Shape;13408;p7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09" name="Google Shape;13409;p74"/>
          <p:cNvGrpSpPr/>
          <p:nvPr/>
        </p:nvGrpSpPr>
        <p:grpSpPr>
          <a:xfrm>
            <a:off x="4547752" y="1908460"/>
            <a:ext cx="440642" cy="418074"/>
            <a:chOff x="3598221" y="1509362"/>
            <a:chExt cx="348640" cy="330784"/>
          </a:xfrm>
        </p:grpSpPr>
        <p:sp>
          <p:nvSpPr>
            <p:cNvPr id="13410" name="Google Shape;13410;p7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11" name="Google Shape;13411;p7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12" name="Google Shape;13412;p7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13" name="Google Shape;13413;p7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14" name="Google Shape;13414;p74"/>
          <p:cNvGrpSpPr/>
          <p:nvPr/>
        </p:nvGrpSpPr>
        <p:grpSpPr>
          <a:xfrm>
            <a:off x="6631368" y="1897459"/>
            <a:ext cx="439672" cy="439186"/>
            <a:chOff x="5246797" y="1500658"/>
            <a:chExt cx="347872" cy="347488"/>
          </a:xfrm>
        </p:grpSpPr>
        <p:sp>
          <p:nvSpPr>
            <p:cNvPr id="13415" name="Google Shape;13415;p7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16" name="Google Shape;13416;p7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17" name="Google Shape;13417;p7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18" name="Google Shape;13418;p7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19" name="Google Shape;13419;p74"/>
          <p:cNvGrpSpPr/>
          <p:nvPr/>
        </p:nvGrpSpPr>
        <p:grpSpPr>
          <a:xfrm>
            <a:off x="7326244" y="1897459"/>
            <a:ext cx="441128" cy="438256"/>
            <a:chOff x="5796589" y="1500658"/>
            <a:chExt cx="349024" cy="346752"/>
          </a:xfrm>
        </p:grpSpPr>
        <p:sp>
          <p:nvSpPr>
            <p:cNvPr id="13420" name="Google Shape;13420;p7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421" name="Google Shape;13421;p74"/>
            <p:cNvGrpSpPr/>
            <p:nvPr/>
          </p:nvGrpSpPr>
          <p:grpSpPr>
            <a:xfrm>
              <a:off x="5796589" y="1500658"/>
              <a:ext cx="349024" cy="346752"/>
              <a:chOff x="5796589" y="1500658"/>
              <a:chExt cx="349024" cy="346752"/>
            </a:xfrm>
          </p:grpSpPr>
          <p:sp>
            <p:nvSpPr>
              <p:cNvPr id="13422" name="Google Shape;13422;p7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23" name="Google Shape;13423;p7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24" name="Google Shape;13424;p7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25" name="Google Shape;13425;p7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13426" name="Google Shape;13426;p74"/>
          <p:cNvGrpSpPr/>
          <p:nvPr/>
        </p:nvGrpSpPr>
        <p:grpSpPr>
          <a:xfrm>
            <a:off x="8714985" y="1899885"/>
            <a:ext cx="440642" cy="433888"/>
            <a:chOff x="6895373" y="1502578"/>
            <a:chExt cx="348640" cy="343296"/>
          </a:xfrm>
        </p:grpSpPr>
        <p:sp>
          <p:nvSpPr>
            <p:cNvPr id="13427" name="Google Shape;13427;p7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28" name="Google Shape;13428;p7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29" name="Google Shape;13429;p7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30" name="Google Shape;13430;p74"/>
          <p:cNvGrpSpPr/>
          <p:nvPr/>
        </p:nvGrpSpPr>
        <p:grpSpPr>
          <a:xfrm>
            <a:off x="5242102" y="1903526"/>
            <a:ext cx="439712" cy="425920"/>
            <a:chOff x="4147597" y="1505458"/>
            <a:chExt cx="347904" cy="336992"/>
          </a:xfrm>
        </p:grpSpPr>
        <p:sp>
          <p:nvSpPr>
            <p:cNvPr id="13431" name="Google Shape;13431;p7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32" name="Google Shape;13432;p7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33" name="Google Shape;13433;p7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34" name="Google Shape;13434;p7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35" name="Google Shape;13435;p7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36" name="Google Shape;13436;p7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37" name="Google Shape;13437;p7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38" name="Google Shape;13438;p74"/>
          <p:cNvGrpSpPr/>
          <p:nvPr/>
        </p:nvGrpSpPr>
        <p:grpSpPr>
          <a:xfrm>
            <a:off x="3158970" y="1896488"/>
            <a:ext cx="439186" cy="440157"/>
            <a:chOff x="2499405" y="1499890"/>
            <a:chExt cx="347488" cy="348256"/>
          </a:xfrm>
        </p:grpSpPr>
        <p:sp>
          <p:nvSpPr>
            <p:cNvPr id="13439" name="Google Shape;13439;p7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40" name="Google Shape;13440;p7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41" name="Google Shape;13441;p7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42" name="Google Shape;13442;p7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43" name="Google Shape;13443;p7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44" name="Google Shape;13444;p74"/>
          <p:cNvGrpSpPr/>
          <p:nvPr/>
        </p:nvGrpSpPr>
        <p:grpSpPr>
          <a:xfrm>
            <a:off x="2473235" y="1897256"/>
            <a:ext cx="419004" cy="439874"/>
            <a:chOff x="1956845" y="1500498"/>
            <a:chExt cx="331520" cy="348032"/>
          </a:xfrm>
        </p:grpSpPr>
        <p:sp>
          <p:nvSpPr>
            <p:cNvPr id="13445" name="Google Shape;13445;p7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46" name="Google Shape;13446;p7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47" name="Google Shape;13447;p7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48" name="Google Shape;13448;p7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49" name="Google Shape;13449;p7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50" name="Google Shape;13450;p7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51" name="Google Shape;13451;p7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52" name="Google Shape;13452;p7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53" name="Google Shape;13453;p7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54" name="Google Shape;13454;p7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55" name="Google Shape;13455;p7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56" name="Google Shape;13456;p7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57" name="Google Shape;13457;p74"/>
          <p:cNvGrpSpPr/>
          <p:nvPr/>
        </p:nvGrpSpPr>
        <p:grpSpPr>
          <a:xfrm>
            <a:off x="8020150" y="1959662"/>
            <a:ext cx="440642" cy="316801"/>
            <a:chOff x="6345613" y="1549874"/>
            <a:chExt cx="348640" cy="250656"/>
          </a:xfrm>
        </p:grpSpPr>
        <p:sp>
          <p:nvSpPr>
            <p:cNvPr id="13458" name="Google Shape;13458;p7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59" name="Google Shape;13459;p7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60" name="Google Shape;13460;p7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61" name="Google Shape;13461;p7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62" name="Google Shape;13462;p7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63" name="Google Shape;13463;p7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64" name="Google Shape;13464;p74"/>
          <p:cNvGrpSpPr/>
          <p:nvPr/>
        </p:nvGrpSpPr>
        <p:grpSpPr>
          <a:xfrm>
            <a:off x="9409376" y="1905507"/>
            <a:ext cx="440642" cy="422483"/>
            <a:chOff x="7444781" y="1507026"/>
            <a:chExt cx="348640" cy="334272"/>
          </a:xfrm>
        </p:grpSpPr>
        <p:sp>
          <p:nvSpPr>
            <p:cNvPr id="13465" name="Google Shape;13465;p7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66" name="Google Shape;13466;p7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67" name="Google Shape;13467;p7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68" name="Google Shape;13468;p7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69" name="Google Shape;13469;p7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70" name="Google Shape;13470;p74"/>
          <p:cNvGrpSpPr/>
          <p:nvPr/>
        </p:nvGrpSpPr>
        <p:grpSpPr>
          <a:xfrm>
            <a:off x="10105222" y="1905143"/>
            <a:ext cx="439672" cy="423332"/>
            <a:chOff x="7995341" y="1506738"/>
            <a:chExt cx="347872" cy="334944"/>
          </a:xfrm>
        </p:grpSpPr>
        <p:sp>
          <p:nvSpPr>
            <p:cNvPr id="13471" name="Google Shape;13471;p7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72" name="Google Shape;13472;p7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73" name="Google Shape;13473;p7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74" name="Google Shape;13474;p7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75" name="Google Shape;13475;p7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76" name="Google Shape;13476;p7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477" name="Google Shape;13477;p74"/>
          <p:cNvGrpSpPr/>
          <p:nvPr/>
        </p:nvGrpSpPr>
        <p:grpSpPr>
          <a:xfrm>
            <a:off x="3852390" y="1925608"/>
            <a:ext cx="439672" cy="384101"/>
            <a:chOff x="3048045" y="1522930"/>
            <a:chExt cx="347872" cy="303904"/>
          </a:xfrm>
        </p:grpSpPr>
        <p:sp>
          <p:nvSpPr>
            <p:cNvPr id="13478" name="Google Shape;13478;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479" name="Google Shape;13479;p74"/>
            <p:cNvGrpSpPr/>
            <p:nvPr/>
          </p:nvGrpSpPr>
          <p:grpSpPr>
            <a:xfrm>
              <a:off x="3048045" y="1522930"/>
              <a:ext cx="347872" cy="303904"/>
              <a:chOff x="3048045" y="1522930"/>
              <a:chExt cx="347872" cy="303904"/>
            </a:xfrm>
          </p:grpSpPr>
          <p:sp>
            <p:nvSpPr>
              <p:cNvPr id="13480" name="Google Shape;13480;p7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81" name="Google Shape;13481;p7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13482" name="Google Shape;13482;p74"/>
          <p:cNvGrpSpPr/>
          <p:nvPr/>
        </p:nvGrpSpPr>
        <p:grpSpPr>
          <a:xfrm>
            <a:off x="1432154" y="4237251"/>
            <a:ext cx="396841" cy="453180"/>
            <a:chOff x="1133133" y="3351922"/>
            <a:chExt cx="313984" cy="358560"/>
          </a:xfrm>
        </p:grpSpPr>
        <p:sp>
          <p:nvSpPr>
            <p:cNvPr id="13483" name="Google Shape;13483;p7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84" name="Google Shape;13484;p7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85" name="Google Shape;13485;p7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86" name="Google Shape;13486;p7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87" name="Google Shape;13487;p7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88" name="Google Shape;13488;p7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89" name="Google Shape;13489;p7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90" name="Google Shape;13490;p7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91" name="Google Shape;13491;p7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92" name="Google Shape;13492;p7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93" name="Google Shape;13493;p7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94" name="Google Shape;13494;p7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95" name="Google Shape;13495;p7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96" name="Google Shape;13496;p7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97" name="Google Shape;13497;p7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498" name="Google Shape;13498;p7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499" name="Google Shape;13499;p74"/>
          <p:cNvSpPr/>
          <p:nvPr/>
        </p:nvSpPr>
        <p:spPr>
          <a:xfrm>
            <a:off x="2160235" y="4239677"/>
            <a:ext cx="332332" cy="448327"/>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500" name="Google Shape;13500;p74"/>
          <p:cNvGrpSpPr/>
          <p:nvPr/>
        </p:nvGrpSpPr>
        <p:grpSpPr>
          <a:xfrm>
            <a:off x="3532637" y="4238100"/>
            <a:ext cx="364566" cy="451360"/>
            <a:chOff x="2795053" y="3352594"/>
            <a:chExt cx="288448" cy="357120"/>
          </a:xfrm>
        </p:grpSpPr>
        <p:sp>
          <p:nvSpPr>
            <p:cNvPr id="13501" name="Google Shape;13501;p7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02" name="Google Shape;13502;p7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03" name="Google Shape;13503;p7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04" name="Google Shape;13504;p7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05" name="Google Shape;13505;p7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06" name="Google Shape;13506;p7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07" name="Google Shape;13507;p7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08" name="Google Shape;13508;p7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09" name="Google Shape;13509;p7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10" name="Google Shape;13510;p74"/>
          <p:cNvGrpSpPr/>
          <p:nvPr/>
        </p:nvGrpSpPr>
        <p:grpSpPr>
          <a:xfrm>
            <a:off x="2826719" y="4238868"/>
            <a:ext cx="385274" cy="450592"/>
            <a:chOff x="2236525" y="3353202"/>
            <a:chExt cx="304832" cy="356512"/>
          </a:xfrm>
        </p:grpSpPr>
        <p:sp>
          <p:nvSpPr>
            <p:cNvPr id="13511" name="Google Shape;13511;p7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12" name="Google Shape;13512;p7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13" name="Google Shape;13513;p7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14" name="Google Shape;13514;p74"/>
          <p:cNvGrpSpPr/>
          <p:nvPr/>
        </p:nvGrpSpPr>
        <p:grpSpPr>
          <a:xfrm>
            <a:off x="4942610" y="4238221"/>
            <a:ext cx="324567" cy="451239"/>
            <a:chOff x="3910637" y="3352690"/>
            <a:chExt cx="256800" cy="357024"/>
          </a:xfrm>
        </p:grpSpPr>
        <p:sp>
          <p:nvSpPr>
            <p:cNvPr id="13515" name="Google Shape;13515;p7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16" name="Google Shape;13516;p7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17" name="Google Shape;13517;p7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18" name="Google Shape;13518;p74"/>
          <p:cNvGrpSpPr/>
          <p:nvPr/>
        </p:nvGrpSpPr>
        <p:grpSpPr>
          <a:xfrm>
            <a:off x="7654653" y="4237251"/>
            <a:ext cx="455081" cy="455121"/>
            <a:chOff x="6056429" y="3351922"/>
            <a:chExt cx="360064" cy="360096"/>
          </a:xfrm>
        </p:grpSpPr>
        <p:sp>
          <p:nvSpPr>
            <p:cNvPr id="13519" name="Google Shape;13519;p7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20" name="Google Shape;13520;p7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21" name="Google Shape;13521;p7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22" name="Google Shape;13522;p74"/>
          <p:cNvGrpSpPr/>
          <p:nvPr/>
        </p:nvGrpSpPr>
        <p:grpSpPr>
          <a:xfrm>
            <a:off x="8352886" y="4238707"/>
            <a:ext cx="451724" cy="451724"/>
            <a:chOff x="6608877" y="3353074"/>
            <a:chExt cx="357408" cy="357408"/>
          </a:xfrm>
        </p:grpSpPr>
        <p:sp>
          <p:nvSpPr>
            <p:cNvPr id="13523" name="Google Shape;13523;p7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24" name="Google Shape;13524;p7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25" name="Google Shape;13525;p7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26" name="Google Shape;13526;p7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27" name="Google Shape;13527;p7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28" name="Google Shape;13528;p7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29" name="Google Shape;13529;p7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530" name="Google Shape;13530;p74"/>
          <p:cNvSpPr/>
          <p:nvPr/>
        </p:nvSpPr>
        <p:spPr>
          <a:xfrm>
            <a:off x="9742112" y="4236765"/>
            <a:ext cx="451724" cy="45172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531" name="Google Shape;13531;p74"/>
          <p:cNvGrpSpPr/>
          <p:nvPr/>
        </p:nvGrpSpPr>
        <p:grpSpPr>
          <a:xfrm>
            <a:off x="4191396" y="4237857"/>
            <a:ext cx="435829" cy="450632"/>
            <a:chOff x="3316269" y="3352402"/>
            <a:chExt cx="344832" cy="356544"/>
          </a:xfrm>
        </p:grpSpPr>
        <p:sp>
          <p:nvSpPr>
            <p:cNvPr id="13532" name="Google Shape;13532;p7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33" name="Google Shape;13533;p7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34" name="Google Shape;13534;p7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535" name="Google Shape;13535;p74"/>
          <p:cNvSpPr/>
          <p:nvPr/>
        </p:nvSpPr>
        <p:spPr>
          <a:xfrm>
            <a:off x="5590288" y="4238707"/>
            <a:ext cx="419449" cy="452209"/>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536" name="Google Shape;13536;p74"/>
          <p:cNvGrpSpPr/>
          <p:nvPr/>
        </p:nvGrpSpPr>
        <p:grpSpPr>
          <a:xfrm>
            <a:off x="6268299" y="4260385"/>
            <a:ext cx="451724" cy="408853"/>
            <a:chOff x="4959533" y="3370226"/>
            <a:chExt cx="357408" cy="323488"/>
          </a:xfrm>
        </p:grpSpPr>
        <p:sp>
          <p:nvSpPr>
            <p:cNvPr id="13537" name="Google Shape;13537;p7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38" name="Google Shape;13538;p7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39" name="Google Shape;13539;p74"/>
          <p:cNvGrpSpPr/>
          <p:nvPr/>
        </p:nvGrpSpPr>
        <p:grpSpPr>
          <a:xfrm>
            <a:off x="9047722" y="4238707"/>
            <a:ext cx="451279" cy="451724"/>
            <a:chOff x="7158637" y="3353074"/>
            <a:chExt cx="357056" cy="357408"/>
          </a:xfrm>
        </p:grpSpPr>
        <p:sp>
          <p:nvSpPr>
            <p:cNvPr id="13540" name="Google Shape;13540;p7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41" name="Google Shape;13541;p7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42" name="Google Shape;13542;p7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43" name="Google Shape;13543;p7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44" name="Google Shape;13544;p74"/>
          <p:cNvGrpSpPr/>
          <p:nvPr/>
        </p:nvGrpSpPr>
        <p:grpSpPr>
          <a:xfrm>
            <a:off x="6962649" y="4262003"/>
            <a:ext cx="453180" cy="403878"/>
            <a:chOff x="5508909" y="3371506"/>
            <a:chExt cx="358560" cy="319552"/>
          </a:xfrm>
        </p:grpSpPr>
        <p:sp>
          <p:nvSpPr>
            <p:cNvPr id="13545" name="Google Shape;13545;p7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46" name="Google Shape;13546;p7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47" name="Google Shape;13547;p7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48" name="Google Shape;13548;p7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49" name="Google Shape;13549;p7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50" name="Google Shape;13550;p7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51" name="Google Shape;13551;p7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52" name="Google Shape;13552;p7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53" name="Google Shape;13553;p7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54" name="Google Shape;13554;p7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58"/>
        <p:cNvGrpSpPr/>
        <p:nvPr/>
      </p:nvGrpSpPr>
      <p:grpSpPr>
        <a:xfrm>
          <a:off x="0" y="0"/>
          <a:ext cx="0" cy="0"/>
          <a:chOff x="0" y="0"/>
          <a:chExt cx="0" cy="0"/>
        </a:xfrm>
      </p:grpSpPr>
      <p:sp>
        <p:nvSpPr>
          <p:cNvPr id="13559" name="Google Shape;13559;p75"/>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560" name="Google Shape;13560;p75"/>
          <p:cNvSpPr/>
          <p:nvPr/>
        </p:nvSpPr>
        <p:spPr>
          <a:xfrm>
            <a:off x="3606882" y="4825499"/>
            <a:ext cx="436894" cy="43737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561" name="Google Shape;13561;p75"/>
          <p:cNvGrpSpPr/>
          <p:nvPr/>
        </p:nvGrpSpPr>
        <p:grpSpPr>
          <a:xfrm>
            <a:off x="4174964" y="4825499"/>
            <a:ext cx="437376" cy="436894"/>
            <a:chOff x="3303268" y="3817349"/>
            <a:chExt cx="346056" cy="345674"/>
          </a:xfrm>
        </p:grpSpPr>
        <p:sp>
          <p:nvSpPr>
            <p:cNvPr id="13562" name="Google Shape;13562;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63" name="Google Shape;13563;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64" name="Google Shape;13564;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65" name="Google Shape;13565;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66" name="Google Shape;13566;p75"/>
          <p:cNvGrpSpPr/>
          <p:nvPr/>
        </p:nvGrpSpPr>
        <p:grpSpPr>
          <a:xfrm>
            <a:off x="4742564" y="4825499"/>
            <a:ext cx="437376" cy="436894"/>
            <a:chOff x="3752358" y="3817349"/>
            <a:chExt cx="346056" cy="345674"/>
          </a:xfrm>
        </p:grpSpPr>
        <p:sp>
          <p:nvSpPr>
            <p:cNvPr id="13567" name="Google Shape;13567;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68" name="Google Shape;13568;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69" name="Google Shape;13569;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70" name="Google Shape;13570;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71" name="Google Shape;13571;p75"/>
          <p:cNvGrpSpPr/>
          <p:nvPr/>
        </p:nvGrpSpPr>
        <p:grpSpPr>
          <a:xfrm>
            <a:off x="6445843" y="4825499"/>
            <a:ext cx="437336" cy="436894"/>
            <a:chOff x="5100008" y="3817349"/>
            <a:chExt cx="346024" cy="345674"/>
          </a:xfrm>
        </p:grpSpPr>
        <p:sp>
          <p:nvSpPr>
            <p:cNvPr id="13572" name="Google Shape;13572;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73" name="Google Shape;13573;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74" name="Google Shape;13574;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75" name="Google Shape;13575;p75"/>
          <p:cNvGrpSpPr/>
          <p:nvPr/>
        </p:nvGrpSpPr>
        <p:grpSpPr>
          <a:xfrm>
            <a:off x="7581967" y="4825499"/>
            <a:ext cx="436894" cy="436894"/>
            <a:chOff x="5998919" y="3817349"/>
            <a:chExt cx="345674" cy="345674"/>
          </a:xfrm>
        </p:grpSpPr>
        <p:sp>
          <p:nvSpPr>
            <p:cNvPr id="13576" name="Google Shape;13576;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77" name="Google Shape;13577;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78" name="Google Shape;13578;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79" name="Google Shape;13579;p75"/>
          <p:cNvGrpSpPr/>
          <p:nvPr/>
        </p:nvGrpSpPr>
        <p:grpSpPr>
          <a:xfrm>
            <a:off x="5310162" y="4825499"/>
            <a:ext cx="437336" cy="436894"/>
            <a:chOff x="4201447" y="3817349"/>
            <a:chExt cx="346024" cy="345674"/>
          </a:xfrm>
        </p:grpSpPr>
        <p:sp>
          <p:nvSpPr>
            <p:cNvPr id="13580" name="Google Shape;13580;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81" name="Google Shape;13581;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82" name="Google Shape;13582;p75"/>
          <p:cNvGrpSpPr/>
          <p:nvPr/>
        </p:nvGrpSpPr>
        <p:grpSpPr>
          <a:xfrm>
            <a:off x="5878245" y="4825499"/>
            <a:ext cx="437336" cy="436894"/>
            <a:chOff x="4650919" y="3817349"/>
            <a:chExt cx="346024" cy="345674"/>
          </a:xfrm>
        </p:grpSpPr>
        <p:sp>
          <p:nvSpPr>
            <p:cNvPr id="13583" name="Google Shape;13583;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84" name="Google Shape;13584;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85" name="Google Shape;13585;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86" name="Google Shape;13586;p75"/>
          <p:cNvGrpSpPr/>
          <p:nvPr/>
        </p:nvGrpSpPr>
        <p:grpSpPr>
          <a:xfrm>
            <a:off x="7014408" y="4825499"/>
            <a:ext cx="436853" cy="436894"/>
            <a:chOff x="5549861" y="3817349"/>
            <a:chExt cx="345642" cy="345674"/>
          </a:xfrm>
        </p:grpSpPr>
        <p:sp>
          <p:nvSpPr>
            <p:cNvPr id="13587" name="Google Shape;13587;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88" name="Google Shape;13588;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89" name="Google Shape;13589;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90" name="Google Shape;13590;p75"/>
          <p:cNvGrpSpPr/>
          <p:nvPr/>
        </p:nvGrpSpPr>
        <p:grpSpPr>
          <a:xfrm>
            <a:off x="1651202" y="4295273"/>
            <a:ext cx="464170" cy="341067"/>
            <a:chOff x="1306445" y="3397829"/>
            <a:chExt cx="367255" cy="269855"/>
          </a:xfrm>
        </p:grpSpPr>
        <p:sp>
          <p:nvSpPr>
            <p:cNvPr id="13591" name="Google Shape;13591;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92" name="Google Shape;13592;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93" name="Google Shape;13593;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94" name="Google Shape;13594;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95" name="Google Shape;13595;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96" name="Google Shape;13596;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597" name="Google Shape;13597;p75"/>
          <p:cNvGrpSpPr/>
          <p:nvPr/>
        </p:nvGrpSpPr>
        <p:grpSpPr>
          <a:xfrm>
            <a:off x="2251387" y="4287146"/>
            <a:ext cx="464170" cy="356877"/>
            <a:chOff x="1781317" y="3391400"/>
            <a:chExt cx="367255" cy="282364"/>
          </a:xfrm>
        </p:grpSpPr>
        <p:sp>
          <p:nvSpPr>
            <p:cNvPr id="13598" name="Google Shape;13598;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599" name="Google Shape;13599;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00" name="Google Shape;13600;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01" name="Google Shape;13601;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02" name="Google Shape;13602;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03" name="Google Shape;13603;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04" name="Google Shape;13604;p75"/>
          <p:cNvGrpSpPr/>
          <p:nvPr/>
        </p:nvGrpSpPr>
        <p:grpSpPr>
          <a:xfrm>
            <a:off x="4649633" y="4261279"/>
            <a:ext cx="466582" cy="408611"/>
            <a:chOff x="3678830" y="3370933"/>
            <a:chExt cx="369164" cy="323297"/>
          </a:xfrm>
        </p:grpSpPr>
        <p:sp>
          <p:nvSpPr>
            <p:cNvPr id="13605" name="Google Shape;13605;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06" name="Google Shape;13606;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07" name="Google Shape;13607;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08" name="Google Shape;13608;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09" name="Google Shape;13609;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10" name="Google Shape;13610;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11" name="Google Shape;13611;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12" name="Google Shape;13612;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13" name="Google Shape;13613;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14" name="Google Shape;13614;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15" name="Google Shape;13615;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16" name="Google Shape;13616;p75"/>
          <p:cNvGrpSpPr/>
          <p:nvPr/>
        </p:nvGrpSpPr>
        <p:grpSpPr>
          <a:xfrm>
            <a:off x="1086015" y="4232515"/>
            <a:ext cx="394733" cy="465617"/>
            <a:chOff x="859265" y="3348175"/>
            <a:chExt cx="312316" cy="368400"/>
          </a:xfrm>
        </p:grpSpPr>
        <p:sp>
          <p:nvSpPr>
            <p:cNvPr id="13617" name="Google Shape;13617;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18" name="Google Shape;13618;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19" name="Google Shape;13619;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20" name="Google Shape;13620;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21" name="Google Shape;13621;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622" name="Google Shape;13622;p75"/>
          <p:cNvSpPr/>
          <p:nvPr/>
        </p:nvSpPr>
        <p:spPr>
          <a:xfrm>
            <a:off x="2852498" y="4270371"/>
            <a:ext cx="470404" cy="39087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623" name="Google Shape;13623;p75"/>
          <p:cNvGrpSpPr/>
          <p:nvPr/>
        </p:nvGrpSpPr>
        <p:grpSpPr>
          <a:xfrm>
            <a:off x="3496390" y="4248741"/>
            <a:ext cx="417222" cy="390425"/>
            <a:chOff x="2766264" y="3394042"/>
            <a:chExt cx="294873" cy="275934"/>
          </a:xfrm>
        </p:grpSpPr>
        <p:sp>
          <p:nvSpPr>
            <p:cNvPr id="13624" name="Google Shape;13624;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25" name="Google Shape;13625;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26" name="Google Shape;13626;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27" name="Google Shape;13627;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28" name="Google Shape;13628;p75"/>
          <p:cNvGrpSpPr/>
          <p:nvPr/>
        </p:nvGrpSpPr>
        <p:grpSpPr>
          <a:xfrm>
            <a:off x="4063367" y="4246434"/>
            <a:ext cx="437819" cy="439267"/>
            <a:chOff x="3214972" y="3359188"/>
            <a:chExt cx="346406" cy="347552"/>
          </a:xfrm>
        </p:grpSpPr>
        <p:sp>
          <p:nvSpPr>
            <p:cNvPr id="13629" name="Google Shape;13629;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30" name="Google Shape;13630;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31" name="Google Shape;13631;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32" name="Google Shape;13632;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33" name="Google Shape;13633;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34" name="Google Shape;13634;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35" name="Google Shape;13635;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36" name="Google Shape;13636;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37" name="Google Shape;13637;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38" name="Google Shape;13638;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39" name="Google Shape;13639;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40" name="Google Shape;13640;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41" name="Google Shape;13641;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42" name="Google Shape;13642;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43" name="Google Shape;13643;p75"/>
          <p:cNvGrpSpPr/>
          <p:nvPr/>
        </p:nvGrpSpPr>
        <p:grpSpPr>
          <a:xfrm>
            <a:off x="5850929" y="4309635"/>
            <a:ext cx="464170" cy="309003"/>
            <a:chOff x="4629306" y="3409193"/>
            <a:chExt cx="367255" cy="244486"/>
          </a:xfrm>
        </p:grpSpPr>
        <p:sp>
          <p:nvSpPr>
            <p:cNvPr id="13644" name="Google Shape;13644;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45" name="Google Shape;13645;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46" name="Google Shape;13646;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47" name="Google Shape;13647;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48" name="Google Shape;13648;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49" name="Google Shape;13649;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50" name="Google Shape;13650;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51" name="Google Shape;13651;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52" name="Google Shape;13652;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53" name="Google Shape;13653;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54" name="Google Shape;13654;p75"/>
          <p:cNvGrpSpPr/>
          <p:nvPr/>
        </p:nvGrpSpPr>
        <p:grpSpPr>
          <a:xfrm>
            <a:off x="5300106" y="4234928"/>
            <a:ext cx="366451" cy="422974"/>
            <a:chOff x="4193490" y="3350084"/>
            <a:chExt cx="289939" cy="334661"/>
          </a:xfrm>
        </p:grpSpPr>
        <p:sp>
          <p:nvSpPr>
            <p:cNvPr id="13655" name="Google Shape;13655;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56" name="Google Shape;13656;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57" name="Google Shape;13657;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58" name="Google Shape;13658;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59" name="Google Shape;13659;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60" name="Google Shape;13660;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61" name="Google Shape;13661;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62" name="Google Shape;13662;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63" name="Google Shape;13663;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64" name="Google Shape;13664;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65" name="Google Shape;13665;p75"/>
          <p:cNvGrpSpPr/>
          <p:nvPr/>
        </p:nvGrpSpPr>
        <p:grpSpPr>
          <a:xfrm>
            <a:off x="8257342" y="4236377"/>
            <a:ext cx="451255" cy="451215"/>
            <a:chOff x="6533281" y="3351230"/>
            <a:chExt cx="357037" cy="357005"/>
          </a:xfrm>
        </p:grpSpPr>
        <p:sp>
          <p:nvSpPr>
            <p:cNvPr id="13666" name="Google Shape;13666;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67" name="Google Shape;13667;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68" name="Google Shape;13668;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69" name="Google Shape;13669;p75"/>
          <p:cNvGrpSpPr/>
          <p:nvPr/>
        </p:nvGrpSpPr>
        <p:grpSpPr>
          <a:xfrm>
            <a:off x="7657197" y="4236377"/>
            <a:ext cx="451697" cy="451215"/>
            <a:chOff x="6058441" y="3351230"/>
            <a:chExt cx="357387" cy="357005"/>
          </a:xfrm>
        </p:grpSpPr>
        <p:sp>
          <p:nvSpPr>
            <p:cNvPr id="13670" name="Google Shape;13670;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71" name="Google Shape;13671;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72" name="Google Shape;13672;p75"/>
          <p:cNvGrpSpPr/>
          <p:nvPr/>
        </p:nvGrpSpPr>
        <p:grpSpPr>
          <a:xfrm>
            <a:off x="10057375" y="4235894"/>
            <a:ext cx="451697" cy="451697"/>
            <a:chOff x="7957483" y="3350848"/>
            <a:chExt cx="357387" cy="357387"/>
          </a:xfrm>
        </p:grpSpPr>
        <p:sp>
          <p:nvSpPr>
            <p:cNvPr id="13673" name="Google Shape;13673;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74" name="Google Shape;13674;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75" name="Google Shape;13675;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76" name="Google Shape;13676;p75"/>
          <p:cNvGrpSpPr/>
          <p:nvPr/>
        </p:nvGrpSpPr>
        <p:grpSpPr>
          <a:xfrm>
            <a:off x="8857045" y="4236377"/>
            <a:ext cx="451697" cy="451215"/>
            <a:chOff x="7007771" y="3351230"/>
            <a:chExt cx="357387" cy="357005"/>
          </a:xfrm>
        </p:grpSpPr>
        <p:sp>
          <p:nvSpPr>
            <p:cNvPr id="13677" name="Google Shape;13677;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78" name="Google Shape;13678;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79" name="Google Shape;13679;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80" name="Google Shape;13680;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81" name="Google Shape;13681;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82" name="Google Shape;13682;p75"/>
          <p:cNvGrpSpPr/>
          <p:nvPr/>
        </p:nvGrpSpPr>
        <p:grpSpPr>
          <a:xfrm>
            <a:off x="6456866" y="4236377"/>
            <a:ext cx="451215" cy="451215"/>
            <a:chOff x="5108729" y="3351230"/>
            <a:chExt cx="357005" cy="357005"/>
          </a:xfrm>
        </p:grpSpPr>
        <p:sp>
          <p:nvSpPr>
            <p:cNvPr id="13683" name="Google Shape;13683;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84" name="Google Shape;13684;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85" name="Google Shape;13685;p75"/>
          <p:cNvGrpSpPr/>
          <p:nvPr/>
        </p:nvGrpSpPr>
        <p:grpSpPr>
          <a:xfrm>
            <a:off x="7057011" y="4236377"/>
            <a:ext cx="451738" cy="451215"/>
            <a:chOff x="5583569" y="3351230"/>
            <a:chExt cx="357419" cy="357005"/>
          </a:xfrm>
        </p:grpSpPr>
        <p:sp>
          <p:nvSpPr>
            <p:cNvPr id="13686" name="Google Shape;13686;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87" name="Google Shape;13687;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88" name="Google Shape;13688;p75"/>
          <p:cNvGrpSpPr/>
          <p:nvPr/>
        </p:nvGrpSpPr>
        <p:grpSpPr>
          <a:xfrm>
            <a:off x="9456707" y="4236377"/>
            <a:ext cx="451738" cy="451215"/>
            <a:chOff x="7482229" y="3351230"/>
            <a:chExt cx="357419" cy="357005"/>
          </a:xfrm>
        </p:grpSpPr>
        <p:sp>
          <p:nvSpPr>
            <p:cNvPr id="13689" name="Google Shape;13689;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90" name="Google Shape;13690;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91" name="Google Shape;13691;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92" name="Google Shape;13692;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93" name="Google Shape;13693;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94" name="Google Shape;13694;p75"/>
          <p:cNvGrpSpPr/>
          <p:nvPr/>
        </p:nvGrpSpPr>
        <p:grpSpPr>
          <a:xfrm>
            <a:off x="4757891" y="3654295"/>
            <a:ext cx="281688" cy="436973"/>
            <a:chOff x="3764485" y="2890682"/>
            <a:chExt cx="222874" cy="345737"/>
          </a:xfrm>
        </p:grpSpPr>
        <p:sp>
          <p:nvSpPr>
            <p:cNvPr id="13695" name="Google Shape;13695;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96" name="Google Shape;13696;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697" name="Google Shape;13697;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698" name="Google Shape;13698;p75"/>
          <p:cNvGrpSpPr/>
          <p:nvPr/>
        </p:nvGrpSpPr>
        <p:grpSpPr>
          <a:xfrm>
            <a:off x="2829362" y="3676348"/>
            <a:ext cx="534114" cy="392288"/>
            <a:chOff x="2278533" y="2937377"/>
            <a:chExt cx="346788" cy="254704"/>
          </a:xfrm>
        </p:grpSpPr>
        <p:sp>
          <p:nvSpPr>
            <p:cNvPr id="13699" name="Google Shape;13699;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00" name="Google Shape;13700;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701" name="Google Shape;13701;p75"/>
          <p:cNvSpPr/>
          <p:nvPr/>
        </p:nvSpPr>
        <p:spPr>
          <a:xfrm>
            <a:off x="4079660" y="3654858"/>
            <a:ext cx="439267" cy="437859"/>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702" name="Google Shape;13702;p75"/>
          <p:cNvGrpSpPr/>
          <p:nvPr/>
        </p:nvGrpSpPr>
        <p:grpSpPr>
          <a:xfrm>
            <a:off x="2321305" y="3655341"/>
            <a:ext cx="361664" cy="437859"/>
            <a:chOff x="1836637" y="2891510"/>
            <a:chExt cx="286152" cy="346438"/>
          </a:xfrm>
        </p:grpSpPr>
        <p:sp>
          <p:nvSpPr>
            <p:cNvPr id="13703" name="Google Shape;13703;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04" name="Google Shape;13704;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05" name="Google Shape;13705;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706" name="Google Shape;13706;p75"/>
          <p:cNvGrpSpPr/>
          <p:nvPr/>
        </p:nvGrpSpPr>
        <p:grpSpPr>
          <a:xfrm>
            <a:off x="7059907" y="3673565"/>
            <a:ext cx="479980" cy="426795"/>
            <a:chOff x="5585861" y="2905929"/>
            <a:chExt cx="379764" cy="337684"/>
          </a:xfrm>
        </p:grpSpPr>
        <p:sp>
          <p:nvSpPr>
            <p:cNvPr id="13707" name="Google Shape;13707;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08" name="Google Shape;13708;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09" name="Google Shape;13709;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10" name="Google Shape;13710;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711" name="Google Shape;13711;p75"/>
          <p:cNvGrpSpPr/>
          <p:nvPr/>
        </p:nvGrpSpPr>
        <p:grpSpPr>
          <a:xfrm>
            <a:off x="1678035" y="3679317"/>
            <a:ext cx="439750" cy="391836"/>
            <a:chOff x="1327676" y="2910480"/>
            <a:chExt cx="347934" cy="310024"/>
          </a:xfrm>
        </p:grpSpPr>
        <p:sp>
          <p:nvSpPr>
            <p:cNvPr id="13712" name="Google Shape;13712;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13" name="Google Shape;13713;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14" name="Google Shape;13714;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15" name="Google Shape;13715;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16" name="Google Shape;13716;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717" name="Google Shape;13717;p75"/>
          <p:cNvSpPr/>
          <p:nvPr/>
        </p:nvSpPr>
        <p:spPr>
          <a:xfrm>
            <a:off x="3521153" y="4039010"/>
            <a:ext cx="13477" cy="40753"/>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718" name="Google Shape;13718;p75"/>
          <p:cNvGrpSpPr/>
          <p:nvPr/>
        </p:nvGrpSpPr>
        <p:grpSpPr>
          <a:xfrm>
            <a:off x="3479993" y="3627604"/>
            <a:ext cx="483852" cy="453232"/>
            <a:chOff x="2753373" y="2902523"/>
            <a:chExt cx="347552" cy="325557"/>
          </a:xfrm>
        </p:grpSpPr>
        <p:sp>
          <p:nvSpPr>
            <p:cNvPr id="13719" name="Google Shape;13719;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20" name="Google Shape;13720;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21" name="Google Shape;13721;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22" name="Google Shape;13722;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23" name="Google Shape;13723;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24" name="Google Shape;13724;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725" name="Google Shape;13725;p75"/>
          <p:cNvGrpSpPr/>
          <p:nvPr/>
        </p:nvGrpSpPr>
        <p:grpSpPr>
          <a:xfrm>
            <a:off x="1073063" y="3670186"/>
            <a:ext cx="450772" cy="423940"/>
            <a:chOff x="849016" y="2903255"/>
            <a:chExt cx="356655" cy="335425"/>
          </a:xfrm>
        </p:grpSpPr>
        <p:sp>
          <p:nvSpPr>
            <p:cNvPr id="13726" name="Google Shape;13726;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27" name="Google Shape;13727;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28" name="Google Shape;13728;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29" name="Google Shape;13729;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30" name="Google Shape;13730;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31" name="Google Shape;13731;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32" name="Google Shape;13732;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33" name="Google Shape;13733;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34" name="Google Shape;13734;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35" name="Google Shape;13735;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36" name="Google Shape;13736;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737" name="Google Shape;13737;p75"/>
          <p:cNvGrpSpPr/>
          <p:nvPr/>
        </p:nvGrpSpPr>
        <p:grpSpPr>
          <a:xfrm>
            <a:off x="5322151" y="3699915"/>
            <a:ext cx="353980" cy="348227"/>
            <a:chOff x="4210933" y="2926777"/>
            <a:chExt cx="280072" cy="275520"/>
          </a:xfrm>
        </p:grpSpPr>
        <p:sp>
          <p:nvSpPr>
            <p:cNvPr id="13738" name="Google Shape;13738;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39" name="Google Shape;13739;p7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40" name="Google Shape;13740;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41" name="Google Shape;13741;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42" name="Google Shape;13742;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43" name="Google Shape;13743;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44" name="Google Shape;13744;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45" name="Google Shape;13745;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46" name="Google Shape;13746;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47" name="Google Shape;13747;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48" name="Google Shape;13748;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49" name="Google Shape;13749;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50" name="Google Shape;13750;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751" name="Google Shape;13751;p75"/>
          <p:cNvGrpSpPr/>
          <p:nvPr/>
        </p:nvGrpSpPr>
        <p:grpSpPr>
          <a:xfrm>
            <a:off x="5898843" y="3685513"/>
            <a:ext cx="404789" cy="402416"/>
            <a:chOff x="4667216" y="2915382"/>
            <a:chExt cx="320273" cy="318395"/>
          </a:xfrm>
        </p:grpSpPr>
        <p:sp>
          <p:nvSpPr>
            <p:cNvPr id="13752" name="Google Shape;13752;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53" name="Google Shape;13753;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54" name="Google Shape;13754;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55" name="Google Shape;13755;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756" name="Google Shape;13756;p75"/>
          <p:cNvGrpSpPr/>
          <p:nvPr/>
        </p:nvGrpSpPr>
        <p:grpSpPr>
          <a:xfrm>
            <a:off x="6534913" y="3709851"/>
            <a:ext cx="331049" cy="354584"/>
            <a:chOff x="5170480" y="2934639"/>
            <a:chExt cx="261929" cy="280550"/>
          </a:xfrm>
        </p:grpSpPr>
        <p:sp>
          <p:nvSpPr>
            <p:cNvPr id="13757" name="Google Shape;13757;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58" name="Google Shape;13758;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59" name="Google Shape;13759;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60" name="Google Shape;13760;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61" name="Google Shape;13761;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62" name="Google Shape;13762;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63" name="Google Shape;13763;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764" name="Google Shape;13764;p75"/>
          <p:cNvGrpSpPr/>
          <p:nvPr/>
        </p:nvGrpSpPr>
        <p:grpSpPr>
          <a:xfrm>
            <a:off x="7671077" y="3655824"/>
            <a:ext cx="457933" cy="460348"/>
            <a:chOff x="6069423" y="2891892"/>
            <a:chExt cx="362321" cy="364231"/>
          </a:xfrm>
        </p:grpSpPr>
        <p:sp>
          <p:nvSpPr>
            <p:cNvPr id="13765" name="Google Shape;13765;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66" name="Google Shape;13766;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67" name="Google Shape;13767;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68" name="Google Shape;13768;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69" name="Google Shape;13769;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70" name="Google Shape;13770;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771" name="Google Shape;13771;p75"/>
          <p:cNvGrpSpPr/>
          <p:nvPr/>
        </p:nvGrpSpPr>
        <p:grpSpPr>
          <a:xfrm>
            <a:off x="8306221" y="3690300"/>
            <a:ext cx="390387" cy="393284"/>
            <a:chOff x="6571955" y="2919170"/>
            <a:chExt cx="308878" cy="311170"/>
          </a:xfrm>
        </p:grpSpPr>
        <p:sp>
          <p:nvSpPr>
            <p:cNvPr id="13772" name="Google Shape;13772;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73" name="Google Shape;13773;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74" name="Google Shape;13774;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75" name="Google Shape;13775;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76" name="Google Shape;13776;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77" name="Google Shape;13777;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78" name="Google Shape;13778;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79" name="Google Shape;13779;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80" name="Google Shape;13780;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81" name="Google Shape;13781;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782" name="Google Shape;13782;p75"/>
          <p:cNvGrpSpPr/>
          <p:nvPr/>
        </p:nvGrpSpPr>
        <p:grpSpPr>
          <a:xfrm>
            <a:off x="9479235" y="3709973"/>
            <a:ext cx="443089" cy="354463"/>
            <a:chOff x="7500054" y="2934735"/>
            <a:chExt cx="350576" cy="280454"/>
          </a:xfrm>
        </p:grpSpPr>
        <p:sp>
          <p:nvSpPr>
            <p:cNvPr id="13783" name="Google Shape;13783;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84" name="Google Shape;13784;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85" name="Google Shape;13785;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86" name="Google Shape;13786;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87" name="Google Shape;13787;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88" name="Google Shape;13788;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89" name="Google Shape;13789;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90" name="Google Shape;13790;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791" name="Google Shape;13791;p75"/>
          <p:cNvGrpSpPr/>
          <p:nvPr/>
        </p:nvGrpSpPr>
        <p:grpSpPr>
          <a:xfrm>
            <a:off x="8878099" y="3634047"/>
            <a:ext cx="419626" cy="449254"/>
            <a:chOff x="7055134" y="2919170"/>
            <a:chExt cx="290321" cy="310820"/>
          </a:xfrm>
        </p:grpSpPr>
        <p:sp>
          <p:nvSpPr>
            <p:cNvPr id="13792" name="Google Shape;13792;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93" name="Google Shape;13793;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94" name="Google Shape;13794;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95" name="Google Shape;13795;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96" name="Google Shape;13796;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97" name="Google Shape;13797;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98" name="Google Shape;13798;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799" name="Google Shape;13799;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00" name="Google Shape;13800;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01" name="Google Shape;13801;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02" name="Google Shape;13802;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03" name="Google Shape;13803;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04" name="Google Shape;13804;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05" name="Google Shape;13805;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06" name="Google Shape;13806;p75"/>
          <p:cNvGrpSpPr/>
          <p:nvPr/>
        </p:nvGrpSpPr>
        <p:grpSpPr>
          <a:xfrm>
            <a:off x="10092334" y="3666846"/>
            <a:ext cx="417221" cy="439267"/>
            <a:chOff x="7985143" y="2900613"/>
            <a:chExt cx="330109" cy="347552"/>
          </a:xfrm>
        </p:grpSpPr>
        <p:sp>
          <p:nvSpPr>
            <p:cNvPr id="13807" name="Google Shape;13807;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08" name="Google Shape;13808;p7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09" name="Google Shape;13809;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10" name="Google Shape;13810;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11" name="Google Shape;13811;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12" name="Google Shape;13812;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13" name="Google Shape;13813;p7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14" name="Google Shape;13814;p7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15" name="Google Shape;13815;p75"/>
          <p:cNvGrpSpPr/>
          <p:nvPr/>
        </p:nvGrpSpPr>
        <p:grpSpPr>
          <a:xfrm>
            <a:off x="10099535" y="3078650"/>
            <a:ext cx="447875" cy="446950"/>
            <a:chOff x="7990840" y="2435226"/>
            <a:chExt cx="354363" cy="353631"/>
          </a:xfrm>
        </p:grpSpPr>
        <p:sp>
          <p:nvSpPr>
            <p:cNvPr id="13816" name="Google Shape;13816;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17" name="Google Shape;13817;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18" name="Google Shape;13818;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19" name="Google Shape;13819;p75"/>
          <p:cNvGrpSpPr/>
          <p:nvPr/>
        </p:nvGrpSpPr>
        <p:grpSpPr>
          <a:xfrm>
            <a:off x="2296887" y="3135656"/>
            <a:ext cx="443572" cy="332457"/>
            <a:chOff x="1817317" y="2480330"/>
            <a:chExt cx="350958" cy="263043"/>
          </a:xfrm>
        </p:grpSpPr>
        <p:sp>
          <p:nvSpPr>
            <p:cNvPr id="13820" name="Google Shape;13820;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21" name="Google Shape;13821;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22" name="Google Shape;13822;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23" name="Google Shape;13823;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24" name="Google Shape;13824;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25" name="Google Shape;13825;p75"/>
          <p:cNvGrpSpPr/>
          <p:nvPr/>
        </p:nvGrpSpPr>
        <p:grpSpPr>
          <a:xfrm>
            <a:off x="1695795" y="3139471"/>
            <a:ext cx="530723" cy="389416"/>
            <a:chOff x="1341727" y="2483349"/>
            <a:chExt cx="419913" cy="308109"/>
          </a:xfrm>
        </p:grpSpPr>
        <p:sp>
          <p:nvSpPr>
            <p:cNvPr id="13826" name="Google Shape;13826;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27" name="Google Shape;13827;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28" name="Google Shape;13828;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29" name="Google Shape;13829;p75"/>
          <p:cNvGrpSpPr/>
          <p:nvPr/>
        </p:nvGrpSpPr>
        <p:grpSpPr>
          <a:xfrm>
            <a:off x="1079781" y="3094461"/>
            <a:ext cx="475675" cy="417221"/>
            <a:chOff x="854332" y="2447736"/>
            <a:chExt cx="376358" cy="330109"/>
          </a:xfrm>
        </p:grpSpPr>
        <p:sp>
          <p:nvSpPr>
            <p:cNvPr id="13830" name="Google Shape;13830;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31" name="Google Shape;13831;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32" name="Google Shape;13832;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33" name="Google Shape;13833;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34" name="Google Shape;13834;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35" name="Google Shape;13835;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36" name="Google Shape;13836;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37" name="Google Shape;13837;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38" name="Google Shape;13838;p75"/>
          <p:cNvGrpSpPr/>
          <p:nvPr/>
        </p:nvGrpSpPr>
        <p:grpSpPr>
          <a:xfrm>
            <a:off x="5316882" y="3098523"/>
            <a:ext cx="407163" cy="407445"/>
            <a:chOff x="4206763" y="2450951"/>
            <a:chExt cx="322151" cy="322374"/>
          </a:xfrm>
        </p:grpSpPr>
        <p:sp>
          <p:nvSpPr>
            <p:cNvPr id="13839" name="Google Shape;13839;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40" name="Google Shape;13840;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41" name="Google Shape;13841;p75"/>
          <p:cNvGrpSpPr/>
          <p:nvPr/>
        </p:nvGrpSpPr>
        <p:grpSpPr>
          <a:xfrm>
            <a:off x="9514677" y="3097396"/>
            <a:ext cx="414525" cy="409899"/>
            <a:chOff x="7528096" y="2450059"/>
            <a:chExt cx="327976" cy="324316"/>
          </a:xfrm>
        </p:grpSpPr>
        <p:sp>
          <p:nvSpPr>
            <p:cNvPr id="13842" name="Google Shape;13842;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43" name="Google Shape;13843;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44" name="Google Shape;13844;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45" name="Google Shape;13845;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46" name="Google Shape;13846;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47" name="Google Shape;13847;p75"/>
          <p:cNvGrpSpPr/>
          <p:nvPr/>
        </p:nvGrpSpPr>
        <p:grpSpPr>
          <a:xfrm>
            <a:off x="8944705" y="3176368"/>
            <a:ext cx="356877" cy="251032"/>
            <a:chOff x="7077129" y="2512542"/>
            <a:chExt cx="282364" cy="198619"/>
          </a:xfrm>
        </p:grpSpPr>
        <p:sp>
          <p:nvSpPr>
            <p:cNvPr id="13848" name="Google Shape;13848;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49" name="Google Shape;13849;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50" name="Google Shape;13850;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51" name="Google Shape;13851;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52" name="Google Shape;13852;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53" name="Google Shape;13853;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54" name="Google Shape;13854;p75"/>
          <p:cNvGrpSpPr/>
          <p:nvPr/>
        </p:nvGrpSpPr>
        <p:grpSpPr>
          <a:xfrm>
            <a:off x="4708569" y="3090639"/>
            <a:ext cx="422492" cy="422974"/>
            <a:chOff x="3725461" y="2444712"/>
            <a:chExt cx="334279" cy="334661"/>
          </a:xfrm>
        </p:grpSpPr>
        <p:sp>
          <p:nvSpPr>
            <p:cNvPr id="13855" name="Google Shape;13855;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56" name="Google Shape;13856;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57" name="Google Shape;13857;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58" name="Google Shape;13858;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59" name="Google Shape;13859;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60" name="Google Shape;13860;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61" name="Google Shape;13861;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62" name="Google Shape;13862;p75"/>
          <p:cNvGrpSpPr/>
          <p:nvPr/>
        </p:nvGrpSpPr>
        <p:grpSpPr>
          <a:xfrm>
            <a:off x="8312899" y="3106448"/>
            <a:ext cx="419635" cy="392802"/>
            <a:chOff x="6577238" y="2457221"/>
            <a:chExt cx="332019" cy="310788"/>
          </a:xfrm>
        </p:grpSpPr>
        <p:sp>
          <p:nvSpPr>
            <p:cNvPr id="13863" name="Google Shape;13863;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64" name="Google Shape;13864;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65" name="Google Shape;13865;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66" name="Google Shape;13866;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67" name="Google Shape;13867;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68" name="Google Shape;13868;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69" name="Google Shape;13869;p75"/>
          <p:cNvGrpSpPr/>
          <p:nvPr/>
        </p:nvGrpSpPr>
        <p:grpSpPr>
          <a:xfrm>
            <a:off x="3562348" y="3084402"/>
            <a:ext cx="313308" cy="437336"/>
            <a:chOff x="2818561" y="2439778"/>
            <a:chExt cx="247892" cy="346024"/>
          </a:xfrm>
        </p:grpSpPr>
        <p:sp>
          <p:nvSpPr>
            <p:cNvPr id="13870" name="Google Shape;13870;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71" name="Google Shape;13871;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72" name="Google Shape;13872;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73" name="Google Shape;13873;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74" name="Google Shape;13874;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75" name="Google Shape;13875;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76" name="Google Shape;13876;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77" name="Google Shape;13877;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78" name="Google Shape;13878;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79" name="Google Shape;13879;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80" name="Google Shape;13880;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81" name="Google Shape;13881;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82" name="Google Shape;13882;p75"/>
          <p:cNvGrpSpPr/>
          <p:nvPr/>
        </p:nvGrpSpPr>
        <p:grpSpPr>
          <a:xfrm>
            <a:off x="4054275" y="3128454"/>
            <a:ext cx="530749" cy="347784"/>
            <a:chOff x="3207778" y="2474632"/>
            <a:chExt cx="419933" cy="275170"/>
          </a:xfrm>
        </p:grpSpPr>
        <p:sp>
          <p:nvSpPr>
            <p:cNvPr id="13883" name="Google Shape;13883;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84" name="Google Shape;13884;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85" name="Google Shape;13885;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86" name="Google Shape;13886;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87" name="Google Shape;13887;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88" name="Google Shape;13888;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89" name="Google Shape;13889;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90" name="Google Shape;13890;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91" name="Google Shape;13891;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92" name="Google Shape;13892;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93" name="Google Shape;13893;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94" name="Google Shape;13894;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95" name="Google Shape;13895;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96" name="Google Shape;13896;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897" name="Google Shape;13897;p75"/>
          <p:cNvGrpSpPr/>
          <p:nvPr/>
        </p:nvGrpSpPr>
        <p:grpSpPr>
          <a:xfrm>
            <a:off x="7708932" y="3105000"/>
            <a:ext cx="426795" cy="397106"/>
            <a:chOff x="6099375" y="2456075"/>
            <a:chExt cx="337684" cy="314194"/>
          </a:xfrm>
        </p:grpSpPr>
        <p:sp>
          <p:nvSpPr>
            <p:cNvPr id="13898" name="Google Shape;13898;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899" name="Google Shape;13899;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00" name="Google Shape;13900;p75"/>
          <p:cNvGrpSpPr/>
          <p:nvPr/>
        </p:nvGrpSpPr>
        <p:grpSpPr>
          <a:xfrm>
            <a:off x="2922898" y="3120810"/>
            <a:ext cx="395216" cy="362147"/>
            <a:chOff x="2312623" y="2468584"/>
            <a:chExt cx="312698" cy="286534"/>
          </a:xfrm>
        </p:grpSpPr>
        <p:sp>
          <p:nvSpPr>
            <p:cNvPr id="13901" name="Google Shape;13901;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02" name="Google Shape;13902;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03" name="Google Shape;13903;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04" name="Google Shape;13904;p75"/>
          <p:cNvGrpSpPr/>
          <p:nvPr/>
        </p:nvGrpSpPr>
        <p:grpSpPr>
          <a:xfrm>
            <a:off x="7101545" y="3085851"/>
            <a:ext cx="436411" cy="433031"/>
            <a:chOff x="5618805" y="2440924"/>
            <a:chExt cx="345292" cy="342618"/>
          </a:xfrm>
        </p:grpSpPr>
        <p:sp>
          <p:nvSpPr>
            <p:cNvPr id="13905" name="Google Shape;13905;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06" name="Google Shape;13906;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07" name="Google Shape;13907;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08" name="Google Shape;13908;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09" name="Google Shape;13909;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10" name="Google Shape;13910;p75"/>
          <p:cNvGrpSpPr/>
          <p:nvPr/>
        </p:nvGrpSpPr>
        <p:grpSpPr>
          <a:xfrm>
            <a:off x="5881101" y="3093012"/>
            <a:ext cx="477606" cy="418670"/>
            <a:chOff x="4653179" y="2446590"/>
            <a:chExt cx="377886" cy="331255"/>
          </a:xfrm>
        </p:grpSpPr>
        <p:sp>
          <p:nvSpPr>
            <p:cNvPr id="13911" name="Google Shape;13911;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12" name="Google Shape;13912;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13" name="Google Shape;13913;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14" name="Google Shape;13914;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15" name="Google Shape;13915;p75"/>
          <p:cNvGrpSpPr/>
          <p:nvPr/>
        </p:nvGrpSpPr>
        <p:grpSpPr>
          <a:xfrm>
            <a:off x="6552654" y="3109305"/>
            <a:ext cx="318578" cy="385640"/>
            <a:chOff x="5184517" y="2459481"/>
            <a:chExt cx="252062" cy="305122"/>
          </a:xfrm>
        </p:grpSpPr>
        <p:sp>
          <p:nvSpPr>
            <p:cNvPr id="13916" name="Google Shape;13916;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17" name="Google Shape;13917;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18" name="Google Shape;13918;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19" name="Google Shape;13919;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20" name="Google Shape;13920;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21" name="Google Shape;13921;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3922" name="Google Shape;13922;p75"/>
          <p:cNvSpPr/>
          <p:nvPr/>
        </p:nvSpPr>
        <p:spPr>
          <a:xfrm>
            <a:off x="2276290" y="2491419"/>
            <a:ext cx="447875" cy="447916"/>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3923" name="Google Shape;13923;p75"/>
          <p:cNvGrpSpPr/>
          <p:nvPr/>
        </p:nvGrpSpPr>
        <p:grpSpPr>
          <a:xfrm>
            <a:off x="7779816" y="2489528"/>
            <a:ext cx="315682" cy="459865"/>
            <a:chOff x="6155459" y="1969108"/>
            <a:chExt cx="249770" cy="363849"/>
          </a:xfrm>
        </p:grpSpPr>
        <p:sp>
          <p:nvSpPr>
            <p:cNvPr id="13924" name="Google Shape;13924;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25" name="Google Shape;13925;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26" name="Google Shape;13926;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27" name="Google Shape;13927;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28" name="Google Shape;13928;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29" name="Google Shape;13929;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30" name="Google Shape;13930;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31" name="Google Shape;13931;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32" name="Google Shape;13932;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33" name="Google Shape;13933;p75"/>
          <p:cNvGrpSpPr/>
          <p:nvPr/>
        </p:nvGrpSpPr>
        <p:grpSpPr>
          <a:xfrm>
            <a:off x="2881704" y="2491419"/>
            <a:ext cx="446950" cy="447916"/>
            <a:chOff x="2280029" y="1970604"/>
            <a:chExt cx="353631" cy="354395"/>
          </a:xfrm>
        </p:grpSpPr>
        <p:sp>
          <p:nvSpPr>
            <p:cNvPr id="13934" name="Google Shape;13934;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35" name="Google Shape;13935;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36" name="Google Shape;13936;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37" name="Google Shape;13937;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38" name="Google Shape;13938;p75"/>
          <p:cNvGrpSpPr/>
          <p:nvPr/>
        </p:nvGrpSpPr>
        <p:grpSpPr>
          <a:xfrm>
            <a:off x="10193390" y="2528792"/>
            <a:ext cx="322400" cy="381296"/>
            <a:chOff x="8065100" y="2000174"/>
            <a:chExt cx="255086" cy="301685"/>
          </a:xfrm>
        </p:grpSpPr>
        <p:sp>
          <p:nvSpPr>
            <p:cNvPr id="13939" name="Google Shape;13939;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40" name="Google Shape;13940;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41" name="Google Shape;13941;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42" name="Google Shape;13942;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43" name="Google Shape;13943;p75"/>
          <p:cNvGrpSpPr/>
          <p:nvPr/>
        </p:nvGrpSpPr>
        <p:grpSpPr>
          <a:xfrm>
            <a:off x="8384266" y="2489528"/>
            <a:ext cx="315239" cy="459865"/>
            <a:chOff x="6633705" y="1969108"/>
            <a:chExt cx="249420" cy="363849"/>
          </a:xfrm>
        </p:grpSpPr>
        <p:sp>
          <p:nvSpPr>
            <p:cNvPr id="13944" name="Google Shape;13944;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45" name="Google Shape;13945;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46" name="Google Shape;13946;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47" name="Google Shape;13947;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48" name="Google Shape;13948;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49" name="Google Shape;13949;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50" name="Google Shape;13950;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51" name="Google Shape;13951;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52" name="Google Shape;13952;p75"/>
          <p:cNvGrpSpPr/>
          <p:nvPr/>
        </p:nvGrpSpPr>
        <p:grpSpPr>
          <a:xfrm>
            <a:off x="6586165" y="2489528"/>
            <a:ext cx="286474" cy="459382"/>
            <a:chOff x="5211031" y="1969108"/>
            <a:chExt cx="226661" cy="363467"/>
          </a:xfrm>
        </p:grpSpPr>
        <p:sp>
          <p:nvSpPr>
            <p:cNvPr id="13953" name="Google Shape;13953;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54" name="Google Shape;13954;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55" name="Google Shape;13955;p75"/>
          <p:cNvGrpSpPr/>
          <p:nvPr/>
        </p:nvGrpSpPr>
        <p:grpSpPr>
          <a:xfrm>
            <a:off x="4692760" y="2491419"/>
            <a:ext cx="447875" cy="447916"/>
            <a:chOff x="3712952" y="1970604"/>
            <a:chExt cx="354363" cy="354395"/>
          </a:xfrm>
        </p:grpSpPr>
        <p:sp>
          <p:nvSpPr>
            <p:cNvPr id="13956" name="Google Shape;13956;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57" name="Google Shape;13957;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58" name="Google Shape;13958;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59" name="Google Shape;13959;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60" name="Google Shape;13960;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61" name="Google Shape;13961;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62" name="Google Shape;13962;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63" name="Google Shape;13963;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64" name="Google Shape;13964;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65" name="Google Shape;13965;p75"/>
          <p:cNvGrpSpPr/>
          <p:nvPr/>
        </p:nvGrpSpPr>
        <p:grpSpPr>
          <a:xfrm>
            <a:off x="4089235" y="2491419"/>
            <a:ext cx="447875" cy="448358"/>
            <a:chOff x="3235438" y="1970604"/>
            <a:chExt cx="354363" cy="354745"/>
          </a:xfrm>
        </p:grpSpPr>
        <p:sp>
          <p:nvSpPr>
            <p:cNvPr id="13966" name="Google Shape;13966;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67" name="Google Shape;13967;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68" name="Google Shape;13968;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69" name="Google Shape;13969;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70" name="Google Shape;13970;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71" name="Google Shape;13971;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72" name="Google Shape;13972;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73" name="Google Shape;13973;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74" name="Google Shape;13974;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75" name="Google Shape;13975;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76" name="Google Shape;13976;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77" name="Google Shape;13977;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78" name="Google Shape;13978;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79" name="Google Shape;13979;p75"/>
          <p:cNvGrpSpPr/>
          <p:nvPr/>
        </p:nvGrpSpPr>
        <p:grpSpPr>
          <a:xfrm>
            <a:off x="1680448" y="2515838"/>
            <a:ext cx="431583" cy="423496"/>
            <a:chOff x="1329585" y="1989925"/>
            <a:chExt cx="341472" cy="335074"/>
          </a:xfrm>
        </p:grpSpPr>
        <p:sp>
          <p:nvSpPr>
            <p:cNvPr id="13980" name="Google Shape;13980;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81" name="Google Shape;13981;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82" name="Google Shape;13982;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83" name="Google Shape;13983;p75"/>
          <p:cNvGrpSpPr/>
          <p:nvPr/>
        </p:nvGrpSpPr>
        <p:grpSpPr>
          <a:xfrm>
            <a:off x="7067504" y="2515815"/>
            <a:ext cx="526598" cy="411518"/>
            <a:chOff x="5626763" y="2013829"/>
            <a:chExt cx="351722" cy="274788"/>
          </a:xfrm>
        </p:grpSpPr>
        <p:sp>
          <p:nvSpPr>
            <p:cNvPr id="13984" name="Google Shape;13984;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85" name="Google Shape;13985;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86" name="Google Shape;13986;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87" name="Google Shape;13987;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88" name="Google Shape;13988;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89" name="Google Shape;13989;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90" name="Google Shape;13990;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91" name="Google Shape;13991;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92" name="Google Shape;13992;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93" name="Google Shape;13993;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94" name="Google Shape;13994;p75"/>
          <p:cNvGrpSpPr/>
          <p:nvPr/>
        </p:nvGrpSpPr>
        <p:grpSpPr>
          <a:xfrm>
            <a:off x="9575987" y="2508195"/>
            <a:ext cx="349716" cy="421043"/>
            <a:chOff x="7576605" y="1983877"/>
            <a:chExt cx="276698" cy="333133"/>
          </a:xfrm>
        </p:grpSpPr>
        <p:sp>
          <p:nvSpPr>
            <p:cNvPr id="13995" name="Google Shape;13995;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96" name="Google Shape;13996;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3997" name="Google Shape;13997;p75"/>
          <p:cNvGrpSpPr/>
          <p:nvPr/>
        </p:nvGrpSpPr>
        <p:grpSpPr>
          <a:xfrm>
            <a:off x="1078815" y="2497655"/>
            <a:ext cx="426353" cy="446910"/>
            <a:chOff x="853568" y="1975538"/>
            <a:chExt cx="337334" cy="353599"/>
          </a:xfrm>
        </p:grpSpPr>
        <p:sp>
          <p:nvSpPr>
            <p:cNvPr id="13998" name="Google Shape;13998;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3999" name="Google Shape;13999;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00" name="Google Shape;14000;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01" name="Google Shape;14001;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002" name="Google Shape;14002;p75"/>
          <p:cNvGrpSpPr/>
          <p:nvPr/>
        </p:nvGrpSpPr>
        <p:grpSpPr>
          <a:xfrm>
            <a:off x="3501039" y="2540740"/>
            <a:ext cx="413399" cy="350198"/>
            <a:chOff x="2770052" y="2009628"/>
            <a:chExt cx="327085" cy="277080"/>
          </a:xfrm>
        </p:grpSpPr>
        <p:sp>
          <p:nvSpPr>
            <p:cNvPr id="14003" name="Google Shape;14003;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04" name="Google Shape;14004;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4005" name="Google Shape;14005;p75"/>
          <p:cNvSpPr/>
          <p:nvPr/>
        </p:nvSpPr>
        <p:spPr>
          <a:xfrm>
            <a:off x="8923142" y="2514832"/>
            <a:ext cx="447875" cy="409618"/>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4006" name="Google Shape;14006;p75"/>
          <p:cNvGrpSpPr/>
          <p:nvPr/>
        </p:nvGrpSpPr>
        <p:grpSpPr>
          <a:xfrm>
            <a:off x="5302518" y="2491419"/>
            <a:ext cx="435887" cy="434238"/>
            <a:chOff x="4195399" y="1970604"/>
            <a:chExt cx="344878" cy="343573"/>
          </a:xfrm>
        </p:grpSpPr>
        <p:sp>
          <p:nvSpPr>
            <p:cNvPr id="14007" name="Google Shape;14007;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08" name="Google Shape;14008;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09" name="Google Shape;14009;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10" name="Google Shape;14010;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011" name="Google Shape;14011;p75"/>
          <p:cNvGrpSpPr/>
          <p:nvPr/>
        </p:nvGrpSpPr>
        <p:grpSpPr>
          <a:xfrm>
            <a:off x="5908416" y="2500067"/>
            <a:ext cx="435445" cy="434922"/>
            <a:chOff x="4674791" y="1977447"/>
            <a:chExt cx="344528" cy="344114"/>
          </a:xfrm>
        </p:grpSpPr>
        <p:sp>
          <p:nvSpPr>
            <p:cNvPr id="14012" name="Google Shape;14012;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13" name="Google Shape;14013;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14" name="Google Shape;14014;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15" name="Google Shape;14015;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16" name="Google Shape;14016;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17" name="Google Shape;14017;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18" name="Google Shape;14018;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19" name="Google Shape;14019;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20" name="Google Shape;14020;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21" name="Google Shape;14021;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22" name="Google Shape;14022;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23" name="Google Shape;14023;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24" name="Google Shape;14024;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25" name="Google Shape;14025;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26" name="Google Shape;14026;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27" name="Google Shape;14027;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28" name="Google Shape;14028;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29" name="Google Shape;14029;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30" name="Google Shape;14030;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31" name="Google Shape;14031;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32" name="Google Shape;14032;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33" name="Google Shape;14033;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34" name="Google Shape;14034;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35" name="Google Shape;14035;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36" name="Google Shape;14036;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37" name="Google Shape;14037;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038" name="Google Shape;14038;p75"/>
          <p:cNvGrpSpPr/>
          <p:nvPr/>
        </p:nvGrpSpPr>
        <p:grpSpPr>
          <a:xfrm>
            <a:off x="7689260" y="1956405"/>
            <a:ext cx="483841" cy="392802"/>
            <a:chOff x="6083810" y="1547297"/>
            <a:chExt cx="382819" cy="310788"/>
          </a:xfrm>
        </p:grpSpPr>
        <p:sp>
          <p:nvSpPr>
            <p:cNvPr id="14039" name="Google Shape;14039;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40" name="Google Shape;14040;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41" name="Google Shape;14041;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42" name="Google Shape;14042;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43" name="Google Shape;14043;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44" name="Google Shape;14044;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45" name="Google Shape;14045;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46" name="Google Shape;14046;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47" name="Google Shape;14047;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48" name="Google Shape;14048;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49" name="Google Shape;14049;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50" name="Google Shape;14050;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51" name="Google Shape;14051;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52" name="Google Shape;14052;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53" name="Google Shape;14053;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54" name="Google Shape;14054;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55" name="Google Shape;14055;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56" name="Google Shape;14056;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057" name="Google Shape;14057;p75"/>
          <p:cNvGrpSpPr/>
          <p:nvPr/>
        </p:nvGrpSpPr>
        <p:grpSpPr>
          <a:xfrm>
            <a:off x="8288962" y="1944900"/>
            <a:ext cx="483802" cy="415330"/>
            <a:chOff x="6558300" y="1538193"/>
            <a:chExt cx="382788" cy="328613"/>
          </a:xfrm>
        </p:grpSpPr>
        <p:sp>
          <p:nvSpPr>
            <p:cNvPr id="14058" name="Google Shape;14058;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59" name="Google Shape;14059;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060" name="Google Shape;14060;p75"/>
          <p:cNvGrpSpPr/>
          <p:nvPr/>
        </p:nvGrpSpPr>
        <p:grpSpPr>
          <a:xfrm>
            <a:off x="6564642" y="1910905"/>
            <a:ext cx="328112" cy="437336"/>
            <a:chOff x="5194002" y="1511297"/>
            <a:chExt cx="259605" cy="346024"/>
          </a:xfrm>
        </p:grpSpPr>
        <p:sp>
          <p:nvSpPr>
            <p:cNvPr id="14061" name="Google Shape;14061;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62" name="Google Shape;14062;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63" name="Google Shape;14063;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64" name="Google Shape;14064;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065" name="Google Shape;14065;p75"/>
          <p:cNvGrpSpPr/>
          <p:nvPr/>
        </p:nvGrpSpPr>
        <p:grpSpPr>
          <a:xfrm>
            <a:off x="1762798" y="1911871"/>
            <a:ext cx="319061" cy="444538"/>
            <a:chOff x="1394741" y="1512061"/>
            <a:chExt cx="252444" cy="351722"/>
          </a:xfrm>
        </p:grpSpPr>
        <p:sp>
          <p:nvSpPr>
            <p:cNvPr id="14066" name="Google Shape;14066;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67" name="Google Shape;14067;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68" name="Google Shape;14068;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69" name="Google Shape;14069;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70" name="Google Shape;14070;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71" name="Google Shape;14071;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72" name="Google Shape;14072;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73" name="Google Shape;14073;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74" name="Google Shape;14074;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75" name="Google Shape;14075;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76" name="Google Shape;14076;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77" name="Google Shape;14077;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78" name="Google Shape;14078;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79" name="Google Shape;14079;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80" name="Google Shape;14080;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81" name="Google Shape;14081;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82" name="Google Shape;14082;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083" name="Google Shape;14083;p75"/>
          <p:cNvGrpSpPr/>
          <p:nvPr/>
        </p:nvGrpSpPr>
        <p:grpSpPr>
          <a:xfrm>
            <a:off x="1080746" y="1902296"/>
            <a:ext cx="481428" cy="429209"/>
            <a:chOff x="855096" y="1504485"/>
            <a:chExt cx="380910" cy="339594"/>
          </a:xfrm>
        </p:grpSpPr>
        <p:sp>
          <p:nvSpPr>
            <p:cNvPr id="14084" name="Google Shape;14084;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85" name="Google Shape;14085;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86" name="Google Shape;14086;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87" name="Google Shape;14087;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88" name="Google Shape;14088;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089" name="Google Shape;14089;p75"/>
          <p:cNvGrpSpPr/>
          <p:nvPr/>
        </p:nvGrpSpPr>
        <p:grpSpPr>
          <a:xfrm>
            <a:off x="2299743" y="1911389"/>
            <a:ext cx="445019" cy="445019"/>
            <a:chOff x="1819576" y="1511679"/>
            <a:chExt cx="352103" cy="352103"/>
          </a:xfrm>
        </p:grpSpPr>
        <p:sp>
          <p:nvSpPr>
            <p:cNvPr id="14090" name="Google Shape;14090;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91" name="Google Shape;14091;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92" name="Google Shape;14092;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93" name="Google Shape;14093;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094" name="Google Shape;14094;p75"/>
          <p:cNvGrpSpPr/>
          <p:nvPr/>
        </p:nvGrpSpPr>
        <p:grpSpPr>
          <a:xfrm>
            <a:off x="7104442" y="1897589"/>
            <a:ext cx="469439" cy="449244"/>
            <a:chOff x="5621097" y="1500761"/>
            <a:chExt cx="371424" cy="355446"/>
          </a:xfrm>
        </p:grpSpPr>
        <p:sp>
          <p:nvSpPr>
            <p:cNvPr id="14095" name="Google Shape;14095;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96" name="Google Shape;14096;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097" name="Google Shape;14097;p75"/>
          <p:cNvGrpSpPr/>
          <p:nvPr/>
        </p:nvGrpSpPr>
        <p:grpSpPr>
          <a:xfrm>
            <a:off x="5902664" y="1949204"/>
            <a:ext cx="454594" cy="406761"/>
            <a:chOff x="4670239" y="1541599"/>
            <a:chExt cx="359679" cy="321833"/>
          </a:xfrm>
        </p:grpSpPr>
        <p:sp>
          <p:nvSpPr>
            <p:cNvPr id="14098" name="Google Shape;14098;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099" name="Google Shape;14099;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00" name="Google Shape;14100;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01" name="Google Shape;14101;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02" name="Google Shape;14102;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103" name="Google Shape;14103;p75"/>
          <p:cNvGrpSpPr/>
          <p:nvPr/>
        </p:nvGrpSpPr>
        <p:grpSpPr>
          <a:xfrm>
            <a:off x="5324043" y="1899641"/>
            <a:ext cx="405755" cy="447192"/>
            <a:chOff x="4212429" y="1502385"/>
            <a:chExt cx="321037" cy="353822"/>
          </a:xfrm>
        </p:grpSpPr>
        <p:sp>
          <p:nvSpPr>
            <p:cNvPr id="14104" name="Google Shape;14104;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05" name="Google Shape;14105;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06" name="Google Shape;14106;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07" name="Google Shape;14107;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108" name="Google Shape;14108;p75"/>
          <p:cNvGrpSpPr/>
          <p:nvPr/>
        </p:nvGrpSpPr>
        <p:grpSpPr>
          <a:xfrm>
            <a:off x="2910468" y="1904187"/>
            <a:ext cx="424904" cy="423940"/>
            <a:chOff x="2302788" y="1505981"/>
            <a:chExt cx="336188" cy="335425"/>
          </a:xfrm>
        </p:grpSpPr>
        <p:sp>
          <p:nvSpPr>
            <p:cNvPr id="14109" name="Google Shape;14109;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10" name="Google Shape;14110;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11" name="Google Shape;14111;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12" name="Google Shape;14112;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13" name="Google Shape;14113;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14" name="Google Shape;14114;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15" name="Google Shape;14115;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16" name="Google Shape;14116;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17" name="Google Shape;14117;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18" name="Google Shape;14118;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19" name="Google Shape;14119;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20" name="Google Shape;14120;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21" name="Google Shape;14121;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22" name="Google Shape;14122;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23" name="Google Shape;14123;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24" name="Google Shape;14124;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25" name="Google Shape;14125;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126" name="Google Shape;14126;p75"/>
          <p:cNvGrpSpPr/>
          <p:nvPr/>
        </p:nvGrpSpPr>
        <p:grpSpPr>
          <a:xfrm>
            <a:off x="3513992" y="1924302"/>
            <a:ext cx="421043" cy="405755"/>
            <a:chOff x="2780301" y="1521896"/>
            <a:chExt cx="333133" cy="321037"/>
          </a:xfrm>
        </p:grpSpPr>
        <p:sp>
          <p:nvSpPr>
            <p:cNvPr id="14127" name="Google Shape;14127;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28" name="Google Shape;14128;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29" name="Google Shape;14129;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30" name="Google Shape;14130;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31" name="Google Shape;14131;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32" name="Google Shape;14132;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33" name="Google Shape;14133;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34" name="Google Shape;14134;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35" name="Google Shape;14135;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36" name="Google Shape;14136;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37" name="Google Shape;14137;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38" name="Google Shape;14138;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39" name="Google Shape;14139;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40" name="Google Shape;14140;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41" name="Google Shape;14141;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42" name="Google Shape;14142;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43" name="Google Shape;14143;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44" name="Google Shape;14144;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45" name="Google Shape;14145;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46" name="Google Shape;14146;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4147" name="Google Shape;14147;p75"/>
          <p:cNvSpPr/>
          <p:nvPr/>
        </p:nvSpPr>
        <p:spPr>
          <a:xfrm>
            <a:off x="4244924" y="2305115"/>
            <a:ext cx="19190" cy="11988"/>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48" name="Google Shape;14148;p75"/>
          <p:cNvSpPr/>
          <p:nvPr/>
        </p:nvSpPr>
        <p:spPr>
          <a:xfrm>
            <a:off x="4332544" y="2305115"/>
            <a:ext cx="19230" cy="11988"/>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49" name="Google Shape;14149;p75"/>
          <p:cNvSpPr/>
          <p:nvPr/>
        </p:nvSpPr>
        <p:spPr>
          <a:xfrm>
            <a:off x="4278435" y="2305115"/>
            <a:ext cx="39787" cy="11988"/>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4150" name="Google Shape;14150;p75"/>
          <p:cNvGrpSpPr/>
          <p:nvPr/>
        </p:nvGrpSpPr>
        <p:grpSpPr>
          <a:xfrm>
            <a:off x="4191256" y="1915693"/>
            <a:ext cx="267808" cy="429209"/>
            <a:chOff x="3316159" y="1515085"/>
            <a:chExt cx="211892" cy="339594"/>
          </a:xfrm>
        </p:grpSpPr>
        <p:sp>
          <p:nvSpPr>
            <p:cNvPr id="14151" name="Google Shape;14151;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52" name="Google Shape;14152;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53" name="Google Shape;14153;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54" name="Google Shape;14154;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55" name="Google Shape;14155;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56" name="Google Shape;14156;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157" name="Google Shape;14157;p75"/>
          <p:cNvGrpSpPr/>
          <p:nvPr/>
        </p:nvGrpSpPr>
        <p:grpSpPr>
          <a:xfrm>
            <a:off x="4697064" y="1953066"/>
            <a:ext cx="457491" cy="398072"/>
            <a:chOff x="3716358" y="1544655"/>
            <a:chExt cx="361971" cy="314958"/>
          </a:xfrm>
        </p:grpSpPr>
        <p:sp>
          <p:nvSpPr>
            <p:cNvPr id="14158" name="Google Shape;14158;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59" name="Google Shape;14159;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60" name="Google Shape;14160;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61" name="Google Shape;14161;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62" name="Google Shape;14162;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4163" name="Google Shape;14163;p75"/>
            <p:cNvGrpSpPr/>
            <p:nvPr/>
          </p:nvGrpSpPr>
          <p:grpSpPr>
            <a:xfrm>
              <a:off x="3716358" y="1544655"/>
              <a:ext cx="361971" cy="314958"/>
              <a:chOff x="3716358" y="1544655"/>
              <a:chExt cx="361971" cy="314958"/>
            </a:xfrm>
          </p:grpSpPr>
          <p:sp>
            <p:nvSpPr>
              <p:cNvPr id="14164" name="Google Shape;14164;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65" name="Google Shape;14165;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66" name="Google Shape;14166;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67" name="Google Shape;14167;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68" name="Google Shape;14168;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14169" name="Google Shape;14169;p75"/>
          <p:cNvGrpSpPr/>
          <p:nvPr/>
        </p:nvGrpSpPr>
        <p:grpSpPr>
          <a:xfrm>
            <a:off x="8862294" y="1969366"/>
            <a:ext cx="631354" cy="385658"/>
            <a:chOff x="7009649" y="1541981"/>
            <a:chExt cx="524940" cy="320655"/>
          </a:xfrm>
        </p:grpSpPr>
        <p:sp>
          <p:nvSpPr>
            <p:cNvPr id="14170" name="Google Shape;14170;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71" name="Google Shape;14171;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72" name="Google Shape;14172;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73" name="Google Shape;14173;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74" name="Google Shape;14174;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75" name="Google Shape;14175;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76" name="Google Shape;14176;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77" name="Google Shape;14177;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178" name="Google Shape;14178;p75"/>
          <p:cNvGrpSpPr/>
          <p:nvPr/>
        </p:nvGrpSpPr>
        <p:grpSpPr>
          <a:xfrm>
            <a:off x="10154126" y="1919515"/>
            <a:ext cx="357360" cy="430175"/>
            <a:chOff x="8034034" y="1518109"/>
            <a:chExt cx="282746" cy="340358"/>
          </a:xfrm>
        </p:grpSpPr>
        <p:sp>
          <p:nvSpPr>
            <p:cNvPr id="14179" name="Google Shape;14179;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80" name="Google Shape;14180;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81" name="Google Shape;14181;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82" name="Google Shape;14182;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183" name="Google Shape;14183;p75"/>
          <p:cNvGrpSpPr/>
          <p:nvPr/>
        </p:nvGrpSpPr>
        <p:grpSpPr>
          <a:xfrm>
            <a:off x="9583188" y="1896545"/>
            <a:ext cx="466543" cy="455519"/>
            <a:chOff x="7582302" y="1499934"/>
            <a:chExt cx="369133" cy="360411"/>
          </a:xfrm>
        </p:grpSpPr>
        <p:sp>
          <p:nvSpPr>
            <p:cNvPr id="14184" name="Google Shape;14184;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85" name="Google Shape;14185;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86" name="Google Shape;14186;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87" name="Google Shape;14187;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188" name="Google Shape;14188;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4875566" y="2092493"/>
            <a:ext cx="1718455" cy="42180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354783" y="2785035"/>
            <a:ext cx="8760019" cy="1725985"/>
          </a:xfrm>
          <a:prstGeom prst="rect">
            <a:avLst/>
          </a:prstGeom>
          <a:noFill/>
        </p:spPr>
        <p:txBody>
          <a:bodyPr wrap="square" rtlCol="0">
            <a:spAutoFit/>
          </a:bodyPr>
          <a:lstStyle/>
          <a:p>
            <a:pPr algn="ctr" defTabSz="1155710">
              <a:buClr>
                <a:srgbClr val="000000"/>
              </a:buClr>
            </a:pPr>
            <a:r>
              <a:rPr lang="en-US" altLang="zh-CN" sz="4550" kern="0" dirty="0">
                <a:solidFill>
                  <a:srgbClr val="FFFFFF"/>
                </a:solidFill>
                <a:latin typeface="Arial"/>
                <a:cs typeface="Arial"/>
                <a:sym typeface="Arial"/>
                <a:hlinkClick r:id="rId4"/>
              </a:rPr>
              <a:t>www.greatppt.com</a:t>
            </a:r>
            <a:endParaRPr lang="en-US" altLang="zh-CN" sz="4550" kern="0" dirty="0">
              <a:solidFill>
                <a:srgbClr val="FFFFFF"/>
              </a:solidFill>
              <a:latin typeface="Arial"/>
              <a:cs typeface="Arial"/>
              <a:sym typeface="Arial"/>
            </a:endParaRPr>
          </a:p>
          <a:p>
            <a:pPr algn="ctr" defTabSz="1155710">
              <a:buClr>
                <a:srgbClr val="000000"/>
              </a:buClr>
            </a:pPr>
            <a:r>
              <a:rPr lang="en-US" altLang="zh-CN" sz="3033" kern="0" dirty="0">
                <a:solidFill>
                  <a:srgbClr val="78909C">
                    <a:lumMod val="20000"/>
                    <a:lumOff val="80000"/>
                  </a:srgbClr>
                </a:solidFill>
                <a:latin typeface="Arial"/>
                <a:cs typeface="Arial"/>
                <a:sym typeface="Arial"/>
              </a:rPr>
              <a:t>Free Templates and Themes</a:t>
            </a:r>
          </a:p>
          <a:p>
            <a:pPr algn="ctr" defTabSz="1155710">
              <a:buClr>
                <a:srgbClr val="000000"/>
              </a:buClr>
            </a:pPr>
            <a:r>
              <a:rPr lang="en-US" altLang="zh-CN" sz="3033" kern="0" dirty="0">
                <a:solidFill>
                  <a:srgbClr val="78909C">
                    <a:lumMod val="20000"/>
                    <a:lumOff val="80000"/>
                  </a:srgbClr>
                </a:solidFill>
                <a:latin typeface="Arial"/>
                <a:cs typeface="Arial"/>
                <a:sym typeface="Arial"/>
              </a:rPr>
              <a:t>Create beautiful presentations in minutes</a:t>
            </a:r>
            <a:endParaRPr lang="zh-CN" altLang="en-US" sz="3033" kern="0" dirty="0">
              <a:solidFill>
                <a:srgbClr val="78909C">
                  <a:lumMod val="20000"/>
                  <a:lumOff val="80000"/>
                </a:srgbClr>
              </a:solidFill>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38" name="Picture 1"/>
          <p:cNvPicPr>
            <a:picLocks noChangeAspect="1"/>
          </p:cNvPicPr>
          <p:nvPr/>
        </p:nvPicPr>
        <p:blipFill>
          <a:blip r:embed="rId2"/>
          <a:stretch>
            <a:fillRect/>
          </a:stretch>
        </p:blipFill>
        <p:spPr>
          <a:xfrm>
            <a:off x="-1155700" y="1470533"/>
            <a:ext cx="13872609" cy="3581108"/>
          </a:xfrm>
          <a:prstGeom prst="rect">
            <a:avLst/>
          </a:prstGeom>
        </p:spPr>
      </p:pic>
      <p:sp>
        <p:nvSpPr>
          <p:cNvPr id="39" name="TextBox 2"/>
          <p:cNvSpPr txBox="1"/>
          <p:nvPr/>
        </p:nvSpPr>
        <p:spPr>
          <a:xfrm>
            <a:off x="2946400" y="2510766"/>
            <a:ext cx="5681599" cy="668068"/>
          </a:xfrm>
          <a:prstGeom prst="rect">
            <a:avLst/>
          </a:prstGeom>
        </p:spPr>
        <p:txBody>
          <a:bodyPr lIns="0" tIns="0" rIns="0" bIns="0" rtlCol="0" anchor="ctr">
            <a:spAutoFit/>
          </a:bodyPr>
          <a:lstStyle/>
          <a:p>
            <a:pPr algn="ctr" latinLnBrk="1">
              <a:lnSpc>
                <a:spcPct val="116199"/>
              </a:lnSpc>
            </a:pPr>
            <a:r>
              <a:rPr lang="en-US" sz="4000" b="1" dirty="0">
                <a:solidFill>
                  <a:srgbClr val="FFFFFF"/>
                </a:solidFill>
                <a:latin typeface="Microsoft YaHei"/>
                <a:ea typeface="Microsoft YaHei"/>
              </a:rPr>
              <a:t>1.What is Covid-19</a:t>
            </a:r>
            <a:endParaRPr lang="en-US" sz="1100" dirty="0"/>
          </a:p>
        </p:txBody>
      </p:sp>
      <p:sp>
        <p:nvSpPr>
          <p:cNvPr id="40" name="TextBox 3"/>
          <p:cNvSpPr txBox="1"/>
          <p:nvPr/>
        </p:nvSpPr>
        <p:spPr>
          <a:xfrm>
            <a:off x="1244600" y="3410039"/>
            <a:ext cx="9086342" cy="730072"/>
          </a:xfrm>
          <a:prstGeom prst="rect">
            <a:avLst/>
          </a:prstGeom>
        </p:spPr>
        <p:txBody>
          <a:bodyPr lIns="0" tIns="0" rIns="0" bIns="0" rtlCol="0" anchor="ctr">
            <a:spAutoFit/>
          </a:bodyPr>
          <a:lstStyle/>
          <a:p>
            <a:pPr algn="ctr" latinLnBrk="1">
              <a:lnSpc>
                <a:spcPct val="116199"/>
              </a:lnSpc>
            </a:pPr>
            <a:r>
              <a:rPr lang="en-US" sz="1400" dirty="0">
                <a:solidFill>
                  <a:srgbClr val="FFFFFF"/>
                </a:solidFill>
                <a:latin typeface="Microsoft YaHei"/>
                <a:ea typeface="Microsoft YaHei"/>
              </a:rPr>
              <a:t>Here you could give a brief description of the matter you want to talk about. For example, if you want to talk about Mercury, you could say that it’s the closest planet to the Sun and the smallest one in the Solar System. </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1000"/>
                                        <p:tgtEl>
                                          <p:spTgt spid="3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1000"/>
                                        <p:tgtEl>
                                          <p:spTgt spid="3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fade">
                                      <p:cBhvr>
                                        <p:cTn id="13"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1" name="Picture 1"/>
          <p:cNvPicPr>
            <a:picLocks noChangeAspect="1"/>
          </p:cNvPicPr>
          <p:nvPr/>
        </p:nvPicPr>
        <p:blipFill>
          <a:blip r:embed="rId2"/>
          <a:stretch>
            <a:fillRect/>
          </a:stretch>
        </p:blipFill>
        <p:spPr>
          <a:xfrm>
            <a:off x="1333500" y="1778000"/>
            <a:ext cx="3701381" cy="3843196"/>
          </a:xfrm>
          <a:prstGeom prst="rect">
            <a:avLst/>
          </a:prstGeom>
        </p:spPr>
      </p:pic>
      <p:grpSp>
        <p:nvGrpSpPr>
          <p:cNvPr id="42" name="Group 2"/>
          <p:cNvGrpSpPr/>
          <p:nvPr/>
        </p:nvGrpSpPr>
        <p:grpSpPr>
          <a:xfrm>
            <a:off x="-533400" y="393700"/>
            <a:ext cx="12758127" cy="503726"/>
            <a:chOff x="-533400" y="393700"/>
            <a:chExt cx="12758127" cy="503726"/>
          </a:xfrm>
        </p:grpSpPr>
        <p:sp>
          <p:nvSpPr>
            <p:cNvPr id="43" name="Freeform 42"/>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44" name="Freeform 43"/>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45" name="Freeform 44"/>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46" name="Freeform 45"/>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47" name="TextBox 46"/>
            <p:cNvSpPr txBox="1"/>
            <p:nvPr/>
          </p:nvSpPr>
          <p:spPr>
            <a:xfrm>
              <a:off x="135509" y="436846"/>
              <a:ext cx="2676728" cy="400879"/>
            </a:xfrm>
            <a:prstGeom prst="rect">
              <a:avLst/>
            </a:prstGeom>
          </p:spPr>
          <p:txBody>
            <a:bodyPr wrap="square" lIns="0" tIns="0" rIns="0" bIns="0" rtlCol="0" anchor="ctr">
              <a:spAutoFit/>
            </a:bodyPr>
            <a:lstStyle/>
            <a:p>
              <a:pPr algn="ctr" latinLnBrk="1">
                <a:lnSpc>
                  <a:spcPct val="116199"/>
                </a:lnSpc>
              </a:pPr>
              <a:r>
                <a:rPr lang="en-US" sz="2400" b="1" dirty="0">
                  <a:solidFill>
                    <a:srgbClr val="FFFFFF"/>
                  </a:solidFill>
                  <a:latin typeface="Microsoft YaHei"/>
                  <a:ea typeface="Microsoft YaHei"/>
                </a:rPr>
                <a:t>What is Covid-19</a:t>
              </a:r>
              <a:endParaRPr lang="en-US" sz="1100" dirty="0"/>
            </a:p>
          </p:txBody>
        </p:sp>
      </p:grpSp>
      <p:sp>
        <p:nvSpPr>
          <p:cNvPr id="49" name="TextBox 3"/>
          <p:cNvSpPr txBox="1"/>
          <p:nvPr/>
        </p:nvSpPr>
        <p:spPr>
          <a:xfrm>
            <a:off x="5867400" y="3258524"/>
            <a:ext cx="4367784" cy="1229952"/>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p:txBody>
      </p:sp>
      <p:sp>
        <p:nvSpPr>
          <p:cNvPr id="50" name="TextBox 4"/>
          <p:cNvSpPr txBox="1"/>
          <p:nvPr/>
        </p:nvSpPr>
        <p:spPr>
          <a:xfrm>
            <a:off x="5880100" y="2197268"/>
            <a:ext cx="4546600" cy="621965"/>
          </a:xfrm>
          <a:prstGeom prst="rect">
            <a:avLst/>
          </a:prstGeom>
        </p:spPr>
        <p:txBody>
          <a:bodyPr wrap="square" lIns="0" tIns="0" rIns="0" bIns="0" rtlCol="0" anchor="ctr">
            <a:spAutoFit/>
          </a:bodyPr>
          <a:lstStyle/>
          <a:p>
            <a:pPr latinLnBrk="1">
              <a:lnSpc>
                <a:spcPct val="116199"/>
              </a:lnSpc>
            </a:pPr>
            <a:r>
              <a:rPr lang="en-US" b="1" dirty="0">
                <a:solidFill>
                  <a:srgbClr val="333333"/>
                </a:solidFill>
                <a:latin typeface="Microsoft YaHei"/>
                <a:ea typeface="Microsoft YaHei"/>
              </a:rPr>
              <a:t>What are the clinical manifestations of COVID-19 infection ？</a:t>
            </a:r>
            <a:endParaRPr lang="en-US" sz="1100" dirty="0"/>
          </a:p>
        </p:txBody>
      </p:sp>
      <p:sp>
        <p:nvSpPr>
          <p:cNvPr id="51" name="Freeform 5"/>
          <p:cNvSpPr/>
          <p:nvPr/>
        </p:nvSpPr>
        <p:spPr>
          <a:xfrm>
            <a:off x="4559300" y="2527300"/>
            <a:ext cx="641106" cy="457933"/>
          </a:xfrm>
          <a:custGeom>
            <a:avLst/>
            <a:gdLst/>
            <a:ahLst/>
            <a:cxnLst/>
            <a:rect l="l" t="t" r="r" b="b"/>
            <a:pathLst>
              <a:path w="641106" h="457933">
                <a:moveTo>
                  <a:pt x="0" y="457933"/>
                </a:moveTo>
                <a:lnTo>
                  <a:pt x="641106" y="0"/>
                </a:lnTo>
              </a:path>
            </a:pathLst>
          </a:custGeom>
          <a:solidFill>
            <a:srgbClr val="42464B"/>
          </a:solidFill>
          <a:ln w="6350">
            <a:solidFill>
              <a:srgbClr val="42464B"/>
            </a:solidFill>
            <a:prstDash val="solid"/>
            <a:headEnd type="none" w="med" len="med"/>
            <a:tailEnd type="none" w="med" len="med"/>
          </a:ln>
        </p:spPr>
      </p:sp>
      <p:sp>
        <p:nvSpPr>
          <p:cNvPr id="52" name="Freeform 6"/>
          <p:cNvSpPr/>
          <p:nvPr/>
        </p:nvSpPr>
        <p:spPr>
          <a:xfrm>
            <a:off x="5194300" y="2527300"/>
            <a:ext cx="503726" cy="0"/>
          </a:xfrm>
          <a:custGeom>
            <a:avLst/>
            <a:gdLst/>
            <a:ahLst/>
            <a:cxnLst/>
            <a:rect l="l" t="t" r="r" b="b"/>
            <a:pathLst>
              <a:path w="503726">
                <a:moveTo>
                  <a:pt x="0" y="0"/>
                </a:moveTo>
                <a:lnTo>
                  <a:pt x="503726" y="0"/>
                </a:lnTo>
              </a:path>
            </a:pathLst>
          </a:custGeom>
          <a:solidFill>
            <a:srgbClr val="42464B"/>
          </a:solidFill>
          <a:ln w="6350">
            <a:solidFill>
              <a:srgbClr val="42464B"/>
            </a:solidFill>
            <a:prstDash val="solid"/>
            <a:headEnd type="none" w="med" len="med"/>
            <a:tailEnd type="none" w="med" len="med"/>
          </a:ln>
        </p:spPr>
      </p:sp>
      <p:sp>
        <p:nvSpPr>
          <p:cNvPr id="53" name="Freeform 7"/>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54" name="TextBox 8"/>
          <p:cNvSpPr txBox="1"/>
          <p:nvPr/>
        </p:nvSpPr>
        <p:spPr>
          <a:xfrm>
            <a:off x="4521200" y="6203726"/>
            <a:ext cx="2781300" cy="197298"/>
          </a:xfrm>
          <a:prstGeom prst="rect">
            <a:avLst/>
          </a:prstGeom>
        </p:spPr>
        <p:txBody>
          <a:bodyPr wrap="square"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1000"/>
                                        <p:tgtEl>
                                          <p:spTgt spid="4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1000"/>
                                        <p:tgtEl>
                                          <p:spTgt spid="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fade">
                                      <p:cBhvr>
                                        <p:cTn id="13" dur="1000"/>
                                        <p:tgtEl>
                                          <p:spTgt spid="4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0"/>
                                        </p:tgtEl>
                                        <p:attrNameLst>
                                          <p:attrName>style.visibility</p:attrName>
                                        </p:attrNameLst>
                                      </p:cBhvr>
                                      <p:to>
                                        <p:strVal val="visible"/>
                                      </p:to>
                                    </p:set>
                                    <p:animEffect transition="in" filter="fade">
                                      <p:cBhvr>
                                        <p:cTn id="16" dur="1000"/>
                                        <p:tgtEl>
                                          <p:spTgt spid="5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1000"/>
                                        <p:tgtEl>
                                          <p:spTgt spid="5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1000"/>
                                        <p:tgtEl>
                                          <p:spTgt spid="5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fade">
                                      <p:cBhvr>
                                        <p:cTn id="25" dur="1000"/>
                                        <p:tgtEl>
                                          <p:spTgt spid="5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9" grpId="0" animBg="1"/>
      <p:bldP spid="50" grpId="0" animBg="1"/>
      <p:bldP spid="51" grpId="0" animBg="1"/>
      <p:bldP spid="52" grpId="0" animBg="1"/>
      <p:bldP spid="53" grpId="0" animBg="1"/>
      <p:bldP spid="5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55" name="Group 1"/>
          <p:cNvGrpSpPr/>
          <p:nvPr/>
        </p:nvGrpSpPr>
        <p:grpSpPr>
          <a:xfrm>
            <a:off x="-533400" y="393700"/>
            <a:ext cx="12758127" cy="503726"/>
            <a:chOff x="-533400" y="393700"/>
            <a:chExt cx="12758127" cy="503726"/>
          </a:xfrm>
        </p:grpSpPr>
        <p:sp>
          <p:nvSpPr>
            <p:cNvPr id="56" name="Freeform 55"/>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57" name="Freeform 56"/>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58" name="Freeform 57"/>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59" name="Freeform 58"/>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60" name="TextBox 59"/>
            <p:cNvSpPr txBox="1"/>
            <p:nvPr/>
          </p:nvSpPr>
          <p:spPr>
            <a:xfrm>
              <a:off x="135508" y="436846"/>
              <a:ext cx="2709291" cy="400879"/>
            </a:xfrm>
            <a:prstGeom prst="rect">
              <a:avLst/>
            </a:prstGeom>
          </p:spPr>
          <p:txBody>
            <a:bodyPr wrap="square"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What is Covid-19</a:t>
              </a:r>
              <a:endParaRPr lang="en-US" altLang="zh-CN" sz="1100" dirty="0"/>
            </a:p>
          </p:txBody>
        </p:sp>
      </p:grpSp>
      <p:sp>
        <p:nvSpPr>
          <p:cNvPr id="62" name="Freeform 2"/>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63" name="TextBox 3"/>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sp>
        <p:nvSpPr>
          <p:cNvPr id="64" name="TextBox 4"/>
          <p:cNvSpPr txBox="1"/>
          <p:nvPr/>
        </p:nvSpPr>
        <p:spPr>
          <a:xfrm>
            <a:off x="965200" y="3373969"/>
            <a:ext cx="6494082" cy="980012"/>
          </a:xfrm>
          <a:prstGeom prst="rect">
            <a:avLst/>
          </a:prstGeom>
        </p:spPr>
        <p:txBody>
          <a:bodyPr lIns="0" tIns="0" rIns="0" bIns="0" rtlCol="0" anchor="ctr">
            <a:spAutoFit/>
          </a:bodyPr>
          <a:lstStyle/>
          <a:p>
            <a:pPr latinLnBrk="1">
              <a:lnSpc>
                <a:spcPct val="116199"/>
              </a:lnSpc>
            </a:pPr>
            <a:r>
              <a:rPr lang="en-US" sz="1400" dirty="0">
                <a:solidFill>
                  <a:srgbClr val="333333"/>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p:txBody>
      </p:sp>
      <p:sp>
        <p:nvSpPr>
          <p:cNvPr id="65" name="TextBox 5"/>
          <p:cNvSpPr txBox="1"/>
          <p:nvPr/>
        </p:nvSpPr>
        <p:spPr>
          <a:xfrm>
            <a:off x="965200" y="2190917"/>
            <a:ext cx="6415342" cy="621965"/>
          </a:xfrm>
          <a:prstGeom prst="rect">
            <a:avLst/>
          </a:prstGeom>
        </p:spPr>
        <p:txBody>
          <a:bodyPr lIns="0" tIns="0" rIns="0" bIns="0" rtlCol="0" anchor="ctr">
            <a:spAutoFit/>
          </a:bodyPr>
          <a:lstStyle/>
          <a:p>
            <a:pPr latinLnBrk="1">
              <a:lnSpc>
                <a:spcPct val="116199"/>
              </a:lnSpc>
            </a:pPr>
            <a:r>
              <a:rPr lang="en-US" altLang="zh-CN" b="1" dirty="0">
                <a:solidFill>
                  <a:srgbClr val="333333"/>
                </a:solidFill>
                <a:latin typeface="Microsoft YaHei"/>
                <a:ea typeface="Microsoft YaHei"/>
              </a:rPr>
              <a:t>What are the clinical manifestations of COVID-19 infection ？</a:t>
            </a:r>
            <a:endParaRPr lang="en-US" altLang="zh-CN" sz="1100" dirty="0"/>
          </a:p>
        </p:txBody>
      </p:sp>
      <p:pic>
        <p:nvPicPr>
          <p:cNvPr id="66" name="Picture 6"/>
          <p:cNvPicPr>
            <a:picLocks noChangeAspect="1"/>
          </p:cNvPicPr>
          <p:nvPr/>
        </p:nvPicPr>
        <p:blipFill>
          <a:blip r:embed="rId2"/>
          <a:stretch>
            <a:fillRect/>
          </a:stretch>
        </p:blipFill>
        <p:spPr>
          <a:xfrm>
            <a:off x="7683500" y="1435100"/>
            <a:ext cx="3072040" cy="4320056"/>
          </a:xfrm>
          <a:prstGeom prst="rect">
            <a:avLst/>
          </a:prstGeom>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1000"/>
                                        <p:tgtEl>
                                          <p:spTgt spid="5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2"/>
                                        </p:tgtEl>
                                        <p:attrNameLst>
                                          <p:attrName>style.visibility</p:attrName>
                                        </p:attrNameLst>
                                      </p:cBhvr>
                                      <p:to>
                                        <p:strVal val="visible"/>
                                      </p:to>
                                    </p:set>
                                    <p:animEffect transition="in" filter="fade">
                                      <p:cBhvr>
                                        <p:cTn id="10" dur="1000"/>
                                        <p:tgtEl>
                                          <p:spTgt spid="6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3"/>
                                        </p:tgtEl>
                                        <p:attrNameLst>
                                          <p:attrName>style.visibility</p:attrName>
                                        </p:attrNameLst>
                                      </p:cBhvr>
                                      <p:to>
                                        <p:strVal val="visible"/>
                                      </p:to>
                                    </p:set>
                                    <p:animEffect transition="in" filter="fade">
                                      <p:cBhvr>
                                        <p:cTn id="13" dur="1000"/>
                                        <p:tgtEl>
                                          <p:spTgt spid="6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fade">
                                      <p:cBhvr>
                                        <p:cTn id="16" dur="1000"/>
                                        <p:tgtEl>
                                          <p:spTgt spid="6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1000"/>
                                        <p:tgtEl>
                                          <p:spTgt spid="6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1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62" grpId="0" animBg="1"/>
      <p:bldP spid="63" grpId="0" animBg="1"/>
      <p:bldP spid="64" grpId="0" animBg="1"/>
      <p:bldP spid="65" grpId="0" animBg="1"/>
      <p:bldP spid="6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7" name="Freeform 1"/>
          <p:cNvSpPr/>
          <p:nvPr/>
        </p:nvSpPr>
        <p:spPr>
          <a:xfrm>
            <a:off x="990600" y="2387600"/>
            <a:ext cx="7868071" cy="2571060"/>
          </a:xfrm>
          <a:custGeom>
            <a:avLst/>
            <a:gdLst/>
            <a:ahLst/>
            <a:cxnLst/>
            <a:rect l="l" t="t" r="r" b="b"/>
            <a:pathLst>
              <a:path w="7868071" h="2571060">
                <a:moveTo>
                  <a:pt x="0" y="137551"/>
                </a:moveTo>
                <a:cubicBezTo>
                  <a:pt x="0" y="61584"/>
                  <a:pt x="61584" y="0"/>
                  <a:pt x="137551" y="0"/>
                </a:cubicBezTo>
                <a:lnTo>
                  <a:pt x="7730520" y="0"/>
                </a:lnTo>
                <a:cubicBezTo>
                  <a:pt x="7806488" y="0"/>
                  <a:pt x="7868071" y="61584"/>
                  <a:pt x="7868071" y="137551"/>
                </a:cubicBezTo>
                <a:lnTo>
                  <a:pt x="7868071" y="2433509"/>
                </a:lnTo>
                <a:cubicBezTo>
                  <a:pt x="7868071" y="2509476"/>
                  <a:pt x="7806488" y="2571060"/>
                  <a:pt x="7730520" y="2571060"/>
                </a:cubicBezTo>
                <a:lnTo>
                  <a:pt x="137551" y="2571060"/>
                </a:lnTo>
                <a:cubicBezTo>
                  <a:pt x="61584" y="2571060"/>
                  <a:pt x="0" y="2509476"/>
                  <a:pt x="0" y="2433509"/>
                </a:cubicBezTo>
                <a:lnTo>
                  <a:pt x="0" y="137551"/>
                </a:lnTo>
                <a:close/>
              </a:path>
            </a:pathLst>
          </a:custGeom>
          <a:solidFill>
            <a:srgbClr val="04A0E0">
              <a:alpha val="9019"/>
            </a:srgbClr>
          </a:solidFill>
        </p:spPr>
        <p:txBody>
          <a:bodyPr lIns="127000" rIns="127000" rtlCol="0" anchor="ctr"/>
          <a:lstStyle/>
          <a:p>
            <a:pPr algn="l"/>
            <a:endParaRPr lang="en-US" sz="1100"/>
          </a:p>
        </p:txBody>
      </p:sp>
      <p:grpSp>
        <p:nvGrpSpPr>
          <p:cNvPr id="68" name="Group 2"/>
          <p:cNvGrpSpPr/>
          <p:nvPr/>
        </p:nvGrpSpPr>
        <p:grpSpPr>
          <a:xfrm>
            <a:off x="-533400" y="393700"/>
            <a:ext cx="12758127" cy="503726"/>
            <a:chOff x="-533400" y="393700"/>
            <a:chExt cx="12758127" cy="503726"/>
          </a:xfrm>
        </p:grpSpPr>
        <p:sp>
          <p:nvSpPr>
            <p:cNvPr id="69" name="Freeform 68"/>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70" name="Freeform 69"/>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71" name="Freeform 70"/>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72" name="Freeform 71"/>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73" name="TextBox 72"/>
            <p:cNvSpPr txBox="1"/>
            <p:nvPr/>
          </p:nvSpPr>
          <p:spPr>
            <a:xfrm>
              <a:off x="135508" y="436846"/>
              <a:ext cx="2709291" cy="400879"/>
            </a:xfrm>
            <a:prstGeom prst="rect">
              <a:avLst/>
            </a:prstGeom>
          </p:spPr>
          <p:txBody>
            <a:bodyPr wrap="square"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What is Covid-19</a:t>
              </a:r>
              <a:endParaRPr lang="en-US" altLang="zh-CN" sz="1100" dirty="0"/>
            </a:p>
          </p:txBody>
        </p:sp>
      </p:grpSp>
      <p:sp>
        <p:nvSpPr>
          <p:cNvPr id="75" name="Freeform 3"/>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76" name="TextBox 4"/>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pic>
        <p:nvPicPr>
          <p:cNvPr id="77" name="Picture 5"/>
          <p:cNvPicPr>
            <a:picLocks noChangeAspect="1"/>
          </p:cNvPicPr>
          <p:nvPr/>
        </p:nvPicPr>
        <p:blipFill>
          <a:blip r:embed="rId2"/>
          <a:stretch>
            <a:fillRect/>
          </a:stretch>
        </p:blipFill>
        <p:spPr>
          <a:xfrm>
            <a:off x="6146800" y="1473200"/>
            <a:ext cx="4618437" cy="4045113"/>
          </a:xfrm>
          <a:prstGeom prst="rect">
            <a:avLst/>
          </a:prstGeom>
        </p:spPr>
      </p:pic>
      <p:sp>
        <p:nvSpPr>
          <p:cNvPr id="78" name="TextBox 6"/>
          <p:cNvSpPr txBox="1"/>
          <p:nvPr/>
        </p:nvSpPr>
        <p:spPr>
          <a:xfrm>
            <a:off x="1371600" y="3488269"/>
            <a:ext cx="4984369" cy="980012"/>
          </a:xfrm>
          <a:prstGeom prst="rect">
            <a:avLst/>
          </a:prstGeom>
        </p:spPr>
        <p:txBody>
          <a:bodyPr lIns="0" tIns="0" rIns="0" bIns="0" rtlCol="0" anchor="ctr">
            <a:spAutoFit/>
          </a:bodyPr>
          <a:lstStyle/>
          <a:p>
            <a:pPr latinLnBrk="1">
              <a:lnSpc>
                <a:spcPct val="116199"/>
              </a:lnSpc>
            </a:pPr>
            <a:r>
              <a:rPr lang="en-US" altLang="zh-CN" sz="1400" dirty="0">
                <a:solidFill>
                  <a:srgbClr val="333333"/>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p:txBody>
      </p:sp>
      <p:sp>
        <p:nvSpPr>
          <p:cNvPr id="79" name="TextBox 7"/>
          <p:cNvSpPr txBox="1"/>
          <p:nvPr/>
        </p:nvSpPr>
        <p:spPr>
          <a:xfrm>
            <a:off x="1384300" y="2764320"/>
            <a:ext cx="5461000" cy="300660"/>
          </a:xfrm>
          <a:prstGeom prst="rect">
            <a:avLst/>
          </a:prstGeom>
        </p:spPr>
        <p:txBody>
          <a:bodyPr wrap="square" lIns="0" tIns="0" rIns="0" bIns="0" rtlCol="0" anchor="ctr">
            <a:spAutoFit/>
          </a:bodyPr>
          <a:lstStyle/>
          <a:p>
            <a:pPr latinLnBrk="1">
              <a:lnSpc>
                <a:spcPct val="116199"/>
              </a:lnSpc>
            </a:pPr>
            <a:r>
              <a:rPr lang="en-US" b="1" dirty="0">
                <a:solidFill>
                  <a:srgbClr val="333333"/>
                </a:solidFill>
                <a:latin typeface="Microsoft YaHei"/>
                <a:ea typeface="Microsoft YaHei"/>
              </a:rPr>
              <a:t>What should you do when go to the hospital?</a:t>
            </a:r>
            <a:endParaRPr lang="en-US" sz="1100"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8"/>
                                        </p:tgtEl>
                                        <p:attrNameLst>
                                          <p:attrName>style.visibility</p:attrName>
                                        </p:attrNameLst>
                                      </p:cBhvr>
                                      <p:to>
                                        <p:strVal val="visible"/>
                                      </p:to>
                                    </p:set>
                                    <p:animEffect transition="in" filter="fade">
                                      <p:cBhvr>
                                        <p:cTn id="10" dur="1000"/>
                                        <p:tgtEl>
                                          <p:spTgt spid="6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5"/>
                                        </p:tgtEl>
                                        <p:attrNameLst>
                                          <p:attrName>style.visibility</p:attrName>
                                        </p:attrNameLst>
                                      </p:cBhvr>
                                      <p:to>
                                        <p:strVal val="visible"/>
                                      </p:to>
                                    </p:set>
                                    <p:animEffect transition="in" filter="fade">
                                      <p:cBhvr>
                                        <p:cTn id="13" dur="1000"/>
                                        <p:tgtEl>
                                          <p:spTgt spid="7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6"/>
                                        </p:tgtEl>
                                        <p:attrNameLst>
                                          <p:attrName>style.visibility</p:attrName>
                                        </p:attrNameLst>
                                      </p:cBhvr>
                                      <p:to>
                                        <p:strVal val="visible"/>
                                      </p:to>
                                    </p:set>
                                    <p:animEffect transition="in" filter="fade">
                                      <p:cBhvr>
                                        <p:cTn id="16" dur="1000"/>
                                        <p:tgtEl>
                                          <p:spTgt spid="7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7"/>
                                        </p:tgtEl>
                                        <p:attrNameLst>
                                          <p:attrName>style.visibility</p:attrName>
                                        </p:attrNameLst>
                                      </p:cBhvr>
                                      <p:to>
                                        <p:strVal val="visible"/>
                                      </p:to>
                                    </p:set>
                                    <p:animEffect transition="in" filter="fade">
                                      <p:cBhvr>
                                        <p:cTn id="19" dur="1000"/>
                                        <p:tgtEl>
                                          <p:spTgt spid="7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1000"/>
                                        <p:tgtEl>
                                          <p:spTgt spid="7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9"/>
                                        </p:tgtEl>
                                        <p:attrNameLst>
                                          <p:attrName>style.visibility</p:attrName>
                                        </p:attrNameLst>
                                      </p:cBhvr>
                                      <p:to>
                                        <p:strVal val="visible"/>
                                      </p:to>
                                    </p:set>
                                    <p:animEffect transition="in" filter="fade">
                                      <p:cBhvr>
                                        <p:cTn id="25" dur="10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75" grpId="0" animBg="1"/>
      <p:bldP spid="76" grpId="0" animBg="1"/>
      <p:bldP spid="77" grpId="0" animBg="1"/>
      <p:bldP spid="78" grpId="0" animBg="1"/>
      <p:bldP spid="7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0" name="Freeform 1"/>
          <p:cNvSpPr/>
          <p:nvPr/>
        </p:nvSpPr>
        <p:spPr>
          <a:xfrm>
            <a:off x="-312801" y="1626616"/>
            <a:ext cx="5073098" cy="3777624"/>
          </a:xfrm>
          <a:custGeom>
            <a:avLst/>
            <a:gdLst/>
            <a:ahLst/>
            <a:cxnLst/>
            <a:rect l="l" t="t" r="r" b="b"/>
            <a:pathLst>
              <a:path w="5073098" h="3777624">
                <a:moveTo>
                  <a:pt x="0" y="186280"/>
                </a:moveTo>
                <a:cubicBezTo>
                  <a:pt x="0" y="83400"/>
                  <a:pt x="83400" y="0"/>
                  <a:pt x="186280" y="0"/>
                </a:cubicBezTo>
                <a:lnTo>
                  <a:pt x="4886818" y="0"/>
                </a:lnTo>
                <a:cubicBezTo>
                  <a:pt x="4989697" y="0"/>
                  <a:pt x="5073098" y="83401"/>
                  <a:pt x="5073098" y="186280"/>
                </a:cubicBezTo>
                <a:lnTo>
                  <a:pt x="5073098" y="3591344"/>
                </a:lnTo>
                <a:cubicBezTo>
                  <a:pt x="5073098" y="3694224"/>
                  <a:pt x="4989697" y="3777624"/>
                  <a:pt x="4886818" y="3777624"/>
                </a:cubicBezTo>
                <a:lnTo>
                  <a:pt x="186280" y="3777624"/>
                </a:lnTo>
                <a:cubicBezTo>
                  <a:pt x="83401" y="3777624"/>
                  <a:pt x="0" y="3694224"/>
                  <a:pt x="0" y="3591344"/>
                </a:cubicBezTo>
                <a:lnTo>
                  <a:pt x="0" y="186280"/>
                </a:lnTo>
                <a:close/>
              </a:path>
            </a:pathLst>
          </a:custGeom>
          <a:solidFill>
            <a:srgbClr val="04A0E0">
              <a:alpha val="9019"/>
            </a:srgbClr>
          </a:solidFill>
        </p:spPr>
        <p:txBody>
          <a:bodyPr lIns="127000" rIns="127000" rtlCol="0" anchor="ctr"/>
          <a:lstStyle/>
          <a:p>
            <a:pPr algn="l"/>
            <a:endParaRPr lang="en-US" sz="1100"/>
          </a:p>
        </p:txBody>
      </p:sp>
      <p:grpSp>
        <p:nvGrpSpPr>
          <p:cNvPr id="81" name="Group 2"/>
          <p:cNvGrpSpPr/>
          <p:nvPr/>
        </p:nvGrpSpPr>
        <p:grpSpPr>
          <a:xfrm>
            <a:off x="-533400" y="393700"/>
            <a:ext cx="12758127" cy="503726"/>
            <a:chOff x="-533400" y="393700"/>
            <a:chExt cx="12758127" cy="503726"/>
          </a:xfrm>
        </p:grpSpPr>
        <p:sp>
          <p:nvSpPr>
            <p:cNvPr id="82" name="Freeform 81"/>
            <p:cNvSpPr/>
            <p:nvPr/>
          </p:nvSpPr>
          <p:spPr>
            <a:xfrm>
              <a:off x="-292100" y="520700"/>
              <a:ext cx="12516827" cy="274760"/>
            </a:xfrm>
            <a:custGeom>
              <a:avLst/>
              <a:gdLst/>
              <a:ahLst/>
              <a:cxnLst/>
              <a:rect l="l" t="t" r="r" b="b"/>
              <a:pathLst>
                <a:path w="12516827" h="274760">
                  <a:moveTo>
                    <a:pt x="0" y="0"/>
                  </a:moveTo>
                  <a:lnTo>
                    <a:pt x="12516827" y="0"/>
                  </a:lnTo>
                  <a:lnTo>
                    <a:pt x="12516827" y="274760"/>
                  </a:lnTo>
                  <a:lnTo>
                    <a:pt x="0" y="274760"/>
                  </a:lnTo>
                  <a:close/>
                </a:path>
              </a:pathLst>
            </a:custGeom>
            <a:solidFill>
              <a:srgbClr val="0284D1"/>
            </a:solidFill>
          </p:spPr>
          <p:txBody>
            <a:bodyPr lIns="127000" rIns="127000" rtlCol="0" anchor="ctr"/>
            <a:lstStyle/>
            <a:p>
              <a:pPr algn="l"/>
              <a:endParaRPr lang="en-US" sz="1100"/>
            </a:p>
          </p:txBody>
        </p:sp>
        <p:sp>
          <p:nvSpPr>
            <p:cNvPr id="83" name="Freeform 82"/>
            <p:cNvSpPr/>
            <p:nvPr/>
          </p:nvSpPr>
          <p:spPr>
            <a:xfrm>
              <a:off x="-533400" y="393700"/>
              <a:ext cx="3536137" cy="503726"/>
            </a:xfrm>
            <a:custGeom>
              <a:avLst/>
              <a:gdLst/>
              <a:ahLst/>
              <a:cxnLst/>
              <a:rect l="l" t="t" r="r" b="b"/>
              <a:pathLst>
                <a:path w="3536137" h="503726">
                  <a:moveTo>
                    <a:pt x="247284" y="0"/>
                  </a:moveTo>
                  <a:lnTo>
                    <a:pt x="3536137" y="0"/>
                  </a:lnTo>
                  <a:lnTo>
                    <a:pt x="3288854" y="503726"/>
                  </a:lnTo>
                  <a:lnTo>
                    <a:pt x="0" y="503726"/>
                  </a:lnTo>
                  <a:close/>
                </a:path>
              </a:pathLst>
            </a:custGeom>
            <a:solidFill>
              <a:srgbClr val="04A0E0"/>
            </a:solidFill>
          </p:spPr>
          <p:txBody>
            <a:bodyPr lIns="127000" rIns="127000" rtlCol="0" anchor="ctr"/>
            <a:lstStyle/>
            <a:p>
              <a:pPr algn="l"/>
              <a:endParaRPr lang="en-US" sz="1100"/>
            </a:p>
          </p:txBody>
        </p:sp>
        <p:sp>
          <p:nvSpPr>
            <p:cNvPr id="84" name="Freeform 83"/>
            <p:cNvSpPr/>
            <p:nvPr/>
          </p:nvSpPr>
          <p:spPr>
            <a:xfrm>
              <a:off x="28448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85" name="Freeform 84"/>
            <p:cNvSpPr/>
            <p:nvPr/>
          </p:nvSpPr>
          <p:spPr>
            <a:xfrm>
              <a:off x="3035300" y="444500"/>
              <a:ext cx="314331" cy="414917"/>
            </a:xfrm>
            <a:custGeom>
              <a:avLst/>
              <a:gdLst/>
              <a:ahLst/>
              <a:cxnLst/>
              <a:rect l="l" t="t" r="r" b="b"/>
              <a:pathLst>
                <a:path w="314331" h="414917">
                  <a:moveTo>
                    <a:pt x="196759" y="0"/>
                  </a:moveTo>
                  <a:lnTo>
                    <a:pt x="314331" y="0"/>
                  </a:lnTo>
                  <a:lnTo>
                    <a:pt x="117572" y="414917"/>
                  </a:lnTo>
                  <a:lnTo>
                    <a:pt x="0" y="414917"/>
                  </a:lnTo>
                  <a:close/>
                </a:path>
              </a:pathLst>
            </a:custGeom>
            <a:solidFill>
              <a:srgbClr val="04A0E0"/>
            </a:solidFill>
          </p:spPr>
          <p:txBody>
            <a:bodyPr lIns="127000" rIns="127000" rtlCol="0" anchor="ctr"/>
            <a:lstStyle/>
            <a:p>
              <a:pPr algn="l"/>
              <a:endParaRPr lang="en-US" sz="1100"/>
            </a:p>
          </p:txBody>
        </p:sp>
        <p:sp>
          <p:nvSpPr>
            <p:cNvPr id="86" name="TextBox 85"/>
            <p:cNvSpPr txBox="1"/>
            <p:nvPr/>
          </p:nvSpPr>
          <p:spPr>
            <a:xfrm>
              <a:off x="135508" y="436846"/>
              <a:ext cx="2709291" cy="400879"/>
            </a:xfrm>
            <a:prstGeom prst="rect">
              <a:avLst/>
            </a:prstGeom>
          </p:spPr>
          <p:txBody>
            <a:bodyPr wrap="square" lIns="0" tIns="0" rIns="0" bIns="0" rtlCol="0" anchor="ctr">
              <a:spAutoFit/>
            </a:bodyPr>
            <a:lstStyle/>
            <a:p>
              <a:pPr algn="ctr" latinLnBrk="1">
                <a:lnSpc>
                  <a:spcPct val="116199"/>
                </a:lnSpc>
              </a:pPr>
              <a:r>
                <a:rPr lang="en-US" altLang="zh-CN" sz="2400" b="1" dirty="0">
                  <a:solidFill>
                    <a:srgbClr val="FFFFFF"/>
                  </a:solidFill>
                  <a:latin typeface="Microsoft YaHei"/>
                  <a:ea typeface="Microsoft YaHei"/>
                </a:rPr>
                <a:t>What is Covid-19</a:t>
              </a:r>
              <a:endParaRPr lang="en-US" altLang="zh-CN" sz="1100" dirty="0"/>
            </a:p>
          </p:txBody>
        </p:sp>
      </p:grpSp>
      <p:sp>
        <p:nvSpPr>
          <p:cNvPr id="88" name="Freeform 3"/>
          <p:cNvSpPr/>
          <p:nvPr/>
        </p:nvSpPr>
        <p:spPr>
          <a:xfrm>
            <a:off x="-285750" y="6134100"/>
            <a:ext cx="12150481" cy="0"/>
          </a:xfrm>
          <a:custGeom>
            <a:avLst/>
            <a:gdLst/>
            <a:ahLst/>
            <a:cxnLst/>
            <a:rect l="l" t="t" r="r" b="b"/>
            <a:pathLst>
              <a:path w="12150481">
                <a:moveTo>
                  <a:pt x="0" y="0"/>
                </a:moveTo>
                <a:lnTo>
                  <a:pt x="12150481" y="0"/>
                </a:lnTo>
              </a:path>
            </a:pathLst>
          </a:custGeom>
          <a:solidFill>
            <a:srgbClr val="EEEEEE"/>
          </a:solidFill>
          <a:ln w="12700">
            <a:solidFill>
              <a:srgbClr val="EEEEEE"/>
            </a:solidFill>
            <a:prstDash val="solid"/>
            <a:headEnd type="none" w="med" len="med"/>
            <a:tailEnd type="none" w="med" len="med"/>
          </a:ln>
        </p:spPr>
      </p:sp>
      <p:sp>
        <p:nvSpPr>
          <p:cNvPr id="89" name="TextBox 4"/>
          <p:cNvSpPr txBox="1"/>
          <p:nvPr/>
        </p:nvSpPr>
        <p:spPr>
          <a:xfrm>
            <a:off x="4521200" y="6203726"/>
            <a:ext cx="2540000" cy="197298"/>
          </a:xfrm>
          <a:prstGeom prst="rect">
            <a:avLst/>
          </a:prstGeom>
        </p:spPr>
        <p:txBody>
          <a:bodyPr lIns="0" tIns="0" rIns="0" bIns="0" rtlCol="0" anchor="ctr">
            <a:spAutoFit/>
          </a:bodyPr>
          <a:lstStyle/>
          <a:p>
            <a:pPr algn="ctr" latinLnBrk="1">
              <a:lnSpc>
                <a:spcPct val="116199"/>
              </a:lnSpc>
            </a:pPr>
            <a:r>
              <a:rPr lang="en-US" altLang="zh-CN" sz="1200" dirty="0">
                <a:solidFill>
                  <a:srgbClr val="BDBDBD"/>
                </a:solidFill>
                <a:latin typeface="Microsoft YaHei"/>
                <a:ea typeface="Microsoft YaHei"/>
              </a:rPr>
              <a:t>Covid-19 Prevention</a:t>
            </a:r>
          </a:p>
        </p:txBody>
      </p:sp>
      <p:pic>
        <p:nvPicPr>
          <p:cNvPr id="90" name="Picture 5"/>
          <p:cNvPicPr>
            <a:picLocks noChangeAspect="1"/>
          </p:cNvPicPr>
          <p:nvPr/>
        </p:nvPicPr>
        <p:blipFill>
          <a:blip r:embed="rId2"/>
          <a:stretch>
            <a:fillRect/>
          </a:stretch>
        </p:blipFill>
        <p:spPr>
          <a:xfrm>
            <a:off x="1358900" y="1943100"/>
            <a:ext cx="2821714" cy="3206493"/>
          </a:xfrm>
          <a:prstGeom prst="rect">
            <a:avLst/>
          </a:prstGeom>
        </p:spPr>
      </p:pic>
      <p:sp>
        <p:nvSpPr>
          <p:cNvPr id="91" name="TextBox 6"/>
          <p:cNvSpPr txBox="1"/>
          <p:nvPr/>
        </p:nvSpPr>
        <p:spPr>
          <a:xfrm>
            <a:off x="5397500" y="2554299"/>
            <a:ext cx="4984369" cy="2479653"/>
          </a:xfrm>
          <a:prstGeom prst="rect">
            <a:avLst/>
          </a:prstGeom>
        </p:spPr>
        <p:txBody>
          <a:bodyPr lIns="0" tIns="0" rIns="0" bIns="0" rtlCol="0" anchor="ctr">
            <a:spAutoFit/>
          </a:bodyPr>
          <a:lstStyle/>
          <a:p>
            <a:pPr latinLnBrk="1">
              <a:lnSpc>
                <a:spcPct val="116199"/>
              </a:lnSpc>
            </a:pPr>
            <a:r>
              <a:rPr lang="en-US" altLang="zh-CN" sz="1400" dirty="0">
                <a:solidFill>
                  <a:srgbClr val="333333"/>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a:p>
            <a:pPr latinLnBrk="1">
              <a:lnSpc>
                <a:spcPct val="116199"/>
              </a:lnSpc>
            </a:pPr>
            <a:endParaRPr lang="en-US" altLang="zh-CN" sz="1400" dirty="0">
              <a:solidFill>
                <a:srgbClr val="333333"/>
              </a:solidFill>
              <a:latin typeface="Microsoft YaHei"/>
              <a:ea typeface="Microsoft YaHei"/>
            </a:endParaRPr>
          </a:p>
          <a:p>
            <a:pPr latinLnBrk="1">
              <a:lnSpc>
                <a:spcPct val="116199"/>
              </a:lnSpc>
            </a:pPr>
            <a:r>
              <a:rPr lang="en-US" altLang="zh-CN" sz="1400" dirty="0">
                <a:solidFill>
                  <a:srgbClr val="333333"/>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a:p>
            <a:pPr latinLnBrk="1">
              <a:lnSpc>
                <a:spcPct val="116199"/>
              </a:lnSpc>
            </a:pPr>
            <a:endParaRPr lang="en-US" altLang="zh-CN" sz="1400" dirty="0">
              <a:solidFill>
                <a:srgbClr val="333333"/>
              </a:solidFill>
              <a:latin typeface="Microsoft YaHei"/>
              <a:ea typeface="Microsoft YaHei"/>
            </a:endParaRPr>
          </a:p>
        </p:txBody>
      </p:sp>
      <p:sp>
        <p:nvSpPr>
          <p:cNvPr id="92" name="TextBox 7"/>
          <p:cNvSpPr txBox="1"/>
          <p:nvPr/>
        </p:nvSpPr>
        <p:spPr>
          <a:xfrm>
            <a:off x="5410200" y="1976920"/>
            <a:ext cx="4720908" cy="300660"/>
          </a:xfrm>
          <a:prstGeom prst="rect">
            <a:avLst/>
          </a:prstGeom>
        </p:spPr>
        <p:txBody>
          <a:bodyPr lIns="0" tIns="0" rIns="0" bIns="0" rtlCol="0" anchor="ctr">
            <a:spAutoFit/>
          </a:bodyPr>
          <a:lstStyle/>
          <a:p>
            <a:pPr latinLnBrk="1">
              <a:lnSpc>
                <a:spcPct val="116199"/>
              </a:lnSpc>
            </a:pPr>
            <a:r>
              <a:rPr lang="en-US" b="1" dirty="0">
                <a:solidFill>
                  <a:srgbClr val="333333"/>
                </a:solidFill>
                <a:latin typeface="Microsoft YaHei"/>
                <a:ea typeface="Microsoft YaHei"/>
              </a:rPr>
              <a:t>What is a close contact？</a:t>
            </a:r>
            <a:endParaRPr lang="en-US" sz="1100"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1000"/>
                                        <p:tgtEl>
                                          <p:spTgt spid="8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fade">
                                      <p:cBhvr>
                                        <p:cTn id="10" dur="1000"/>
                                        <p:tgtEl>
                                          <p:spTgt spid="8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8"/>
                                        </p:tgtEl>
                                        <p:attrNameLst>
                                          <p:attrName>style.visibility</p:attrName>
                                        </p:attrNameLst>
                                      </p:cBhvr>
                                      <p:to>
                                        <p:strVal val="visible"/>
                                      </p:to>
                                    </p:set>
                                    <p:animEffect transition="in" filter="fade">
                                      <p:cBhvr>
                                        <p:cTn id="13" dur="1000"/>
                                        <p:tgtEl>
                                          <p:spTgt spid="8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Effect transition="in" filter="fade">
                                      <p:cBhvr>
                                        <p:cTn id="16" dur="1000"/>
                                        <p:tgtEl>
                                          <p:spTgt spid="8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0"/>
                                        </p:tgtEl>
                                        <p:attrNameLst>
                                          <p:attrName>style.visibility</p:attrName>
                                        </p:attrNameLst>
                                      </p:cBhvr>
                                      <p:to>
                                        <p:strVal val="visible"/>
                                      </p:to>
                                    </p:set>
                                    <p:animEffect transition="in" filter="fade">
                                      <p:cBhvr>
                                        <p:cTn id="19" dur="1000"/>
                                        <p:tgtEl>
                                          <p:spTgt spid="9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1000"/>
                                        <p:tgtEl>
                                          <p:spTgt spid="9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81" grpId="0" animBg="1"/>
      <p:bldP spid="88" grpId="0" animBg="1"/>
      <p:bldP spid="89" grpId="0" animBg="1"/>
      <p:bldP spid="90" grpId="0" animBg="1"/>
      <p:bldP spid="91" grpId="0" animBg="1"/>
      <p:bldP spid="9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3" name="Picture 1"/>
          <p:cNvPicPr>
            <a:picLocks noChangeAspect="1"/>
          </p:cNvPicPr>
          <p:nvPr/>
        </p:nvPicPr>
        <p:blipFill>
          <a:blip r:embed="rId2"/>
          <a:stretch>
            <a:fillRect/>
          </a:stretch>
        </p:blipFill>
        <p:spPr>
          <a:xfrm>
            <a:off x="-1155700" y="1470533"/>
            <a:ext cx="13872609" cy="3581108"/>
          </a:xfrm>
          <a:prstGeom prst="rect">
            <a:avLst/>
          </a:prstGeom>
        </p:spPr>
      </p:pic>
      <p:sp>
        <p:nvSpPr>
          <p:cNvPr id="94" name="TextBox 2"/>
          <p:cNvSpPr txBox="1"/>
          <p:nvPr/>
        </p:nvSpPr>
        <p:spPr>
          <a:xfrm>
            <a:off x="2946400" y="2510766"/>
            <a:ext cx="5681599" cy="668068"/>
          </a:xfrm>
          <a:prstGeom prst="rect">
            <a:avLst/>
          </a:prstGeom>
        </p:spPr>
        <p:txBody>
          <a:bodyPr lIns="0" tIns="0" rIns="0" bIns="0" rtlCol="0" anchor="ctr">
            <a:spAutoFit/>
          </a:bodyPr>
          <a:lstStyle/>
          <a:p>
            <a:pPr algn="ctr" latinLnBrk="1">
              <a:lnSpc>
                <a:spcPct val="116199"/>
              </a:lnSpc>
            </a:pPr>
            <a:r>
              <a:rPr lang="en-US" sz="4000" b="1" dirty="0">
                <a:solidFill>
                  <a:srgbClr val="FFFFFF"/>
                </a:solidFill>
                <a:latin typeface="Microsoft YaHei"/>
                <a:ea typeface="Microsoft YaHei"/>
              </a:rPr>
              <a:t>2. Cases Prevention</a:t>
            </a:r>
            <a:endParaRPr lang="en-US" sz="1100" dirty="0"/>
          </a:p>
        </p:txBody>
      </p:sp>
      <p:sp>
        <p:nvSpPr>
          <p:cNvPr id="95" name="TextBox 3"/>
          <p:cNvSpPr txBox="1"/>
          <p:nvPr/>
        </p:nvSpPr>
        <p:spPr>
          <a:xfrm>
            <a:off x="1244600" y="3533864"/>
            <a:ext cx="9086342" cy="730072"/>
          </a:xfrm>
          <a:prstGeom prst="rect">
            <a:avLst/>
          </a:prstGeom>
        </p:spPr>
        <p:txBody>
          <a:bodyPr lIns="0" tIns="0" rIns="0" bIns="0" rtlCol="0" anchor="ctr">
            <a:spAutoFit/>
          </a:bodyPr>
          <a:lstStyle/>
          <a:p>
            <a:pPr algn="ctr" latinLnBrk="1">
              <a:lnSpc>
                <a:spcPct val="116199"/>
              </a:lnSpc>
            </a:pPr>
            <a:r>
              <a:rPr lang="en-US" sz="1400" dirty="0">
                <a:solidFill>
                  <a:srgbClr val="FFFFFF"/>
                </a:solidFill>
                <a:latin typeface="Microsoft YaHei"/>
                <a:ea typeface="Microsoft YaHei"/>
              </a:rPr>
              <a:t>Venus has a beautiful name and is the second planet from the Sun. It’s terribly hot—even hotter than Mercury—and its atmosphere is extremely poisonous. It’s the second-brightest natural object in the night sky after the Moon.</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1000"/>
                                        <p:tgtEl>
                                          <p:spTgt spid="9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4"/>
                                        </p:tgtEl>
                                        <p:attrNameLst>
                                          <p:attrName>style.visibility</p:attrName>
                                        </p:attrNameLst>
                                      </p:cBhvr>
                                      <p:to>
                                        <p:strVal val="visible"/>
                                      </p:to>
                                    </p:set>
                                    <p:animEffect transition="in" filter="fade">
                                      <p:cBhvr>
                                        <p:cTn id="10" dur="1000"/>
                                        <p:tgtEl>
                                          <p:spTgt spid="9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5"/>
                                        </p:tgtEl>
                                        <p:attrNameLst>
                                          <p:attrName>style.visibility</p:attrName>
                                        </p:attrNameLst>
                                      </p:cBhvr>
                                      <p:to>
                                        <p:strVal val="visible"/>
                                      </p:to>
                                    </p:set>
                                    <p:animEffect transition="in" filter="fade">
                                      <p:cBhvr>
                                        <p:cTn id="13" dur="10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45</TotalTime>
  <Words>1791</Words>
  <Application>Microsoft Office PowerPoint</Application>
  <PresentationFormat>自定义</PresentationFormat>
  <Paragraphs>157</Paragraphs>
  <Slides>38</Slides>
  <Notes>14</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38</vt:i4>
      </vt:variant>
    </vt:vector>
  </HeadingPairs>
  <TitlesOfParts>
    <vt:vector size="48" baseType="lpstr">
      <vt:lpstr>等线</vt:lpstr>
      <vt:lpstr>Microsoft YaHei</vt:lpstr>
      <vt:lpstr>Amatic SC</vt:lpstr>
      <vt:lpstr>Arial</vt:lpstr>
      <vt:lpstr>Calibri</vt:lpstr>
      <vt:lpstr>Proxima Nova</vt:lpstr>
      <vt:lpstr>Proxima Nova Semibold</vt:lpstr>
      <vt:lpstr>Roboto Medium</vt:lpstr>
      <vt:lpstr>Office Theme</vt:lpstr>
      <vt:lpstr>Slidesgo Final Pages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刘龙</dc:creator>
  <cp:lastModifiedBy>刘 龙</cp:lastModifiedBy>
  <cp:revision>6</cp:revision>
  <dcterms:created xsi:type="dcterms:W3CDTF">2006-08-16T00:00:00Z</dcterms:created>
  <dcterms:modified xsi:type="dcterms:W3CDTF">2020-07-27T10:30:05Z</dcterms:modified>
</cp:coreProperties>
</file>